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7" r:id="rId5"/>
    <p:sldId id="264" r:id="rId6"/>
    <p:sldId id="261" r:id="rId7"/>
    <p:sldId id="266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96830-7EEB-4D2A-B76A-2769AFAC8121}" v="58" dt="2023-09-10T18:43:16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F6496830-7EEB-4D2A-B76A-2769AFAC8121}"/>
    <pc:docChg chg="undo custSel addSld delSld modSld">
      <pc:chgData name="Abels, Patrick" userId="ba666de4-0d21-43a6-8e66-51a18aae1b4a" providerId="ADAL" clId="{F6496830-7EEB-4D2A-B76A-2769AFAC8121}" dt="2023-09-10T18:44:45.064" v="201" actId="1035"/>
      <pc:docMkLst>
        <pc:docMk/>
      </pc:docMkLst>
      <pc:sldChg chg="modSp">
        <pc:chgData name="Abels, Patrick" userId="ba666de4-0d21-43a6-8e66-51a18aae1b4a" providerId="ADAL" clId="{F6496830-7EEB-4D2A-B76A-2769AFAC8121}" dt="2023-09-10T18:32:55.709" v="5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F6496830-7EEB-4D2A-B76A-2769AFAC8121}" dt="2023-09-10T18:32:55.709" v="5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F6496830-7EEB-4D2A-B76A-2769AFAC8121}" dt="2023-09-10T18:39:56.625" v="88" actId="207"/>
        <pc:sldMkLst>
          <pc:docMk/>
          <pc:sldMk cId="3366437632" sldId="259"/>
        </pc:sldMkLst>
        <pc:spChg chg="mod">
          <ac:chgData name="Abels, Patrick" userId="ba666de4-0d21-43a6-8e66-51a18aae1b4a" providerId="ADAL" clId="{F6496830-7EEB-4D2A-B76A-2769AFAC8121}" dt="2023-09-10T18:39:56.625" v="88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F6496830-7EEB-4D2A-B76A-2769AFAC8121}" dt="2023-09-10T18:36:51.982" v="64" actId="1076"/>
        <pc:sldMkLst>
          <pc:docMk/>
          <pc:sldMk cId="4223110314" sldId="261"/>
        </pc:sldMkLst>
        <pc:spChg chg="mod">
          <ac:chgData name="Abels, Patrick" userId="ba666de4-0d21-43a6-8e66-51a18aae1b4a" providerId="ADAL" clId="{F6496830-7EEB-4D2A-B76A-2769AFAC8121}" dt="2023-09-10T18:34:20.566" v="5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F6496830-7EEB-4D2A-B76A-2769AFAC8121}" dt="2023-09-10T18:36:42.129" v="61" actId="478"/>
          <ac:picMkLst>
            <pc:docMk/>
            <pc:sldMk cId="4223110314" sldId="261"/>
            <ac:picMk id="4" creationId="{5DDEB15B-B9EF-7388-C1A7-2A3541FB3A56}"/>
          </ac:picMkLst>
        </pc:picChg>
        <pc:picChg chg="add mod">
          <ac:chgData name="Abels, Patrick" userId="ba666de4-0d21-43a6-8e66-51a18aae1b4a" providerId="ADAL" clId="{F6496830-7EEB-4D2A-B76A-2769AFAC8121}" dt="2023-09-10T18:36:51.982" v="64" actId="1076"/>
          <ac:picMkLst>
            <pc:docMk/>
            <pc:sldMk cId="4223110314" sldId="261"/>
            <ac:picMk id="6" creationId="{4919CFF0-BDB7-C53E-E2E0-21127C7ADB80}"/>
          </ac:picMkLst>
        </pc:picChg>
      </pc:sldChg>
      <pc:sldChg chg="del">
        <pc:chgData name="Abels, Patrick" userId="ba666de4-0d21-43a6-8e66-51a18aae1b4a" providerId="ADAL" clId="{F6496830-7EEB-4D2A-B76A-2769AFAC8121}" dt="2023-09-10T18:37:08.058" v="66" actId="47"/>
        <pc:sldMkLst>
          <pc:docMk/>
          <pc:sldMk cId="4127666779" sldId="262"/>
        </pc:sldMkLst>
      </pc:sldChg>
      <pc:sldChg chg="addSp delSp modSp del mod">
        <pc:chgData name="Abels, Patrick" userId="ba666de4-0d21-43a6-8e66-51a18aae1b4a" providerId="ADAL" clId="{F6496830-7EEB-4D2A-B76A-2769AFAC8121}" dt="2023-09-10T18:43:10.618" v="160" actId="47"/>
        <pc:sldMkLst>
          <pc:docMk/>
          <pc:sldMk cId="206675728" sldId="265"/>
        </pc:sldMkLst>
        <pc:spChg chg="del">
          <ac:chgData name="Abels, Patrick" userId="ba666de4-0d21-43a6-8e66-51a18aae1b4a" providerId="ADAL" clId="{F6496830-7EEB-4D2A-B76A-2769AFAC8121}" dt="2023-09-10T18:41:26.440" v="89" actId="478"/>
          <ac:spMkLst>
            <pc:docMk/>
            <pc:sldMk cId="206675728" sldId="265"/>
            <ac:spMk id="2" creationId="{2118546E-3B63-7699-E294-1590A676949E}"/>
          </ac:spMkLst>
        </pc:spChg>
        <pc:picChg chg="add del mod">
          <ac:chgData name="Abels, Patrick" userId="ba666de4-0d21-43a6-8e66-51a18aae1b4a" providerId="ADAL" clId="{F6496830-7EEB-4D2A-B76A-2769AFAC8121}" dt="2023-09-10T18:43:09.282" v="159" actId="21"/>
          <ac:picMkLst>
            <pc:docMk/>
            <pc:sldMk cId="206675728" sldId="265"/>
            <ac:picMk id="4" creationId="{2F8784B3-9E7C-E150-640A-E77F9BCB55E3}"/>
          </ac:picMkLst>
        </pc:picChg>
      </pc:sldChg>
      <pc:sldChg chg="addSp modSp new mod">
        <pc:chgData name="Abels, Patrick" userId="ba666de4-0d21-43a6-8e66-51a18aae1b4a" providerId="ADAL" clId="{F6496830-7EEB-4D2A-B76A-2769AFAC8121}" dt="2023-09-10T18:39:22.597" v="80" actId="1076"/>
        <pc:sldMkLst>
          <pc:docMk/>
          <pc:sldMk cId="2348320379" sldId="266"/>
        </pc:sldMkLst>
        <pc:spChg chg="mod">
          <ac:chgData name="Abels, Patrick" userId="ba666de4-0d21-43a6-8e66-51a18aae1b4a" providerId="ADAL" clId="{F6496830-7EEB-4D2A-B76A-2769AFAC8121}" dt="2023-09-10T18:38:50.357" v="71" actId="20577"/>
          <ac:spMkLst>
            <pc:docMk/>
            <pc:sldMk cId="2348320379" sldId="266"/>
            <ac:spMk id="2" creationId="{C44FE62E-0151-2E96-40B6-F16B4DFAFFA2}"/>
          </ac:spMkLst>
        </pc:spChg>
        <pc:picChg chg="add mod modCrop">
          <ac:chgData name="Abels, Patrick" userId="ba666de4-0d21-43a6-8e66-51a18aae1b4a" providerId="ADAL" clId="{F6496830-7EEB-4D2A-B76A-2769AFAC8121}" dt="2023-09-10T18:39:22.597" v="80" actId="1076"/>
          <ac:picMkLst>
            <pc:docMk/>
            <pc:sldMk cId="2348320379" sldId="266"/>
            <ac:picMk id="4" creationId="{63FDC1B9-0A73-0405-787E-3D530C003CE4}"/>
          </ac:picMkLst>
        </pc:picChg>
        <pc:picChg chg="add mod modCrop">
          <ac:chgData name="Abels, Patrick" userId="ba666de4-0d21-43a6-8e66-51a18aae1b4a" providerId="ADAL" clId="{F6496830-7EEB-4D2A-B76A-2769AFAC8121}" dt="2023-09-10T18:39:18.492" v="78" actId="1076"/>
          <ac:picMkLst>
            <pc:docMk/>
            <pc:sldMk cId="2348320379" sldId="266"/>
            <ac:picMk id="5" creationId="{603F2E0A-E22F-3012-BB9C-71FFB27FC331}"/>
          </ac:picMkLst>
        </pc:picChg>
      </pc:sldChg>
      <pc:sldChg chg="addSp modSp new mod">
        <pc:chgData name="Abels, Patrick" userId="ba666de4-0d21-43a6-8e66-51a18aae1b4a" providerId="ADAL" clId="{F6496830-7EEB-4D2A-B76A-2769AFAC8121}" dt="2023-09-10T18:44:45.064" v="201" actId="1035"/>
        <pc:sldMkLst>
          <pc:docMk/>
          <pc:sldMk cId="804631870" sldId="267"/>
        </pc:sldMkLst>
        <pc:spChg chg="mod">
          <ac:chgData name="Abels, Patrick" userId="ba666de4-0d21-43a6-8e66-51a18aae1b4a" providerId="ADAL" clId="{F6496830-7EEB-4D2A-B76A-2769AFAC8121}" dt="2023-09-10T18:44:32.993" v="190" actId="404"/>
          <ac:spMkLst>
            <pc:docMk/>
            <pc:sldMk cId="804631870" sldId="267"/>
            <ac:spMk id="2" creationId="{A8255AEC-4BDF-1CF6-909E-90BC4912E7CC}"/>
          </ac:spMkLst>
        </pc:spChg>
        <pc:picChg chg="add mod modCrop">
          <ac:chgData name="Abels, Patrick" userId="ba666de4-0d21-43a6-8e66-51a18aae1b4a" providerId="ADAL" clId="{F6496830-7EEB-4D2A-B76A-2769AFAC8121}" dt="2023-09-10T18:44:45.064" v="201" actId="1035"/>
          <ac:picMkLst>
            <pc:docMk/>
            <pc:sldMk cId="804631870" sldId="267"/>
            <ac:picMk id="3" creationId="{788E1953-7718-56A0-E219-0C6A7DF94EAF}"/>
          </ac:picMkLst>
        </pc:pic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GB" b="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10er-Potenz 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255AEC-4BDF-1CF6-909E-90BC4912E7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43435"/>
            <a:ext cx="11915775" cy="3285565"/>
          </a:xfrm>
        </p:spPr>
        <p:txBody>
          <a:bodyPr/>
          <a:lstStyle/>
          <a:p>
            <a:r>
              <a:rPr lang="en-GB" sz="4000" dirty="0" err="1"/>
              <a:t>Ordne</a:t>
            </a:r>
            <a:r>
              <a:rPr lang="en-GB" sz="4000" dirty="0"/>
              <a:t> die </a:t>
            </a:r>
            <a:r>
              <a:rPr lang="en-GB" sz="4000" dirty="0" err="1"/>
              <a:t>Planeten</a:t>
            </a:r>
            <a:r>
              <a:rPr lang="en-GB" sz="4000" dirty="0"/>
              <a:t> nach</a:t>
            </a:r>
          </a:p>
          <a:p>
            <a:pPr marL="3944938" indent="985838" algn="l">
              <a:buFont typeface="+mj-lt"/>
              <a:buAutoNum type="alphaLcPeriod"/>
            </a:pPr>
            <a:r>
              <a:rPr lang="en-GB" sz="3200" dirty="0" err="1"/>
              <a:t>dem</a:t>
            </a:r>
            <a:r>
              <a:rPr lang="en-GB" sz="3200" dirty="0"/>
              <a:t> </a:t>
            </a:r>
            <a:r>
              <a:rPr lang="en-GB" sz="3200" dirty="0" err="1"/>
              <a:t>Abstand</a:t>
            </a:r>
            <a:endParaRPr lang="en-GB" sz="3200" dirty="0"/>
          </a:p>
          <a:p>
            <a:pPr marL="3944938" indent="985838" algn="l">
              <a:buFont typeface="+mj-lt"/>
              <a:buAutoNum type="alphaLcPeriod"/>
            </a:pPr>
            <a:r>
              <a:rPr lang="en-GB" sz="3200" dirty="0" err="1"/>
              <a:t>dem</a:t>
            </a:r>
            <a:r>
              <a:rPr lang="en-GB" sz="3200" dirty="0"/>
              <a:t> </a:t>
            </a:r>
            <a:r>
              <a:rPr lang="en-GB" sz="3200" dirty="0" err="1"/>
              <a:t>Durchmesser</a:t>
            </a:r>
            <a:endParaRPr lang="en-GB" sz="3200" dirty="0"/>
          </a:p>
          <a:p>
            <a:pPr marL="3944938" indent="985838" algn="l">
              <a:buFont typeface="+mj-lt"/>
              <a:buAutoNum type="alphaLcPeriod"/>
            </a:pPr>
            <a:r>
              <a:rPr lang="en-GB" sz="3200" dirty="0"/>
              <a:t>der Masse</a:t>
            </a:r>
            <a:endParaRPr lang="en-DE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8E1953-7718-56A0-E219-0C6A7DF94E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22" r="1626"/>
          <a:stretch/>
        </p:blipFill>
        <p:spPr>
          <a:xfrm>
            <a:off x="1940859" y="3066134"/>
            <a:ext cx="8310282" cy="357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3187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Bei der </a:t>
                </a:r>
                <a:r>
                  <a:rPr lang="en-GB" dirty="0" err="1"/>
                  <a:t>wissenschaftlichen</a:t>
                </a:r>
                <a:r>
                  <a:rPr lang="en-GB" dirty="0"/>
                  <a:t> </a:t>
                </a:r>
                <a:r>
                  <a:rPr lang="en-GB" dirty="0" err="1"/>
                  <a:t>Schreibweise</a:t>
                </a:r>
                <a:r>
                  <a:rPr lang="en-GB" dirty="0"/>
                  <a:t> </a:t>
                </a:r>
                <a:r>
                  <a:rPr lang="en-GB" dirty="0" err="1"/>
                  <a:t>schreibt</a:t>
                </a:r>
                <a:r>
                  <a:rPr lang="en-GB" dirty="0"/>
                  <a:t> man </a:t>
                </a:r>
                <a:r>
                  <a:rPr lang="en-GB" dirty="0" err="1"/>
                  <a:t>Zahlen</a:t>
                </a:r>
                <a:r>
                  <a:rPr lang="en-GB" dirty="0"/>
                  <a:t> </a:t>
                </a:r>
                <a:r>
                  <a:rPr lang="en-GB" dirty="0" err="1"/>
                  <a:t>als</a:t>
                </a:r>
                <a:r>
                  <a:rPr lang="en-GB" dirty="0"/>
                  <a:t> </a:t>
                </a:r>
                <a:r>
                  <a:rPr lang="en-GB" dirty="0" err="1"/>
                  <a:t>Produkt</a:t>
                </a:r>
                <a:r>
                  <a:rPr lang="en-GB" dirty="0"/>
                  <a:t> einer </a:t>
                </a:r>
                <a:r>
                  <a:rPr lang="en-GB" dirty="0" err="1"/>
                  <a:t>Zehnerpotenz</a:t>
                </a:r>
                <a:r>
                  <a:rPr lang="en-GB" dirty="0"/>
                  <a:t> und einer </a:t>
                </a:r>
                <a:r>
                  <a:rPr lang="en-GB" dirty="0" err="1"/>
                  <a:t>rationalen</a:t>
                </a:r>
                <a:r>
                  <a:rPr lang="en-GB" dirty="0"/>
                  <a:t> </a:t>
                </a:r>
                <a:r>
                  <a:rPr lang="en-GB" dirty="0" err="1"/>
                  <a:t>Zahl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𝒓</m:t>
                    </m:r>
                  </m:oMath>
                </a14:m>
                <a:r>
                  <a:rPr lang="en-GB" dirty="0"/>
                  <a:t> zwischen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/>
                  <a:t> und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dirty="0"/>
                  <a:t> (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&lt;10</m:t>
                    </m:r>
                  </m:oMath>
                </a14:m>
                <a:r>
                  <a:rPr lang="en-GB" dirty="0"/>
                  <a:t>).</a:t>
                </a:r>
              </a:p>
              <a:p>
                <a:endParaRPr lang="en-GB" dirty="0"/>
              </a:p>
              <a:p>
                <a:r>
                  <a:rPr lang="en-GB" dirty="0" err="1"/>
                  <a:t>Beispiele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5,2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=5 200 000</m:t>
                    </m:r>
                  </m:oMath>
                </a14:m>
                <a:endParaRPr lang="en-GB" sz="3200" b="0" i="1" dirty="0">
                  <a:latin typeface="Cambria Math" panose="02040503050406030204" pitchFamily="18" charset="0"/>
                </a:endParaRPr>
              </a:p>
              <a:p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b="0" dirty="0"/>
                  <a:t>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=0,000 2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F0ECE2E4-D072-59ED-E541-1B47550692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9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998D9-448B-6814-E766-FE7186118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129371" cy="646112"/>
          </a:xfrm>
        </p:spPr>
        <p:txBody>
          <a:bodyPr/>
          <a:lstStyle/>
          <a:p>
            <a:r>
              <a:rPr lang="en-GB" dirty="0" err="1"/>
              <a:t>Zehnerpotenzen</a:t>
            </a:r>
            <a:endParaRPr lang="en-DE" dirty="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33BE11B8-E21E-7C44-2888-FCD8F15C25BF}"/>
              </a:ext>
            </a:extLst>
          </p:cNvPr>
          <p:cNvSpPr/>
          <p:nvPr/>
        </p:nvSpPr>
        <p:spPr>
          <a:xfrm rot="5400000">
            <a:off x="4017036" y="3965412"/>
            <a:ext cx="216791" cy="150982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18824C7-A0F2-600D-01CE-307442C7D8CA}"/>
              </a:ext>
            </a:extLst>
          </p:cNvPr>
          <p:cNvSpPr/>
          <p:nvPr/>
        </p:nvSpPr>
        <p:spPr>
          <a:xfrm rot="5400000">
            <a:off x="3658800" y="5398777"/>
            <a:ext cx="276998" cy="890183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D2AFFAD-FBF7-FBE7-B1AF-B1F8C3A6A550}"/>
                  </a:ext>
                </a:extLst>
              </p:cNvPr>
              <p:cNvSpPr txBox="1"/>
              <p:nvPr/>
            </p:nvSpPr>
            <p:spPr>
              <a:xfrm>
                <a:off x="3877635" y="4872565"/>
                <a:ext cx="24992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dirty="0" err="1">
                    <a:solidFill>
                      <a:schemeClr val="bg1"/>
                    </a:solidFill>
                  </a:rPr>
                  <a:t>Kommaverschiebung</a:t>
                </a:r>
                <a:r>
                  <a:rPr lang="en-GB" dirty="0">
                    <a:solidFill>
                      <a:schemeClr val="bg1"/>
                    </a:solidFill>
                  </a:rPr>
                  <a:t> um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D2AFFAD-FBF7-FBE7-B1AF-B1F8C3A6A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7635" y="4872565"/>
                <a:ext cx="2499274" cy="276999"/>
              </a:xfrm>
              <a:prstGeom prst="rect">
                <a:avLst/>
              </a:prstGeom>
              <a:blipFill>
                <a:blip r:embed="rId3"/>
                <a:stretch>
                  <a:fillRect l="-5610" t="-28261" r="-2439" b="-5000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BB103B-5F18-BC1B-BF04-7AE0DC8C269F}"/>
                  </a:ext>
                </a:extLst>
              </p:cNvPr>
              <p:cNvSpPr txBox="1"/>
              <p:nvPr/>
            </p:nvSpPr>
            <p:spPr>
              <a:xfrm>
                <a:off x="3630706" y="6034756"/>
                <a:ext cx="2672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K</a:t>
                </a:r>
                <a:r>
                  <a:rPr lang="en-GB" dirty="0" err="1">
                    <a:solidFill>
                      <a:schemeClr val="bg1"/>
                    </a:solidFill>
                  </a:rPr>
                  <a:t>ommaverschiebung</a:t>
                </a:r>
                <a:r>
                  <a:rPr lang="en-GB" dirty="0">
                    <a:solidFill>
                      <a:schemeClr val="bg1"/>
                    </a:solidFill>
                  </a:rPr>
                  <a:t> um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DE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EBB103B-5F18-BC1B-BF04-7AE0DC8C26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706" y="6034756"/>
                <a:ext cx="2672398" cy="276999"/>
              </a:xfrm>
              <a:prstGeom prst="rect">
                <a:avLst/>
              </a:prstGeom>
              <a:blipFill>
                <a:blip r:embed="rId4"/>
                <a:stretch>
                  <a:fillRect l="-5479" t="-28889" r="-2055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2290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Fun13</a:t>
            </a:r>
            <a:endParaRPr lang="en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19CFF0-BDB7-C53E-E2E0-21127C7AD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769" y="1655949"/>
            <a:ext cx="10180461" cy="421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4FE62E-0151-2E96-40B6-F16B4DFAFF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Fun13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FDC1B9-0A73-0405-787E-3D530C003C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4310" b="33627"/>
          <a:stretch/>
        </p:blipFill>
        <p:spPr>
          <a:xfrm>
            <a:off x="417419" y="3009831"/>
            <a:ext cx="8877496" cy="2969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3F2E0A-E22F-3012-BB9C-71FFB27FC3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04"/>
          <a:stretch/>
        </p:blipFill>
        <p:spPr>
          <a:xfrm>
            <a:off x="9538447" y="2036616"/>
            <a:ext cx="2236134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2037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2023-09-10T18:44:46Z</dcterms:modified>
</cp:coreProperties>
</file>