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63" r:id="rId2"/>
    <p:sldId id="258" r:id="rId3"/>
    <p:sldId id="259" r:id="rId4"/>
    <p:sldId id="267" r:id="rId5"/>
    <p:sldId id="264" r:id="rId6"/>
    <p:sldId id="261" r:id="rId7"/>
    <p:sldId id="266" r:id="rId8"/>
  </p:sldIdLst>
  <p:sldSz cx="12192000" cy="6858000"/>
  <p:notesSz cx="6858000" cy="9144000"/>
  <p:defaultTextStyle>
    <a:defPPr>
      <a:defRPr lang="en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F0"/>
    <a:srgbClr val="000000"/>
    <a:srgbClr val="00B050"/>
    <a:srgbClr val="FF0000"/>
    <a:srgbClr val="4472C4"/>
    <a:srgbClr val="ED7D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F6496830-7EEB-4D2A-B76A-2769AFAC8121}" v="58" dt="2023-09-10T18:43:16.27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94660"/>
  </p:normalViewPr>
  <p:slideViewPr>
    <p:cSldViewPr snapToGrid="0">
      <p:cViewPr varScale="1">
        <p:scale>
          <a:sx n="107" d="100"/>
          <a:sy n="107" d="100"/>
        </p:scale>
        <p:origin x="636" y="10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microsoft.com/office/2016/11/relationships/changesInfo" Target="changesInfos/changesInfo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Relationship Id="rId14" Type="http://schemas.microsoft.com/office/2015/10/relationships/revisionInfo" Target="revisionInfo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Abels, Patrick" userId="ba666de4-0d21-43a6-8e66-51a18aae1b4a" providerId="ADAL" clId="{750CA083-E7E5-4751-9DBA-1DD25195475E}"/>
    <pc:docChg chg="undo custSel addSld modSld">
      <pc:chgData name="Abels, Patrick" userId="ba666de4-0d21-43a6-8e66-51a18aae1b4a" providerId="ADAL" clId="{750CA083-E7E5-4751-9DBA-1DD25195475E}" dt="2023-08-02T13:20:02.445" v="1008" actId="14100"/>
      <pc:docMkLst>
        <pc:docMk/>
      </pc:docMkLst>
      <pc:sldChg chg="modSp mod">
        <pc:chgData name="Abels, Patrick" userId="ba666de4-0d21-43a6-8e66-51a18aae1b4a" providerId="ADAL" clId="{750CA083-E7E5-4751-9DBA-1DD25195475E}" dt="2023-08-02T13:11:16.121" v="745" actId="2710"/>
        <pc:sldMkLst>
          <pc:docMk/>
          <pc:sldMk cId="4053142725" sldId="258"/>
        </pc:sldMkLst>
        <pc:spChg chg="mod">
          <ac:chgData name="Abels, Patrick" userId="ba666de4-0d21-43a6-8e66-51a18aae1b4a" providerId="ADAL" clId="{750CA083-E7E5-4751-9DBA-1DD25195475E}" dt="2023-08-02T13:11:16.121" v="745" actId="2710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750CA083-E7E5-4751-9DBA-1DD25195475E}" dt="2023-08-02T13:08:57.693" v="680" actId="207"/>
        <pc:sldMkLst>
          <pc:docMk/>
          <pc:sldMk cId="3366437632" sldId="259"/>
        </pc:sldMkLst>
        <pc:spChg chg="mod">
          <ac:chgData name="Abels, Patrick" userId="ba666de4-0d21-43a6-8e66-51a18aae1b4a" providerId="ADAL" clId="{750CA083-E7E5-4751-9DBA-1DD25195475E}" dt="2023-08-02T13:08:57.693" v="680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750CA083-E7E5-4751-9DBA-1DD25195475E}" dt="2023-08-02T13:06:34.002" v="626" actId="1035"/>
        <pc:sldMkLst>
          <pc:docMk/>
          <pc:sldMk cId="4223110314" sldId="261"/>
        </pc:sldMkLst>
        <pc:spChg chg="del">
          <ac:chgData name="Abels, Patrick" userId="ba666de4-0d21-43a6-8e66-51a18aae1b4a" providerId="ADAL" clId="{750CA083-E7E5-4751-9DBA-1DD25195475E}" dt="2023-08-02T13:05:29.558" v="603" actId="478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750CA083-E7E5-4751-9DBA-1DD25195475E}" dt="2023-08-02T13:05:24.425" v="602" actId="20577"/>
          <ac:spMkLst>
            <pc:docMk/>
            <pc:sldMk cId="4223110314" sldId="261"/>
            <ac:spMk id="3" creationId="{91E27F51-7010-A9B6-38F8-6302D0C64020}"/>
          </ac:spMkLst>
        </pc:spChg>
        <pc:picChg chg="add mod">
          <ac:chgData name="Abels, Patrick" userId="ba666de4-0d21-43a6-8e66-51a18aae1b4a" providerId="ADAL" clId="{750CA083-E7E5-4751-9DBA-1DD25195475E}" dt="2023-08-02T13:06:34.002" v="626" actId="1035"/>
          <ac:picMkLst>
            <pc:docMk/>
            <pc:sldMk cId="4223110314" sldId="261"/>
            <ac:picMk id="5" creationId="{1A9A1F3E-DD95-1397-1815-D50558953F0B}"/>
          </ac:picMkLst>
        </pc:picChg>
      </pc:sldChg>
      <pc:sldChg chg="addSp modSp mod">
        <pc:chgData name="Abels, Patrick" userId="ba666de4-0d21-43a6-8e66-51a18aae1b4a" providerId="ADAL" clId="{750CA083-E7E5-4751-9DBA-1DD25195475E}" dt="2023-08-02T13:08:13.555" v="650" actId="1035"/>
        <pc:sldMkLst>
          <pc:docMk/>
          <pc:sldMk cId="4127666779" sldId="262"/>
        </pc:sldMkLst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3" creationId="{1D38B88E-3811-951F-3F06-B2992BB87A8E}"/>
          </ac:picMkLst>
        </pc:picChg>
        <pc:picChg chg="add mod modCrop">
          <ac:chgData name="Abels, Patrick" userId="ba666de4-0d21-43a6-8e66-51a18aae1b4a" providerId="ADAL" clId="{750CA083-E7E5-4751-9DBA-1DD25195475E}" dt="2023-08-02T13:08:13.555" v="650" actId="1035"/>
          <ac:picMkLst>
            <pc:docMk/>
            <pc:sldMk cId="4127666779" sldId="262"/>
            <ac:picMk id="4" creationId="{4F35D27A-4BC3-CE42-50DA-01CCC38D7383}"/>
          </ac:picMkLst>
        </pc:picChg>
      </pc:sldChg>
      <pc:sldChg chg="addSp delSp modSp mod">
        <pc:chgData name="Abels, Patrick" userId="ba666de4-0d21-43a6-8e66-51a18aae1b4a" providerId="ADAL" clId="{750CA083-E7E5-4751-9DBA-1DD25195475E}" dt="2023-08-01T11:32:19.918" v="597" actId="1076"/>
        <pc:sldMkLst>
          <pc:docMk/>
          <pc:sldMk cId="39607195" sldId="270"/>
        </pc:sldMkLst>
        <pc:spChg chg="mod">
          <ac:chgData name="Abels, Patrick" userId="ba666de4-0d21-43a6-8e66-51a18aae1b4a" providerId="ADAL" clId="{750CA083-E7E5-4751-9DBA-1DD25195475E}" dt="2023-08-01T11:29:24.971" v="504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50CA083-E7E5-4751-9DBA-1DD25195475E}" dt="2023-08-01T11:11:59.690" v="12" actId="20577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750CA083-E7E5-4751-9DBA-1DD25195475E}" dt="2023-08-01T11:14:44.053" v="35" actId="1076"/>
          <ac:spMkLst>
            <pc:docMk/>
            <pc:sldMk cId="39607195" sldId="270"/>
            <ac:spMk id="4" creationId="{C1DC875D-AE66-00BB-A87E-EB1A1F67070F}"/>
          </ac:spMkLst>
        </pc:spChg>
        <pc:spChg chg="add mod">
          <ac:chgData name="Abels, Patrick" userId="ba666de4-0d21-43a6-8e66-51a18aae1b4a" providerId="ADAL" clId="{750CA083-E7E5-4751-9DBA-1DD25195475E}" dt="2023-08-01T11:30:47.011" v="545" actId="1076"/>
          <ac:spMkLst>
            <pc:docMk/>
            <pc:sldMk cId="39607195" sldId="270"/>
            <ac:spMk id="5" creationId="{DD7694AC-8EB4-3A1B-000C-404B40545EA4}"/>
          </ac:spMkLst>
        </pc:spChg>
        <pc:spChg chg="add mod">
          <ac:chgData name="Abels, Patrick" userId="ba666de4-0d21-43a6-8e66-51a18aae1b4a" providerId="ADAL" clId="{750CA083-E7E5-4751-9DBA-1DD25195475E}" dt="2023-08-01T11:15:35.221" v="45" actId="208"/>
          <ac:spMkLst>
            <pc:docMk/>
            <pc:sldMk cId="39607195" sldId="270"/>
            <ac:spMk id="6" creationId="{FBBE441F-CB56-4CF5-4E68-8FC968C99340}"/>
          </ac:spMkLst>
        </pc:spChg>
        <pc:spChg chg="add mod">
          <ac:chgData name="Abels, Patrick" userId="ba666de4-0d21-43a6-8e66-51a18aae1b4a" providerId="ADAL" clId="{750CA083-E7E5-4751-9DBA-1DD25195475E}" dt="2023-08-01T11:16:06.538" v="55" actId="208"/>
          <ac:spMkLst>
            <pc:docMk/>
            <pc:sldMk cId="39607195" sldId="270"/>
            <ac:spMk id="7" creationId="{470E494E-3040-8C90-181B-D6C30405EAA1}"/>
          </ac:spMkLst>
        </pc:spChg>
        <pc:spChg chg="add del mod">
          <ac:chgData name="Abels, Patrick" userId="ba666de4-0d21-43a6-8e66-51a18aae1b4a" providerId="ADAL" clId="{750CA083-E7E5-4751-9DBA-1DD25195475E}" dt="2023-08-01T11:27:30.940" v="485"/>
          <ac:spMkLst>
            <pc:docMk/>
            <pc:sldMk cId="39607195" sldId="270"/>
            <ac:spMk id="13" creationId="{E95B803D-B1BF-F30A-4C56-1E27B8550530}"/>
          </ac:spMkLst>
        </pc:spChg>
        <pc:spChg chg="add mod">
          <ac:chgData name="Abels, Patrick" userId="ba666de4-0d21-43a6-8e66-51a18aae1b4a" providerId="ADAL" clId="{750CA083-E7E5-4751-9DBA-1DD25195475E}" dt="2023-08-01T11:29:36.328" v="508" actId="1076"/>
          <ac:spMkLst>
            <pc:docMk/>
            <pc:sldMk cId="39607195" sldId="270"/>
            <ac:spMk id="14" creationId="{6728158D-0CC0-7A4F-7766-FD17244C609B}"/>
          </ac:spMkLst>
        </pc:spChg>
        <pc:spChg chg="add mod">
          <ac:chgData name="Abels, Patrick" userId="ba666de4-0d21-43a6-8e66-51a18aae1b4a" providerId="ADAL" clId="{750CA083-E7E5-4751-9DBA-1DD25195475E}" dt="2023-08-01T11:30:37.543" v="539" actId="1076"/>
          <ac:spMkLst>
            <pc:docMk/>
            <pc:sldMk cId="39607195" sldId="270"/>
            <ac:spMk id="15" creationId="{A55D7BE9-2636-E37B-661D-0636194C8377}"/>
          </ac:spMkLst>
        </pc:spChg>
        <pc:spChg chg="add mod">
          <ac:chgData name="Abels, Patrick" userId="ba666de4-0d21-43a6-8e66-51a18aae1b4a" providerId="ADAL" clId="{750CA083-E7E5-4751-9DBA-1DD25195475E}" dt="2023-08-01T11:30:17.481" v="531" actId="20577"/>
          <ac:spMkLst>
            <pc:docMk/>
            <pc:sldMk cId="39607195" sldId="270"/>
            <ac:spMk id="16" creationId="{763F030C-8926-4B3C-7CA9-8BA5C9553117}"/>
          </ac:spMkLst>
        </pc:spChg>
        <pc:spChg chg="add mod">
          <ac:chgData name="Abels, Patrick" userId="ba666de4-0d21-43a6-8e66-51a18aae1b4a" providerId="ADAL" clId="{750CA083-E7E5-4751-9DBA-1DD25195475E}" dt="2023-08-01T11:30:19.726" v="532" actId="20577"/>
          <ac:spMkLst>
            <pc:docMk/>
            <pc:sldMk cId="39607195" sldId="270"/>
            <ac:spMk id="17" creationId="{17891905-1DA8-F0C5-7B53-FFAD7FF5FBBC}"/>
          </ac:spMkLst>
        </pc:spChg>
        <pc:spChg chg="add mod">
          <ac:chgData name="Abels, Patrick" userId="ba666de4-0d21-43a6-8e66-51a18aae1b4a" providerId="ADAL" clId="{750CA083-E7E5-4751-9DBA-1DD25195475E}" dt="2023-08-01T11:30:30.841" v="536" actId="20577"/>
          <ac:spMkLst>
            <pc:docMk/>
            <pc:sldMk cId="39607195" sldId="270"/>
            <ac:spMk id="18" creationId="{98676CDA-4CCB-F726-3BCC-0CE1D716E09D}"/>
          </ac:spMkLst>
        </pc:spChg>
        <pc:spChg chg="add mod">
          <ac:chgData name="Abels, Patrick" userId="ba666de4-0d21-43a6-8e66-51a18aae1b4a" providerId="ADAL" clId="{750CA083-E7E5-4751-9DBA-1DD25195475E}" dt="2023-08-01T11:30:34.416" v="538" actId="20577"/>
          <ac:spMkLst>
            <pc:docMk/>
            <pc:sldMk cId="39607195" sldId="270"/>
            <ac:spMk id="19" creationId="{E870BF69-F879-6677-C823-161149EE530C}"/>
          </ac:spMkLst>
        </pc:spChg>
        <pc:spChg chg="add mod">
          <ac:chgData name="Abels, Patrick" userId="ba666de4-0d21-43a6-8e66-51a18aae1b4a" providerId="ADAL" clId="{750CA083-E7E5-4751-9DBA-1DD25195475E}" dt="2023-08-01T11:30:49.270" v="546" actId="1076"/>
          <ac:spMkLst>
            <pc:docMk/>
            <pc:sldMk cId="39607195" sldId="270"/>
            <ac:spMk id="20" creationId="{83A40B88-7DBB-00CA-D393-BFD7E207F91A}"/>
          </ac:spMkLst>
        </pc:spChg>
        <pc:spChg chg="add mod">
          <ac:chgData name="Abels, Patrick" userId="ba666de4-0d21-43a6-8e66-51a18aae1b4a" providerId="ADAL" clId="{750CA083-E7E5-4751-9DBA-1DD25195475E}" dt="2023-08-01T11:31:12.647" v="553" actId="1076"/>
          <ac:spMkLst>
            <pc:docMk/>
            <pc:sldMk cId="39607195" sldId="270"/>
            <ac:spMk id="21" creationId="{72BDFF8F-86CF-EBAE-9870-452C2876681B}"/>
          </ac:spMkLst>
        </pc:spChg>
        <pc:spChg chg="add mod">
          <ac:chgData name="Abels, Patrick" userId="ba666de4-0d21-43a6-8e66-51a18aae1b4a" providerId="ADAL" clId="{750CA083-E7E5-4751-9DBA-1DD25195475E}" dt="2023-08-01T11:31:22.959" v="557" actId="1076"/>
          <ac:spMkLst>
            <pc:docMk/>
            <pc:sldMk cId="39607195" sldId="270"/>
            <ac:spMk id="22" creationId="{146D748C-6009-0D93-4B3C-A10AECAA2F47}"/>
          </ac:spMkLst>
        </pc:spChg>
        <pc:spChg chg="add mod">
          <ac:chgData name="Abels, Patrick" userId="ba666de4-0d21-43a6-8e66-51a18aae1b4a" providerId="ADAL" clId="{750CA083-E7E5-4751-9DBA-1DD25195475E}" dt="2023-08-01T11:32:19.918" v="597" actId="1076"/>
          <ac:spMkLst>
            <pc:docMk/>
            <pc:sldMk cId="39607195" sldId="270"/>
            <ac:spMk id="23" creationId="{BD67EE3F-8DC6-793A-B4F8-51DB9A833FB4}"/>
          </ac:spMkLst>
        </pc:spChg>
        <pc:spChg chg="add mod">
          <ac:chgData name="Abels, Patrick" userId="ba666de4-0d21-43a6-8e66-51a18aae1b4a" providerId="ADAL" clId="{750CA083-E7E5-4751-9DBA-1DD25195475E}" dt="2023-08-01T11:32:00.495" v="579" actId="1076"/>
          <ac:spMkLst>
            <pc:docMk/>
            <pc:sldMk cId="39607195" sldId="270"/>
            <ac:spMk id="24" creationId="{3BE2DA29-33F0-1BAA-7946-B49C597746B2}"/>
          </ac:spMkLst>
        </pc:spChg>
        <pc:spChg chg="add mod">
          <ac:chgData name="Abels, Patrick" userId="ba666de4-0d21-43a6-8e66-51a18aae1b4a" providerId="ADAL" clId="{750CA083-E7E5-4751-9DBA-1DD25195475E}" dt="2023-08-01T11:31:38.896" v="567" actId="1076"/>
          <ac:spMkLst>
            <pc:docMk/>
            <pc:sldMk cId="39607195" sldId="270"/>
            <ac:spMk id="25" creationId="{A219FF53-A255-E30A-FE97-B316E225BA5B}"/>
          </ac:spMkLst>
        </pc:spChg>
        <pc:cxnChg chg="add mod ord">
          <ac:chgData name="Abels, Patrick" userId="ba666de4-0d21-43a6-8e66-51a18aae1b4a" providerId="ADAL" clId="{750CA083-E7E5-4751-9DBA-1DD25195475E}" dt="2023-08-01T11:24:40.916" v="458" actId="167"/>
          <ac:cxnSpMkLst>
            <pc:docMk/>
            <pc:sldMk cId="39607195" sldId="270"/>
            <ac:cxnSpMk id="9" creationId="{65D2F437-C368-9564-670D-13EE9E35FC08}"/>
          </ac:cxnSpMkLst>
        </pc:cxnChg>
        <pc:cxnChg chg="add mod ord">
          <ac:chgData name="Abels, Patrick" userId="ba666de4-0d21-43a6-8e66-51a18aae1b4a" providerId="ADAL" clId="{750CA083-E7E5-4751-9DBA-1DD25195475E}" dt="2023-08-01T11:24:47.809" v="461" actId="171"/>
          <ac:cxnSpMkLst>
            <pc:docMk/>
            <pc:sldMk cId="39607195" sldId="270"/>
            <ac:cxnSpMk id="10" creationId="{17DE3851-9816-8BBA-28CF-CCD67185391D}"/>
          </ac:cxnSpMkLst>
        </pc:cxnChg>
        <pc:cxnChg chg="add mod ord">
          <ac:chgData name="Abels, Patrick" userId="ba666de4-0d21-43a6-8e66-51a18aae1b4a" providerId="ADAL" clId="{750CA083-E7E5-4751-9DBA-1DD25195475E}" dt="2023-08-01T11:24:51.290" v="463" actId="171"/>
          <ac:cxnSpMkLst>
            <pc:docMk/>
            <pc:sldMk cId="39607195" sldId="270"/>
            <ac:cxnSpMk id="11" creationId="{BE183082-8F0D-B7A9-1EFB-9A44232CB31A}"/>
          </ac:cxnSpMkLst>
        </pc:cxnChg>
        <pc:cxnChg chg="add mod ord">
          <ac:chgData name="Abels, Patrick" userId="ba666de4-0d21-43a6-8e66-51a18aae1b4a" providerId="ADAL" clId="{750CA083-E7E5-4751-9DBA-1DD25195475E}" dt="2023-08-01T11:24:53.636" v="464" actId="171"/>
          <ac:cxnSpMkLst>
            <pc:docMk/>
            <pc:sldMk cId="39607195" sldId="270"/>
            <ac:cxnSpMk id="12" creationId="{8541FD81-B94A-6DA8-2DFB-F5E94458F412}"/>
          </ac:cxnSpMkLst>
        </pc:cxnChg>
      </pc:sldChg>
      <pc:sldChg chg="addSp delSp modSp new mod">
        <pc:chgData name="Abels, Patrick" userId="ba666de4-0d21-43a6-8e66-51a18aae1b4a" providerId="ADAL" clId="{750CA083-E7E5-4751-9DBA-1DD25195475E}" dt="2023-08-02T13:20:02.445" v="1008" actId="14100"/>
        <pc:sldMkLst>
          <pc:docMk/>
          <pc:sldMk cId="2923068891" sldId="271"/>
        </pc:sldMkLst>
        <pc:spChg chg="del">
          <ac:chgData name="Abels, Patrick" userId="ba666de4-0d21-43a6-8e66-51a18aae1b4a" providerId="ADAL" clId="{750CA083-E7E5-4751-9DBA-1DD25195475E}" dt="2023-08-02T13:09:56.750" v="682" actId="478"/>
          <ac:spMkLst>
            <pc:docMk/>
            <pc:sldMk cId="2923068891" sldId="271"/>
            <ac:spMk id="2" creationId="{A7A53FB8-BB53-685D-A1C0-FEF935E3ECB3}"/>
          </ac:spMkLst>
        </pc:spChg>
        <pc:spChg chg="add mod">
          <ac:chgData name="Abels, Patrick" userId="ba666de4-0d21-43a6-8e66-51a18aae1b4a" providerId="ADAL" clId="{750CA083-E7E5-4751-9DBA-1DD25195475E}" dt="2023-08-02T13:17:34.921" v="956" actId="6549"/>
          <ac:spMkLst>
            <pc:docMk/>
            <pc:sldMk cId="2923068891" sldId="271"/>
            <ac:spMk id="4" creationId="{ADE4FB88-492A-192D-0CE0-EB3836E09DD2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5" creationId="{40C27ADD-5374-7322-1C3F-D0C7925D19A9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7" creationId="{B72CB0D0-0F19-A5A6-4B91-6E964F5CF423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9" creationId="{E3982327-9201-9AB0-1313-B1549FCA6254}"/>
          </ac:spMkLst>
        </pc:spChg>
        <pc:spChg chg="add mod">
          <ac:chgData name="Abels, Patrick" userId="ba666de4-0d21-43a6-8e66-51a18aae1b4a" providerId="ADAL" clId="{750CA083-E7E5-4751-9DBA-1DD25195475E}" dt="2023-08-02T13:10:06.281" v="683"/>
          <ac:spMkLst>
            <pc:docMk/>
            <pc:sldMk cId="2923068891" sldId="271"/>
            <ac:spMk id="11" creationId="{21FA3246-4A15-788F-A47E-815A4BB3DA25}"/>
          </ac:spMkLst>
        </pc:spChg>
        <pc:spChg chg="add mod">
          <ac:chgData name="Abels, Patrick" userId="ba666de4-0d21-43a6-8e66-51a18aae1b4a" providerId="ADAL" clId="{750CA083-E7E5-4751-9DBA-1DD25195475E}" dt="2023-08-02T13:14:02.146" v="877" actId="404"/>
          <ac:spMkLst>
            <pc:docMk/>
            <pc:sldMk cId="2923068891" sldId="271"/>
            <ac:spMk id="12" creationId="{20282C3C-2378-D673-728D-5EA20D7A31A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3" creationId="{FF41C125-15DE-FF52-0C60-AB47FE80C02E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4" creationId="{CD1C044A-99B4-043C-2A83-B91BD7E023F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5" creationId="{82CC89C3-5DC3-B9C8-DB42-D2354B93F9D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6" creationId="{94764BE1-3271-C23B-8537-D81FCD03F188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7" creationId="{0AAADEA4-58F9-210A-64A7-06D54221A777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8" creationId="{02FE6BA0-E5F4-D128-71AA-29947592CCD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19" creationId="{2D402A32-C546-4B90-0565-E0766D501D3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0" creationId="{701244F6-6C22-ADD8-D8C6-F75D179042BC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1" creationId="{E48A967B-E6CD-41D4-64B9-CD2101B421F4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2" creationId="{82D18185-2B67-63B5-82F7-BE5E38C1B8D2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3" creationId="{4C0535F4-D8AF-9E43-F60F-44E3500D2A22}"/>
          </ac:spMkLst>
        </pc:spChg>
        <pc:spChg chg="add mod">
          <ac:chgData name="Abels, Patrick" userId="ba666de4-0d21-43a6-8e66-51a18aae1b4a" providerId="ADAL" clId="{750CA083-E7E5-4751-9DBA-1DD25195475E}" dt="2023-08-02T13:20:02.445" v="1008" actId="14100"/>
          <ac:spMkLst>
            <pc:docMk/>
            <pc:sldMk cId="2923068891" sldId="271"/>
            <ac:spMk id="24" creationId="{A4A827FB-DE81-43EF-30FA-19E4BB25B26B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6" creationId="{B66ECEEB-C349-CE18-E967-FD8120C6A855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28" creationId="{4CA646F3-B91F-975B-70A5-8EF6E7E08C0A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0" creationId="{D3D5C514-EE9C-C612-18C0-E74FA534C41F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2" creationId="{91A2AC57-7D8C-76BC-EA14-962348550C49}"/>
          </ac:spMkLst>
        </pc:spChg>
        <pc:spChg chg="add mod">
          <ac:chgData name="Abels, Patrick" userId="ba666de4-0d21-43a6-8e66-51a18aae1b4a" providerId="ADAL" clId="{750CA083-E7E5-4751-9DBA-1DD25195475E}" dt="2023-08-02T13:16:17.605" v="918" actId="207"/>
          <ac:spMkLst>
            <pc:docMk/>
            <pc:sldMk cId="2923068891" sldId="271"/>
            <ac:spMk id="34" creationId="{E5DC95AC-D96E-C392-3710-D4088DFF0C44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5" creationId="{3FCD12B8-248B-045A-5BAA-F89B9A070808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6" creationId="{F6614090-F6E6-771F-C212-2E66C7024AF1}"/>
          </ac:spMkLst>
        </pc:spChg>
        <pc:spChg chg="add mod">
          <ac:chgData name="Abels, Patrick" userId="ba666de4-0d21-43a6-8e66-51a18aae1b4a" providerId="ADAL" clId="{750CA083-E7E5-4751-9DBA-1DD25195475E}" dt="2023-08-02T13:18:53.007" v="977" actId="1035"/>
          <ac:spMkLst>
            <pc:docMk/>
            <pc:sldMk cId="2923068891" sldId="271"/>
            <ac:spMk id="37" creationId="{75D22A85-5747-4C6F-08CA-F08FE822C289}"/>
          </ac:spMkLst>
        </pc:spChg>
        <pc:spChg chg="add mod">
          <ac:chgData name="Abels, Patrick" userId="ba666de4-0d21-43a6-8e66-51a18aae1b4a" providerId="ADAL" clId="{750CA083-E7E5-4751-9DBA-1DD25195475E}" dt="2023-08-02T13:18:48.102" v="975" actId="12788"/>
          <ac:spMkLst>
            <pc:docMk/>
            <pc:sldMk cId="2923068891" sldId="271"/>
            <ac:spMk id="38" creationId="{9D746B50-6254-1CE9-01A2-2E8C7817189A}"/>
          </ac:spMkLst>
        </pc:spChg>
        <pc:spChg chg="add mod">
          <ac:chgData name="Abels, Patrick" userId="ba666de4-0d21-43a6-8e66-51a18aae1b4a" providerId="ADAL" clId="{750CA083-E7E5-4751-9DBA-1DD25195475E}" dt="2023-08-02T13:18:54.680" v="978" actId="1035"/>
          <ac:spMkLst>
            <pc:docMk/>
            <pc:sldMk cId="2923068891" sldId="271"/>
            <ac:spMk id="39" creationId="{EE23DCA6-46D2-1AC2-071C-5B868EDEC907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0" creationId="{A486D88B-3E69-5753-F021-D9FDF7EAACE6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1" creationId="{2C27DF91-3F67-3BC3-886D-8C493EC127FD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2" creationId="{FEDC23E7-0263-476C-32F2-DE0B73C7CC68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3" creationId="{0E4DE778-10FE-1172-B8A7-A1C6C02AB87B}"/>
          </ac:spMkLst>
        </pc:spChg>
        <pc:spChg chg="add mod">
          <ac:chgData name="Abels, Patrick" userId="ba666de4-0d21-43a6-8e66-51a18aae1b4a" providerId="ADAL" clId="{750CA083-E7E5-4751-9DBA-1DD25195475E}" dt="2023-08-02T13:19:07.158" v="987" actId="1036"/>
          <ac:spMkLst>
            <pc:docMk/>
            <pc:sldMk cId="2923068891" sldId="271"/>
            <ac:spMk id="44" creationId="{74635EA1-E1A5-2D63-DA1C-BE30E557FB6F}"/>
          </ac:spMkLst>
        </pc:spChg>
        <pc:spChg chg="add mod">
          <ac:chgData name="Abels, Patrick" userId="ba666de4-0d21-43a6-8e66-51a18aae1b4a" providerId="ADAL" clId="{750CA083-E7E5-4751-9DBA-1DD25195475E}" dt="2023-08-02T13:19:32.506" v="997" actId="1076"/>
          <ac:spMkLst>
            <pc:docMk/>
            <pc:sldMk cId="2923068891" sldId="271"/>
            <ac:spMk id="45" creationId="{2EEE6D87-0CBC-04AC-D944-6FED47E4E6E1}"/>
          </ac:spMkLst>
        </pc:spChg>
        <pc:spChg chg="add mod">
          <ac:chgData name="Abels, Patrick" userId="ba666de4-0d21-43a6-8e66-51a18aae1b4a" providerId="ADAL" clId="{750CA083-E7E5-4751-9DBA-1DD25195475E}" dt="2023-08-02T13:19:37.210" v="1001" actId="1076"/>
          <ac:spMkLst>
            <pc:docMk/>
            <pc:sldMk cId="2923068891" sldId="271"/>
            <ac:spMk id="46" creationId="{07BA92A6-D103-AF62-53A5-92F291EA6F24}"/>
          </ac:spMkLst>
        </pc:spChg>
        <pc:spChg chg="add mod">
          <ac:chgData name="Abels, Patrick" userId="ba666de4-0d21-43a6-8e66-51a18aae1b4a" providerId="ADAL" clId="{750CA083-E7E5-4751-9DBA-1DD25195475E}" dt="2023-08-02T13:19:34.697" v="999" actId="1076"/>
          <ac:spMkLst>
            <pc:docMk/>
            <pc:sldMk cId="2923068891" sldId="271"/>
            <ac:spMk id="47" creationId="{14675329-B222-6832-F69D-1D5E4A027715}"/>
          </ac:spMkLst>
        </pc:spChg>
        <pc:spChg chg="add mod">
          <ac:chgData name="Abels, Patrick" userId="ba666de4-0d21-43a6-8e66-51a18aae1b4a" providerId="ADAL" clId="{750CA083-E7E5-4751-9DBA-1DD25195475E}" dt="2023-08-02T13:19:33.531" v="998" actId="1076"/>
          <ac:spMkLst>
            <pc:docMk/>
            <pc:sldMk cId="2923068891" sldId="271"/>
            <ac:spMk id="48" creationId="{D370D260-B375-8494-7194-E5155B963AB1}"/>
          </ac:spMkLst>
        </pc:spChg>
        <pc:spChg chg="add mod">
          <ac:chgData name="Abels, Patrick" userId="ba666de4-0d21-43a6-8e66-51a18aae1b4a" providerId="ADAL" clId="{750CA083-E7E5-4751-9DBA-1DD25195475E}" dt="2023-08-02T13:19:35.761" v="1000" actId="1076"/>
          <ac:spMkLst>
            <pc:docMk/>
            <pc:sldMk cId="2923068891" sldId="271"/>
            <ac:spMk id="49" creationId="{58A5B934-0407-7C60-A899-EA9C02917524}"/>
          </ac:spMkLst>
        </pc:spChg>
        <pc:spChg chg="add mod">
          <ac:chgData name="Abels, Patrick" userId="ba666de4-0d21-43a6-8e66-51a18aae1b4a" providerId="ADAL" clId="{750CA083-E7E5-4751-9DBA-1DD25195475E}" dt="2023-08-02T13:19:30.610" v="996" actId="1076"/>
          <ac:spMkLst>
            <pc:docMk/>
            <pc:sldMk cId="2923068891" sldId="271"/>
            <ac:spMk id="50" creationId="{4808A779-0DD7-3D5A-CB5C-55140AD6C841}"/>
          </ac:spMkLst>
        </pc:spChg>
        <pc:spChg chg="add mod">
          <ac:chgData name="Abels, Patrick" userId="ba666de4-0d21-43a6-8e66-51a18aae1b4a" providerId="ADAL" clId="{750CA083-E7E5-4751-9DBA-1DD25195475E}" dt="2023-08-02T13:19:25.138" v="992" actId="1076"/>
          <ac:spMkLst>
            <pc:docMk/>
            <pc:sldMk cId="2923068891" sldId="271"/>
            <ac:spMk id="51" creationId="{7F415CE5-50BD-3E60-22A2-C633A8FC5D58}"/>
          </ac:spMkLst>
        </pc:spChg>
        <pc:spChg chg="add mod">
          <ac:chgData name="Abels, Patrick" userId="ba666de4-0d21-43a6-8e66-51a18aae1b4a" providerId="ADAL" clId="{750CA083-E7E5-4751-9DBA-1DD25195475E}" dt="2023-08-02T13:19:27.746" v="994" actId="1076"/>
          <ac:spMkLst>
            <pc:docMk/>
            <pc:sldMk cId="2923068891" sldId="271"/>
            <ac:spMk id="52" creationId="{F8F947ED-D42C-FA6E-093B-C8C628E354FC}"/>
          </ac:spMkLst>
        </pc:spChg>
        <pc:spChg chg="add mod">
          <ac:chgData name="Abels, Patrick" userId="ba666de4-0d21-43a6-8e66-51a18aae1b4a" providerId="ADAL" clId="{750CA083-E7E5-4751-9DBA-1DD25195475E}" dt="2023-08-02T13:19:29.161" v="995" actId="1076"/>
          <ac:spMkLst>
            <pc:docMk/>
            <pc:sldMk cId="2923068891" sldId="271"/>
            <ac:spMk id="53" creationId="{87D71619-E83D-F3A7-C1C4-F6ABD5D26860}"/>
          </ac:spMkLst>
        </pc:spChg>
        <pc:spChg chg="add mod">
          <ac:chgData name="Abels, Patrick" userId="ba666de4-0d21-43a6-8e66-51a18aae1b4a" providerId="ADAL" clId="{750CA083-E7E5-4751-9DBA-1DD25195475E}" dt="2023-08-02T13:19:26.386" v="993" actId="1076"/>
          <ac:spMkLst>
            <pc:docMk/>
            <pc:sldMk cId="2923068891" sldId="271"/>
            <ac:spMk id="54" creationId="{FC60C396-43FA-FD3E-7551-029CB720568C}"/>
          </ac:spMkLst>
        </pc:spChg>
        <pc:spChg chg="add mod">
          <ac:chgData name="Abels, Patrick" userId="ba666de4-0d21-43a6-8e66-51a18aae1b4a" providerId="ADAL" clId="{750CA083-E7E5-4751-9DBA-1DD25195475E}" dt="2023-08-02T13:19:40.746" v="1005" actId="1076"/>
          <ac:spMkLst>
            <pc:docMk/>
            <pc:sldMk cId="2923068891" sldId="271"/>
            <ac:spMk id="55" creationId="{5D290ABC-90D1-0118-E545-556049CCB699}"/>
          </ac:spMkLst>
        </pc:spChg>
        <pc:spChg chg="add mod">
          <ac:chgData name="Abels, Patrick" userId="ba666de4-0d21-43a6-8e66-51a18aae1b4a" providerId="ADAL" clId="{750CA083-E7E5-4751-9DBA-1DD25195475E}" dt="2023-08-02T13:19:39.089" v="1004" actId="1076"/>
          <ac:spMkLst>
            <pc:docMk/>
            <pc:sldMk cId="2923068891" sldId="271"/>
            <ac:spMk id="56" creationId="{49ACDE4B-C5E7-56A4-156E-517F190158C4}"/>
          </ac:spMkLst>
        </pc:sp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3" creationId="{26E83F31-04BA-C6B9-DC82-E316A600A6FF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6" creationId="{105208CF-B707-EA0D-50EA-C312FC7B8927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8" creationId="{FB48ADAC-64C8-DDE5-879C-57B9F9AAA994}"/>
          </ac:cxnSpMkLst>
        </pc:cxnChg>
        <pc:cxnChg chg="add mod">
          <ac:chgData name="Abels, Patrick" userId="ba666de4-0d21-43a6-8e66-51a18aae1b4a" providerId="ADAL" clId="{750CA083-E7E5-4751-9DBA-1DD25195475E}" dt="2023-08-02T13:14:02.146" v="877" actId="404"/>
          <ac:cxnSpMkLst>
            <pc:docMk/>
            <pc:sldMk cId="2923068891" sldId="271"/>
            <ac:cxnSpMk id="10" creationId="{635DAECE-D5B3-F379-3BE3-10B207DC41DA}"/>
          </ac:cxnSpMkLst>
        </pc:cxnChg>
      </pc:sldChg>
    </pc:docChg>
  </pc:docChgLst>
  <pc:docChgLst>
    <pc:chgData name="Abels, Patrick" userId="ba666de4-0d21-43a6-8e66-51a18aae1b4a" providerId="ADAL" clId="{292A4711-CE67-4F35-B904-6E3AAF8F96AF}"/>
    <pc:docChg chg="custSel addSld delSld modSld">
      <pc:chgData name="Abels, Patrick" userId="ba666de4-0d21-43a6-8e66-51a18aae1b4a" providerId="ADAL" clId="{292A4711-CE67-4F35-B904-6E3AAF8F96AF}" dt="2023-08-03T14:32:07.053" v="432" actId="680"/>
      <pc:docMkLst>
        <pc:docMk/>
      </pc:docMkLst>
      <pc:sldChg chg="modSp mod">
        <pc:chgData name="Abels, Patrick" userId="ba666de4-0d21-43a6-8e66-51a18aae1b4a" providerId="ADAL" clId="{292A4711-CE67-4F35-B904-6E3AAF8F96AF}" dt="2023-08-03T14:14:30.176" v="11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292A4711-CE67-4F35-B904-6E3AAF8F96AF}" dt="2023-08-03T14:14:30.176" v="11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">
        <pc:chgData name="Abels, Patrick" userId="ba666de4-0d21-43a6-8e66-51a18aae1b4a" providerId="ADAL" clId="{292A4711-CE67-4F35-B904-6E3AAF8F96AF}" dt="2023-08-03T14:31:51.988" v="430" actId="478"/>
        <pc:sldMkLst>
          <pc:docMk/>
          <pc:sldMk cId="4223110314" sldId="261"/>
        </pc:sldMkLst>
        <pc:picChg chg="del">
          <ac:chgData name="Abels, Patrick" userId="ba666de4-0d21-43a6-8e66-51a18aae1b4a" providerId="ADAL" clId="{292A4711-CE67-4F35-B904-6E3AAF8F96AF}" dt="2023-08-03T14:31:51.988" v="430" actId="478"/>
          <ac:picMkLst>
            <pc:docMk/>
            <pc:sldMk cId="4223110314" sldId="261"/>
            <ac:picMk id="5" creationId="{1A9A1F3E-DD95-1397-1815-D50558953F0B}"/>
          </ac:picMkLst>
        </pc:picChg>
      </pc:sldChg>
      <pc:sldChg chg="delSp mod">
        <pc:chgData name="Abels, Patrick" userId="ba666de4-0d21-43a6-8e66-51a18aae1b4a" providerId="ADAL" clId="{292A4711-CE67-4F35-B904-6E3AAF8F96AF}" dt="2023-08-03T14:31:56.415" v="431" actId="478"/>
        <pc:sldMkLst>
          <pc:docMk/>
          <pc:sldMk cId="4127666779" sldId="262"/>
        </pc:sldMkLst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3" creationId="{1D38B88E-3811-951F-3F06-B2992BB87A8E}"/>
          </ac:picMkLst>
        </pc:picChg>
        <pc:picChg chg="del">
          <ac:chgData name="Abels, Patrick" userId="ba666de4-0d21-43a6-8e66-51a18aae1b4a" providerId="ADAL" clId="{292A4711-CE67-4F35-B904-6E3AAF8F96AF}" dt="2023-08-03T14:31:56.415" v="431" actId="478"/>
          <ac:picMkLst>
            <pc:docMk/>
            <pc:sldMk cId="4127666779" sldId="262"/>
            <ac:picMk id="4" creationId="{4F35D27A-4BC3-CE42-50DA-01CCC38D7383}"/>
          </ac:picMkLst>
        </pc:picChg>
      </pc:sldChg>
      <pc:sldChg chg="modSp mod">
        <pc:chgData name="Abels, Patrick" userId="ba666de4-0d21-43a6-8e66-51a18aae1b4a" providerId="ADAL" clId="{292A4711-CE67-4F35-B904-6E3AAF8F96AF}" dt="2023-08-03T12:55:25.970" v="2" actId="6549"/>
        <pc:sldMkLst>
          <pc:docMk/>
          <pc:sldMk cId="2766537786" sldId="263"/>
        </pc:sldMkLst>
        <pc:spChg chg="mod">
          <ac:chgData name="Abels, Patrick" userId="ba666de4-0d21-43a6-8e66-51a18aae1b4a" providerId="ADAL" clId="{292A4711-CE67-4F35-B904-6E3AAF8F96AF}" dt="2023-08-03T12:55:25.970" v="2" actId="6549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new mod">
        <pc:chgData name="Abels, Patrick" userId="ba666de4-0d21-43a6-8e66-51a18aae1b4a" providerId="ADAL" clId="{292A4711-CE67-4F35-B904-6E3AAF8F96AF}" dt="2023-08-03T14:31:33.719" v="429" actId="1076"/>
        <pc:sldMkLst>
          <pc:docMk/>
          <pc:sldMk cId="360222904" sldId="264"/>
        </pc:sldMkLst>
        <pc:spChg chg="mod">
          <ac:chgData name="Abels, Patrick" userId="ba666de4-0d21-43a6-8e66-51a18aae1b4a" providerId="ADAL" clId="{292A4711-CE67-4F35-B904-6E3AAF8F96AF}" dt="2023-08-03T14:29:28.297" v="419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292A4711-CE67-4F35-B904-6E3AAF8F96AF}" dt="2023-08-03T14:22:48.758" v="95" actId="14100"/>
          <ac:spMkLst>
            <pc:docMk/>
            <pc:sldMk cId="360222904" sldId="264"/>
            <ac:spMk id="3" creationId="{80A998D9-448B-6814-E766-FE7186118D2B}"/>
          </ac:spMkLst>
        </pc:spChg>
        <pc:spChg chg="add mod">
          <ac:chgData name="Abels, Patrick" userId="ba666de4-0d21-43a6-8e66-51a18aae1b4a" providerId="ADAL" clId="{292A4711-CE67-4F35-B904-6E3AAF8F96AF}" dt="2023-08-03T14:31:18.841" v="422" actId="1076"/>
          <ac:spMkLst>
            <pc:docMk/>
            <pc:sldMk cId="360222904" sldId="264"/>
            <ac:spMk id="4" creationId="{EE23F9AE-5E35-2603-F074-3C7543B5B689}"/>
          </ac:spMkLst>
        </pc:spChg>
        <pc:spChg chg="add mod">
          <ac:chgData name="Abels, Patrick" userId="ba666de4-0d21-43a6-8e66-51a18aae1b4a" providerId="ADAL" clId="{292A4711-CE67-4F35-B904-6E3AAF8F96AF}" dt="2023-08-03T14:31:29.873" v="428" actId="14100"/>
          <ac:spMkLst>
            <pc:docMk/>
            <pc:sldMk cId="360222904" sldId="264"/>
            <ac:spMk id="5" creationId="{FC7F10BC-5D6B-2B7C-A5D9-5D77AB74BC15}"/>
          </ac:spMkLst>
        </pc:spChg>
        <pc:spChg chg="add mod">
          <ac:chgData name="Abels, Patrick" userId="ba666de4-0d21-43a6-8e66-51a18aae1b4a" providerId="ADAL" clId="{292A4711-CE67-4F35-B904-6E3AAF8F96AF}" dt="2023-08-03T14:31:33.719" v="429" actId="1076"/>
          <ac:spMkLst>
            <pc:docMk/>
            <pc:sldMk cId="360222904" sldId="264"/>
            <ac:spMk id="6" creationId="{EA78A859-057A-B209-2504-93D2BA1B69AC}"/>
          </ac:spMkLst>
        </pc:spChg>
      </pc:sldChg>
      <pc:sldChg chg="new">
        <pc:chgData name="Abels, Patrick" userId="ba666de4-0d21-43a6-8e66-51a18aae1b4a" providerId="ADAL" clId="{292A4711-CE67-4F35-B904-6E3AAF8F96AF}" dt="2023-08-03T14:32:07.053" v="432" actId="680"/>
        <pc:sldMkLst>
          <pc:docMk/>
          <pc:sldMk cId="206675728" sldId="265"/>
        </pc:sldMkLst>
      </pc:sldChg>
      <pc:sldChg chg="modSp del mod">
        <pc:chgData name="Abels, Patrick" userId="ba666de4-0d21-43a6-8e66-51a18aae1b4a" providerId="ADAL" clId="{292A4711-CE67-4F35-B904-6E3AAF8F96AF}" dt="2023-08-03T14:22:29.527" v="47" actId="47"/>
        <pc:sldMkLst>
          <pc:docMk/>
          <pc:sldMk cId="39607195" sldId="270"/>
        </pc:sldMkLst>
        <pc:spChg chg="mod">
          <ac:chgData name="Abels, Patrick" userId="ba666de4-0d21-43a6-8e66-51a18aae1b4a" providerId="ADAL" clId="{292A4711-CE67-4F35-B904-6E3AAF8F96AF}" dt="2023-08-03T14:15:30.131" v="46" actId="20577"/>
          <ac:spMkLst>
            <pc:docMk/>
            <pc:sldMk cId="39607195" sldId="270"/>
            <ac:spMk id="3" creationId="{B7EA5D86-2AE1-8177-5905-FF1FFBFA39D8}"/>
          </ac:spMkLst>
        </pc:spChg>
      </pc:sldChg>
      <pc:sldChg chg="del">
        <pc:chgData name="Abels, Patrick" userId="ba666de4-0d21-43a6-8e66-51a18aae1b4a" providerId="ADAL" clId="{292A4711-CE67-4F35-B904-6E3AAF8F96AF}" dt="2023-08-03T14:22:32.017" v="48" actId="47"/>
        <pc:sldMkLst>
          <pc:docMk/>
          <pc:sldMk cId="2923068891" sldId="271"/>
        </pc:sldMkLst>
      </pc:sldChg>
    </pc:docChg>
  </pc:docChgLst>
  <pc:docChgLst>
    <pc:chgData name="Abels, Patrick" userId="ba666de4-0d21-43a6-8e66-51a18aae1b4a" providerId="ADAL" clId="{76B162DB-895B-4B03-9E71-1221A50142F4}"/>
    <pc:docChg chg="custSel modSld">
      <pc:chgData name="Abels, Patrick" userId="ba666de4-0d21-43a6-8e66-51a18aae1b4a" providerId="ADAL" clId="{76B162DB-895B-4B03-9E71-1221A50142F4}" dt="2023-08-01T11:10:46.315" v="295" actId="2710"/>
      <pc:docMkLst>
        <pc:docMk/>
      </pc:docMkLst>
      <pc:sldChg chg="delSp modSp mod">
        <pc:chgData name="Abels, Patrick" userId="ba666de4-0d21-43a6-8e66-51a18aae1b4a" providerId="ADAL" clId="{76B162DB-895B-4B03-9E71-1221A50142F4}" dt="2023-08-01T11:10:46.315" v="295" actId="2710"/>
        <pc:sldMkLst>
          <pc:docMk/>
          <pc:sldMk cId="39607195" sldId="270"/>
        </pc:sldMkLst>
        <pc:spChg chg="mod">
          <ac:chgData name="Abels, Patrick" userId="ba666de4-0d21-43a6-8e66-51a18aae1b4a" providerId="ADAL" clId="{76B162DB-895B-4B03-9E71-1221A50142F4}" dt="2023-08-01T11:10:46.315" v="295" actId="2710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76B162DB-895B-4B03-9E71-1221A50142F4}" dt="2023-08-01T10:59:33.786" v="20" actId="20577"/>
          <ac:spMkLst>
            <pc:docMk/>
            <pc:sldMk cId="39607195" sldId="270"/>
            <ac:spMk id="3" creationId="{B7EA5D86-2AE1-8177-5905-FF1FFBFA39D8}"/>
          </ac:spMkLst>
        </pc:spChg>
        <pc:graphicFrameChg chg="del">
          <ac:chgData name="Abels, Patrick" userId="ba666de4-0d21-43a6-8e66-51a18aae1b4a" providerId="ADAL" clId="{76B162DB-895B-4B03-9E71-1221A50142F4}" dt="2023-08-01T11:00:31.684" v="21" actId="478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1634440E-5C8D-49FC-91FF-E8704F7FD0D5}"/>
    <pc:docChg chg="undo custSel modSld">
      <pc:chgData name="Abels, Patrick" userId="ba666de4-0d21-43a6-8e66-51a18aae1b4a" providerId="ADAL" clId="{1634440E-5C8D-49FC-91FF-E8704F7FD0D5}" dt="2023-02-27T13:34:58.778" v="710" actId="11"/>
      <pc:docMkLst>
        <pc:docMk/>
      </pc:docMkLst>
      <pc:sldChg chg="modSp mod">
        <pc:chgData name="Abels, Patrick" userId="ba666de4-0d21-43a6-8e66-51a18aae1b4a" providerId="ADAL" clId="{1634440E-5C8D-49FC-91FF-E8704F7FD0D5}" dt="2023-02-27T13:34:58.778" v="710" actId="11"/>
        <pc:sldMkLst>
          <pc:docMk/>
          <pc:sldMk cId="3144526283" sldId="324"/>
        </pc:sldMkLst>
        <pc:spChg chg="mod">
          <ac:chgData name="Abels, Patrick" userId="ba666de4-0d21-43a6-8e66-51a18aae1b4a" providerId="ADAL" clId="{1634440E-5C8D-49FC-91FF-E8704F7FD0D5}" dt="2023-02-27T13:34:58.778" v="710" actId="11"/>
          <ac:spMkLst>
            <pc:docMk/>
            <pc:sldMk cId="3144526283" sldId="324"/>
            <ac:spMk id="2" creationId="{BB1EC89E-20B3-26AB-3DEC-7E78F5309D54}"/>
          </ac:spMkLst>
        </pc:spChg>
      </pc:sldChg>
    </pc:docChg>
  </pc:docChgLst>
  <pc:docChgLst>
    <pc:chgData name="Abels, Patrick" userId="ba666de4-0d21-43a6-8e66-51a18aae1b4a" providerId="ADAL" clId="{529DD50F-8385-4816-8810-37AA78A8B2BD}"/>
    <pc:docChg chg="custSel modSld">
      <pc:chgData name="Abels, Patrick" userId="ba666de4-0d21-43a6-8e66-51a18aae1b4a" providerId="ADAL" clId="{529DD50F-8385-4816-8810-37AA78A8B2BD}" dt="2023-08-01T10:30:07.378" v="617" actId="207"/>
      <pc:docMkLst>
        <pc:docMk/>
      </pc:docMkLst>
      <pc:sldChg chg="addSp delSp modSp mod">
        <pc:chgData name="Abels, Patrick" userId="ba666de4-0d21-43a6-8e66-51a18aae1b4a" providerId="ADAL" clId="{529DD50F-8385-4816-8810-37AA78A8B2BD}" dt="2023-08-01T10:30:07.378" v="617" actId="207"/>
        <pc:sldMkLst>
          <pc:docMk/>
          <pc:sldMk cId="39607195" sldId="270"/>
        </pc:sldMkLst>
        <pc:spChg chg="mod">
          <ac:chgData name="Abels, Patrick" userId="ba666de4-0d21-43a6-8e66-51a18aae1b4a" providerId="ADAL" clId="{529DD50F-8385-4816-8810-37AA78A8B2BD}" dt="2023-08-01T10:30:07.378" v="617" actId="207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529DD50F-8385-4816-8810-37AA78A8B2BD}" dt="2023-08-01T10:08:57.299" v="46" actId="20577"/>
          <ac:spMkLst>
            <pc:docMk/>
            <pc:sldMk cId="39607195" sldId="270"/>
            <ac:spMk id="3" creationId="{B7EA5D86-2AE1-8177-5905-FF1FFBFA39D8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4" creationId="{C9D821A3-57D1-5441-04CD-32A439397542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5" creationId="{E37D54A5-5F7D-E334-1AD0-4C77AA12E40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6" creationId="{C6352948-7515-D8BF-E78F-5FCC08194C7C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8" creationId="{39938392-2326-8C73-9AF3-8305F8A18034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9" creationId="{B030334D-BDA1-B177-14AC-7CBE707BA9A6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0" creationId="{E36DFD04-3BB5-7CD1-72CD-F2570DE4ECE1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1" creationId="{52CE9DA6-6F46-BA79-6C1E-BF9FBA7C51D3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2" creationId="{8FEFDC21-5BFD-20AE-3C7E-945B2EAA3F2B}"/>
          </ac:spMkLst>
        </pc:spChg>
        <pc:spChg chg="del">
          <ac:chgData name="Abels, Patrick" userId="ba666de4-0d21-43a6-8e66-51a18aae1b4a" providerId="ADAL" clId="{529DD50F-8385-4816-8810-37AA78A8B2BD}" dt="2023-08-01T10:19:33.507" v="465" actId="478"/>
          <ac:spMkLst>
            <pc:docMk/>
            <pc:sldMk cId="39607195" sldId="270"/>
            <ac:spMk id="13" creationId="{058CA7ED-68A4-6D99-3D93-7DB1F37EF3AF}"/>
          </ac:spMkLst>
        </pc:spChg>
        <pc:graphicFrameChg chg="add mod modGraphic">
          <ac:chgData name="Abels, Patrick" userId="ba666de4-0d21-43a6-8e66-51a18aae1b4a" providerId="ADAL" clId="{529DD50F-8385-4816-8810-37AA78A8B2BD}" dt="2023-08-01T10:28:06.187" v="608" actId="20577"/>
          <ac:graphicFrameMkLst>
            <pc:docMk/>
            <pc:sldMk cId="39607195" sldId="270"/>
            <ac:graphicFrameMk id="7" creationId="{DC99155F-C98F-AD9F-5A0A-8FAD028C4422}"/>
          </ac:graphicFrameMkLst>
        </pc:graphicFrameChg>
      </pc:sldChg>
    </pc:docChg>
  </pc:docChgLst>
  <pc:docChgLst>
    <pc:chgData name="Abels, Patrick" userId="ba666de4-0d21-43a6-8e66-51a18aae1b4a" providerId="ADAL" clId="{477F4B63-053C-4146-9706-2E68F493DF47}"/>
    <pc:docChg chg="undo custSel addSld delSld modSld modMainMaster">
      <pc:chgData name="Abels, Patrick" userId="ba666de4-0d21-43a6-8e66-51a18aae1b4a" providerId="ADAL" clId="{477F4B63-053C-4146-9706-2E68F493DF47}" dt="2023-04-25T08:37:40.502" v="2070" actId="1036"/>
      <pc:docMkLst>
        <pc:docMk/>
      </pc:docMkLst>
      <pc:sldChg chg="addSp delSp modSp new mod modTransition modClrScheme chgLayout">
        <pc:chgData name="Abels, Patrick" userId="ba666de4-0d21-43a6-8e66-51a18aae1b4a" providerId="ADAL" clId="{477F4B63-053C-4146-9706-2E68F493DF47}" dt="2023-04-25T08:17:28.576" v="1852" actId="20577"/>
        <pc:sldMkLst>
          <pc:docMk/>
          <pc:sldMk cId="1986885273" sldId="256"/>
        </pc:sldMkLst>
        <pc:spChg chg="add del mod ord">
          <ac:chgData name="Abels, Patrick" userId="ba666de4-0d21-43a6-8e66-51a18aae1b4a" providerId="ADAL" clId="{477F4B63-053C-4146-9706-2E68F493DF47}" dt="2023-04-24T15:47:46.287" v="65" actId="700"/>
          <ac:spMkLst>
            <pc:docMk/>
            <pc:sldMk cId="1986885273" sldId="256"/>
            <ac:spMk id="2" creationId="{679EA2C9-0057-9314-8C65-FF1072232E94}"/>
          </ac:spMkLst>
        </pc:spChg>
        <pc:spChg chg="add mod ord">
          <ac:chgData name="Abels, Patrick" userId="ba666de4-0d21-43a6-8e66-51a18aae1b4a" providerId="ADAL" clId="{477F4B63-053C-4146-9706-2E68F493DF47}" dt="2023-04-25T08:17:28.576" v="1852" actId="20577"/>
          <ac:spMkLst>
            <pc:docMk/>
            <pc:sldMk cId="1986885273" sldId="256"/>
            <ac:spMk id="3" creationId="{2E4709D5-0155-4A24-B66A-95AF3E0DB899}"/>
          </ac:spMkLst>
        </pc:spChg>
        <pc:spChg chg="add mod ord">
          <ac:chgData name="Abels, Patrick" userId="ba666de4-0d21-43a6-8e66-51a18aae1b4a" providerId="ADAL" clId="{477F4B63-053C-4146-9706-2E68F493DF47}" dt="2023-04-24T15:48:41.961" v="77" actId="20577"/>
          <ac:spMkLst>
            <pc:docMk/>
            <pc:sldMk cId="1986885273" sldId="256"/>
            <ac:spMk id="4" creationId="{0FA00425-D7AA-53CC-6C54-5727D45BAA4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5" creationId="{F7D7E10E-0BD5-432F-EA35-2CFEA1463572}"/>
          </ac:spMkLst>
        </pc:spChg>
        <pc:spChg chg="add del mod">
          <ac:chgData name="Abels, Patrick" userId="ba666de4-0d21-43a6-8e66-51a18aae1b4a" providerId="ADAL" clId="{477F4B63-053C-4146-9706-2E68F493DF47}" dt="2023-04-24T15:59:30.593" v="583" actId="478"/>
          <ac:spMkLst>
            <pc:docMk/>
            <pc:sldMk cId="1986885273" sldId="256"/>
            <ac:spMk id="6" creationId="{34C1B765-FE14-C65B-F7FF-F7C2358CC1CB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7" creationId="{EAAECF23-D73C-801E-380B-762DBBF321C9}"/>
          </ac:spMkLst>
        </pc:spChg>
        <pc:spChg chg="add del mod">
          <ac:chgData name="Abels, Patrick" userId="ba666de4-0d21-43a6-8e66-51a18aae1b4a" providerId="ADAL" clId="{477F4B63-053C-4146-9706-2E68F493DF47}" dt="2023-04-24T16:00:54.019" v="598" actId="478"/>
          <ac:spMkLst>
            <pc:docMk/>
            <pc:sldMk cId="1986885273" sldId="256"/>
            <ac:spMk id="8" creationId="{00DE6327-F96C-43AA-63FB-A65DFB32104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9" creationId="{9786C920-07C1-8C4A-228C-56381E9DF04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0" creationId="{8C21A5FC-F752-9A4F-3467-75EA7A78275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1" creationId="{3B14C10E-1AC3-FB5A-2F06-1C04E6DEF03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2" creationId="{47768ED9-B432-68C0-A32D-6399DF236071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3" creationId="{C7235117-7712-4A87-99CF-ADC38F1235C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4" creationId="{696C0E1C-F227-96F8-5BEE-D76C8F42E807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5" creationId="{502B1095-22CA-E834-3397-89CC9B1B7742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6" creationId="{77907087-F165-B38C-B703-BA8A43A7C2D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7" creationId="{F58F0EFC-FF82-15D0-D5E3-63B24574E35D}"/>
          </ac:spMkLst>
        </pc:spChg>
        <pc:spChg chg="add mod">
          <ac:chgData name="Abels, Patrick" userId="ba666de4-0d21-43a6-8e66-51a18aae1b4a" providerId="ADAL" clId="{477F4B63-053C-4146-9706-2E68F493DF47}" dt="2023-04-25T08:17:18.691" v="1843" actId="20577"/>
          <ac:spMkLst>
            <pc:docMk/>
            <pc:sldMk cId="1986885273" sldId="256"/>
            <ac:spMk id="18" creationId="{F0C93BEE-8B6E-B0C0-3C0B-E17F56525128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19" creationId="{FC25C297-ADF6-DCD6-5DFE-E276B6274F4C}"/>
          </ac:spMkLst>
        </pc:spChg>
        <pc:spChg chg="add mod">
          <ac:chgData name="Abels, Patrick" userId="ba666de4-0d21-43a6-8e66-51a18aae1b4a" providerId="ADAL" clId="{477F4B63-053C-4146-9706-2E68F493DF47}" dt="2023-04-25T08:17:23.393" v="1851" actId="20577"/>
          <ac:spMkLst>
            <pc:docMk/>
            <pc:sldMk cId="1986885273" sldId="256"/>
            <ac:spMk id="20" creationId="{1D81B86D-D9AB-DE35-EC5A-BAD1DA73BEA6}"/>
          </ac:spMkLst>
        </pc:spChg>
        <pc:spChg chg="add del mod">
          <ac:chgData name="Abels, Patrick" userId="ba666de4-0d21-43a6-8e66-51a18aae1b4a" providerId="ADAL" clId="{477F4B63-053C-4146-9706-2E68F493DF47}" dt="2023-04-24T16:05:16.579" v="690" actId="478"/>
          <ac:spMkLst>
            <pc:docMk/>
            <pc:sldMk cId="1986885273" sldId="256"/>
            <ac:spMk id="21" creationId="{93D8AAB7-8C26-DED3-7FFF-21FF8B16E33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2" creationId="{AFB33C0E-D53F-3165-52BB-2519BFF15839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3" creationId="{1E1826EE-E0B7-5DB5-F30E-3BDA0D644D46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4" creationId="{B82F771D-C0D8-D178-2E4C-E711BCA2A25E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5" creationId="{953180A4-960F-682A-A79C-E2413DC482BF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6" creationId="{B8EF4C39-9F92-DD22-C118-E6033F31AC93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7" creationId="{18B0477C-84DF-A03C-2634-4CE1DF56D17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8" creationId="{B892AF78-A4AD-4218-E73A-9520061970D4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29" creationId="{0FDAE190-8513-84B7-FDCA-DD88FAE7571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0" creationId="{F503BD12-121F-A6A9-8184-3E9EF79780AA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1" creationId="{AA7B565D-D7EA-14CF-CFDE-9D67B48FE60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2" creationId="{C0E7B4A8-FC7E-216D-436B-8D3703E0B9ED}"/>
          </ac:spMkLst>
        </pc:spChg>
        <pc:spChg chg="add mod">
          <ac:chgData name="Abels, Patrick" userId="ba666de4-0d21-43a6-8e66-51a18aae1b4a" providerId="ADAL" clId="{477F4B63-053C-4146-9706-2E68F493DF47}" dt="2023-04-24T16:09:07.600" v="833" actId="164"/>
          <ac:spMkLst>
            <pc:docMk/>
            <pc:sldMk cId="1986885273" sldId="256"/>
            <ac:spMk id="33" creationId="{5F6486DD-432B-9A88-85D1-FDA4009FA8AD}"/>
          </ac:spMkLst>
        </pc:spChg>
        <pc:grpChg chg="add mod">
          <ac:chgData name="Abels, Patrick" userId="ba666de4-0d21-43a6-8e66-51a18aae1b4a" providerId="ADAL" clId="{477F4B63-053C-4146-9706-2E68F493DF47}" dt="2023-04-24T16:09:12.158" v="834" actId="1076"/>
          <ac:grpSpMkLst>
            <pc:docMk/>
            <pc:sldMk cId="1986885273" sldId="256"/>
            <ac:grpSpMk id="34" creationId="{5F4ABAE8-12BA-B1B1-8D40-4C934B108621}"/>
          </ac:grpSpMkLst>
        </pc:grp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026350181" sldId="257"/>
        </pc:sldMkLst>
      </pc:sldChg>
      <pc:sldChg chg="addSp delSp modSp new mod">
        <pc:chgData name="Abels, Patrick" userId="ba666de4-0d21-43a6-8e66-51a18aae1b4a" providerId="ADAL" clId="{477F4B63-053C-4146-9706-2E68F493DF47}" dt="2023-04-24T16:11:24.773" v="864" actId="478"/>
        <pc:sldMkLst>
          <pc:docMk/>
          <pc:sldMk cId="1179587911" sldId="257"/>
        </pc:sldMkLst>
        <pc:spChg chg="mod">
          <ac:chgData name="Abels, Patrick" userId="ba666de4-0d21-43a6-8e66-51a18aae1b4a" providerId="ADAL" clId="{477F4B63-053C-4146-9706-2E68F493DF47}" dt="2023-04-24T16:10:35.066" v="861" actId="20577"/>
          <ac:spMkLst>
            <pc:docMk/>
            <pc:sldMk cId="1179587911" sldId="257"/>
            <ac:spMk id="2" creationId="{015D85FD-C59C-2BD6-5A74-20824710CDA5}"/>
          </ac:spMkLst>
        </pc:spChg>
        <pc:picChg chg="add del">
          <ac:chgData name="Abels, Patrick" userId="ba666de4-0d21-43a6-8e66-51a18aae1b4a" providerId="ADAL" clId="{477F4B63-053C-4146-9706-2E68F493DF47}" dt="2023-04-24T16:11:24.773" v="864" actId="478"/>
          <ac:picMkLst>
            <pc:docMk/>
            <pc:sldMk cId="1179587911" sldId="257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1523563" sldId="258"/>
        </pc:sldMkLst>
      </pc:sldChg>
      <pc:sldChg chg="modSp add mod modTransition">
        <pc:chgData name="Abels, Patrick" userId="ba666de4-0d21-43a6-8e66-51a18aae1b4a" providerId="ADAL" clId="{477F4B63-053C-4146-9706-2E68F493DF47}" dt="2023-04-24T16:37:22.368" v="1508"/>
        <pc:sldMkLst>
          <pc:docMk/>
          <pc:sldMk cId="4287185686" sldId="258"/>
        </pc:sldMkLst>
        <pc:spChg chg="mod">
          <ac:chgData name="Abels, Patrick" userId="ba666de4-0d21-43a6-8e66-51a18aae1b4a" providerId="ADAL" clId="{477F4B63-053C-4146-9706-2E68F493DF47}" dt="2023-04-24T16:11:38.558" v="870" actId="14100"/>
          <ac:spMkLst>
            <pc:docMk/>
            <pc:sldMk cId="4287185686" sldId="258"/>
            <ac:spMk id="2" creationId="{015D85FD-C59C-2BD6-5A74-20824710CDA5}"/>
          </ac:spMkLst>
        </pc:spChg>
        <pc:picChg chg="mod">
          <ac:chgData name="Abels, Patrick" userId="ba666de4-0d21-43a6-8e66-51a18aae1b4a" providerId="ADAL" clId="{477F4B63-053C-4146-9706-2E68F493DF47}" dt="2023-04-24T16:11:45.661" v="873" actId="1076"/>
          <ac:picMkLst>
            <pc:docMk/>
            <pc:sldMk cId="4287185686" sldId="258"/>
            <ac:picMk id="4" creationId="{10A1C284-EE71-3B51-72AA-BB230A324E42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27514028" sldId="259"/>
        </pc:sldMkLst>
      </pc:sldChg>
      <pc:sldChg chg="addSp delSp modSp new mod">
        <pc:chgData name="Abels, Patrick" userId="ba666de4-0d21-43a6-8e66-51a18aae1b4a" providerId="ADAL" clId="{477F4B63-053C-4146-9706-2E68F493DF47}" dt="2023-04-24T16:22:46.705" v="1258" actId="1076"/>
        <pc:sldMkLst>
          <pc:docMk/>
          <pc:sldMk cId="2690822542" sldId="259"/>
        </pc:sldMkLst>
        <pc:spChg chg="mod">
          <ac:chgData name="Abels, Patrick" userId="ba666de4-0d21-43a6-8e66-51a18aae1b4a" providerId="ADAL" clId="{477F4B63-053C-4146-9706-2E68F493DF47}" dt="2023-04-24T16:14:37.361" v="959" actId="20577"/>
          <ac:spMkLst>
            <pc:docMk/>
            <pc:sldMk cId="2690822542" sldId="259"/>
            <ac:spMk id="2" creationId="{F2D4CBBD-DF6D-7A3E-006E-E859FA44FE9C}"/>
          </ac:spMkLst>
        </pc:spChg>
        <pc:spChg chg="mod">
          <ac:chgData name="Abels, Patrick" userId="ba666de4-0d21-43a6-8e66-51a18aae1b4a" providerId="ADAL" clId="{477F4B63-053C-4146-9706-2E68F493DF47}" dt="2023-04-24T16:13:39.311" v="881" actId="20577"/>
          <ac:spMkLst>
            <pc:docMk/>
            <pc:sldMk cId="2690822542" sldId="259"/>
            <ac:spMk id="3" creationId="{A2A184E8-8A83-CFFB-A018-BCADD5531056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0" creationId="{AA27D3D1-6AAF-B234-7188-C31874BBD703}"/>
          </ac:spMkLst>
        </pc:spChg>
        <pc:spChg chg="mod">
          <ac:chgData name="Abels, Patrick" userId="ba666de4-0d21-43a6-8e66-51a18aae1b4a" providerId="ADAL" clId="{477F4B63-053C-4146-9706-2E68F493DF47}" dt="2023-04-24T16:22:38.617" v="1256"/>
          <ac:spMkLst>
            <pc:docMk/>
            <pc:sldMk cId="2690822542" sldId="259"/>
            <ac:spMk id="11" creationId="{4A73F1B6-9111-9AD4-A797-331BAFBF466F}"/>
          </ac:spMkLst>
        </pc:spChg>
        <pc:grpChg chg="add mod">
          <ac:chgData name="Abels, Patrick" userId="ba666de4-0d21-43a6-8e66-51a18aae1b4a" providerId="ADAL" clId="{477F4B63-053C-4146-9706-2E68F493DF47}" dt="2023-04-24T16:22:46.705" v="1258" actId="1076"/>
          <ac:grpSpMkLst>
            <pc:docMk/>
            <pc:sldMk cId="2690822542" sldId="259"/>
            <ac:grpSpMk id="8" creationId="{52D21C71-A92F-E571-1C71-07E2664E7CF5}"/>
          </ac:grpSpMkLst>
        </pc:grpChg>
        <pc:picChg chg="add del mod">
          <ac:chgData name="Abels, Patrick" userId="ba666de4-0d21-43a6-8e66-51a18aae1b4a" providerId="ADAL" clId="{477F4B63-053C-4146-9706-2E68F493DF47}" dt="2023-04-24T16:18:02.886" v="1052" actId="478"/>
          <ac:picMkLst>
            <pc:docMk/>
            <pc:sldMk cId="2690822542" sldId="259"/>
            <ac:picMk id="5" creationId="{4A99A5CF-7DFE-8741-0FBA-2326EDF781CA}"/>
          </ac:picMkLst>
        </pc:picChg>
        <pc:picChg chg="add del mod">
          <ac:chgData name="Abels, Patrick" userId="ba666de4-0d21-43a6-8e66-51a18aae1b4a" providerId="ADAL" clId="{477F4B63-053C-4146-9706-2E68F493DF47}" dt="2023-04-24T16:22:38.238" v="1255" actId="478"/>
          <ac:picMkLst>
            <pc:docMk/>
            <pc:sldMk cId="2690822542" sldId="259"/>
            <ac:picMk id="7" creationId="{5FEC8F4C-8182-0E31-D12E-F5ED6D94F0E5}"/>
          </ac:picMkLst>
        </pc:picChg>
        <pc:picChg chg="mod">
          <ac:chgData name="Abels, Patrick" userId="ba666de4-0d21-43a6-8e66-51a18aae1b4a" providerId="ADAL" clId="{477F4B63-053C-4146-9706-2E68F493DF47}" dt="2023-04-24T16:22:38.617" v="1256"/>
          <ac:picMkLst>
            <pc:docMk/>
            <pc:sldMk cId="2690822542" sldId="259"/>
            <ac:picMk id="9" creationId="{400C42AB-D138-75E7-10A1-FCABFC798CE1}"/>
          </ac:picMkLst>
        </pc:picChg>
      </pc:sldChg>
      <pc:sldChg chg="addSp delSp modSp new mod">
        <pc:chgData name="Abels, Patrick" userId="ba666de4-0d21-43a6-8e66-51a18aae1b4a" providerId="ADAL" clId="{477F4B63-053C-4146-9706-2E68F493DF47}" dt="2023-04-24T16:23:15.858" v="1264" actId="14100"/>
        <pc:sldMkLst>
          <pc:docMk/>
          <pc:sldMk cId="3117757405" sldId="260"/>
        </pc:sldMkLst>
        <pc:spChg chg="mod">
          <ac:chgData name="Abels, Patrick" userId="ba666de4-0d21-43a6-8e66-51a18aae1b4a" providerId="ADAL" clId="{477F4B63-053C-4146-9706-2E68F493DF47}" dt="2023-04-24T16:17:15.319" v="1046" actId="20577"/>
          <ac:spMkLst>
            <pc:docMk/>
            <pc:sldMk cId="3117757405" sldId="260"/>
            <ac:spMk id="2" creationId="{59BD956F-BE9B-AC94-3EF6-EDF718985C59}"/>
          </ac:spMkLst>
        </pc:spChg>
        <pc:spChg chg="mod">
          <ac:chgData name="Abels, Patrick" userId="ba666de4-0d21-43a6-8e66-51a18aae1b4a" providerId="ADAL" clId="{477F4B63-053C-4146-9706-2E68F493DF47}" dt="2023-04-24T16:16:51.321" v="972" actId="20577"/>
          <ac:spMkLst>
            <pc:docMk/>
            <pc:sldMk cId="3117757405" sldId="260"/>
            <ac:spMk id="3" creationId="{49F91E5F-D9F4-AFDA-875E-E2D8B7A9F726}"/>
          </ac:spMkLst>
        </pc:spChg>
        <pc:spChg chg="add del mod ord">
          <ac:chgData name="Abels, Patrick" userId="ba666de4-0d21-43a6-8e66-51a18aae1b4a" providerId="ADAL" clId="{477F4B63-053C-4146-9706-2E68F493DF47}" dt="2023-04-24T16:19:49.866" v="1070" actId="478"/>
          <ac:spMkLst>
            <pc:docMk/>
            <pc:sldMk cId="3117757405" sldId="260"/>
            <ac:spMk id="9" creationId="{5D287C29-9052-1D04-7B0C-7E2222456C79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0" creationId="{C5109CA4-04AB-EED4-E0A4-44CD8BC11992}"/>
          </ac:spMkLst>
        </pc:spChg>
        <pc:spChg chg="add mod">
          <ac:chgData name="Abels, Patrick" userId="ba666de4-0d21-43a6-8e66-51a18aae1b4a" providerId="ADAL" clId="{477F4B63-053C-4146-9706-2E68F493DF47}" dt="2023-04-24T16:21:16.199" v="1162" actId="164"/>
          <ac:spMkLst>
            <pc:docMk/>
            <pc:sldMk cId="3117757405" sldId="260"/>
            <ac:spMk id="11" creationId="{2325FC75-10CD-05FA-E352-8E8792953755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3" creationId="{EB197A5A-63B9-86CF-51DF-EB68EF2BE873}"/>
          </ac:spMkLst>
        </pc:spChg>
        <pc:spChg chg="add mod">
          <ac:chgData name="Abels, Patrick" userId="ba666de4-0d21-43a6-8e66-51a18aae1b4a" providerId="ADAL" clId="{477F4B63-053C-4146-9706-2E68F493DF47}" dt="2023-04-24T16:22:32.917" v="1254" actId="164"/>
          <ac:spMkLst>
            <pc:docMk/>
            <pc:sldMk cId="3117757405" sldId="260"/>
            <ac:spMk id="14" creationId="{4235C187-6D47-B00B-69BB-CFEBC802493A}"/>
          </ac:spMkLst>
        </pc:spChg>
        <pc:grpChg chg="add mod">
          <ac:chgData name="Abels, Patrick" userId="ba666de4-0d21-43a6-8e66-51a18aae1b4a" providerId="ADAL" clId="{477F4B63-053C-4146-9706-2E68F493DF47}" dt="2023-04-24T16:22:56.028" v="1259" actId="1076"/>
          <ac:grpSpMkLst>
            <pc:docMk/>
            <pc:sldMk cId="3117757405" sldId="260"/>
            <ac:grpSpMk id="12" creationId="{0B6447CE-DCD4-2A49-05DA-FF3F1209B3B5}"/>
          </ac:grpSpMkLst>
        </pc:grpChg>
        <pc:grpChg chg="add mod">
          <ac:chgData name="Abels, Patrick" userId="ba666de4-0d21-43a6-8e66-51a18aae1b4a" providerId="ADAL" clId="{477F4B63-053C-4146-9706-2E68F493DF47}" dt="2023-04-24T16:22:59.298" v="1260" actId="1076"/>
          <ac:grpSpMkLst>
            <pc:docMk/>
            <pc:sldMk cId="3117757405" sldId="260"/>
            <ac:grpSpMk id="15" creationId="{1EC132BA-E899-16D5-F447-50FA01E2C253}"/>
          </ac:grpSpMkLst>
        </pc:grpChg>
        <pc:picChg chg="add del mod">
          <ac:chgData name="Abels, Patrick" userId="ba666de4-0d21-43a6-8e66-51a18aae1b4a" providerId="ADAL" clId="{477F4B63-053C-4146-9706-2E68F493DF47}" dt="2023-04-24T16:17:58.280" v="1049" actId="478"/>
          <ac:picMkLst>
            <pc:docMk/>
            <pc:sldMk cId="3117757405" sldId="260"/>
            <ac:picMk id="4" creationId="{C6506CA3-C76D-CFCB-9BC8-BEF8A70F9039}"/>
          </ac:picMkLst>
        </pc:picChg>
        <pc:picChg chg="add mod">
          <ac:chgData name="Abels, Patrick" userId="ba666de4-0d21-43a6-8e66-51a18aae1b4a" providerId="ADAL" clId="{477F4B63-053C-4146-9706-2E68F493DF47}" dt="2023-04-24T16:22:32.917" v="1254" actId="164"/>
          <ac:picMkLst>
            <pc:docMk/>
            <pc:sldMk cId="3117757405" sldId="260"/>
            <ac:picMk id="6" creationId="{885EB093-0937-DDF9-1FA6-A0E229944358}"/>
          </ac:picMkLst>
        </pc:picChg>
        <pc:picChg chg="add mod">
          <ac:chgData name="Abels, Patrick" userId="ba666de4-0d21-43a6-8e66-51a18aae1b4a" providerId="ADAL" clId="{477F4B63-053C-4146-9706-2E68F493DF47}" dt="2023-04-24T16:21:16.199" v="1162" actId="164"/>
          <ac:picMkLst>
            <pc:docMk/>
            <pc:sldMk cId="3117757405" sldId="260"/>
            <ac:picMk id="8" creationId="{9BBF2230-1045-B529-140B-EDE392819D5D}"/>
          </ac:picMkLst>
        </pc:picChg>
        <pc:cxnChg chg="add mod">
          <ac:chgData name="Abels, Patrick" userId="ba666de4-0d21-43a6-8e66-51a18aae1b4a" providerId="ADAL" clId="{477F4B63-053C-4146-9706-2E68F493DF47}" dt="2023-04-24T16:23:15.858" v="1264" actId="14100"/>
          <ac:cxnSpMkLst>
            <pc:docMk/>
            <pc:sldMk cId="3117757405" sldId="260"/>
            <ac:cxnSpMk id="17" creationId="{C21A305A-E2A6-CAEE-016B-B0966FEC9499}"/>
          </ac:cxnSpMkLst>
        </pc:cxnChg>
      </pc:sldChg>
      <pc:sldChg chg="add del">
        <pc:chgData name="Abels, Patrick" userId="ba666de4-0d21-43a6-8e66-51a18aae1b4a" providerId="ADAL" clId="{477F4B63-053C-4146-9706-2E68F493DF47}" dt="2023-04-24T16:16:37.413" v="964" actId="47"/>
        <pc:sldMkLst>
          <pc:docMk/>
          <pc:sldMk cId="3806107440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28901497" sldId="26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35496443" sldId="261"/>
        </pc:sldMkLst>
      </pc:sldChg>
      <pc:sldChg chg="addSp delSp modSp new mod">
        <pc:chgData name="Abels, Patrick" userId="ba666de4-0d21-43a6-8e66-51a18aae1b4a" providerId="ADAL" clId="{477F4B63-053C-4146-9706-2E68F493DF47}" dt="2023-04-25T08:37:40.502" v="2070" actId="1036"/>
        <pc:sldMkLst>
          <pc:docMk/>
          <pc:sldMk cId="2438877614" sldId="261"/>
        </pc:sldMkLst>
        <pc:spChg chg="del mod">
          <ac:chgData name="Abels, Patrick" userId="ba666de4-0d21-43a6-8e66-51a18aae1b4a" providerId="ADAL" clId="{477F4B63-053C-4146-9706-2E68F493DF47}" dt="2023-04-24T16:27:57.064" v="1390" actId="478"/>
          <ac:spMkLst>
            <pc:docMk/>
            <pc:sldMk cId="2438877614" sldId="261"/>
            <ac:spMk id="2" creationId="{563615AD-956A-D92E-5E88-63C15A104CAA}"/>
          </ac:spMkLst>
        </pc:spChg>
        <pc:spChg chg="add mod">
          <ac:chgData name="Abels, Patrick" userId="ba666de4-0d21-43a6-8e66-51a18aae1b4a" providerId="ADAL" clId="{477F4B63-053C-4146-9706-2E68F493DF47}" dt="2023-04-25T08:37:21.503" v="1856" actId="1582"/>
          <ac:spMkLst>
            <pc:docMk/>
            <pc:sldMk cId="2438877614" sldId="261"/>
            <ac:spMk id="2" creationId="{8328C22A-D8B0-792C-3FA2-0A4C53416C08}"/>
          </ac:spMkLst>
        </pc:spChg>
        <pc:spChg chg="mod">
          <ac:chgData name="Abels, Patrick" userId="ba666de4-0d21-43a6-8e66-51a18aae1b4a" providerId="ADAL" clId="{477F4B63-053C-4146-9706-2E68F493DF47}" dt="2023-04-24T16:27:50.601" v="1389" actId="14100"/>
          <ac:spMkLst>
            <pc:docMk/>
            <pc:sldMk cId="2438877614" sldId="261"/>
            <ac:spMk id="3" creationId="{E127064B-25D1-0269-C465-BC1CE394F3B5}"/>
          </ac:spMkLst>
        </pc:spChg>
        <pc:spChg chg="add mod">
          <ac:chgData name="Abels, Patrick" userId="ba666de4-0d21-43a6-8e66-51a18aae1b4a" providerId="ADAL" clId="{477F4B63-053C-4146-9706-2E68F493DF47}" dt="2023-04-25T08:37:31.269" v="1949" actId="14100"/>
          <ac:spMkLst>
            <pc:docMk/>
            <pc:sldMk cId="2438877614" sldId="261"/>
            <ac:spMk id="4" creationId="{96AA1686-762F-A938-2A1A-0290E284C1F8}"/>
          </ac:spMkLst>
        </pc:spChg>
        <pc:spChg chg="add mod">
          <ac:chgData name="Abels, Patrick" userId="ba666de4-0d21-43a6-8e66-51a18aae1b4a" providerId="ADAL" clId="{477F4B63-053C-4146-9706-2E68F493DF47}" dt="2023-04-25T08:37:40.502" v="2070" actId="1036"/>
          <ac:spMkLst>
            <pc:docMk/>
            <pc:sldMk cId="2438877614" sldId="261"/>
            <ac:spMk id="5" creationId="{D1E91AD2-490C-7856-A37F-07FC0F708CC3}"/>
          </ac:spMkLst>
        </pc:spChg>
        <pc:spChg chg="add del mod">
          <ac:chgData name="Abels, Patrick" userId="ba666de4-0d21-43a6-8e66-51a18aae1b4a" providerId="ADAL" clId="{477F4B63-053C-4146-9706-2E68F493DF47}" dt="2023-04-24T16:28:38.651" v="1396" actId="478"/>
          <ac:spMkLst>
            <pc:docMk/>
            <pc:sldMk cId="2438877614" sldId="261"/>
            <ac:spMk id="7" creationId="{0395BE08-0BE9-D89A-5A62-3F98FD0B8498}"/>
          </ac:spMkLst>
        </pc:spChg>
        <pc:picChg chg="add del mod">
          <ac:chgData name="Abels, Patrick" userId="ba666de4-0d21-43a6-8e66-51a18aae1b4a" providerId="ADAL" clId="{477F4B63-053C-4146-9706-2E68F493DF47}" dt="2023-04-24T16:27:57.064" v="1390" actId="478"/>
          <ac:picMkLst>
            <pc:docMk/>
            <pc:sldMk cId="2438877614" sldId="261"/>
            <ac:picMk id="5" creationId="{22152134-E947-C46A-C4CB-2655752A58B4}"/>
          </ac:picMkLst>
        </pc:picChg>
        <pc:picChg chg="add mod">
          <ac:chgData name="Abels, Patrick" userId="ba666de4-0d21-43a6-8e66-51a18aae1b4a" providerId="ADAL" clId="{477F4B63-053C-4146-9706-2E68F493DF47}" dt="2023-04-24T16:28:50.605" v="1399" actId="1076"/>
          <ac:picMkLst>
            <pc:docMk/>
            <pc:sldMk cId="2438877614" sldId="261"/>
            <ac:picMk id="9" creationId="{AAF9CF0C-81FE-38AC-F8CD-90A43580B437}"/>
          </ac:picMkLst>
        </pc:picChg>
        <pc:picChg chg="add mod">
          <ac:chgData name="Abels, Patrick" userId="ba666de4-0d21-43a6-8e66-51a18aae1b4a" providerId="ADAL" clId="{477F4B63-053C-4146-9706-2E68F493DF47}" dt="2023-04-24T16:28:52.779" v="1400" actId="1076"/>
          <ac:picMkLst>
            <pc:docMk/>
            <pc:sldMk cId="2438877614" sldId="261"/>
            <ac:picMk id="11" creationId="{0B874A0C-B1CA-CC74-8AD9-F26FE00BD039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83115367" sldId="262"/>
        </pc:sldMkLst>
      </pc:sldChg>
      <pc:sldChg chg="addSp delSp modSp new mod modClrScheme chgLayout">
        <pc:chgData name="Abels, Patrick" userId="ba666de4-0d21-43a6-8e66-51a18aae1b4a" providerId="ADAL" clId="{477F4B63-053C-4146-9706-2E68F493DF47}" dt="2023-04-24T16:36:55.464" v="1507" actId="1037"/>
        <pc:sldMkLst>
          <pc:docMk/>
          <pc:sldMk cId="572060250" sldId="262"/>
        </pc:sldMkLst>
        <pc:spChg chg="del">
          <ac:chgData name="Abels, Patrick" userId="ba666de4-0d21-43a6-8e66-51a18aae1b4a" providerId="ADAL" clId="{477F4B63-053C-4146-9706-2E68F493DF47}" dt="2023-04-24T16:33:31.284" v="1410" actId="478"/>
          <ac:spMkLst>
            <pc:docMk/>
            <pc:sldMk cId="572060250" sldId="262"/>
            <ac:spMk id="2" creationId="{61242F16-3E16-C30E-EC29-0760A0431C11}"/>
          </ac:spMkLst>
        </pc:spChg>
        <pc:spChg chg="mod ord">
          <ac:chgData name="Abels, Patrick" userId="ba666de4-0d21-43a6-8e66-51a18aae1b4a" providerId="ADAL" clId="{477F4B63-053C-4146-9706-2E68F493DF47}" dt="2023-04-24T16:36:29.862" v="1468" actId="20577"/>
          <ac:spMkLst>
            <pc:docMk/>
            <pc:sldMk cId="572060250" sldId="262"/>
            <ac:spMk id="3" creationId="{FC06BA5D-5685-1DE7-4AF2-340EE4B24125}"/>
          </ac:spMkLst>
        </pc:spChg>
        <pc:picChg chg="add del mod">
          <ac:chgData name="Abels, Patrick" userId="ba666de4-0d21-43a6-8e66-51a18aae1b4a" providerId="ADAL" clId="{477F4B63-053C-4146-9706-2E68F493DF47}" dt="2023-04-24T16:34:12.444" v="1426" actId="478"/>
          <ac:picMkLst>
            <pc:docMk/>
            <pc:sldMk cId="572060250" sldId="262"/>
            <ac:picMk id="5" creationId="{BBAD0D43-15FB-C08B-F751-EE34659D70A0}"/>
          </ac:picMkLst>
        </pc:picChg>
        <pc:picChg chg="add mod">
          <ac:chgData name="Abels, Patrick" userId="ba666de4-0d21-43a6-8e66-51a18aae1b4a" providerId="ADAL" clId="{477F4B63-053C-4146-9706-2E68F493DF47}" dt="2023-04-24T16:36:55.464" v="1507" actId="1037"/>
          <ac:picMkLst>
            <pc:docMk/>
            <pc:sldMk cId="572060250" sldId="262"/>
            <ac:picMk id="7" creationId="{AAC5369F-0F03-5E46-2510-5A6CBF07628E}"/>
          </ac:picMkLst>
        </pc:pic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901099149" sldId="263"/>
        </pc:sldMkLst>
      </pc:sldChg>
      <pc:sldChg chg="addSp delSp modSp new mod">
        <pc:chgData name="Abels, Patrick" userId="ba666de4-0d21-43a6-8e66-51a18aae1b4a" providerId="ADAL" clId="{477F4B63-053C-4146-9706-2E68F493DF47}" dt="2023-04-24T17:27:49.422" v="1835" actId="1035"/>
        <pc:sldMkLst>
          <pc:docMk/>
          <pc:sldMk cId="1982254768" sldId="263"/>
        </pc:sldMkLst>
        <pc:spChg chg="mod">
          <ac:chgData name="Abels, Patrick" userId="ba666de4-0d21-43a6-8e66-51a18aae1b4a" providerId="ADAL" clId="{477F4B63-053C-4146-9706-2E68F493DF47}" dt="2023-04-24T17:17:08.677" v="1681" actId="20577"/>
          <ac:spMkLst>
            <pc:docMk/>
            <pc:sldMk cId="1982254768" sldId="263"/>
            <ac:spMk id="2" creationId="{D43335F7-4C78-F0C1-18AC-A6E0FECA9F4C}"/>
          </ac:spMkLst>
        </pc:spChg>
        <pc:spChg chg="add del mod">
          <ac:chgData name="Abels, Patrick" userId="ba666de4-0d21-43a6-8e66-51a18aae1b4a" providerId="ADAL" clId="{477F4B63-053C-4146-9706-2E68F493DF47}" dt="2023-04-24T17:16:22.144" v="1664" actId="478"/>
          <ac:spMkLst>
            <pc:docMk/>
            <pc:sldMk cId="1982254768" sldId="263"/>
            <ac:spMk id="7" creationId="{A31E9C3D-AA9F-1C7C-2940-703AE625500E}"/>
          </ac:spMkLst>
        </pc:spChg>
        <pc:spChg chg="add del mod">
          <ac:chgData name="Abels, Patrick" userId="ba666de4-0d21-43a6-8e66-51a18aae1b4a" providerId="ADAL" clId="{477F4B63-053C-4146-9706-2E68F493DF47}" dt="2023-04-24T17:25:13.779" v="1771" actId="478"/>
          <ac:spMkLst>
            <pc:docMk/>
            <pc:sldMk cId="1982254768" sldId="263"/>
            <ac:spMk id="31" creationId="{5D82E717-5608-0324-5424-3944F593DA7F}"/>
          </ac:spMkLst>
        </pc:spChg>
        <pc:spChg chg="add mod">
          <ac:chgData name="Abels, Patrick" userId="ba666de4-0d21-43a6-8e66-51a18aae1b4a" providerId="ADAL" clId="{477F4B63-053C-4146-9706-2E68F493DF47}" dt="2023-04-24T17:27:49.422" v="1835" actId="1035"/>
          <ac:spMkLst>
            <pc:docMk/>
            <pc:sldMk cId="1982254768" sldId="263"/>
            <ac:spMk id="32" creationId="{DB85FA17-41DE-9E53-A1BA-C0D46A7D1EB7}"/>
          </ac:spMkLst>
        </pc:spChg>
        <pc:picChg chg="add del mod modCrop">
          <ac:chgData name="Abels, Patrick" userId="ba666de4-0d21-43a6-8e66-51a18aae1b4a" providerId="ADAL" clId="{477F4B63-053C-4146-9706-2E68F493DF47}" dt="2023-04-24T17:16:36.620" v="1666" actId="478"/>
          <ac:picMkLst>
            <pc:docMk/>
            <pc:sldMk cId="1982254768" sldId="263"/>
            <ac:picMk id="4" creationId="{46DE5D44-29FB-EED8-F691-F94FC8436E98}"/>
          </ac:picMkLst>
        </pc:picChg>
        <pc:picChg chg="add del mod">
          <ac:chgData name="Abels, Patrick" userId="ba666de4-0d21-43a6-8e66-51a18aae1b4a" providerId="ADAL" clId="{477F4B63-053C-4146-9706-2E68F493DF47}" dt="2023-04-24T17:13:51.692" v="1647" actId="478"/>
          <ac:picMkLst>
            <pc:docMk/>
            <pc:sldMk cId="1982254768" sldId="263"/>
            <ac:picMk id="5" creationId="{8272932A-9A77-4070-135B-D475DFDB3B52}"/>
          </ac:picMkLst>
        </pc:picChg>
        <pc:picChg chg="add del mod modCrop">
          <ac:chgData name="Abels, Patrick" userId="ba666de4-0d21-43a6-8e66-51a18aae1b4a" providerId="ADAL" clId="{477F4B63-053C-4146-9706-2E68F493DF47}" dt="2023-04-24T17:13:50.171" v="1646" actId="478"/>
          <ac:picMkLst>
            <pc:docMk/>
            <pc:sldMk cId="1982254768" sldId="263"/>
            <ac:picMk id="6" creationId="{4BA5AB58-EB09-1A11-38DC-3DEAE23C2CF1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9" creationId="{FB0D0B3D-489D-D3BF-FBA7-3952F955D76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1" creationId="{5CDC702C-8BF6-715A-ABA5-8968E3EBDE89}"/>
          </ac:picMkLst>
        </pc:picChg>
        <pc:picChg chg="add mod">
          <ac:chgData name="Abels, Patrick" userId="ba666de4-0d21-43a6-8e66-51a18aae1b4a" providerId="ADAL" clId="{477F4B63-053C-4146-9706-2E68F493DF47}" dt="2023-04-24T17:18:47.357" v="1749" actId="1036"/>
          <ac:picMkLst>
            <pc:docMk/>
            <pc:sldMk cId="1982254768" sldId="263"/>
            <ac:picMk id="13" creationId="{75B93261-0B1B-739C-A103-7ADC9F8D9B5C}"/>
          </ac:picMkLst>
        </pc:picChg>
        <pc:inkChg chg="add del">
          <ac:chgData name="Abels, Patrick" userId="ba666de4-0d21-43a6-8e66-51a18aae1b4a" providerId="ADAL" clId="{477F4B63-053C-4146-9706-2E68F493DF47}" dt="2023-04-24T17:19:28.368" v="1753" actId="9405"/>
          <ac:inkMkLst>
            <pc:docMk/>
            <pc:sldMk cId="1982254768" sldId="263"/>
            <ac:inkMk id="14" creationId="{45FDF94F-6445-6D5D-3478-C2B35D735402}"/>
          </ac:inkMkLst>
        </pc:inkChg>
        <pc:inkChg chg="add del">
          <ac:chgData name="Abels, Patrick" userId="ba666de4-0d21-43a6-8e66-51a18aae1b4a" providerId="ADAL" clId="{477F4B63-053C-4146-9706-2E68F493DF47}" dt="2023-04-24T17:19:27.946" v="1752" actId="9405"/>
          <ac:inkMkLst>
            <pc:docMk/>
            <pc:sldMk cId="1982254768" sldId="263"/>
            <ac:inkMk id="15" creationId="{B2B2CF8F-EE1B-F4A1-5A31-FF4EE713C1FC}"/>
          </ac:inkMkLst>
        </pc:inkChg>
        <pc:inkChg chg="add">
          <ac:chgData name="Abels, Patrick" userId="ba666de4-0d21-43a6-8e66-51a18aae1b4a" providerId="ADAL" clId="{477F4B63-053C-4146-9706-2E68F493DF47}" dt="2023-04-24T17:21:19.876" v="1754" actId="9405"/>
          <ac:inkMkLst>
            <pc:docMk/>
            <pc:sldMk cId="1982254768" sldId="263"/>
            <ac:inkMk id="16" creationId="{DCF4A7DB-CF05-C5C7-E049-DC32A6959D6F}"/>
          </ac:inkMkLst>
        </pc:inkChg>
        <pc:inkChg chg="add">
          <ac:chgData name="Abels, Patrick" userId="ba666de4-0d21-43a6-8e66-51a18aae1b4a" providerId="ADAL" clId="{477F4B63-053C-4146-9706-2E68F493DF47}" dt="2023-04-24T17:21:34.196" v="1755" actId="9405"/>
          <ac:inkMkLst>
            <pc:docMk/>
            <pc:sldMk cId="1982254768" sldId="263"/>
            <ac:inkMk id="17" creationId="{D8B90B2D-8193-72EA-4786-F4BD65E06595}"/>
          </ac:inkMkLst>
        </pc:inkChg>
        <pc:inkChg chg="add">
          <ac:chgData name="Abels, Patrick" userId="ba666de4-0d21-43a6-8e66-51a18aae1b4a" providerId="ADAL" clId="{477F4B63-053C-4146-9706-2E68F493DF47}" dt="2023-04-24T17:21:42.708" v="1756" actId="9405"/>
          <ac:inkMkLst>
            <pc:docMk/>
            <pc:sldMk cId="1982254768" sldId="263"/>
            <ac:inkMk id="18" creationId="{450C1CCA-78C9-BF4C-151B-A81B0799EF43}"/>
          </ac:inkMkLst>
        </pc:inkChg>
        <pc:inkChg chg="add">
          <ac:chgData name="Abels, Patrick" userId="ba666de4-0d21-43a6-8e66-51a18aae1b4a" providerId="ADAL" clId="{477F4B63-053C-4146-9706-2E68F493DF47}" dt="2023-04-24T17:21:48.942" v="1757" actId="9405"/>
          <ac:inkMkLst>
            <pc:docMk/>
            <pc:sldMk cId="1982254768" sldId="263"/>
            <ac:inkMk id="19" creationId="{8CC53525-A3AF-D73F-E9CE-5A056333EBF5}"/>
          </ac:inkMkLst>
        </pc:inkChg>
        <pc:inkChg chg="add">
          <ac:chgData name="Abels, Patrick" userId="ba666de4-0d21-43a6-8e66-51a18aae1b4a" providerId="ADAL" clId="{477F4B63-053C-4146-9706-2E68F493DF47}" dt="2023-04-24T17:21:52.401" v="1758" actId="9405"/>
          <ac:inkMkLst>
            <pc:docMk/>
            <pc:sldMk cId="1982254768" sldId="263"/>
            <ac:inkMk id="20" creationId="{E0FB478A-011F-FBFB-7F39-41D47287D392}"/>
          </ac:inkMkLst>
        </pc:inkChg>
        <pc:inkChg chg="add">
          <ac:chgData name="Abels, Patrick" userId="ba666de4-0d21-43a6-8e66-51a18aae1b4a" providerId="ADAL" clId="{477F4B63-053C-4146-9706-2E68F493DF47}" dt="2023-04-24T17:21:59.126" v="1759" actId="9405"/>
          <ac:inkMkLst>
            <pc:docMk/>
            <pc:sldMk cId="1982254768" sldId="263"/>
            <ac:inkMk id="21" creationId="{3797D404-4CDD-3328-6879-122682763D18}"/>
          </ac:inkMkLst>
        </pc:inkChg>
        <pc:inkChg chg="add">
          <ac:chgData name="Abels, Patrick" userId="ba666de4-0d21-43a6-8e66-51a18aae1b4a" providerId="ADAL" clId="{477F4B63-053C-4146-9706-2E68F493DF47}" dt="2023-04-24T17:22:21.801" v="1760" actId="9405"/>
          <ac:inkMkLst>
            <pc:docMk/>
            <pc:sldMk cId="1982254768" sldId="263"/>
            <ac:inkMk id="22" creationId="{EF5872AB-56B8-8036-10D4-AE4602BFE9EB}"/>
          </ac:inkMkLst>
        </pc:inkChg>
        <pc:inkChg chg="add">
          <ac:chgData name="Abels, Patrick" userId="ba666de4-0d21-43a6-8e66-51a18aae1b4a" providerId="ADAL" clId="{477F4B63-053C-4146-9706-2E68F493DF47}" dt="2023-04-24T17:22:31.405" v="1761" actId="9405"/>
          <ac:inkMkLst>
            <pc:docMk/>
            <pc:sldMk cId="1982254768" sldId="263"/>
            <ac:inkMk id="23" creationId="{B31E1C68-B75F-501C-5067-2172ADE6B6C1}"/>
          </ac:inkMkLst>
        </pc:inkChg>
        <pc:inkChg chg="add">
          <ac:chgData name="Abels, Patrick" userId="ba666de4-0d21-43a6-8e66-51a18aae1b4a" providerId="ADAL" clId="{477F4B63-053C-4146-9706-2E68F493DF47}" dt="2023-04-24T17:22:37.875" v="1762" actId="9405"/>
          <ac:inkMkLst>
            <pc:docMk/>
            <pc:sldMk cId="1982254768" sldId="263"/>
            <ac:inkMk id="24" creationId="{34820C03-FB0F-569C-B5BA-32A592D8EF7F}"/>
          </ac:inkMkLst>
        </pc:inkChg>
        <pc:inkChg chg="add">
          <ac:chgData name="Abels, Patrick" userId="ba666de4-0d21-43a6-8e66-51a18aae1b4a" providerId="ADAL" clId="{477F4B63-053C-4146-9706-2E68F493DF47}" dt="2023-04-24T17:22:48.588" v="1763" actId="9405"/>
          <ac:inkMkLst>
            <pc:docMk/>
            <pc:sldMk cId="1982254768" sldId="263"/>
            <ac:inkMk id="25" creationId="{6FD9AD1B-9F1C-551E-30B1-E18CEEA43FDF}"/>
          </ac:inkMkLst>
        </pc:inkChg>
        <pc:inkChg chg="add">
          <ac:chgData name="Abels, Patrick" userId="ba666de4-0d21-43a6-8e66-51a18aae1b4a" providerId="ADAL" clId="{477F4B63-053C-4146-9706-2E68F493DF47}" dt="2023-04-24T17:22:57.362" v="1764" actId="9405"/>
          <ac:inkMkLst>
            <pc:docMk/>
            <pc:sldMk cId="1982254768" sldId="263"/>
            <ac:inkMk id="26" creationId="{5A71D0BB-1AB9-B7D5-A570-E21B15C62882}"/>
          </ac:inkMkLst>
        </pc:inkChg>
        <pc:inkChg chg="add">
          <ac:chgData name="Abels, Patrick" userId="ba666de4-0d21-43a6-8e66-51a18aae1b4a" providerId="ADAL" clId="{477F4B63-053C-4146-9706-2E68F493DF47}" dt="2023-04-24T17:23:12.001" v="1765" actId="9405"/>
          <ac:inkMkLst>
            <pc:docMk/>
            <pc:sldMk cId="1982254768" sldId="263"/>
            <ac:inkMk id="27" creationId="{9B4B65BF-26A3-4893-4EFE-EDF7C369813F}"/>
          </ac:inkMkLst>
        </pc:inkChg>
        <pc:inkChg chg="add">
          <ac:chgData name="Abels, Patrick" userId="ba666de4-0d21-43a6-8e66-51a18aae1b4a" providerId="ADAL" clId="{477F4B63-053C-4146-9706-2E68F493DF47}" dt="2023-04-24T17:23:36.703" v="1766" actId="9405"/>
          <ac:inkMkLst>
            <pc:docMk/>
            <pc:sldMk cId="1982254768" sldId="263"/>
            <ac:inkMk id="28" creationId="{AFF556D5-D908-6FAA-9BCF-1C812D103994}"/>
          </ac:inkMkLst>
        </pc:inkChg>
        <pc:inkChg chg="add">
          <ac:chgData name="Abels, Patrick" userId="ba666de4-0d21-43a6-8e66-51a18aae1b4a" providerId="ADAL" clId="{477F4B63-053C-4146-9706-2E68F493DF47}" dt="2023-04-24T17:23:38.281" v="1767" actId="9405"/>
          <ac:inkMkLst>
            <pc:docMk/>
            <pc:sldMk cId="1982254768" sldId="263"/>
            <ac:inkMk id="29" creationId="{B6CFE0E6-3E7E-72DE-8866-4B60A51F1639}"/>
          </ac:inkMkLst>
        </pc:inkChg>
        <pc:inkChg chg="add">
          <ac:chgData name="Abels, Patrick" userId="ba666de4-0d21-43a6-8e66-51a18aae1b4a" providerId="ADAL" clId="{477F4B63-053C-4146-9706-2E68F493DF47}" dt="2023-04-24T17:24:11.575" v="1768" actId="9405"/>
          <ac:inkMkLst>
            <pc:docMk/>
            <pc:sldMk cId="1982254768" sldId="263"/>
            <ac:inkMk id="30" creationId="{6EEAB104-999E-CB8E-6E88-A333CCACE991}"/>
          </ac:inkMkLst>
        </pc:inkChg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1133548300" sldId="264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119013320" sldId="265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64712958" sldId="266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979377407" sldId="267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88671290" sldId="268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400960324" sldId="269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2464172290" sldId="270"/>
        </pc:sldMkLst>
      </pc:sldChg>
      <pc:sldChg chg="del">
        <pc:chgData name="Abels, Patrick" userId="ba666de4-0d21-43a6-8e66-51a18aae1b4a" providerId="ADAL" clId="{477F4B63-053C-4146-9706-2E68F493DF47}" dt="2023-04-24T15:43:35.339" v="0" actId="47"/>
        <pc:sldMkLst>
          <pc:docMk/>
          <pc:sldMk cId="37461558" sldId="271"/>
        </pc:sldMkLst>
      </pc:sldChg>
      <pc:sldMasterChg chg="modSldLayout">
        <pc:chgData name="Abels, Patrick" userId="ba666de4-0d21-43a6-8e66-51a18aae1b4a" providerId="ADAL" clId="{477F4B63-053C-4146-9706-2E68F493DF47}" dt="2023-04-24T17:07:55.789" v="1524" actId="1076"/>
        <pc:sldMasterMkLst>
          <pc:docMk/>
          <pc:sldMasterMk cId="1043764218" sldId="2147483660"/>
        </pc:sldMasterMkLst>
        <pc:sldLayoutChg chg="addSp delSp modSp mod modTransition">
          <pc:chgData name="Abels, Patrick" userId="ba666de4-0d21-43a6-8e66-51a18aae1b4a" providerId="ADAL" clId="{477F4B63-053C-4146-9706-2E68F493DF47}" dt="2023-04-24T16:38:02.895" v="1510"/>
          <pc:sldLayoutMkLst>
            <pc:docMk/>
            <pc:sldMasterMk cId="1043764218" sldId="2147483660"/>
            <pc:sldLayoutMk cId="1011298598" sldId="2147483672"/>
          </pc:sldLayoutMkLst>
          <pc:spChg chg="add mod">
            <ac:chgData name="Abels, Patrick" userId="ba666de4-0d21-43a6-8e66-51a18aae1b4a" providerId="ADAL" clId="{477F4B63-053C-4146-9706-2E68F493DF47}" dt="2023-04-24T15:46:47.966" v="28" actId="14100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477F4B63-053C-4146-9706-2E68F493DF47}" dt="2023-04-24T15:47:08.941" v="32" actId="207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477F4B63-053C-4146-9706-2E68F493DF47}" dt="2023-04-24T15:47:32.191" v="64" actId="1037"/>
            <ac:spMkLst>
              <pc:docMk/>
              <pc:sldMasterMk cId="1043764218" sldId="2147483660"/>
              <pc:sldLayoutMk cId="1011298598" sldId="2147483672"/>
              <ac:spMk id="6" creationId="{68954BE4-B50E-7AD3-4EEE-A26283E79FB3}"/>
            </ac:spMkLst>
          </pc:spChg>
          <pc:picChg chg="del mod">
            <ac:chgData name="Abels, Patrick" userId="ba666de4-0d21-43a6-8e66-51a18aae1b4a" providerId="ADAL" clId="{477F4B63-053C-4146-9706-2E68F493DF47}" dt="2023-04-24T15:47:23.464" v="34" actId="478"/>
            <ac:picMkLst>
              <pc:docMk/>
              <pc:sldMasterMk cId="1043764218" sldId="2147483660"/>
              <pc:sldLayoutMk cId="1011298598" sldId="2147483672"/>
              <ac:picMk id="3" creationId="{C4D818B0-1F4F-3D42-C666-C9B13E844470}"/>
            </ac:picMkLst>
          </pc:picChg>
          <pc:picChg chg="del mod">
            <ac:chgData name="Abels, Patrick" userId="ba666de4-0d21-43a6-8e66-51a18aae1b4a" providerId="ADAL" clId="{477F4B63-053C-4146-9706-2E68F493DF47}" dt="2023-04-24T15:45:58.867" v="21" actId="478"/>
            <ac:picMkLst>
              <pc:docMk/>
              <pc:sldMasterMk cId="1043764218" sldId="2147483660"/>
              <pc:sldLayoutMk cId="1011298598" sldId="2147483672"/>
              <ac:picMk id="7" creationId="{DA3F6043-04FC-7DBE-9677-C0D2183CF0AD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6:35:53.881" v="1456" actId="20577"/>
          <pc:sldLayoutMkLst>
            <pc:docMk/>
            <pc:sldMasterMk cId="1043764218" sldId="2147483660"/>
            <pc:sldLayoutMk cId="122919291" sldId="2147483673"/>
          </pc:sldLayoutMkLst>
          <pc:spChg chg="mod">
            <ac:chgData name="Abels, Patrick" userId="ba666de4-0d21-43a6-8e66-51a18aae1b4a" providerId="ADAL" clId="{477F4B63-053C-4146-9706-2E68F493DF47}" dt="2023-04-24T16:35:53.881" v="1456" actId="20577"/>
            <ac:spMkLst>
              <pc:docMk/>
              <pc:sldMasterMk cId="1043764218" sldId="2147483660"/>
              <pc:sldLayoutMk cId="122919291" sldId="2147483673"/>
              <ac:spMk id="10" creationId="{91A6C134-3551-6DE4-1C26-0EAF373048EE}"/>
            </ac:spMkLst>
          </pc:spChg>
          <pc:picChg chg="add mod">
            <ac:chgData name="Abels, Patrick" userId="ba666de4-0d21-43a6-8e66-51a18aae1b4a" providerId="ADAL" clId="{477F4B63-053C-4146-9706-2E68F493DF47}" dt="2023-04-24T16:35:46.883" v="1443" actId="1037"/>
            <ac:picMkLst>
              <pc:docMk/>
              <pc:sldMasterMk cId="1043764218" sldId="2147483660"/>
              <pc:sldLayoutMk cId="122919291" sldId="2147483673"/>
              <ac:picMk id="3" creationId="{69AA69DC-3BDE-DC5B-7592-005FD0389B74}"/>
            </ac:picMkLst>
          </pc:picChg>
          <pc:picChg chg="del mod">
            <ac:chgData name="Abels, Patrick" userId="ba666de4-0d21-43a6-8e66-51a18aae1b4a" providerId="ADAL" clId="{477F4B63-053C-4146-9706-2E68F493DF47}" dt="2023-04-24T16:35:06.768" v="1432" actId="478"/>
            <ac:picMkLst>
              <pc:docMk/>
              <pc:sldMasterMk cId="1043764218" sldId="2147483660"/>
              <pc:sldLayoutMk cId="122919291" sldId="2147483673"/>
              <ac:picMk id="11" creationId="{583C38F4-65D6-97A2-2BA6-A89F6A9860F9}"/>
            </ac:picMkLst>
          </pc:picChg>
        </pc:sldLayoutChg>
        <pc:sldLayoutChg chg="addSp delSp modSp mod">
          <pc:chgData name="Abels, Patrick" userId="ba666de4-0d21-43a6-8e66-51a18aae1b4a" providerId="ADAL" clId="{477F4B63-053C-4146-9706-2E68F493DF47}" dt="2023-04-24T17:07:55.789" v="1524" actId="1076"/>
          <pc:sldLayoutMkLst>
            <pc:docMk/>
            <pc:sldMasterMk cId="1043764218" sldId="2147483660"/>
            <pc:sldLayoutMk cId="2434053926" sldId="2147483674"/>
          </pc:sldLayoutMkLst>
          <pc:spChg chg="mod">
            <ac:chgData name="Abels, Patrick" userId="ba666de4-0d21-43a6-8e66-51a18aae1b4a" providerId="ADAL" clId="{477F4B63-053C-4146-9706-2E68F493DF47}" dt="2023-04-24T17:07:30.402" v="1520" actId="20577"/>
            <ac:spMkLst>
              <pc:docMk/>
              <pc:sldMasterMk cId="1043764218" sldId="2147483660"/>
              <pc:sldLayoutMk cId="2434053926" sldId="2147483674"/>
              <ac:spMk id="10" creationId="{91A6C134-3551-6DE4-1C26-0EAF373048EE}"/>
            </ac:spMkLst>
          </pc:spChg>
          <pc:picChg chg="del">
            <ac:chgData name="Abels, Patrick" userId="ba666de4-0d21-43a6-8e66-51a18aae1b4a" providerId="ADAL" clId="{477F4B63-053C-4146-9706-2E68F493DF47}" dt="2023-04-24T17:07:44.285" v="1522" actId="478"/>
            <ac:picMkLst>
              <pc:docMk/>
              <pc:sldMasterMk cId="1043764218" sldId="2147483660"/>
              <pc:sldLayoutMk cId="2434053926" sldId="2147483674"/>
              <ac:picMk id="3" creationId="{69AA69DC-3BDE-DC5B-7592-005FD0389B74}"/>
            </ac:picMkLst>
          </pc:picChg>
          <pc:picChg chg="add mod">
            <ac:chgData name="Abels, Patrick" userId="ba666de4-0d21-43a6-8e66-51a18aae1b4a" providerId="ADAL" clId="{477F4B63-053C-4146-9706-2E68F493DF47}" dt="2023-04-24T17:07:55.789" v="1524" actId="1076"/>
            <ac:picMkLst>
              <pc:docMk/>
              <pc:sldMasterMk cId="1043764218" sldId="2147483660"/>
              <pc:sldLayoutMk cId="2434053926" sldId="2147483674"/>
              <ac:picMk id="4" creationId="{E45BE055-35ED-0E1E-0BDF-73C8529392FD}"/>
            </ac:picMkLst>
          </pc:picChg>
        </pc:sldLayoutChg>
      </pc:sldMasterChg>
    </pc:docChg>
  </pc:docChgLst>
  <pc:docChgLst>
    <pc:chgData name="Abels, Patrick" userId="ba666de4-0d21-43a6-8e66-51a18aae1b4a" providerId="ADAL" clId="{3A1AFE32-2DE0-41C8-9E1F-4FD453159A0B}"/>
    <pc:docChg chg="modSld">
      <pc:chgData name="Abels, Patrick" userId="ba666de4-0d21-43a6-8e66-51a18aae1b4a" providerId="ADAL" clId="{3A1AFE32-2DE0-41C8-9E1F-4FD453159A0B}" dt="2023-08-03T14:40:31.318" v="175" actId="207"/>
      <pc:docMkLst>
        <pc:docMk/>
      </pc:docMkLst>
      <pc:sldChg chg="modSp mod">
        <pc:chgData name="Abels, Patrick" userId="ba666de4-0d21-43a6-8e66-51a18aae1b4a" providerId="ADAL" clId="{3A1AFE32-2DE0-41C8-9E1F-4FD453159A0B}" dt="2023-08-03T14:40:31.318" v="175" actId="207"/>
        <pc:sldMkLst>
          <pc:docMk/>
          <pc:sldMk cId="360222904" sldId="264"/>
        </pc:sldMkLst>
        <pc:spChg chg="mod">
          <ac:chgData name="Abels, Patrick" userId="ba666de4-0d21-43a6-8e66-51a18aae1b4a" providerId="ADAL" clId="{3A1AFE32-2DE0-41C8-9E1F-4FD453159A0B}" dt="2023-08-03T14:37:30.523" v="101" actId="20577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3A1AFE32-2DE0-41C8-9E1F-4FD453159A0B}" dt="2023-08-03T14:33:10.698" v="12" actId="14100"/>
          <ac:spMkLst>
            <pc:docMk/>
            <pc:sldMk cId="360222904" sldId="264"/>
            <ac:spMk id="3" creationId="{80A998D9-448B-6814-E766-FE7186118D2B}"/>
          </ac:spMkLst>
        </pc:spChg>
        <pc:spChg chg="mod">
          <ac:chgData name="Abels, Patrick" userId="ba666de4-0d21-43a6-8e66-51a18aae1b4a" providerId="ADAL" clId="{3A1AFE32-2DE0-41C8-9E1F-4FD453159A0B}" dt="2023-08-03T14:40:31.318" v="175" actId="207"/>
          <ac:spMkLst>
            <pc:docMk/>
            <pc:sldMk cId="360222904" sldId="264"/>
            <ac:spMk id="4" creationId="{EE23F9AE-5E35-2603-F074-3C7543B5B689}"/>
          </ac:spMkLst>
        </pc:spChg>
        <pc:spChg chg="mod">
          <ac:chgData name="Abels, Patrick" userId="ba666de4-0d21-43a6-8e66-51a18aae1b4a" providerId="ADAL" clId="{3A1AFE32-2DE0-41C8-9E1F-4FD453159A0B}" dt="2023-08-03T14:38:55.733" v="172" actId="14100"/>
          <ac:spMkLst>
            <pc:docMk/>
            <pc:sldMk cId="360222904" sldId="264"/>
            <ac:spMk id="5" creationId="{FC7F10BC-5D6B-2B7C-A5D9-5D77AB74BC15}"/>
          </ac:spMkLst>
        </pc:spChg>
        <pc:spChg chg="mod">
          <ac:chgData name="Abels, Patrick" userId="ba666de4-0d21-43a6-8e66-51a18aae1b4a" providerId="ADAL" clId="{3A1AFE32-2DE0-41C8-9E1F-4FD453159A0B}" dt="2023-08-03T14:38:47.071" v="170" actId="1076"/>
          <ac:spMkLst>
            <pc:docMk/>
            <pc:sldMk cId="360222904" sldId="264"/>
            <ac:spMk id="6" creationId="{EA78A859-057A-B209-2504-93D2BA1B69AC}"/>
          </ac:spMkLst>
        </pc:spChg>
      </pc:sldChg>
    </pc:docChg>
  </pc:docChgLst>
  <pc:docChgLst>
    <pc:chgData name="Abels, Patrick" userId="ba666de4-0d21-43a6-8e66-51a18aae1b4a" providerId="ADAL" clId="{EFBE2365-C08E-40A4-A8AE-2F80C3DD86BE}"/>
    <pc:docChg chg="undo custSel addSld delSld modSld">
      <pc:chgData name="Abels, Patrick" userId="ba666de4-0d21-43a6-8e66-51a18aae1b4a" providerId="ADAL" clId="{EFBE2365-C08E-40A4-A8AE-2F80C3DD86BE}" dt="2023-07-31T20:51:27.036" v="982" actId="1036"/>
      <pc:docMkLst>
        <pc:docMk/>
      </pc:docMkLst>
      <pc:sldChg chg="delSp modSp mod">
        <pc:chgData name="Abels, Patrick" userId="ba666de4-0d21-43a6-8e66-51a18aae1b4a" providerId="ADAL" clId="{EFBE2365-C08E-40A4-A8AE-2F80C3DD86BE}" dt="2023-07-31T20:38:44.147" v="598" actId="14100"/>
        <pc:sldMkLst>
          <pc:docMk/>
          <pc:sldMk cId="4053142725" sldId="258"/>
        </pc:sldMkLst>
        <pc:spChg chg="mod">
          <ac:chgData name="Abels, Patrick" userId="ba666de4-0d21-43a6-8e66-51a18aae1b4a" providerId="ADAL" clId="{EFBE2365-C08E-40A4-A8AE-2F80C3DD86BE}" dt="2023-07-31T20:38:44.147" v="598" actId="14100"/>
          <ac:spMkLst>
            <pc:docMk/>
            <pc:sldMk cId="4053142725" sldId="258"/>
            <ac:spMk id="2" creationId="{B07DB424-5D60-EB8E-705E-00413050711F}"/>
          </ac:spMkLst>
        </pc:spChg>
        <pc:spChg chg="del">
          <ac:chgData name="Abels, Patrick" userId="ba666de4-0d21-43a6-8e66-51a18aae1b4a" providerId="ADAL" clId="{EFBE2365-C08E-40A4-A8AE-2F80C3DD86BE}" dt="2023-07-31T20:38:21.092" v="589" actId="478"/>
          <ac:spMkLst>
            <pc:docMk/>
            <pc:sldMk cId="4053142725" sldId="258"/>
            <ac:spMk id="3" creationId="{37A5E83A-1944-7C15-78CB-DF10817E858F}"/>
          </ac:spMkLst>
        </pc:spChg>
      </pc:sldChg>
      <pc:sldChg chg="modSp mod">
        <pc:chgData name="Abels, Patrick" userId="ba666de4-0d21-43a6-8e66-51a18aae1b4a" providerId="ADAL" clId="{EFBE2365-C08E-40A4-A8AE-2F80C3DD86BE}" dt="2023-07-31T20:38:11.407" v="588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EFBE2365-C08E-40A4-A8AE-2F80C3DD86BE}" dt="2023-07-31T20:38:11.407" v="588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Sp modSp mod">
        <pc:chgData name="Abels, Patrick" userId="ba666de4-0d21-43a6-8e66-51a18aae1b4a" providerId="ADAL" clId="{EFBE2365-C08E-40A4-A8AE-2F80C3DD86BE}" dt="2023-07-31T20:37:46.222" v="575" actId="478"/>
        <pc:sldMkLst>
          <pc:docMk/>
          <pc:sldMk cId="4223110314" sldId="261"/>
        </pc:sldMkLst>
        <pc:spChg chg="mod">
          <ac:chgData name="Abels, Patrick" userId="ba666de4-0d21-43a6-8e66-51a18aae1b4a" providerId="ADAL" clId="{EFBE2365-C08E-40A4-A8AE-2F80C3DD86BE}" dt="2023-07-31T20:37:40.760" v="573" actId="20577"/>
          <ac:spMkLst>
            <pc:docMk/>
            <pc:sldMk cId="4223110314" sldId="261"/>
            <ac:spMk id="3" creationId="{91E27F51-7010-A9B6-38F8-6302D0C64020}"/>
          </ac:spMkLst>
        </pc:spChg>
        <pc:spChg chg="del">
          <ac:chgData name="Abels, Patrick" userId="ba666de4-0d21-43a6-8e66-51a18aae1b4a" providerId="ADAL" clId="{EFBE2365-C08E-40A4-A8AE-2F80C3DD86BE}" dt="2023-07-31T20:37:46.222" v="575" actId="478"/>
          <ac:spMkLst>
            <pc:docMk/>
            <pc:sldMk cId="4223110314" sldId="261"/>
            <ac:spMk id="6" creationId="{9309D2C6-9509-CDB1-E903-FA244ECEC803}"/>
          </ac:spMkLst>
        </pc:spChg>
        <pc:picChg chg="del">
          <ac:chgData name="Abels, Patrick" userId="ba666de4-0d21-43a6-8e66-51a18aae1b4a" providerId="ADAL" clId="{EFBE2365-C08E-40A4-A8AE-2F80C3DD86BE}" dt="2023-07-31T20:37:43.921" v="574" actId="478"/>
          <ac:picMkLst>
            <pc:docMk/>
            <pc:sldMk cId="4223110314" sldId="261"/>
            <ac:picMk id="5" creationId="{EBA4749D-6D20-F569-6F6F-5EF7857F438E}"/>
          </ac:picMkLst>
        </pc:picChg>
      </pc:sldChg>
      <pc:sldChg chg="delSp mod">
        <pc:chgData name="Abels, Patrick" userId="ba666de4-0d21-43a6-8e66-51a18aae1b4a" providerId="ADAL" clId="{EFBE2365-C08E-40A4-A8AE-2F80C3DD86BE}" dt="2023-07-31T20:37:57.062" v="582" actId="478"/>
        <pc:sldMkLst>
          <pc:docMk/>
          <pc:sldMk cId="4127666779" sldId="262"/>
        </pc:sldMkLst>
        <pc:picChg chg="del">
          <ac:chgData name="Abels, Patrick" userId="ba666de4-0d21-43a6-8e66-51a18aae1b4a" providerId="ADAL" clId="{EFBE2365-C08E-40A4-A8AE-2F80C3DD86BE}" dt="2023-07-31T20:37:54.262" v="577" actId="478"/>
          <ac:picMkLst>
            <pc:docMk/>
            <pc:sldMk cId="4127666779" sldId="262"/>
            <ac:picMk id="3" creationId="{F2BE7A5D-E3A0-FE57-04E1-EB1CC2B046EF}"/>
          </ac:picMkLst>
        </pc:picChg>
        <pc:picChg chg="del">
          <ac:chgData name="Abels, Patrick" userId="ba666de4-0d21-43a6-8e66-51a18aae1b4a" providerId="ADAL" clId="{EFBE2365-C08E-40A4-A8AE-2F80C3DD86BE}" dt="2023-07-31T20:37:56.389" v="581" actId="478"/>
          <ac:picMkLst>
            <pc:docMk/>
            <pc:sldMk cId="4127666779" sldId="262"/>
            <ac:picMk id="4" creationId="{B5735F8B-B5FD-B638-A40E-5958D472F4CB}"/>
          </ac:picMkLst>
        </pc:picChg>
        <pc:picChg chg="del">
          <ac:chgData name="Abels, Patrick" userId="ba666de4-0d21-43a6-8e66-51a18aae1b4a" providerId="ADAL" clId="{EFBE2365-C08E-40A4-A8AE-2F80C3DD86BE}" dt="2023-07-31T20:37:55.299" v="579" actId="478"/>
          <ac:picMkLst>
            <pc:docMk/>
            <pc:sldMk cId="4127666779" sldId="262"/>
            <ac:picMk id="5" creationId="{0C14C468-FDD3-DC2A-C5D3-4B4AE04187AF}"/>
          </ac:picMkLst>
        </pc:picChg>
        <pc:picChg chg="del">
          <ac:chgData name="Abels, Patrick" userId="ba666de4-0d21-43a6-8e66-51a18aae1b4a" providerId="ADAL" clId="{EFBE2365-C08E-40A4-A8AE-2F80C3DD86BE}" dt="2023-07-31T20:37:55.854" v="580" actId="478"/>
          <ac:picMkLst>
            <pc:docMk/>
            <pc:sldMk cId="4127666779" sldId="262"/>
            <ac:picMk id="6" creationId="{4C5A9455-99A3-89BC-5264-AAAB6F876188}"/>
          </ac:picMkLst>
        </pc:picChg>
        <pc:picChg chg="del">
          <ac:chgData name="Abels, Patrick" userId="ba666de4-0d21-43a6-8e66-51a18aae1b4a" providerId="ADAL" clId="{EFBE2365-C08E-40A4-A8AE-2F80C3DD86BE}" dt="2023-07-31T20:37:54.800" v="578" actId="478"/>
          <ac:picMkLst>
            <pc:docMk/>
            <pc:sldMk cId="4127666779" sldId="262"/>
            <ac:picMk id="7" creationId="{9CA0D277-68E3-CC6A-F2C7-FA519E0F4BBC}"/>
          </ac:picMkLst>
        </pc:picChg>
        <pc:picChg chg="del">
          <ac:chgData name="Abels, Patrick" userId="ba666de4-0d21-43a6-8e66-51a18aae1b4a" providerId="ADAL" clId="{EFBE2365-C08E-40A4-A8AE-2F80C3DD86BE}" dt="2023-07-31T20:37:57.062" v="582" actId="47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EFBE2365-C08E-40A4-A8AE-2F80C3DD86BE}" dt="2023-07-31T20:38:05.753" v="583" actId="47"/>
        <pc:sldMkLst>
          <pc:docMk/>
          <pc:sldMk cId="2628582133" sldId="265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463062427" sldId="266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865747485" sldId="267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1931251602" sldId="268"/>
        </pc:sldMkLst>
      </pc:sldChg>
      <pc:sldChg chg="del">
        <pc:chgData name="Abels, Patrick" userId="ba666de4-0d21-43a6-8e66-51a18aae1b4a" providerId="ADAL" clId="{EFBE2365-C08E-40A4-A8AE-2F80C3DD86BE}" dt="2023-07-31T20:37:51.649" v="576" actId="47"/>
        <pc:sldMkLst>
          <pc:docMk/>
          <pc:sldMk cId="3717009104" sldId="269"/>
        </pc:sldMkLst>
      </pc:sldChg>
      <pc:sldChg chg="addSp modSp new mod">
        <pc:chgData name="Abels, Patrick" userId="ba666de4-0d21-43a6-8e66-51a18aae1b4a" providerId="ADAL" clId="{EFBE2365-C08E-40A4-A8AE-2F80C3DD86BE}" dt="2023-07-31T20:51:27.036" v="982" actId="1036"/>
        <pc:sldMkLst>
          <pc:docMk/>
          <pc:sldMk cId="39607195" sldId="270"/>
        </pc:sldMkLst>
        <pc:spChg chg="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2" creationId="{729B436A-DAAF-667C-E5F1-79ABC33B1FBB}"/>
          </ac:spMkLst>
        </pc:spChg>
        <pc:spChg chg="mod">
          <ac:chgData name="Abels, Patrick" userId="ba666de4-0d21-43a6-8e66-51a18aae1b4a" providerId="ADAL" clId="{EFBE2365-C08E-40A4-A8AE-2F80C3DD86BE}" dt="2023-07-31T20:21:29.061" v="14" actId="14100"/>
          <ac:spMkLst>
            <pc:docMk/>
            <pc:sldMk cId="39607195" sldId="270"/>
            <ac:spMk id="3" creationId="{B7EA5D86-2AE1-8177-5905-FF1FFBFA39D8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4" creationId="{C9D821A3-57D1-5441-04CD-32A439397542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5" creationId="{E37D54A5-5F7D-E334-1AD0-4C77AA12E40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6" creationId="{C6352948-7515-D8BF-E78F-5FCC08194C7C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8" creationId="{39938392-2326-8C73-9AF3-8305F8A18034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9" creationId="{B030334D-BDA1-B177-14AC-7CBE707BA9A6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0" creationId="{E36DFD04-3BB5-7CD1-72CD-F2570DE4ECE1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1" creationId="{52CE9DA6-6F46-BA79-6C1E-BF9FBA7C51D3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2" creationId="{8FEFDC21-5BFD-20AE-3C7E-945B2EAA3F2B}"/>
          </ac:spMkLst>
        </pc:spChg>
        <pc:spChg chg="add mod">
          <ac:chgData name="Abels, Patrick" userId="ba666de4-0d21-43a6-8e66-51a18aae1b4a" providerId="ADAL" clId="{EFBE2365-C08E-40A4-A8AE-2F80C3DD86BE}" dt="2023-07-31T20:51:27.036" v="982" actId="1036"/>
          <ac:spMkLst>
            <pc:docMk/>
            <pc:sldMk cId="39607195" sldId="270"/>
            <ac:spMk id="13" creationId="{058CA7ED-68A4-6D99-3D93-7DB1F37EF3AF}"/>
          </ac:spMkLst>
        </pc:spChg>
      </pc:sldChg>
    </pc:docChg>
  </pc:docChgLst>
  <pc:docChgLst>
    <pc:chgData name="Abels, Patrick" userId="ba666de4-0d21-43a6-8e66-51a18aae1b4a" providerId="ADAL" clId="{1EA24D17-B000-4F5B-B835-0A7A60C4E8D2}"/>
    <pc:docChg chg="undo custSel addSld delSld modSld modMainMaster">
      <pc:chgData name="Abels, Patrick" userId="ba666de4-0d21-43a6-8e66-51a18aae1b4a" providerId="ADAL" clId="{1EA24D17-B000-4F5B-B835-0A7A60C4E8D2}" dt="2023-07-31T19:08:28.051" v="731" actId="1038"/>
      <pc:docMkLst>
        <pc:docMk/>
      </pc:docMkLst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6885273" sldId="256"/>
        </pc:sldMkLst>
      </pc:sldChg>
      <pc:sldChg chg="new del">
        <pc:chgData name="Abels, Patrick" userId="ba666de4-0d21-43a6-8e66-51a18aae1b4a" providerId="ADAL" clId="{1EA24D17-B000-4F5B-B835-0A7A60C4E8D2}" dt="2023-07-31T18:24:31.468" v="56" actId="47"/>
        <pc:sldMkLst>
          <pc:docMk/>
          <pc:sldMk cId="2531811691" sldId="256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179587911" sldId="257"/>
        </pc:sldMkLst>
      </pc:sldChg>
      <pc:sldChg chg="addSp modSp new del mod">
        <pc:chgData name="Abels, Patrick" userId="ba666de4-0d21-43a6-8e66-51a18aae1b4a" providerId="ADAL" clId="{1EA24D17-B000-4F5B-B835-0A7A60C4E8D2}" dt="2023-07-31T18:29:43.828" v="131" actId="47"/>
        <pc:sldMkLst>
          <pc:docMk/>
          <pc:sldMk cId="3816611931" sldId="257"/>
        </pc:sldMkLst>
        <pc:spChg chg="mod">
          <ac:chgData name="Abels, Patrick" userId="ba666de4-0d21-43a6-8e66-51a18aae1b4a" providerId="ADAL" clId="{1EA24D17-B000-4F5B-B835-0A7A60C4E8D2}" dt="2023-07-31T18:24:58.614" v="76" actId="20577"/>
          <ac:spMkLst>
            <pc:docMk/>
            <pc:sldMk cId="3816611931" sldId="257"/>
            <ac:spMk id="2" creationId="{EC801E97-9E70-4DE6-31DA-C065479A536C}"/>
          </ac:spMkLst>
        </pc:spChg>
        <pc:picChg chg="add mod">
          <ac:chgData name="Abels, Patrick" userId="ba666de4-0d21-43a6-8e66-51a18aae1b4a" providerId="ADAL" clId="{1EA24D17-B000-4F5B-B835-0A7A60C4E8D2}" dt="2023-07-31T18:28:04.580" v="108" actId="1076"/>
          <ac:picMkLst>
            <pc:docMk/>
            <pc:sldMk cId="3816611931" sldId="257"/>
            <ac:picMk id="3" creationId="{B2707E73-F258-049A-03EA-7069DD8DB4F5}"/>
          </ac:picMkLst>
        </pc:picChg>
      </pc:sldChg>
      <pc:sldChg chg="addSp modSp new mod">
        <pc:chgData name="Abels, Patrick" userId="ba666de4-0d21-43a6-8e66-51a18aae1b4a" providerId="ADAL" clId="{1EA24D17-B000-4F5B-B835-0A7A60C4E8D2}" dt="2023-07-31T18:34:46.030" v="22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1EA24D17-B000-4F5B-B835-0A7A60C4E8D2}" dt="2023-07-31T18:34:19.673" v="202" actId="20577"/>
          <ac:spMkLst>
            <pc:docMk/>
            <pc:sldMk cId="4053142725" sldId="258"/>
            <ac:spMk id="2" creationId="{B07DB424-5D60-EB8E-705E-00413050711F}"/>
          </ac:spMkLst>
        </pc:spChg>
        <pc:spChg chg="add mod">
          <ac:chgData name="Abels, Patrick" userId="ba666de4-0d21-43a6-8e66-51a18aae1b4a" providerId="ADAL" clId="{1EA24D17-B000-4F5B-B835-0A7A60C4E8D2}" dt="2023-07-31T18:34:46.030" v="225" actId="20577"/>
          <ac:spMkLst>
            <pc:docMk/>
            <pc:sldMk cId="4053142725" sldId="258"/>
            <ac:spMk id="3" creationId="{37A5E83A-1944-7C15-78CB-DF10817E858F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4287185686" sldId="258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690822542" sldId="259"/>
        </pc:sldMkLst>
      </pc:sldChg>
      <pc:sldChg chg="modSp new mod">
        <pc:chgData name="Abels, Patrick" userId="ba666de4-0d21-43a6-8e66-51a18aae1b4a" providerId="ADAL" clId="{1EA24D17-B000-4F5B-B835-0A7A60C4E8D2}" dt="2023-07-31T18:36:11.990" v="247" actId="20577"/>
        <pc:sldMkLst>
          <pc:docMk/>
          <pc:sldMk cId="3366437632" sldId="259"/>
        </pc:sldMkLst>
        <pc:spChg chg="mod">
          <ac:chgData name="Abels, Patrick" userId="ba666de4-0d21-43a6-8e66-51a18aae1b4a" providerId="ADAL" clId="{1EA24D17-B000-4F5B-B835-0A7A60C4E8D2}" dt="2023-07-31T18:36:11.990" v="247" actId="20577"/>
          <ac:spMkLst>
            <pc:docMk/>
            <pc:sldMk cId="3366437632" sldId="259"/>
            <ac:spMk id="2" creationId="{D75C1544-77A2-CE22-C31D-D08864B78BAE}"/>
          </ac:spMkLst>
        </pc:sp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3117757405" sldId="260"/>
        </pc:sldMkLst>
      </pc:sldChg>
      <pc:sldChg chg="new del">
        <pc:chgData name="Abels, Patrick" userId="ba666de4-0d21-43a6-8e66-51a18aae1b4a" providerId="ADAL" clId="{1EA24D17-B000-4F5B-B835-0A7A60C4E8D2}" dt="2023-07-31T18:47:41.362" v="470" actId="47"/>
        <pc:sldMkLst>
          <pc:docMk/>
          <pc:sldMk cId="3666141988" sldId="260"/>
        </pc:sldMkLst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2438877614" sldId="261"/>
        </pc:sldMkLst>
      </pc:sldChg>
      <pc:sldChg chg="addSp delSp modSp new mod">
        <pc:chgData name="Abels, Patrick" userId="ba666de4-0d21-43a6-8e66-51a18aae1b4a" providerId="ADAL" clId="{1EA24D17-B000-4F5B-B835-0A7A60C4E8D2}" dt="2023-07-31T18:59:23.311" v="617" actId="732"/>
        <pc:sldMkLst>
          <pc:docMk/>
          <pc:sldMk cId="4223110314" sldId="261"/>
        </pc:sldMkLst>
        <pc:spChg chg="mod">
          <ac:chgData name="Abels, Patrick" userId="ba666de4-0d21-43a6-8e66-51a18aae1b4a" providerId="ADAL" clId="{1EA24D17-B000-4F5B-B835-0A7A60C4E8D2}" dt="2023-07-31T18:52:55.052" v="528" actId="20577"/>
          <ac:spMkLst>
            <pc:docMk/>
            <pc:sldMk cId="4223110314" sldId="261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2:22.960" v="520" actId="20577"/>
          <ac:spMkLst>
            <pc:docMk/>
            <pc:sldMk cId="4223110314" sldId="261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7:34.664" v="607" actId="14100"/>
          <ac:spMkLst>
            <pc:docMk/>
            <pc:sldMk cId="4223110314" sldId="261"/>
            <ac:spMk id="6" creationId="{9309D2C6-9509-CDB1-E903-FA244ECEC803}"/>
          </ac:spMkLst>
        </pc:spChg>
        <pc:spChg chg="add del mod">
          <ac:chgData name="Abels, Patrick" userId="ba666de4-0d21-43a6-8e66-51a18aae1b4a" providerId="ADAL" clId="{1EA24D17-B000-4F5B-B835-0A7A60C4E8D2}" dt="2023-07-31T18:59:18.639" v="616" actId="478"/>
          <ac:spMkLst>
            <pc:docMk/>
            <pc:sldMk cId="4223110314" sldId="261"/>
            <ac:spMk id="7" creationId="{3E40CA89-044D-1738-800E-04FA957F95F6}"/>
          </ac:spMkLst>
        </pc:spChg>
        <pc:picChg chg="add mod modCrop">
          <ac:chgData name="Abels, Patrick" userId="ba666de4-0d21-43a6-8e66-51a18aae1b4a" providerId="ADAL" clId="{1EA24D17-B000-4F5B-B835-0A7A60C4E8D2}" dt="2023-07-31T18:59:23.311" v="617" actId="732"/>
          <ac:picMkLst>
            <pc:docMk/>
            <pc:sldMk cId="4223110314" sldId="261"/>
            <ac:picMk id="5" creationId="{EBA4749D-6D20-F569-6F6F-5EF7857F438E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572060250" sldId="262"/>
        </pc:sldMkLst>
      </pc:sldChg>
      <pc:sldChg chg="addSp delSp modSp new mod">
        <pc:chgData name="Abels, Patrick" userId="ba666de4-0d21-43a6-8e66-51a18aae1b4a" providerId="ADAL" clId="{1EA24D17-B000-4F5B-B835-0A7A60C4E8D2}" dt="2023-07-31T19:08:28.051" v="731" actId="1038"/>
        <pc:sldMkLst>
          <pc:docMk/>
          <pc:sldMk cId="4127666779" sldId="262"/>
        </pc:sldMkLst>
        <pc:spChg chg="del mod">
          <ac:chgData name="Abels, Patrick" userId="ba666de4-0d21-43a6-8e66-51a18aae1b4a" providerId="ADAL" clId="{1EA24D17-B000-4F5B-B835-0A7A60C4E8D2}" dt="2023-07-31T19:07:42.406" v="712" actId="478"/>
          <ac:spMkLst>
            <pc:docMk/>
            <pc:sldMk cId="4127666779" sldId="262"/>
            <ac:spMk id="2" creationId="{F539A69B-7D58-0B3A-C06A-BBB0AAD55299}"/>
          </ac:spMkLst>
        </pc:spChg>
        <pc:spChg chg="add del mod">
          <ac:chgData name="Abels, Patrick" userId="ba666de4-0d21-43a6-8e66-51a18aae1b4a" providerId="ADAL" clId="{1EA24D17-B000-4F5B-B835-0A7A60C4E8D2}" dt="2023-07-31T19:07:46.596" v="713" actId="478"/>
          <ac:spMkLst>
            <pc:docMk/>
            <pc:sldMk cId="4127666779" sldId="262"/>
            <ac:spMk id="10" creationId="{9EA6A81F-9165-ABA7-89DA-CCEBB4375B8A}"/>
          </ac:spMkLst>
        </pc:sp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3" creationId="{F2BE7A5D-E3A0-FE57-04E1-EB1CC2B046E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4" creationId="{B5735F8B-B5FD-B638-A40E-5958D472F4CB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5" creationId="{0C14C468-FDD3-DC2A-C5D3-4B4AE04187AF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6" creationId="{4C5A9455-99A3-89BC-5264-AAAB6F876188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7" creationId="{9CA0D277-68E3-CC6A-F2C7-FA519E0F4BBC}"/>
          </ac:picMkLst>
        </pc:picChg>
        <pc:picChg chg="add mod modCrop">
          <ac:chgData name="Abels, Patrick" userId="ba666de4-0d21-43a6-8e66-51a18aae1b4a" providerId="ADAL" clId="{1EA24D17-B000-4F5B-B835-0A7A60C4E8D2}" dt="2023-07-31T19:08:28.051" v="731" actId="1038"/>
          <ac:picMkLst>
            <pc:docMk/>
            <pc:sldMk cId="4127666779" sldId="262"/>
            <ac:picMk id="8" creationId="{7CCAE423-208F-2439-4442-4EA59DBAA00A}"/>
          </ac:picMkLst>
        </pc:picChg>
      </pc:sldChg>
      <pc:sldChg chg="del">
        <pc:chgData name="Abels, Patrick" userId="ba666de4-0d21-43a6-8e66-51a18aae1b4a" providerId="ADAL" clId="{1EA24D17-B000-4F5B-B835-0A7A60C4E8D2}" dt="2023-07-31T18:16:29.933" v="0" actId="47"/>
        <pc:sldMkLst>
          <pc:docMk/>
          <pc:sldMk cId="1982254768" sldId="263"/>
        </pc:sldMkLst>
      </pc:sldChg>
      <pc:sldChg chg="modSp new mod modTransition">
        <pc:chgData name="Abels, Patrick" userId="ba666de4-0d21-43a6-8e66-51a18aae1b4a" providerId="ADAL" clId="{1EA24D17-B000-4F5B-B835-0A7A60C4E8D2}" dt="2023-07-31T18:30:10.003" v="151"/>
        <pc:sldMkLst>
          <pc:docMk/>
          <pc:sldMk cId="2766537786" sldId="263"/>
        </pc:sldMkLst>
        <pc:spChg chg="mod">
          <ac:chgData name="Abels, Patrick" userId="ba666de4-0d21-43a6-8e66-51a18aae1b4a" providerId="ADAL" clId="{1EA24D17-B000-4F5B-B835-0A7A60C4E8D2}" dt="2023-07-31T18:29:57.738" v="150" actId="20577"/>
          <ac:spMkLst>
            <pc:docMk/>
            <pc:sldMk cId="2766537786" sldId="263"/>
            <ac:spMk id="2" creationId="{68E00736-7763-5364-29F5-3973C6BC804D}"/>
          </ac:spMkLst>
        </pc:spChg>
      </pc:sldChg>
      <pc:sldChg chg="addSp modSp add del mod">
        <pc:chgData name="Abels, Patrick" userId="ba666de4-0d21-43a6-8e66-51a18aae1b4a" providerId="ADAL" clId="{1EA24D17-B000-4F5B-B835-0A7A60C4E8D2}" dt="2023-07-31T18:40:32.318" v="393" actId="47"/>
        <pc:sldMkLst>
          <pc:docMk/>
          <pc:sldMk cId="3698756132" sldId="264"/>
        </pc:sldMkLst>
        <pc:spChg chg="mod">
          <ac:chgData name="Abels, Patrick" userId="ba666de4-0d21-43a6-8e66-51a18aae1b4a" providerId="ADAL" clId="{1EA24D17-B000-4F5B-B835-0A7A60C4E8D2}" dt="2023-07-31T18:40:14.624" v="391"/>
          <ac:spMkLst>
            <pc:docMk/>
            <pc:sldMk cId="3698756132" sldId="264"/>
            <ac:spMk id="2" creationId="{D75C1544-77A2-CE22-C31D-D08864B78BAE}"/>
          </ac:spMkLst>
        </pc:spChg>
        <pc:graphicFrameChg chg="add mod modGraphic">
          <ac:chgData name="Abels, Patrick" userId="ba666de4-0d21-43a6-8e66-51a18aae1b4a" providerId="ADAL" clId="{1EA24D17-B000-4F5B-B835-0A7A60C4E8D2}" dt="2023-07-31T18:40:04.941" v="388" actId="14100"/>
          <ac:graphicFrameMkLst>
            <pc:docMk/>
            <pc:sldMk cId="3698756132" sldId="264"/>
            <ac:graphicFrameMk id="3" creationId="{6931FFAE-52D8-D1BC-5830-1CEB0EC90EE6}"/>
          </ac:graphicFrameMkLst>
        </pc:graphicFrameChg>
      </pc:sldChg>
      <pc:sldChg chg="addSp delSp modSp add mod">
        <pc:chgData name="Abels, Patrick" userId="ba666de4-0d21-43a6-8e66-51a18aae1b4a" providerId="ADAL" clId="{1EA24D17-B000-4F5B-B835-0A7A60C4E8D2}" dt="2023-07-31T18:46:05.280" v="469" actId="207"/>
        <pc:sldMkLst>
          <pc:docMk/>
          <pc:sldMk cId="2628582133" sldId="265"/>
        </pc:sldMkLst>
        <pc:spChg chg="mod">
          <ac:chgData name="Abels, Patrick" userId="ba666de4-0d21-43a6-8e66-51a18aae1b4a" providerId="ADAL" clId="{1EA24D17-B000-4F5B-B835-0A7A60C4E8D2}" dt="2023-07-31T18:41:27.132" v="412" actId="20577"/>
          <ac:spMkLst>
            <pc:docMk/>
            <pc:sldMk cId="2628582133" sldId="265"/>
            <ac:spMk id="2" creationId="{D75C1544-77A2-CE22-C31D-D08864B78BAE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" creationId="{EE3F75DF-29E6-402A-CB62-7737D5914CCB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" creationId="{E7391258-B67A-66CB-022D-FFF5CC7F8EEF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" creationId="{9B9C2A00-C219-9E3C-861E-0E5D8770B065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6" creationId="{A902AD16-E3CE-56E7-6AA2-ED32DE9AF570}"/>
          </ac:spMkLst>
        </pc:spChg>
        <pc:spChg chg="add 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7" creationId="{E999206E-939D-1F0A-3E53-B8ABF463010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8" creationId="{2BECCDDC-6A96-7BBF-58EC-30FEEA71DBD2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9" creationId="{0B5FD9A2-6820-0036-2845-8CD8E7E23E8D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0" creationId="{1CB7BC12-9CFC-752E-71DB-B0DB2E9CA443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1" creationId="{8EC425FC-EB73-A3BF-3986-768A6A770008}"/>
          </ac:spMkLst>
        </pc:spChg>
        <pc:spChg chg="add mod">
          <ac:chgData name="Abels, Patrick" userId="ba666de4-0d21-43a6-8e66-51a18aae1b4a" providerId="ADAL" clId="{1EA24D17-B000-4F5B-B835-0A7A60C4E8D2}" dt="2023-07-31T18:43:43.320" v="441"/>
          <ac:spMkLst>
            <pc:docMk/>
            <pc:sldMk cId="2628582133" sldId="265"/>
            <ac:spMk id="12" creationId="{32CDBC1E-53D0-EC95-1A17-1294DCA0D34A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3" creationId="{5BFBD9A2-57EB-47BA-ED35-40BEC6B7B7B4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4" creationId="{F1279E3C-3B22-500E-4D29-D9C4760AF18B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5" creationId="{3441472A-6C3F-4EA3-0C36-B34009C881E1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6" creationId="{735820D4-0286-83A6-85AA-4E9400D6CEE8}"/>
          </ac:spMkLst>
        </pc:spChg>
        <pc:spChg chg="add mod">
          <ac:chgData name="Abels, Patrick" userId="ba666de4-0d21-43a6-8e66-51a18aae1b4a" providerId="ADAL" clId="{1EA24D17-B000-4F5B-B835-0A7A60C4E8D2}" dt="2023-07-31T18:43:42.931" v="440"/>
          <ac:spMkLst>
            <pc:docMk/>
            <pc:sldMk cId="2628582133" sldId="265"/>
            <ac:spMk id="17" creationId="{74814C4E-7F45-6245-0028-76F1373D39E5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8" creationId="{6E1E2AF0-EAD6-F347-81E0-A99FFB8D7C4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19" creationId="{5126AE14-3238-CAAB-92D2-15B67A2A7CC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0" creationId="{93E1A236-9971-6AD4-2E8F-99F491A953C8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1" creationId="{8B484225-BD48-3D68-DE21-611519D9086D}"/>
          </ac:spMkLst>
        </pc:spChg>
        <pc:spChg chg="add mod">
          <ac:chgData name="Abels, Patrick" userId="ba666de4-0d21-43a6-8e66-51a18aae1b4a" providerId="ADAL" clId="{1EA24D17-B000-4F5B-B835-0A7A60C4E8D2}" dt="2023-07-31T18:43:42.617" v="439"/>
          <ac:spMkLst>
            <pc:docMk/>
            <pc:sldMk cId="2628582133" sldId="265"/>
            <ac:spMk id="22" creationId="{BAE60258-7E52-6762-3755-097B936B8CC5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3" creationId="{A3AD8A91-3320-D7FE-A226-95F364B8501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4" creationId="{38A0B66C-4C95-0612-BE9B-1A1CC52815F4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5" creationId="{69EBD235-EA50-78A4-8A54-A274AF1A6A4A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6" creationId="{2AF8532D-8CE5-5A55-1079-B14FCA6FD72C}"/>
          </ac:spMkLst>
        </pc:spChg>
        <pc:spChg chg="add mod">
          <ac:chgData name="Abels, Patrick" userId="ba666de4-0d21-43a6-8e66-51a18aae1b4a" providerId="ADAL" clId="{1EA24D17-B000-4F5B-B835-0A7A60C4E8D2}" dt="2023-07-31T18:43:42.257" v="438"/>
          <ac:spMkLst>
            <pc:docMk/>
            <pc:sldMk cId="2628582133" sldId="265"/>
            <ac:spMk id="27" creationId="{C4DCCB7E-9316-B456-94A7-90079F822F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0" creationId="{D74221E3-AAAF-0ED5-17B7-C9567391EC0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1" creationId="{83982998-075A-FAE3-68A4-BBB86303D1F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2" creationId="{48124D92-FAEA-CDBA-706F-9F314C8705D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3" creationId="{E3C95CE3-8DB9-D102-3E0A-37EB85292C9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4" creationId="{19F9A450-AD4D-8913-6FF0-77F4F6F39BE2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6" creationId="{B1E9F945-B43A-5E29-7348-FD8E6C4BC916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7" creationId="{C12C8CBF-6162-1755-6998-F723D7553A3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8" creationId="{E1D251CC-08F8-EB23-AF76-90CFF74CF1D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39" creationId="{36692BB6-D56F-2A8E-2839-B40009D78CDE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0" creationId="{157BBBEC-56D7-9210-045B-5DA94E4E59A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2" creationId="{CA4F05F0-557E-9810-BDB2-8CA0EA725D0A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3" creationId="{FADA0CF2-350F-D0F8-CEBB-1C40E05FE86B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4" creationId="{0AA55C26-ABF6-2850-392A-B1D6BFA102F7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5" creationId="{C592E026-7A32-DE3E-A2F8-251877B41A1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6" creationId="{3C1B172F-60BD-64CD-478E-3B25C87BC351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8" creationId="{791E74F8-FE26-E01F-F39F-95BF2491442F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49" creationId="{BE31B9ED-9DAF-AF42-5A56-462638915C49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0" creationId="{B1019455-A25D-2244-1470-D3189DFD2C5D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1" creationId="{925F2DCC-25CA-A9CB-5155-EF025692CC90}"/>
          </ac:spMkLst>
        </pc:spChg>
        <pc:spChg chg="mod topLvl">
          <ac:chgData name="Abels, Patrick" userId="ba666de4-0d21-43a6-8e66-51a18aae1b4a" providerId="ADAL" clId="{1EA24D17-B000-4F5B-B835-0A7A60C4E8D2}" dt="2023-07-31T18:46:05.280" v="469" actId="207"/>
          <ac:spMkLst>
            <pc:docMk/>
            <pc:sldMk cId="2628582133" sldId="265"/>
            <ac:spMk id="52" creationId="{D32F3727-A6CB-1F02-79E8-527142FF2CDE}"/>
          </ac:spMkLst>
        </pc:s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8" creationId="{FBBAADF0-604D-71DF-7DFB-0307C4602E39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29" creationId="{C00C7946-803E-9ABE-9999-3F37002F5A8F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35" creationId="{F9F1692B-B976-37E5-9774-ACF09D462D53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1" creationId="{F8E15D01-0BB7-20B8-6A4D-0C1DF97B09FC}"/>
          </ac:grpSpMkLst>
        </pc:grpChg>
        <pc:grpChg chg="add del mod">
          <ac:chgData name="Abels, Patrick" userId="ba666de4-0d21-43a6-8e66-51a18aae1b4a" providerId="ADAL" clId="{1EA24D17-B000-4F5B-B835-0A7A60C4E8D2}" dt="2023-07-31T18:44:26.281" v="452" actId="165"/>
          <ac:grpSpMkLst>
            <pc:docMk/>
            <pc:sldMk cId="2628582133" sldId="265"/>
            <ac:grpSpMk id="47" creationId="{F8E646D6-61A0-1A89-7937-0E735047F2DB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3" creationId="{44807126-5698-6910-23F8-DFBE934F1094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4" creationId="{61B313A3-F40B-1C91-9BE6-FE477033BB0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5" creationId="{739D18B0-3B10-0D2B-2F0F-399E5BBC10A9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6" creationId="{A250DEAC-4B94-B42D-BA0F-0D8F7102DE77}"/>
          </ac:grpSpMkLst>
        </pc:grpChg>
        <pc:grpChg chg="add mod">
          <ac:chgData name="Abels, Patrick" userId="ba666de4-0d21-43a6-8e66-51a18aae1b4a" providerId="ADAL" clId="{1EA24D17-B000-4F5B-B835-0A7A60C4E8D2}" dt="2023-07-31T18:46:05.280" v="469" actId="207"/>
          <ac:grpSpMkLst>
            <pc:docMk/>
            <pc:sldMk cId="2628582133" sldId="265"/>
            <ac:grpSpMk id="57" creationId="{ABCBFE85-228F-2FD5-F673-7DBC4828DEEB}"/>
          </ac:grpSpMkLst>
        </pc:grpChg>
      </pc:sldChg>
      <pc:sldChg chg="addSp delSp modSp add mod">
        <pc:chgData name="Abels, Patrick" userId="ba666de4-0d21-43a6-8e66-51a18aae1b4a" providerId="ADAL" clId="{1EA24D17-B000-4F5B-B835-0A7A60C4E8D2}" dt="2023-07-31T18:59:50.637" v="626" actId="1035"/>
        <pc:sldMkLst>
          <pc:docMk/>
          <pc:sldMk cId="3463062427" sldId="266"/>
        </pc:sldMkLst>
        <pc:spChg chg="mod">
          <ac:chgData name="Abels, Patrick" userId="ba666de4-0d21-43a6-8e66-51a18aae1b4a" providerId="ADAL" clId="{1EA24D17-B000-4F5B-B835-0A7A60C4E8D2}" dt="2023-07-31T18:53:56.388" v="590" actId="20577"/>
          <ac:spMkLst>
            <pc:docMk/>
            <pc:sldMk cId="3463062427" sldId="266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8:59:50.637" v="626" actId="1035"/>
          <ac:spMkLst>
            <pc:docMk/>
            <pc:sldMk cId="3463062427" sldId="266"/>
            <ac:spMk id="6" creationId="{0761874D-0D83-4860-275B-6777F631EA60}"/>
          </ac:spMkLst>
        </pc:spChg>
        <pc:spChg chg="add del mod">
          <ac:chgData name="Abels, Patrick" userId="ba666de4-0d21-43a6-8e66-51a18aae1b4a" providerId="ADAL" clId="{1EA24D17-B000-4F5B-B835-0A7A60C4E8D2}" dt="2023-07-31T18:59:41.791" v="621" actId="478"/>
          <ac:spMkLst>
            <pc:docMk/>
            <pc:sldMk cId="3463062427" sldId="266"/>
            <ac:spMk id="7" creationId="{E7BDE1B7-03B3-9BF3-F19B-6BFDF82A7DE2}"/>
          </ac:spMkLst>
        </pc:spChg>
        <pc:picChg chg="add mod modCrop">
          <ac:chgData name="Abels, Patrick" userId="ba666de4-0d21-43a6-8e66-51a18aae1b4a" providerId="ADAL" clId="{1EA24D17-B000-4F5B-B835-0A7A60C4E8D2}" dt="2023-07-31T18:59:33.144" v="620" actId="732"/>
          <ac:picMkLst>
            <pc:docMk/>
            <pc:sldMk cId="3463062427" sldId="266"/>
            <ac:picMk id="5" creationId="{38424DDD-E689-4D7D-89A0-8892E8E1BCDE}"/>
          </ac:picMkLst>
        </pc:picChg>
      </pc:sldChg>
      <pc:sldChg chg="addSp delSp modSp add mod">
        <pc:chgData name="Abels, Patrick" userId="ba666de4-0d21-43a6-8e66-51a18aae1b4a" providerId="ADAL" clId="{1EA24D17-B000-4F5B-B835-0A7A60C4E8D2}" dt="2023-07-31T19:01:26.310" v="646" actId="1037"/>
        <pc:sldMkLst>
          <pc:docMk/>
          <pc:sldMk cId="1865747485" sldId="267"/>
        </pc:sldMkLst>
        <pc:spChg chg="del">
          <ac:chgData name="Abels, Patrick" userId="ba666de4-0d21-43a6-8e66-51a18aae1b4a" providerId="ADAL" clId="{1EA24D17-B000-4F5B-B835-0A7A60C4E8D2}" dt="2023-07-31T19:01:07.329" v="633" actId="478"/>
          <ac:spMkLst>
            <pc:docMk/>
            <pc:sldMk cId="1865747485" sldId="267"/>
            <ac:spMk id="2" creationId="{EEA79473-2E02-D691-984D-E62FD887B263}"/>
          </ac:spMkLst>
        </pc:spChg>
        <pc:spChg chg="mod">
          <ac:chgData name="Abels, Patrick" userId="ba666de4-0d21-43a6-8e66-51a18aae1b4a" providerId="ADAL" clId="{1EA24D17-B000-4F5B-B835-0A7A60C4E8D2}" dt="2023-07-31T18:53:52.865" v="589" actId="20577"/>
          <ac:spMkLst>
            <pc:docMk/>
            <pc:sldMk cId="1865747485" sldId="267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1:26.310" v="646" actId="1037"/>
          <ac:spMkLst>
            <pc:docMk/>
            <pc:sldMk cId="1865747485" sldId="267"/>
            <ac:spMk id="6" creationId="{992B0168-F754-9993-FCFB-10F07FB1D7F8}"/>
          </ac:spMkLst>
        </pc:spChg>
        <pc:picChg chg="add mod ord">
          <ac:chgData name="Abels, Patrick" userId="ba666de4-0d21-43a6-8e66-51a18aae1b4a" providerId="ADAL" clId="{1EA24D17-B000-4F5B-B835-0A7A60C4E8D2}" dt="2023-07-31T19:01:12.024" v="634" actId="14100"/>
          <ac:picMkLst>
            <pc:docMk/>
            <pc:sldMk cId="1865747485" sldId="267"/>
            <ac:picMk id="5" creationId="{4F13FB05-7E23-872E-5F82-6743E0E6A692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2:16.013" v="655"/>
        <pc:sldMkLst>
          <pc:docMk/>
          <pc:sldMk cId="1931251602" sldId="268"/>
        </pc:sldMkLst>
        <pc:spChg chg="mod">
          <ac:chgData name="Abels, Patrick" userId="ba666de4-0d21-43a6-8e66-51a18aae1b4a" providerId="ADAL" clId="{1EA24D17-B000-4F5B-B835-0A7A60C4E8D2}" dt="2023-07-31T18:53:49.505" v="588" actId="20577"/>
          <ac:spMkLst>
            <pc:docMk/>
            <pc:sldMk cId="1931251602" sldId="268"/>
            <ac:spMk id="3" creationId="{91E27F51-7010-A9B6-38F8-6302D0C64020}"/>
          </ac:spMkLst>
        </pc:spChg>
        <pc:spChg chg="add mod">
          <ac:chgData name="Abels, Patrick" userId="ba666de4-0d21-43a6-8e66-51a18aae1b4a" providerId="ADAL" clId="{1EA24D17-B000-4F5B-B835-0A7A60C4E8D2}" dt="2023-07-31T19:02:16.013" v="655"/>
          <ac:spMkLst>
            <pc:docMk/>
            <pc:sldMk cId="1931251602" sldId="268"/>
            <ac:spMk id="6" creationId="{0C98435F-BE74-E7B1-3B11-1501615D065C}"/>
          </ac:spMkLst>
        </pc:spChg>
        <pc:picChg chg="add mod">
          <ac:chgData name="Abels, Patrick" userId="ba666de4-0d21-43a6-8e66-51a18aae1b4a" providerId="ADAL" clId="{1EA24D17-B000-4F5B-B835-0A7A60C4E8D2}" dt="2023-07-31T19:02:10.128" v="654" actId="1076"/>
          <ac:picMkLst>
            <pc:docMk/>
            <pc:sldMk cId="1931251602" sldId="268"/>
            <ac:picMk id="5" creationId="{108D0A10-9516-B7D9-646F-265698FC4B65}"/>
          </ac:picMkLst>
        </pc:picChg>
      </pc:sldChg>
      <pc:sldChg chg="addSp modSp add mod">
        <pc:chgData name="Abels, Patrick" userId="ba666de4-0d21-43a6-8e66-51a18aae1b4a" providerId="ADAL" clId="{1EA24D17-B000-4F5B-B835-0A7A60C4E8D2}" dt="2023-07-31T19:03:52.672" v="667" actId="1076"/>
        <pc:sldMkLst>
          <pc:docMk/>
          <pc:sldMk cId="3717009104" sldId="269"/>
        </pc:sldMkLst>
        <pc:spChg chg="mod">
          <ac:chgData name="Abels, Patrick" userId="ba666de4-0d21-43a6-8e66-51a18aae1b4a" providerId="ADAL" clId="{1EA24D17-B000-4F5B-B835-0A7A60C4E8D2}" dt="2023-07-31T18:53:45.941" v="587" actId="20577"/>
          <ac:spMkLst>
            <pc:docMk/>
            <pc:sldMk cId="3717009104" sldId="269"/>
            <ac:spMk id="3" creationId="{91E27F51-7010-A9B6-38F8-6302D0C64020}"/>
          </ac:spMkLst>
        </pc:spChg>
        <pc:picChg chg="add mod modCrop">
          <ac:chgData name="Abels, Patrick" userId="ba666de4-0d21-43a6-8e66-51a18aae1b4a" providerId="ADAL" clId="{1EA24D17-B000-4F5B-B835-0A7A60C4E8D2}" dt="2023-07-31T19:03:47.960" v="666" actId="1076"/>
          <ac:picMkLst>
            <pc:docMk/>
            <pc:sldMk cId="3717009104" sldId="269"/>
            <ac:picMk id="5" creationId="{1696A366-2CD3-7A8F-551D-0C61C3BA0E5C}"/>
          </ac:picMkLst>
        </pc:picChg>
        <pc:picChg chg="add mod modCrop">
          <ac:chgData name="Abels, Patrick" userId="ba666de4-0d21-43a6-8e66-51a18aae1b4a" providerId="ADAL" clId="{1EA24D17-B000-4F5B-B835-0A7A60C4E8D2}" dt="2023-07-31T19:03:52.672" v="667" actId="1076"/>
          <ac:picMkLst>
            <pc:docMk/>
            <pc:sldMk cId="3717009104" sldId="269"/>
            <ac:picMk id="6" creationId="{569F34F9-39F9-855D-BA51-7715D135AC58}"/>
          </ac:picMkLst>
        </pc:picChg>
      </pc:sldChg>
      <pc:sldMasterChg chg="modSldLayout sldLayoutOrd">
        <pc:chgData name="Abels, Patrick" userId="ba666de4-0d21-43a6-8e66-51a18aae1b4a" providerId="ADAL" clId="{1EA24D17-B000-4F5B-B835-0A7A60C4E8D2}" dt="2023-07-31T18:52:13.937" v="505" actId="14100"/>
        <pc:sldMasterMkLst>
          <pc:docMk/>
          <pc:sldMasterMk cId="1043764218" sldId="2147483660"/>
        </pc:sldMasterMkLst>
        <pc:sldLayoutChg chg="addSp delSp modSp mod">
          <pc:chgData name="Abels, Patrick" userId="ba666de4-0d21-43a6-8e66-51a18aae1b4a" providerId="ADAL" clId="{1EA24D17-B000-4F5B-B835-0A7A60C4E8D2}" dt="2023-07-31T18:23:11.344" v="47" actId="478"/>
          <pc:sldLayoutMkLst>
            <pc:docMk/>
            <pc:sldMasterMk cId="1043764218" sldId="2147483660"/>
            <pc:sldLayoutMk cId="2939654414" sldId="2147483663"/>
          </pc:sldLayoutMkLst>
          <pc:spChg chg="del">
            <ac:chgData name="Abels, Patrick" userId="ba666de4-0d21-43a6-8e66-51a18aae1b4a" providerId="ADAL" clId="{1EA24D17-B000-4F5B-B835-0A7A60C4E8D2}" dt="2023-07-31T18:23:08.711" v="45" actId="478"/>
            <ac:spMkLst>
              <pc:docMk/>
              <pc:sldMasterMk cId="1043764218" sldId="2147483660"/>
              <pc:sldLayoutMk cId="2939654414" sldId="2147483663"/>
              <ac:spMk id="2" creationId="{32E43612-BB99-E759-308D-EC7DC153B9A7}"/>
            </ac:spMkLst>
          </pc:spChg>
          <pc:spChg chg="add del mod">
            <ac:chgData name="Abels, Patrick" userId="ba666de4-0d21-43a6-8e66-51a18aae1b4a" providerId="ADAL" clId="{1EA24D17-B000-4F5B-B835-0A7A60C4E8D2}" dt="2023-07-31T18:23:11.344" v="47" actId="478"/>
            <ac:spMkLst>
              <pc:docMk/>
              <pc:sldMasterMk cId="1043764218" sldId="2147483660"/>
              <pc:sldLayoutMk cId="2939654414" sldId="2147483663"/>
              <ac:spMk id="4" creationId="{08EBDD9A-266A-045C-4274-BAF1B8C908F0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6.716" v="42" actId="478"/>
          <pc:sldLayoutMkLst>
            <pc:docMk/>
            <pc:sldMasterMk cId="1043764218" sldId="2147483660"/>
            <pc:sldLayoutMk cId="1665643944" sldId="2147483664"/>
          </pc:sldLayoutMkLst>
          <pc:spChg chg="del">
            <ac:chgData name="Abels, Patrick" userId="ba666de4-0d21-43a6-8e66-51a18aae1b4a" providerId="ADAL" clId="{1EA24D17-B000-4F5B-B835-0A7A60C4E8D2}" dt="2023-07-31T18:22:56.716" v="42" actId="478"/>
            <ac:spMkLst>
              <pc:docMk/>
              <pc:sldMasterMk cId="1043764218" sldId="2147483660"/>
              <pc:sldLayoutMk cId="1665643944" sldId="2147483664"/>
              <ac:spMk id="2" creationId="{32E43612-BB99-E759-308D-EC7DC153B9A7}"/>
            </ac:spMkLst>
          </pc:spChg>
        </pc:sldLayoutChg>
        <pc:sldLayoutChg chg="delSp mod">
          <pc:chgData name="Abels, Patrick" userId="ba666de4-0d21-43a6-8e66-51a18aae1b4a" providerId="ADAL" clId="{1EA24D17-B000-4F5B-B835-0A7A60C4E8D2}" dt="2023-07-31T18:22:50.925" v="41" actId="478"/>
          <pc:sldLayoutMkLst>
            <pc:docMk/>
            <pc:sldMasterMk cId="1043764218" sldId="2147483660"/>
            <pc:sldLayoutMk cId="815804911" sldId="2147483665"/>
          </pc:sldLayoutMkLst>
          <pc:spChg chg="del">
            <ac:chgData name="Abels, Patrick" userId="ba666de4-0d21-43a6-8e66-51a18aae1b4a" providerId="ADAL" clId="{1EA24D17-B000-4F5B-B835-0A7A60C4E8D2}" dt="2023-07-31T18:22:50.925" v="41" actId="478"/>
            <ac:spMkLst>
              <pc:docMk/>
              <pc:sldMasterMk cId="1043764218" sldId="2147483660"/>
              <pc:sldLayoutMk cId="815804911" sldId="2147483665"/>
              <ac:spMk id="2" creationId="{32E43612-BB99-E759-308D-EC7DC153B9A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4:10.204" v="52" actId="207"/>
          <pc:sldLayoutMkLst>
            <pc:docMk/>
            <pc:sldMasterMk cId="1043764218" sldId="2147483660"/>
            <pc:sldLayoutMk cId="266409753" sldId="2147483668"/>
          </pc:sldLayoutMkLst>
          <pc:spChg chg="add mod">
            <ac:chgData name="Abels, Patrick" userId="ba666de4-0d21-43a6-8e66-51a18aae1b4a" providerId="ADAL" clId="{1EA24D17-B000-4F5B-B835-0A7A60C4E8D2}" dt="2023-07-31T18:24:10.204" v="52" actId="207"/>
            <ac:spMkLst>
              <pc:docMk/>
              <pc:sldMasterMk cId="1043764218" sldId="2147483660"/>
              <pc:sldLayoutMk cId="266409753" sldId="2147483668"/>
              <ac:spMk id="2" creationId="{45E9359F-19D5-5FE7-D668-D1A823AF12B0}"/>
            </ac:spMkLst>
          </pc:spChg>
          <pc:spChg chg="del">
            <ac:chgData name="Abels, Patrick" userId="ba666de4-0d21-43a6-8e66-51a18aae1b4a" providerId="ADAL" clId="{1EA24D17-B000-4F5B-B835-0A7A60C4E8D2}" dt="2023-07-31T18:20:42.251" v="25" actId="478"/>
            <ac:spMkLst>
              <pc:docMk/>
              <pc:sldMasterMk cId="1043764218" sldId="2147483660"/>
              <pc:sldLayoutMk cId="266409753" sldId="2147483668"/>
              <ac:spMk id="6" creationId="{82DE3C19-DE23-B4D7-FC85-22B52003F087}"/>
            </ac:spMkLst>
          </pc:spChg>
          <pc:picChg chg="mod">
            <ac:chgData name="Abels, Patrick" userId="ba666de4-0d21-43a6-8e66-51a18aae1b4a" providerId="ADAL" clId="{1EA24D17-B000-4F5B-B835-0A7A60C4E8D2}" dt="2023-07-31T18:24:05.130" v="51" actId="207"/>
            <ac:picMkLst>
              <pc:docMk/>
              <pc:sldMasterMk cId="1043764218" sldId="2147483660"/>
              <pc:sldLayoutMk cId="266409753" sldId="2147483668"/>
              <ac:picMk id="11" creationId="{46D9EE8F-FC58-5590-C56E-DC3C6D78A0F1}"/>
            </ac:picMkLst>
          </pc:picChg>
        </pc:sldLayoutChg>
        <pc:sldLayoutChg chg="addSp delSp modSp mod">
          <pc:chgData name="Abels, Patrick" userId="ba666de4-0d21-43a6-8e66-51a18aae1b4a" providerId="ADAL" clId="{1EA24D17-B000-4F5B-B835-0A7A60C4E8D2}" dt="2023-07-31T18:23:33.103" v="49" actId="207"/>
          <pc:sldLayoutMkLst>
            <pc:docMk/>
            <pc:sldMasterMk cId="1043764218" sldId="2147483660"/>
            <pc:sldLayoutMk cId="2964693336" sldId="2147483669"/>
          </pc:sldLayoutMkLst>
          <pc:spChg chg="add mod">
            <ac:chgData name="Abels, Patrick" userId="ba666de4-0d21-43a6-8e66-51a18aae1b4a" providerId="ADAL" clId="{1EA24D17-B000-4F5B-B835-0A7A60C4E8D2}" dt="2023-07-31T18:23:33.103" v="49" actId="207"/>
            <ac:spMkLst>
              <pc:docMk/>
              <pc:sldMasterMk cId="1043764218" sldId="2147483660"/>
              <pc:sldLayoutMk cId="2964693336" sldId="2147483669"/>
              <ac:spMk id="2" creationId="{5FD2AAC7-9B75-3AB5-B637-0963CD650730}"/>
            </ac:spMkLst>
          </pc:spChg>
          <pc:spChg chg="del">
            <ac:chgData name="Abels, Patrick" userId="ba666de4-0d21-43a6-8e66-51a18aae1b4a" providerId="ADAL" clId="{1EA24D17-B000-4F5B-B835-0A7A60C4E8D2}" dt="2023-07-31T18:20:52.903" v="26" actId="478"/>
            <ac:spMkLst>
              <pc:docMk/>
              <pc:sldMasterMk cId="1043764218" sldId="2147483660"/>
              <pc:sldLayoutMk cId="2964693336" sldId="2147483669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52:13.937" v="505" actId="14100"/>
          <pc:sldLayoutMkLst>
            <pc:docMk/>
            <pc:sldMasterMk cId="1043764218" sldId="2147483660"/>
            <pc:sldLayoutMk cId="1654437158" sldId="2147483671"/>
          </pc:sldLayoutMkLst>
          <pc:spChg chg="del">
            <ac:chgData name="Abels, Patrick" userId="ba666de4-0d21-43a6-8e66-51a18aae1b4a" providerId="ADAL" clId="{1EA24D17-B000-4F5B-B835-0A7A60C4E8D2}" dt="2023-07-31T18:23:00.396" v="43" actId="478"/>
            <ac:spMkLst>
              <pc:docMk/>
              <pc:sldMasterMk cId="1043764218" sldId="2147483660"/>
              <pc:sldLayoutMk cId="1654437158" sldId="2147483671"/>
              <ac:spMk id="2" creationId="{32E43612-BB99-E759-308D-EC7DC153B9A7}"/>
            </ac:spMkLst>
          </pc:spChg>
          <pc:spChg chg="add mod">
            <ac:chgData name="Abels, Patrick" userId="ba666de4-0d21-43a6-8e66-51a18aae1b4a" providerId="ADAL" clId="{1EA24D17-B000-4F5B-B835-0A7A60C4E8D2}" dt="2023-07-31T18:24:20.618" v="53" actId="207"/>
            <ac:spMkLst>
              <pc:docMk/>
              <pc:sldMasterMk cId="1043764218" sldId="2147483660"/>
              <pc:sldLayoutMk cId="1654437158" sldId="2147483671"/>
              <ac:spMk id="4" creationId="{AE2624B0-64A9-2718-7794-4E2E9E577B58}"/>
            </ac:spMkLst>
          </pc:spChg>
          <pc:spChg chg="mod">
            <ac:chgData name="Abels, Patrick" userId="ba666de4-0d21-43a6-8e66-51a18aae1b4a" providerId="ADAL" clId="{1EA24D17-B000-4F5B-B835-0A7A60C4E8D2}" dt="2023-07-31T18:52:13.937" v="505" actId="14100"/>
            <ac:spMkLst>
              <pc:docMk/>
              <pc:sldMasterMk cId="1043764218" sldId="2147483660"/>
              <pc:sldLayoutMk cId="1654437158" sldId="2147483671"/>
              <ac:spMk id="5" creationId="{DD23C22D-C9DD-219B-C738-804E4CB2C5E9}"/>
            </ac:spMkLst>
          </pc:spChg>
        </pc:sldLayoutChg>
        <pc:sldLayoutChg chg="modSp mod">
          <pc:chgData name="Abels, Patrick" userId="ba666de4-0d21-43a6-8e66-51a18aae1b4a" providerId="ADAL" clId="{1EA24D17-B000-4F5B-B835-0A7A60C4E8D2}" dt="2023-07-31T18:20:21.777" v="24" actId="14100"/>
          <pc:sldLayoutMkLst>
            <pc:docMk/>
            <pc:sldMasterMk cId="1043764218" sldId="2147483660"/>
            <pc:sldLayoutMk cId="1011298598" sldId="2147483672"/>
          </pc:sldLayoutMkLst>
          <pc:spChg chg="mod">
            <ac:chgData name="Abels, Patrick" userId="ba666de4-0d21-43a6-8e66-51a18aae1b4a" providerId="ADAL" clId="{1EA24D17-B000-4F5B-B835-0A7A60C4E8D2}" dt="2023-07-31T18:19:11.354" v="7" actId="14100"/>
            <ac:spMkLst>
              <pc:docMk/>
              <pc:sldMasterMk cId="1043764218" sldId="2147483660"/>
              <pc:sldLayoutMk cId="1011298598" sldId="2147483672"/>
              <ac:spMk id="2" creationId="{32E43612-BB99-E759-308D-EC7DC153B9A7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4" creationId="{895161EA-303E-AE82-C761-477476BF0B4C}"/>
            </ac:spMkLst>
          </pc:spChg>
          <pc:spChg chg="mod">
            <ac:chgData name="Abels, Patrick" userId="ba666de4-0d21-43a6-8e66-51a18aae1b4a" providerId="ADAL" clId="{1EA24D17-B000-4F5B-B835-0A7A60C4E8D2}" dt="2023-07-31T18:19:56.345" v="21" actId="1038"/>
            <ac:spMkLst>
              <pc:docMk/>
              <pc:sldMasterMk cId="1043764218" sldId="2147483660"/>
              <pc:sldLayoutMk cId="1011298598" sldId="2147483672"/>
              <ac:spMk id="5" creationId="{3C980BA9-BC4E-30FD-C020-AEBBFBFBF1AE}"/>
            </ac:spMkLst>
          </pc:spChg>
          <pc:spChg chg="mod">
            <ac:chgData name="Abels, Patrick" userId="ba666de4-0d21-43a6-8e66-51a18aae1b4a" providerId="ADAL" clId="{1EA24D17-B000-4F5B-B835-0A7A60C4E8D2}" dt="2023-07-31T18:20:21.777" v="24" actId="14100"/>
            <ac:spMkLst>
              <pc:docMk/>
              <pc:sldMasterMk cId="1043764218" sldId="2147483660"/>
              <pc:sldLayoutMk cId="1011298598" sldId="2147483672"/>
              <ac:spMk id="8" creationId="{EEA51075-EC79-4DDA-91ED-645C6E44ABC7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3:26.776" v="48" actId="207"/>
          <pc:sldLayoutMkLst>
            <pc:docMk/>
            <pc:sldMasterMk cId="1043764218" sldId="2147483660"/>
            <pc:sldLayoutMk cId="122919291" sldId="2147483673"/>
          </pc:sldLayoutMkLst>
          <pc:spChg chg="add mod">
            <ac:chgData name="Abels, Patrick" userId="ba666de4-0d21-43a6-8e66-51a18aae1b4a" providerId="ADAL" clId="{1EA24D17-B000-4F5B-B835-0A7A60C4E8D2}" dt="2023-07-31T18:23:26.776" v="48" actId="207"/>
            <ac:spMkLst>
              <pc:docMk/>
              <pc:sldMasterMk cId="1043764218" sldId="2147483660"/>
              <pc:sldLayoutMk cId="122919291" sldId="2147483673"/>
              <ac:spMk id="2" creationId="{C9A209D0-EA06-1729-FBBE-24B631883FB1}"/>
            </ac:spMkLst>
          </pc:spChg>
          <pc:spChg chg="del">
            <ac:chgData name="Abels, Patrick" userId="ba666de4-0d21-43a6-8e66-51a18aae1b4a" providerId="ADAL" clId="{1EA24D17-B000-4F5B-B835-0A7A60C4E8D2}" dt="2023-07-31T18:21:00.218" v="27" actId="478"/>
            <ac:spMkLst>
              <pc:docMk/>
              <pc:sldMasterMk cId="1043764218" sldId="2147483660"/>
              <pc:sldLayoutMk cId="122919291" sldId="2147483673"/>
              <ac:spMk id="6" creationId="{0AE09D22-A486-CA56-5784-68F286D547AB}"/>
            </ac:spMkLst>
          </pc:spChg>
        </pc:sldLayoutChg>
        <pc:sldLayoutChg chg="addSp delSp modSp mod">
          <pc:chgData name="Abels, Patrick" userId="ba666de4-0d21-43a6-8e66-51a18aae1b4a" providerId="ADAL" clId="{1EA24D17-B000-4F5B-B835-0A7A60C4E8D2}" dt="2023-07-31T18:22:01.850" v="37" actId="1076"/>
          <pc:sldLayoutMkLst>
            <pc:docMk/>
            <pc:sldMasterMk cId="1043764218" sldId="2147483660"/>
            <pc:sldLayoutMk cId="2434053926" sldId="2147483674"/>
          </pc:sldLayoutMkLst>
          <pc:spChg chg="add mod">
            <ac:chgData name="Abels, Patrick" userId="ba666de4-0d21-43a6-8e66-51a18aae1b4a" providerId="ADAL" clId="{1EA24D17-B000-4F5B-B835-0A7A60C4E8D2}" dt="2023-07-31T18:22:01.850" v="37" actId="1076"/>
            <ac:spMkLst>
              <pc:docMk/>
              <pc:sldMasterMk cId="1043764218" sldId="2147483660"/>
              <pc:sldLayoutMk cId="2434053926" sldId="2147483674"/>
              <ac:spMk id="2" creationId="{5142F539-38A0-8060-018C-13DE99969077}"/>
            </ac:spMkLst>
          </pc:spChg>
          <pc:spChg chg="del">
            <ac:chgData name="Abels, Patrick" userId="ba666de4-0d21-43a6-8e66-51a18aae1b4a" providerId="ADAL" clId="{1EA24D17-B000-4F5B-B835-0A7A60C4E8D2}" dt="2023-07-31T18:21:04.756" v="28" actId="478"/>
            <ac:spMkLst>
              <pc:docMk/>
              <pc:sldMasterMk cId="1043764218" sldId="2147483660"/>
              <pc:sldLayoutMk cId="2434053926" sldId="2147483674"/>
              <ac:spMk id="6" creationId="{0AE09D22-A486-CA56-5784-68F286D547AB}"/>
            </ac:spMkLst>
          </pc:spChg>
        </pc:sldLayoutChg>
        <pc:sldLayoutChg chg="mod modAnim">
          <pc:chgData name="Abels, Patrick" userId="ba666de4-0d21-43a6-8e66-51a18aae1b4a" providerId="ADAL" clId="{1EA24D17-B000-4F5B-B835-0A7A60C4E8D2}" dt="2023-07-31T18:17:41.876" v="3"/>
          <pc:sldLayoutMkLst>
            <pc:docMk/>
            <pc:sldMasterMk cId="1043764218" sldId="2147483660"/>
            <pc:sldLayoutMk cId="525908872" sldId="2147483675"/>
          </pc:sldLayoutMkLst>
        </pc:sldLayoutChg>
        <pc:sldLayoutChg chg="addSp modSp mod ord modTransition">
          <pc:chgData name="Abels, Patrick" userId="ba666de4-0d21-43a6-8e66-51a18aae1b4a" providerId="ADAL" clId="{1EA24D17-B000-4F5B-B835-0A7A60C4E8D2}" dt="2023-07-31T18:30:10.003" v="151"/>
          <pc:sldLayoutMkLst>
            <pc:docMk/>
            <pc:sldMasterMk cId="1043764218" sldId="2147483660"/>
            <pc:sldLayoutMk cId="2951064508" sldId="2147483676"/>
          </pc:sldLayoutMkLst>
          <pc:spChg chg="mod">
            <ac:chgData name="Abels, Patrick" userId="ba666de4-0d21-43a6-8e66-51a18aae1b4a" providerId="ADAL" clId="{1EA24D17-B000-4F5B-B835-0A7A60C4E8D2}" dt="2023-07-31T18:29:13.718" v="128" actId="20577"/>
            <ac:spMkLst>
              <pc:docMk/>
              <pc:sldMasterMk cId="1043764218" sldId="2147483660"/>
              <pc:sldLayoutMk cId="2951064508" sldId="2147483676"/>
              <ac:spMk id="8" creationId="{EEA51075-EC79-4DDA-91ED-645C6E44ABC7}"/>
            </ac:spMkLst>
          </pc:spChg>
          <pc:picChg chg="add mod">
            <ac:chgData name="Abels, Patrick" userId="ba666de4-0d21-43a6-8e66-51a18aae1b4a" providerId="ADAL" clId="{1EA24D17-B000-4F5B-B835-0A7A60C4E8D2}" dt="2023-07-31T18:29:26.123" v="130" actId="1076"/>
            <ac:picMkLst>
              <pc:docMk/>
              <pc:sldMasterMk cId="1043764218" sldId="2147483660"/>
              <pc:sldLayoutMk cId="2951064508" sldId="2147483676"/>
              <ac:picMk id="2" creationId="{66133CF1-11F3-EDEA-3ED0-5E0A17886DC0}"/>
            </ac:picMkLst>
          </pc:picChg>
        </pc:sldLayoutChg>
      </pc:sldMasterChg>
    </pc:docChg>
  </pc:docChgLst>
  <pc:docChgLst>
    <pc:chgData name="Abels, Patrick" userId="ba666de4-0d21-43a6-8e66-51a18aae1b4a" providerId="ADAL" clId="{5EB88388-CC71-4CA3-AB3D-B1BE678D6FCE}"/>
    <pc:docChg chg="undo custSel addSld delSld modSld sldOrd">
      <pc:chgData name="Abels, Patrick" userId="ba666de4-0d21-43a6-8e66-51a18aae1b4a" providerId="ADAL" clId="{5EB88388-CC71-4CA3-AB3D-B1BE678D6FCE}" dt="2023-03-06T13:48:15.773" v="1911" actId="207"/>
      <pc:docMkLst>
        <pc:docMk/>
      </pc:docMkLst>
      <pc:sldChg chg="modSp mod">
        <pc:chgData name="Abels, Patrick" userId="ba666de4-0d21-43a6-8e66-51a18aae1b4a" providerId="ADAL" clId="{5EB88388-CC71-4CA3-AB3D-B1BE678D6FCE}" dt="2023-03-06T11:12:27.745" v="24" actId="20577"/>
        <pc:sldMkLst>
          <pc:docMk/>
          <pc:sldMk cId="1026350181" sldId="257"/>
        </pc:sldMkLst>
        <pc:spChg chg="mod">
          <ac:chgData name="Abels, Patrick" userId="ba666de4-0d21-43a6-8e66-51a18aae1b4a" providerId="ADAL" clId="{5EB88388-CC71-4CA3-AB3D-B1BE678D6FCE}" dt="2023-03-06T11:12:27.745" v="24" actId="20577"/>
          <ac:spMkLst>
            <pc:docMk/>
            <pc:sldMk cId="1026350181" sldId="257"/>
            <ac:spMk id="2" creationId="{5C2EA77A-63D7-C409-3654-A0B1D00831A9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16:58.852" v="316" actId="1076"/>
        <pc:sldMkLst>
          <pc:docMk/>
          <pc:sldMk cId="3111523563" sldId="258"/>
        </pc:sldMkLst>
        <pc:spChg chg="mod">
          <ac:chgData name="Abels, Patrick" userId="ba666de4-0d21-43a6-8e66-51a18aae1b4a" providerId="ADAL" clId="{5EB88388-CC71-4CA3-AB3D-B1BE678D6FCE}" dt="2023-03-06T11:16:25.696" v="303" actId="20577"/>
          <ac:spMkLst>
            <pc:docMk/>
            <pc:sldMk cId="3111523563" sldId="258"/>
            <ac:spMk id="2" creationId="{3E1E429B-6907-BB26-5D20-4A47EA501098}"/>
          </ac:spMkLst>
        </pc:spChg>
        <pc:spChg chg="mod">
          <ac:chgData name="Abels, Patrick" userId="ba666de4-0d21-43a6-8e66-51a18aae1b4a" providerId="ADAL" clId="{5EB88388-CC71-4CA3-AB3D-B1BE678D6FCE}" dt="2023-03-06T11:12:41.229" v="32" actId="20577"/>
          <ac:spMkLst>
            <pc:docMk/>
            <pc:sldMk cId="3111523563" sldId="258"/>
            <ac:spMk id="3" creationId="{0E23E4C7-48DE-9949-C2A4-D5B34A898B16}"/>
          </ac:spMkLst>
        </pc:spChg>
        <pc:spChg chg="add mod">
          <ac:chgData name="Abels, Patrick" userId="ba666de4-0d21-43a6-8e66-51a18aae1b4a" providerId="ADAL" clId="{5EB88388-CC71-4CA3-AB3D-B1BE678D6FCE}" dt="2023-03-06T11:16:58.852" v="316" actId="1076"/>
          <ac:spMkLst>
            <pc:docMk/>
            <pc:sldMk cId="3111523563" sldId="258"/>
            <ac:spMk id="4" creationId="{A435ECD4-9A7B-C125-A6F8-9B6F10F4391D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22:07.970" v="487" actId="207"/>
        <pc:sldMkLst>
          <pc:docMk/>
          <pc:sldMk cId="1327514028" sldId="259"/>
        </pc:sldMkLst>
        <pc:spChg chg="mod">
          <ac:chgData name="Abels, Patrick" userId="ba666de4-0d21-43a6-8e66-51a18aae1b4a" providerId="ADAL" clId="{5EB88388-CC71-4CA3-AB3D-B1BE678D6FCE}" dt="2023-03-06T11:22:00.199" v="485" actId="207"/>
          <ac:spMkLst>
            <pc:docMk/>
            <pc:sldMk cId="1327514028" sldId="259"/>
            <ac:spMk id="2" creationId="{C15918A8-F0EA-CB5A-680C-264043AB4F93}"/>
          </ac:spMkLst>
        </pc:spChg>
        <pc:spChg chg="add mod">
          <ac:chgData name="Abels, Patrick" userId="ba666de4-0d21-43a6-8e66-51a18aae1b4a" providerId="ADAL" clId="{5EB88388-CC71-4CA3-AB3D-B1BE678D6FCE}" dt="2023-03-06T11:22:05.725" v="486" actId="207"/>
          <ac:spMkLst>
            <pc:docMk/>
            <pc:sldMk cId="1327514028" sldId="259"/>
            <ac:spMk id="3" creationId="{40BA679F-FB1A-E2FA-031B-425691D626EA}"/>
          </ac:spMkLst>
        </pc:spChg>
        <pc:spChg chg="add mod">
          <ac:chgData name="Abels, Patrick" userId="ba666de4-0d21-43a6-8e66-51a18aae1b4a" providerId="ADAL" clId="{5EB88388-CC71-4CA3-AB3D-B1BE678D6FCE}" dt="2023-03-06T11:22:07.970" v="487" actId="207"/>
          <ac:spMkLst>
            <pc:docMk/>
            <pc:sldMk cId="1327514028" sldId="259"/>
            <ac:spMk id="4" creationId="{EE70EA79-A6AA-F97B-53A1-AE8588EF363B}"/>
          </ac:spMkLst>
        </pc:spChg>
      </pc:sldChg>
      <pc:sldChg chg="modSp new mod">
        <pc:chgData name="Abels, Patrick" userId="ba666de4-0d21-43a6-8e66-51a18aae1b4a" providerId="ADAL" clId="{5EB88388-CC71-4CA3-AB3D-B1BE678D6FCE}" dt="2023-03-06T11:24:42.561" v="549" actId="2711"/>
        <pc:sldMkLst>
          <pc:docMk/>
          <pc:sldMk cId="3828901497" sldId="260"/>
        </pc:sldMkLst>
        <pc:spChg chg="mod">
          <ac:chgData name="Abels, Patrick" userId="ba666de4-0d21-43a6-8e66-51a18aae1b4a" providerId="ADAL" clId="{5EB88388-CC71-4CA3-AB3D-B1BE678D6FCE}" dt="2023-03-06T11:24:42.561" v="549" actId="2711"/>
          <ac:spMkLst>
            <pc:docMk/>
            <pc:sldMk cId="3828901497" sldId="260"/>
            <ac:spMk id="2" creationId="{49E4F7A3-1390-A116-D71C-261146905B5A}"/>
          </ac:spMkLst>
        </pc:spChg>
      </pc:sldChg>
      <pc:sldChg chg="modSp add del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35496443" sldId="261"/>
        </pc:sldMkLst>
        <pc:spChg chg="mod">
          <ac:chgData name="Abels, Patrick" userId="ba666de4-0d21-43a6-8e66-51a18aae1b4a" providerId="ADAL" clId="{5EB88388-CC71-4CA3-AB3D-B1BE678D6FCE}" dt="2023-03-06T12:01:19.783" v="1342" actId="207"/>
          <ac:spMkLst>
            <pc:docMk/>
            <pc:sldMk cId="135496443" sldId="261"/>
            <ac:spMk id="2" creationId="{49E4F7A3-1390-A116-D71C-261146905B5A}"/>
          </ac:spMkLst>
        </pc:spChg>
      </pc:sldChg>
      <pc:sldChg chg="modSp new mod ord">
        <pc:chgData name="Abels, Patrick" userId="ba666de4-0d21-43a6-8e66-51a18aae1b4a" providerId="ADAL" clId="{5EB88388-CC71-4CA3-AB3D-B1BE678D6FCE}" dt="2023-03-06T11:42:42.219" v="663"/>
        <pc:sldMkLst>
          <pc:docMk/>
          <pc:sldMk cId="483115367" sldId="262"/>
        </pc:sldMkLst>
        <pc:spChg chg="mod">
          <ac:chgData name="Abels, Patrick" userId="ba666de4-0d21-43a6-8e66-51a18aae1b4a" providerId="ADAL" clId="{5EB88388-CC71-4CA3-AB3D-B1BE678D6FCE}" dt="2023-03-06T11:42:29.329" v="660" actId="20577"/>
          <ac:spMkLst>
            <pc:docMk/>
            <pc:sldMk cId="483115367" sldId="262"/>
            <ac:spMk id="2" creationId="{45C8EFA5-7415-802C-5E0B-9256F6C277D6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1.917" v="634" actId="47"/>
        <pc:sldMkLst>
          <pc:docMk/>
          <pc:sldMk cId="932336243" sldId="262"/>
        </pc:sldMkLst>
        <pc:spChg chg="mod">
          <ac:chgData name="Abels, Patrick" userId="ba666de4-0d21-43a6-8e66-51a18aae1b4a" providerId="ADAL" clId="{5EB88388-CC71-4CA3-AB3D-B1BE678D6FCE}" dt="2023-03-06T11:25:25.119" v="571" actId="20577"/>
          <ac:spMkLst>
            <pc:docMk/>
            <pc:sldMk cId="932336243" sldId="262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4.142" v="1903"/>
        <pc:sldMkLst>
          <pc:docMk/>
          <pc:sldMk cId="901099149" sldId="263"/>
        </pc:sldMkLst>
        <pc:spChg chg="mod">
          <ac:chgData name="Abels, Patrick" userId="ba666de4-0d21-43a6-8e66-51a18aae1b4a" providerId="ADAL" clId="{5EB88388-CC71-4CA3-AB3D-B1BE678D6FCE}" dt="2023-03-06T12:01:30.575" v="1344" actId="207"/>
          <ac:spMkLst>
            <pc:docMk/>
            <pc:sldMk cId="901099149" sldId="263"/>
            <ac:spMk id="2" creationId="{49E4F7A3-1390-A116-D71C-261146905B5A}"/>
          </ac:spMkLst>
        </pc:spChg>
      </pc:sldChg>
      <pc:sldChg chg="modSp add del mod">
        <pc:chgData name="Abels, Patrick" userId="ba666de4-0d21-43a6-8e66-51a18aae1b4a" providerId="ADAL" clId="{5EB88388-CC71-4CA3-AB3D-B1BE678D6FCE}" dt="2023-03-06T11:41:20.816" v="633" actId="47"/>
        <pc:sldMkLst>
          <pc:docMk/>
          <pc:sldMk cId="928536701" sldId="263"/>
        </pc:sldMkLst>
        <pc:spChg chg="mod">
          <ac:chgData name="Abels, Patrick" userId="ba666de4-0d21-43a6-8e66-51a18aae1b4a" providerId="ADAL" clId="{5EB88388-CC71-4CA3-AB3D-B1BE678D6FCE}" dt="2023-03-06T11:27:33.339" v="632" actId="20577"/>
          <ac:spMkLst>
            <pc:docMk/>
            <pc:sldMk cId="928536701" sldId="263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32.196" v="1901"/>
        <pc:sldMkLst>
          <pc:docMk/>
          <pc:sldMk cId="1133548300" sldId="264"/>
        </pc:sldMkLst>
        <pc:spChg chg="mod">
          <ac:chgData name="Abels, Patrick" userId="ba666de4-0d21-43a6-8e66-51a18aae1b4a" providerId="ADAL" clId="{5EB88388-CC71-4CA3-AB3D-B1BE678D6FCE}" dt="2023-03-06T12:04:36.847" v="1370" actId="2711"/>
          <ac:spMkLst>
            <pc:docMk/>
            <pc:sldMk cId="1133548300" sldId="264"/>
            <ac:spMk id="2" creationId="{49E4F7A3-1390-A116-D71C-261146905B5A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2:37:47.518" v="1905"/>
        <pc:sldMkLst>
          <pc:docMk/>
          <pc:sldMk cId="3119013320" sldId="265"/>
        </pc:sldMkLst>
        <pc:spChg chg="mod">
          <ac:chgData name="Abels, Patrick" userId="ba666de4-0d21-43a6-8e66-51a18aae1b4a" providerId="ADAL" clId="{5EB88388-CC71-4CA3-AB3D-B1BE678D6FCE}" dt="2023-03-06T12:04:19.849" v="1366" actId="2711"/>
          <ac:spMkLst>
            <pc:docMk/>
            <pc:sldMk cId="3119013320" sldId="265"/>
            <ac:spMk id="2" creationId="{49E4F7A3-1390-A116-D71C-261146905B5A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1:51:09.064" v="945" actId="6549"/>
        <pc:sldMkLst>
          <pc:docMk/>
          <pc:sldMk cId="3964712958" sldId="266"/>
        </pc:sldMkLst>
        <pc:spChg chg="mod">
          <ac:chgData name="Abels, Patrick" userId="ba666de4-0d21-43a6-8e66-51a18aae1b4a" providerId="ADAL" clId="{5EB88388-CC71-4CA3-AB3D-B1BE678D6FCE}" dt="2023-03-06T11:48:24.113" v="891" actId="20577"/>
          <ac:spMkLst>
            <pc:docMk/>
            <pc:sldMk cId="3964712958" sldId="266"/>
            <ac:spMk id="2" creationId="{06C6CD1C-1188-1AD4-0F73-9655B81555E6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3" creationId="{6AEDB536-348D-87FA-9E39-D775785F741D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8" creationId="{5E98E291-A3D2-0917-D8C4-21F73C76CC0E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9" creationId="{E4FC06E0-7607-E96A-66FF-511196BD2C3A}"/>
          </ac:spMkLst>
        </pc:spChg>
        <pc:spChg chg="add mod">
          <ac:chgData name="Abels, Patrick" userId="ba666de4-0d21-43a6-8e66-51a18aae1b4a" providerId="ADAL" clId="{5EB88388-CC71-4CA3-AB3D-B1BE678D6FCE}" dt="2023-03-06T11:50:55.401" v="939" actId="164"/>
          <ac:spMkLst>
            <pc:docMk/>
            <pc:sldMk cId="3964712958" sldId="266"/>
            <ac:spMk id="10" creationId="{1E43794B-D30B-3ED7-D0C8-87B41AD01D72}"/>
          </ac:spMkLst>
        </pc:spChg>
        <pc:spChg chg="mod">
          <ac:chgData name="Abels, Patrick" userId="ba666de4-0d21-43a6-8e66-51a18aae1b4a" providerId="ADAL" clId="{5EB88388-CC71-4CA3-AB3D-B1BE678D6FCE}" dt="2023-03-06T11:51:09.064" v="945" actId="6549"/>
          <ac:spMkLst>
            <pc:docMk/>
            <pc:sldMk cId="3964712958" sldId="266"/>
            <ac:spMk id="13" creationId="{BD3FCC66-B9A0-4A54-9929-1E676E0F01AC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7" creationId="{30207494-B829-2428-8FC3-45037F66CA19}"/>
          </ac:spMkLst>
        </pc:spChg>
        <pc:spChg chg="mod">
          <ac:chgData name="Abels, Patrick" userId="ba666de4-0d21-43a6-8e66-51a18aae1b4a" providerId="ADAL" clId="{5EB88388-CC71-4CA3-AB3D-B1BE678D6FCE}" dt="2023-03-06T11:50:56.454" v="940"/>
          <ac:spMkLst>
            <pc:docMk/>
            <pc:sldMk cId="3964712958" sldId="266"/>
            <ac:spMk id="18" creationId="{0332B355-0330-57CB-293B-A484EBC0B299}"/>
          </ac:spMkLst>
        </pc:spChg>
        <pc:spChg chg="mod">
          <ac:chgData name="Abels, Patrick" userId="ba666de4-0d21-43a6-8e66-51a18aae1b4a" providerId="ADAL" clId="{5EB88388-CC71-4CA3-AB3D-B1BE678D6FCE}" dt="2023-03-06T11:51:04.062" v="943" actId="20577"/>
          <ac:spMkLst>
            <pc:docMk/>
            <pc:sldMk cId="3964712958" sldId="266"/>
            <ac:spMk id="19" creationId="{E671B6EC-6108-FB43-1063-032FDA5E668F}"/>
          </ac:spMkLst>
        </pc:spChg>
        <pc:grpChg chg="add mod">
          <ac:chgData name="Abels, Patrick" userId="ba666de4-0d21-43a6-8e66-51a18aae1b4a" providerId="ADAL" clId="{5EB88388-CC71-4CA3-AB3D-B1BE678D6FCE}" dt="2023-03-06T11:50:55.401" v="939" actId="164"/>
          <ac:grpSpMkLst>
            <pc:docMk/>
            <pc:sldMk cId="3964712958" sldId="266"/>
            <ac:grpSpMk id="11" creationId="{C2CB6823-EDF7-2039-EF79-060C9E4BFEB6}"/>
          </ac:grpSpMkLst>
        </pc:grpChg>
        <pc:grpChg chg="add mod">
          <ac:chgData name="Abels, Patrick" userId="ba666de4-0d21-43a6-8e66-51a18aae1b4a" providerId="ADAL" clId="{5EB88388-CC71-4CA3-AB3D-B1BE678D6FCE}" dt="2023-03-06T11:51:01.736" v="941" actId="1076"/>
          <ac:grpSpMkLst>
            <pc:docMk/>
            <pc:sldMk cId="3964712958" sldId="266"/>
            <ac:grpSpMk id="12" creationId="{42C69CA6-7CC4-6FC2-DB10-9061EEF2E2E3}"/>
          </ac:grpSpMkLst>
        </pc:grp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5" creationId="{3BEE32CB-AC09-643D-F445-7E18ECE1F603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6" creationId="{486A2A64-7BC3-C8CD-7F53-A5204B948C39}"/>
          </ac:cxnSpMkLst>
        </pc:cxnChg>
        <pc:cxnChg chg="add mod">
          <ac:chgData name="Abels, Patrick" userId="ba666de4-0d21-43a6-8e66-51a18aae1b4a" providerId="ADAL" clId="{5EB88388-CC71-4CA3-AB3D-B1BE678D6FCE}" dt="2023-03-06T11:50:55.401" v="939" actId="164"/>
          <ac:cxnSpMkLst>
            <pc:docMk/>
            <pc:sldMk cId="3964712958" sldId="266"/>
            <ac:cxnSpMk id="7" creationId="{5219EAA3-D856-7EC7-1F45-60F39849B47C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4" creationId="{D665C65B-5112-35FC-5BC9-BB9B0A5C9B71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5" creationId="{337C7F23-A5D5-E52B-BCCB-2D47261E30AE}"/>
          </ac:cxnSpMkLst>
        </pc:cxnChg>
        <pc:cxnChg chg="mod">
          <ac:chgData name="Abels, Patrick" userId="ba666de4-0d21-43a6-8e66-51a18aae1b4a" providerId="ADAL" clId="{5EB88388-CC71-4CA3-AB3D-B1BE678D6FCE}" dt="2023-03-06T11:50:56.454" v="940"/>
          <ac:cxnSpMkLst>
            <pc:docMk/>
            <pc:sldMk cId="3964712958" sldId="266"/>
            <ac:cxnSpMk id="16" creationId="{0FFFA340-02AE-4242-6F6A-80775764038D}"/>
          </ac:cxnSpMkLst>
        </pc:cxnChg>
      </pc:sldChg>
      <pc:sldChg chg="modSp new mod">
        <pc:chgData name="Abels, Patrick" userId="ba666de4-0d21-43a6-8e66-51a18aae1b4a" providerId="ADAL" clId="{5EB88388-CC71-4CA3-AB3D-B1BE678D6FCE}" dt="2023-03-06T12:19:30.481" v="1786" actId="20577"/>
        <pc:sldMkLst>
          <pc:docMk/>
          <pc:sldMk cId="3979377407" sldId="267"/>
        </pc:sldMkLst>
        <pc:spChg chg="mod">
          <ac:chgData name="Abels, Patrick" userId="ba666de4-0d21-43a6-8e66-51a18aae1b4a" providerId="ADAL" clId="{5EB88388-CC71-4CA3-AB3D-B1BE678D6FCE}" dt="2023-03-06T12:19:30.481" v="1786" actId="20577"/>
          <ac:spMkLst>
            <pc:docMk/>
            <pc:sldMk cId="3979377407" sldId="267"/>
            <ac:spMk id="2" creationId="{C6EEA954-FBE2-2E0D-1996-718F94B53EB2}"/>
          </ac:spMkLst>
        </pc:spChg>
        <pc:spChg chg="mod">
          <ac:chgData name="Abels, Patrick" userId="ba666de4-0d21-43a6-8e66-51a18aae1b4a" providerId="ADAL" clId="{5EB88388-CC71-4CA3-AB3D-B1BE678D6FCE}" dt="2023-03-06T11:54:28.108" v="953" actId="20577"/>
          <ac:spMkLst>
            <pc:docMk/>
            <pc:sldMk cId="3979377407" sldId="267"/>
            <ac:spMk id="3" creationId="{EDE300D5-FC72-EDF4-47D0-707B2F7D8AA3}"/>
          </ac:spMkLst>
        </pc:spChg>
      </pc:sldChg>
      <pc:sldChg chg="modSp new mod">
        <pc:chgData name="Abels, Patrick" userId="ba666de4-0d21-43a6-8e66-51a18aae1b4a" providerId="ADAL" clId="{5EB88388-CC71-4CA3-AB3D-B1BE678D6FCE}" dt="2023-03-06T12:01:04.179" v="1341" actId="20577"/>
        <pc:sldMkLst>
          <pc:docMk/>
          <pc:sldMk cId="388671290" sldId="268"/>
        </pc:sldMkLst>
        <pc:spChg chg="mod">
          <ac:chgData name="Abels, Patrick" userId="ba666de4-0d21-43a6-8e66-51a18aae1b4a" providerId="ADAL" clId="{5EB88388-CC71-4CA3-AB3D-B1BE678D6FCE}" dt="2023-03-06T12:01:04.179" v="1341" actId="20577"/>
          <ac:spMkLst>
            <pc:docMk/>
            <pc:sldMk cId="388671290" sldId="268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09.930" v="1910" actId="207"/>
        <pc:sldMkLst>
          <pc:docMk/>
          <pc:sldMk cId="400960324" sldId="269"/>
        </pc:sldMkLst>
        <pc:spChg chg="mod">
          <ac:chgData name="Abels, Patrick" userId="ba666de4-0d21-43a6-8e66-51a18aae1b4a" providerId="ADAL" clId="{5EB88388-CC71-4CA3-AB3D-B1BE678D6FCE}" dt="2023-03-06T13:48:09.930" v="1910" actId="207"/>
          <ac:spMkLst>
            <pc:docMk/>
            <pc:sldMk cId="400960324" sldId="269"/>
            <ac:spMk id="2" creationId="{D81F31E7-BC14-E917-20DB-1E2072E29622}"/>
          </ac:spMkLst>
        </pc:spChg>
      </pc:sldChg>
      <pc:sldChg chg="modSp add mod modTransition">
        <pc:chgData name="Abels, Patrick" userId="ba666de4-0d21-43a6-8e66-51a18aae1b4a" providerId="ADAL" clId="{5EB88388-CC71-4CA3-AB3D-B1BE678D6FCE}" dt="2023-03-06T13:48:15.773" v="1911" actId="207"/>
        <pc:sldMkLst>
          <pc:docMk/>
          <pc:sldMk cId="2464172290" sldId="270"/>
        </pc:sldMkLst>
        <pc:spChg chg="mod">
          <ac:chgData name="Abels, Patrick" userId="ba666de4-0d21-43a6-8e66-51a18aae1b4a" providerId="ADAL" clId="{5EB88388-CC71-4CA3-AB3D-B1BE678D6FCE}" dt="2023-03-06T13:48:15.773" v="1911" actId="207"/>
          <ac:spMkLst>
            <pc:docMk/>
            <pc:sldMk cId="2464172290" sldId="270"/>
            <ac:spMk id="2" creationId="{D81F31E7-BC14-E917-20DB-1E2072E29622}"/>
          </ac:spMkLst>
        </pc:spChg>
      </pc:sldChg>
      <pc:sldChg chg="addSp modSp new mod">
        <pc:chgData name="Abels, Patrick" userId="ba666de4-0d21-43a6-8e66-51a18aae1b4a" providerId="ADAL" clId="{5EB88388-CC71-4CA3-AB3D-B1BE678D6FCE}" dt="2023-03-06T12:14:36.368" v="1759" actId="14100"/>
        <pc:sldMkLst>
          <pc:docMk/>
          <pc:sldMk cId="37461558" sldId="271"/>
        </pc:sldMkLst>
        <pc:spChg chg="mod">
          <ac:chgData name="Abels, Patrick" userId="ba666de4-0d21-43a6-8e66-51a18aae1b4a" providerId="ADAL" clId="{5EB88388-CC71-4CA3-AB3D-B1BE678D6FCE}" dt="2023-03-06T12:07:59.013" v="1606" actId="20577"/>
          <ac:spMkLst>
            <pc:docMk/>
            <pc:sldMk cId="37461558" sldId="271"/>
            <ac:spMk id="2" creationId="{BF9E18E4-C48E-BF0E-6A18-BCC0268EA67C}"/>
          </ac:spMkLst>
        </pc:spChg>
        <pc:spChg chg="mod">
          <ac:chgData name="Abels, Patrick" userId="ba666de4-0d21-43a6-8e66-51a18aae1b4a" providerId="ADAL" clId="{5EB88388-CC71-4CA3-AB3D-B1BE678D6FCE}" dt="2023-03-06T12:07:45.272" v="1571" actId="20577"/>
          <ac:spMkLst>
            <pc:docMk/>
            <pc:sldMk cId="37461558" sldId="271"/>
            <ac:spMk id="3" creationId="{DFE789BD-0BF2-9CD2-8E83-E8B6191573A6}"/>
          </ac:spMkLst>
        </pc:spChg>
        <pc:graphicFrameChg chg="add mod modGraphic">
          <ac:chgData name="Abels, Patrick" userId="ba666de4-0d21-43a6-8e66-51a18aae1b4a" providerId="ADAL" clId="{5EB88388-CC71-4CA3-AB3D-B1BE678D6FCE}" dt="2023-03-06T12:14:36.368" v="1759" actId="14100"/>
          <ac:graphicFrameMkLst>
            <pc:docMk/>
            <pc:sldMk cId="37461558" sldId="271"/>
            <ac:graphicFrameMk id="4" creationId="{64340ED0-8A9A-8574-9DC2-5677C7BA4810}"/>
          </ac:graphicFrameMkLst>
        </pc:graphicFrameChg>
      </pc:sldChg>
      <pc:sldChg chg="modSp new del mod">
        <pc:chgData name="Abels, Patrick" userId="ba666de4-0d21-43a6-8e66-51a18aae1b4a" providerId="ADAL" clId="{5EB88388-CC71-4CA3-AB3D-B1BE678D6FCE}" dt="2023-03-06T12:31:16.056" v="1899" actId="47"/>
        <pc:sldMkLst>
          <pc:docMk/>
          <pc:sldMk cId="3008183447" sldId="272"/>
        </pc:sldMkLst>
        <pc:spChg chg="mod">
          <ac:chgData name="Abels, Patrick" userId="ba666de4-0d21-43a6-8e66-51a18aae1b4a" providerId="ADAL" clId="{5EB88388-CC71-4CA3-AB3D-B1BE678D6FCE}" dt="2023-03-06T12:21:08.331" v="1898" actId="20577"/>
          <ac:spMkLst>
            <pc:docMk/>
            <pc:sldMk cId="3008183447" sldId="272"/>
            <ac:spMk id="2" creationId="{9849197B-4134-7686-3841-BE97D638141E}"/>
          </ac:spMkLst>
        </pc:spChg>
        <pc:spChg chg="mod">
          <ac:chgData name="Abels, Patrick" userId="ba666de4-0d21-43a6-8e66-51a18aae1b4a" providerId="ADAL" clId="{5EB88388-CC71-4CA3-AB3D-B1BE678D6FCE}" dt="2023-03-06T12:19:14.209" v="1767" actId="20577"/>
          <ac:spMkLst>
            <pc:docMk/>
            <pc:sldMk cId="3008183447" sldId="272"/>
            <ac:spMk id="3" creationId="{5372B32D-D9E4-F72C-89B1-E9CC9B3CEBA8}"/>
          </ac:spMkLst>
        </pc:spChg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22372186" sldId="28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00792665" sldId="29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03165342" sldId="29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7849716" sldId="29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852114195" sldId="29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785893300" sldId="29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464068967" sldId="29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85362355" sldId="29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33146436" sldId="30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549340540" sldId="30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10174096" sldId="30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281495989" sldId="30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665153520" sldId="30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2664890" sldId="30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989009764" sldId="30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47323312" sldId="30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295560973" sldId="30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911937670" sldId="30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543463475" sldId="31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6276498" sldId="31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966100775" sldId="31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699810089" sldId="31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066045972" sldId="314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351068989" sldId="315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3275064" sldId="316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729883214" sldId="317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79290916" sldId="318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58359726" sldId="319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2762084658" sldId="320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4124647077" sldId="321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256673160" sldId="322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1840692183" sldId="323"/>
        </pc:sldMkLst>
      </pc:sldChg>
      <pc:sldChg chg="del">
        <pc:chgData name="Abels, Patrick" userId="ba666de4-0d21-43a6-8e66-51a18aae1b4a" providerId="ADAL" clId="{5EB88388-CC71-4CA3-AB3D-B1BE678D6FCE}" dt="2023-03-05T14:19:33.038" v="0" actId="47"/>
        <pc:sldMkLst>
          <pc:docMk/>
          <pc:sldMk cId="3144526283" sldId="324"/>
        </pc:sldMkLst>
      </pc:sldChg>
    </pc:docChg>
  </pc:docChgLst>
  <pc:docChgLst>
    <pc:chgData name="Abels, Patrick" userId="ba666de4-0d21-43a6-8e66-51a18aae1b4a" providerId="ADAL" clId="{F6496830-7EEB-4D2A-B76A-2769AFAC8121}"/>
    <pc:docChg chg="undo custSel addSld delSld modSld">
      <pc:chgData name="Abels, Patrick" userId="ba666de4-0d21-43a6-8e66-51a18aae1b4a" providerId="ADAL" clId="{F6496830-7EEB-4D2A-B76A-2769AFAC8121}" dt="2023-09-10T18:44:45.064" v="201" actId="1035"/>
      <pc:docMkLst>
        <pc:docMk/>
      </pc:docMkLst>
      <pc:sldChg chg="modSp">
        <pc:chgData name="Abels, Patrick" userId="ba666de4-0d21-43a6-8e66-51a18aae1b4a" providerId="ADAL" clId="{F6496830-7EEB-4D2A-B76A-2769AFAC8121}" dt="2023-09-10T18:32:55.709" v="55" actId="20577"/>
        <pc:sldMkLst>
          <pc:docMk/>
          <pc:sldMk cId="4053142725" sldId="258"/>
        </pc:sldMkLst>
        <pc:spChg chg="mod">
          <ac:chgData name="Abels, Patrick" userId="ba666de4-0d21-43a6-8e66-51a18aae1b4a" providerId="ADAL" clId="{F6496830-7EEB-4D2A-B76A-2769AFAC8121}" dt="2023-09-10T18:32:55.709" v="55" actId="20577"/>
          <ac:spMkLst>
            <pc:docMk/>
            <pc:sldMk cId="4053142725" sldId="258"/>
            <ac:spMk id="2" creationId="{B07DB424-5D60-EB8E-705E-00413050711F}"/>
          </ac:spMkLst>
        </pc:spChg>
      </pc:sldChg>
      <pc:sldChg chg="modSp mod">
        <pc:chgData name="Abels, Patrick" userId="ba666de4-0d21-43a6-8e66-51a18aae1b4a" providerId="ADAL" clId="{F6496830-7EEB-4D2A-B76A-2769AFAC8121}" dt="2023-09-10T18:39:56.625" v="88" actId="207"/>
        <pc:sldMkLst>
          <pc:docMk/>
          <pc:sldMk cId="3366437632" sldId="259"/>
        </pc:sldMkLst>
        <pc:spChg chg="mod">
          <ac:chgData name="Abels, Patrick" userId="ba666de4-0d21-43a6-8e66-51a18aae1b4a" providerId="ADAL" clId="{F6496830-7EEB-4D2A-B76A-2769AFAC8121}" dt="2023-09-10T18:39:56.625" v="88" actId="207"/>
          <ac:spMkLst>
            <pc:docMk/>
            <pc:sldMk cId="3366437632" sldId="259"/>
            <ac:spMk id="2" creationId="{D75C1544-77A2-CE22-C31D-D08864B78BAE}"/>
          </ac:spMkLst>
        </pc:spChg>
      </pc:sldChg>
      <pc:sldChg chg="addSp delSp modSp mod">
        <pc:chgData name="Abels, Patrick" userId="ba666de4-0d21-43a6-8e66-51a18aae1b4a" providerId="ADAL" clId="{F6496830-7EEB-4D2A-B76A-2769AFAC8121}" dt="2023-09-10T18:36:51.982" v="64" actId="1076"/>
        <pc:sldMkLst>
          <pc:docMk/>
          <pc:sldMk cId="4223110314" sldId="261"/>
        </pc:sldMkLst>
        <pc:spChg chg="mod">
          <ac:chgData name="Abels, Patrick" userId="ba666de4-0d21-43a6-8e66-51a18aae1b4a" providerId="ADAL" clId="{F6496830-7EEB-4D2A-B76A-2769AFAC8121}" dt="2023-09-10T18:34:20.566" v="59" actId="20577"/>
          <ac:spMkLst>
            <pc:docMk/>
            <pc:sldMk cId="4223110314" sldId="261"/>
            <ac:spMk id="3" creationId="{91E27F51-7010-A9B6-38F8-6302D0C64020}"/>
          </ac:spMkLst>
        </pc:spChg>
        <pc:picChg chg="add del">
          <ac:chgData name="Abels, Patrick" userId="ba666de4-0d21-43a6-8e66-51a18aae1b4a" providerId="ADAL" clId="{F6496830-7EEB-4D2A-B76A-2769AFAC8121}" dt="2023-09-10T18:36:42.129" v="61" actId="478"/>
          <ac:picMkLst>
            <pc:docMk/>
            <pc:sldMk cId="4223110314" sldId="261"/>
            <ac:picMk id="4" creationId="{5DDEB15B-B9EF-7388-C1A7-2A3541FB3A56}"/>
          </ac:picMkLst>
        </pc:picChg>
        <pc:picChg chg="add mod">
          <ac:chgData name="Abels, Patrick" userId="ba666de4-0d21-43a6-8e66-51a18aae1b4a" providerId="ADAL" clId="{F6496830-7EEB-4D2A-B76A-2769AFAC8121}" dt="2023-09-10T18:36:51.982" v="64" actId="1076"/>
          <ac:picMkLst>
            <pc:docMk/>
            <pc:sldMk cId="4223110314" sldId="261"/>
            <ac:picMk id="6" creationId="{4919CFF0-BDB7-C53E-E2E0-21127C7ADB80}"/>
          </ac:picMkLst>
        </pc:picChg>
      </pc:sldChg>
      <pc:sldChg chg="del">
        <pc:chgData name="Abels, Patrick" userId="ba666de4-0d21-43a6-8e66-51a18aae1b4a" providerId="ADAL" clId="{F6496830-7EEB-4D2A-B76A-2769AFAC8121}" dt="2023-09-10T18:37:08.058" v="66" actId="47"/>
        <pc:sldMkLst>
          <pc:docMk/>
          <pc:sldMk cId="4127666779" sldId="262"/>
        </pc:sldMkLst>
      </pc:sldChg>
      <pc:sldChg chg="addSp delSp modSp del mod">
        <pc:chgData name="Abels, Patrick" userId="ba666de4-0d21-43a6-8e66-51a18aae1b4a" providerId="ADAL" clId="{F6496830-7EEB-4D2A-B76A-2769AFAC8121}" dt="2023-09-10T18:43:10.618" v="160" actId="47"/>
        <pc:sldMkLst>
          <pc:docMk/>
          <pc:sldMk cId="206675728" sldId="265"/>
        </pc:sldMkLst>
        <pc:spChg chg="del">
          <ac:chgData name="Abels, Patrick" userId="ba666de4-0d21-43a6-8e66-51a18aae1b4a" providerId="ADAL" clId="{F6496830-7EEB-4D2A-B76A-2769AFAC8121}" dt="2023-09-10T18:41:26.440" v="89" actId="478"/>
          <ac:spMkLst>
            <pc:docMk/>
            <pc:sldMk cId="206675728" sldId="265"/>
            <ac:spMk id="2" creationId="{2118546E-3B63-7699-E294-1590A676949E}"/>
          </ac:spMkLst>
        </pc:spChg>
        <pc:picChg chg="add del mod">
          <ac:chgData name="Abels, Patrick" userId="ba666de4-0d21-43a6-8e66-51a18aae1b4a" providerId="ADAL" clId="{F6496830-7EEB-4D2A-B76A-2769AFAC8121}" dt="2023-09-10T18:43:09.282" v="159" actId="21"/>
          <ac:picMkLst>
            <pc:docMk/>
            <pc:sldMk cId="206675728" sldId="265"/>
            <ac:picMk id="4" creationId="{2F8784B3-9E7C-E150-640A-E77F9BCB55E3}"/>
          </ac:picMkLst>
        </pc:picChg>
      </pc:sldChg>
      <pc:sldChg chg="addSp modSp new mod">
        <pc:chgData name="Abels, Patrick" userId="ba666de4-0d21-43a6-8e66-51a18aae1b4a" providerId="ADAL" clId="{F6496830-7EEB-4D2A-B76A-2769AFAC8121}" dt="2023-09-10T18:39:22.597" v="80" actId="1076"/>
        <pc:sldMkLst>
          <pc:docMk/>
          <pc:sldMk cId="2348320379" sldId="266"/>
        </pc:sldMkLst>
        <pc:spChg chg="mod">
          <ac:chgData name="Abels, Patrick" userId="ba666de4-0d21-43a6-8e66-51a18aae1b4a" providerId="ADAL" clId="{F6496830-7EEB-4D2A-B76A-2769AFAC8121}" dt="2023-09-10T18:38:50.357" v="71" actId="20577"/>
          <ac:spMkLst>
            <pc:docMk/>
            <pc:sldMk cId="2348320379" sldId="266"/>
            <ac:spMk id="2" creationId="{C44FE62E-0151-2E96-40B6-F16B4DFAFFA2}"/>
          </ac:spMkLst>
        </pc:spChg>
        <pc:picChg chg="add mod modCrop">
          <ac:chgData name="Abels, Patrick" userId="ba666de4-0d21-43a6-8e66-51a18aae1b4a" providerId="ADAL" clId="{F6496830-7EEB-4D2A-B76A-2769AFAC8121}" dt="2023-09-10T18:39:22.597" v="80" actId="1076"/>
          <ac:picMkLst>
            <pc:docMk/>
            <pc:sldMk cId="2348320379" sldId="266"/>
            <ac:picMk id="4" creationId="{63FDC1B9-0A73-0405-787E-3D530C003CE4}"/>
          </ac:picMkLst>
        </pc:picChg>
        <pc:picChg chg="add mod modCrop">
          <ac:chgData name="Abels, Patrick" userId="ba666de4-0d21-43a6-8e66-51a18aae1b4a" providerId="ADAL" clId="{F6496830-7EEB-4D2A-B76A-2769AFAC8121}" dt="2023-09-10T18:39:18.492" v="78" actId="1076"/>
          <ac:picMkLst>
            <pc:docMk/>
            <pc:sldMk cId="2348320379" sldId="266"/>
            <ac:picMk id="5" creationId="{603F2E0A-E22F-3012-BB9C-71FFB27FC331}"/>
          </ac:picMkLst>
        </pc:picChg>
      </pc:sldChg>
      <pc:sldChg chg="addSp modSp new mod">
        <pc:chgData name="Abels, Patrick" userId="ba666de4-0d21-43a6-8e66-51a18aae1b4a" providerId="ADAL" clId="{F6496830-7EEB-4D2A-B76A-2769AFAC8121}" dt="2023-09-10T18:44:45.064" v="201" actId="1035"/>
        <pc:sldMkLst>
          <pc:docMk/>
          <pc:sldMk cId="804631870" sldId="267"/>
        </pc:sldMkLst>
        <pc:spChg chg="mod">
          <ac:chgData name="Abels, Patrick" userId="ba666de4-0d21-43a6-8e66-51a18aae1b4a" providerId="ADAL" clId="{F6496830-7EEB-4D2A-B76A-2769AFAC8121}" dt="2023-09-10T18:44:32.993" v="190" actId="404"/>
          <ac:spMkLst>
            <pc:docMk/>
            <pc:sldMk cId="804631870" sldId="267"/>
            <ac:spMk id="2" creationId="{A8255AEC-4BDF-1CF6-909E-90BC4912E7CC}"/>
          </ac:spMkLst>
        </pc:spChg>
        <pc:picChg chg="add mod modCrop">
          <ac:chgData name="Abels, Patrick" userId="ba666de4-0d21-43a6-8e66-51a18aae1b4a" providerId="ADAL" clId="{F6496830-7EEB-4D2A-B76A-2769AFAC8121}" dt="2023-09-10T18:44:45.064" v="201" actId="1035"/>
          <ac:picMkLst>
            <pc:docMk/>
            <pc:sldMk cId="804631870" sldId="267"/>
            <ac:picMk id="3" creationId="{788E1953-7718-56A0-E219-0C6A7DF94EAF}"/>
          </ac:picMkLst>
        </pc:picChg>
      </pc:sldChg>
    </pc:docChg>
  </pc:docChgLst>
  <pc:docChgLst>
    <pc:chgData name="Abels, Patrick" userId="ba666de4-0d21-43a6-8e66-51a18aae1b4a" providerId="ADAL" clId="{8C122097-F2AD-48C3-8812-E4787B8E4D8F}"/>
    <pc:docChg chg="modSld">
      <pc:chgData name="Abels, Patrick" userId="ba666de4-0d21-43a6-8e66-51a18aae1b4a" providerId="ADAL" clId="{8C122097-F2AD-48C3-8812-E4787B8E4D8F}" dt="2023-05-22T08:27:22.744" v="0" actId="165"/>
      <pc:docMkLst>
        <pc:docMk/>
      </pc:docMkLst>
      <pc:sldChg chg="delSp modSp">
        <pc:chgData name="Abels, Patrick" userId="ba666de4-0d21-43a6-8e66-51a18aae1b4a" providerId="ADAL" clId="{8C122097-F2AD-48C3-8812-E4787B8E4D8F}" dt="2023-05-22T08:27:22.744" v="0" actId="165"/>
        <pc:sldMkLst>
          <pc:docMk/>
          <pc:sldMk cId="1986885273" sldId="256"/>
        </pc:sldMkLst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5" creationId="{F7D7E10E-0BD5-432F-EA35-2CFEA146357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7" creationId="{EAAECF23-D73C-801E-380B-762DBBF321C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9" creationId="{9786C920-07C1-8C4A-228C-56381E9DF04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0" creationId="{8C21A5FC-F752-9A4F-3467-75EA7A78275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1" creationId="{3B14C10E-1AC3-FB5A-2F06-1C04E6DEF03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2" creationId="{47768ED9-B432-68C0-A32D-6399DF236071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3" creationId="{C7235117-7712-4A87-99CF-ADC38F1235C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4" creationId="{696C0E1C-F227-96F8-5BEE-D76C8F42E807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5" creationId="{502B1095-22CA-E834-3397-89CC9B1B7742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6" creationId="{77907087-F165-B38C-B703-BA8A43A7C2D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7" creationId="{F58F0EFC-FF82-15D0-D5E3-63B24574E35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8" creationId="{F0C93BEE-8B6E-B0C0-3C0B-E17F56525128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19" creationId="{FC25C297-ADF6-DCD6-5DFE-E276B6274F4C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0" creationId="{1D81B86D-D9AB-DE35-EC5A-BAD1DA73BEA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2" creationId="{AFB33C0E-D53F-3165-52BB-2519BFF15839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3" creationId="{1E1826EE-E0B7-5DB5-F30E-3BDA0D644D46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4" creationId="{B82F771D-C0D8-D178-2E4C-E711BCA2A25E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5" creationId="{953180A4-960F-682A-A79C-E2413DC482BF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6" creationId="{B8EF4C39-9F92-DD22-C118-E6033F31AC93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7" creationId="{18B0477C-84DF-A03C-2634-4CE1DF56D17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8" creationId="{B892AF78-A4AD-4218-E73A-9520061970D4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29" creationId="{0FDAE190-8513-84B7-FDCA-DD88FAE7571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0" creationId="{F503BD12-121F-A6A9-8184-3E9EF79780AA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1" creationId="{AA7B565D-D7EA-14CF-CFDE-9D67B48FE60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2" creationId="{C0E7B4A8-FC7E-216D-436B-8D3703E0B9ED}"/>
          </ac:spMkLst>
        </pc:spChg>
        <pc:spChg chg="mod topLvl">
          <ac:chgData name="Abels, Patrick" userId="ba666de4-0d21-43a6-8e66-51a18aae1b4a" providerId="ADAL" clId="{8C122097-F2AD-48C3-8812-E4787B8E4D8F}" dt="2023-05-22T08:27:22.744" v="0" actId="165"/>
          <ac:spMkLst>
            <pc:docMk/>
            <pc:sldMk cId="1986885273" sldId="256"/>
            <ac:spMk id="33" creationId="{5F6486DD-432B-9A88-85D1-FDA4009FA8AD}"/>
          </ac:spMkLst>
        </pc:spChg>
        <pc:grpChg chg="del">
          <ac:chgData name="Abels, Patrick" userId="ba666de4-0d21-43a6-8e66-51a18aae1b4a" providerId="ADAL" clId="{8C122097-F2AD-48C3-8812-E4787B8E4D8F}" dt="2023-05-22T08:27:22.744" v="0" actId="165"/>
          <ac:grpSpMkLst>
            <pc:docMk/>
            <pc:sldMk cId="1986885273" sldId="256"/>
            <ac:grpSpMk id="34" creationId="{5F4ABAE8-12BA-B1B1-8D40-4C934B108621}"/>
          </ac:grpSpMkLst>
        </pc:grpChg>
      </pc:sldChg>
    </pc:docChg>
  </pc:docChgLst>
  <pc:docChgLst>
    <pc:chgData name="Abels, Patrick" userId="ba666de4-0d21-43a6-8e66-51a18aae1b4a" providerId="ADAL" clId="{64400E15-349B-4F93-958D-C986BB25B818}"/>
    <pc:docChg chg="custSel modSld">
      <pc:chgData name="Abels, Patrick" userId="ba666de4-0d21-43a6-8e66-51a18aae1b4a" providerId="ADAL" clId="{64400E15-349B-4F93-958D-C986BB25B818}" dt="2023-08-03T14:52:46.061" v="413" actId="1035"/>
      <pc:docMkLst>
        <pc:docMk/>
      </pc:docMkLst>
      <pc:sldChg chg="addSp delSp modSp mod">
        <pc:chgData name="Abels, Patrick" userId="ba666de4-0d21-43a6-8e66-51a18aae1b4a" providerId="ADAL" clId="{64400E15-349B-4F93-958D-C986BB25B818}" dt="2023-08-03T14:52:46.061" v="413" actId="1035"/>
        <pc:sldMkLst>
          <pc:docMk/>
          <pc:sldMk cId="360222904" sldId="264"/>
        </pc:sldMkLst>
        <pc:spChg chg="mod">
          <ac:chgData name="Abels, Patrick" userId="ba666de4-0d21-43a6-8e66-51a18aae1b4a" providerId="ADAL" clId="{64400E15-349B-4F93-958D-C986BB25B818}" dt="2023-08-03T14:52:35.543" v="402" actId="404"/>
          <ac:spMkLst>
            <pc:docMk/>
            <pc:sldMk cId="360222904" sldId="264"/>
            <ac:spMk id="2" creationId="{F0ECE2E4-D072-59ED-E541-1B475506929D}"/>
          </ac:spMkLst>
        </pc:spChg>
        <pc:spChg chg="mod">
          <ac:chgData name="Abels, Patrick" userId="ba666de4-0d21-43a6-8e66-51a18aae1b4a" providerId="ADAL" clId="{64400E15-349B-4F93-958D-C986BB25B818}" dt="2023-08-03T14:42:18.429" v="14" actId="6549"/>
          <ac:spMkLst>
            <pc:docMk/>
            <pc:sldMk cId="360222904" sldId="264"/>
            <ac:spMk id="3" creationId="{80A998D9-448B-6814-E766-FE7186118D2B}"/>
          </ac:spMkLst>
        </pc:spChg>
        <pc:spChg chg="del">
          <ac:chgData name="Abels, Patrick" userId="ba666de4-0d21-43a6-8e66-51a18aae1b4a" providerId="ADAL" clId="{64400E15-349B-4F93-958D-C986BB25B818}" dt="2023-08-03T14:44:49.187" v="217" actId="478"/>
          <ac:spMkLst>
            <pc:docMk/>
            <pc:sldMk cId="360222904" sldId="264"/>
            <ac:spMk id="4" creationId="{EE23F9AE-5E35-2603-F074-3C7543B5B689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5" creationId="{FC7F10BC-5D6B-2B7C-A5D9-5D77AB74BC15}"/>
          </ac:spMkLst>
        </pc:spChg>
        <pc:spChg chg="del">
          <ac:chgData name="Abels, Patrick" userId="ba666de4-0d21-43a6-8e66-51a18aae1b4a" providerId="ADAL" clId="{64400E15-349B-4F93-958D-C986BB25B818}" dt="2023-08-03T14:44:51.957" v="218" actId="478"/>
          <ac:spMkLst>
            <pc:docMk/>
            <pc:sldMk cId="360222904" sldId="264"/>
            <ac:spMk id="6" creationId="{EA78A859-057A-B209-2504-93D2BA1B69AC}"/>
          </ac:spMkLst>
        </pc:spChg>
        <pc:spChg chg="add mod">
          <ac:chgData name="Abels, Patrick" userId="ba666de4-0d21-43a6-8e66-51a18aae1b4a" providerId="ADAL" clId="{64400E15-349B-4F93-958D-C986BB25B818}" dt="2023-08-03T14:51:28.126" v="384" actId="14100"/>
          <ac:spMkLst>
            <pc:docMk/>
            <pc:sldMk cId="360222904" sldId="264"/>
            <ac:spMk id="8" creationId="{33BE11B8-E21E-7C44-2888-FCD8F15C25BF}"/>
          </ac:spMkLst>
        </pc:spChg>
        <pc:spChg chg="add mod">
          <ac:chgData name="Abels, Patrick" userId="ba666de4-0d21-43a6-8e66-51a18aae1b4a" providerId="ADAL" clId="{64400E15-349B-4F93-958D-C986BB25B818}" dt="2023-08-03T14:52:43.982" v="407" actId="1035"/>
          <ac:spMkLst>
            <pc:docMk/>
            <pc:sldMk cId="360222904" sldId="264"/>
            <ac:spMk id="9" creationId="{818824C7-A0F2-600D-01CE-307442C7D8CA}"/>
          </ac:spMkLst>
        </pc:spChg>
        <pc:spChg chg="add mod">
          <ac:chgData name="Abels, Patrick" userId="ba666de4-0d21-43a6-8e66-51a18aae1b4a" providerId="ADAL" clId="{64400E15-349B-4F93-958D-C986BB25B818}" dt="2023-08-03T14:51:31.133" v="385" actId="1076"/>
          <ac:spMkLst>
            <pc:docMk/>
            <pc:sldMk cId="360222904" sldId="264"/>
            <ac:spMk id="10" creationId="{0D2AFFAD-FBF7-FBE7-B1AF-B1F8C3A6A550}"/>
          </ac:spMkLst>
        </pc:spChg>
        <pc:spChg chg="add mod">
          <ac:chgData name="Abels, Patrick" userId="ba666de4-0d21-43a6-8e66-51a18aae1b4a" providerId="ADAL" clId="{64400E15-349B-4F93-958D-C986BB25B818}" dt="2023-08-03T14:52:46.061" v="413" actId="1035"/>
          <ac:spMkLst>
            <pc:docMk/>
            <pc:sldMk cId="360222904" sldId="264"/>
            <ac:spMk id="11" creationId="{EEBB103B-5F18-BC1B-BF04-7AE0DC8C269F}"/>
          </ac:spMkLst>
        </pc:spChg>
        <pc:graphicFrameChg chg="add del mod">
          <ac:chgData name="Abels, Patrick" userId="ba666de4-0d21-43a6-8e66-51a18aae1b4a" providerId="ADAL" clId="{64400E15-349B-4F93-958D-C986BB25B818}" dt="2023-08-03T14:43:27.090" v="169" actId="478"/>
          <ac:graphicFrameMkLst>
            <pc:docMk/>
            <pc:sldMk cId="360222904" sldId="264"/>
            <ac:graphicFrameMk id="7" creationId="{250DAA13-1A18-99A4-7F15-2F995DEEDD54}"/>
          </ac:graphicFrameMkLst>
        </pc:graphicFrameChg>
      </pc:sldChg>
    </pc:docChg>
  </pc:docChgLst>
</pc:chgInfo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sv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svg"/><Relationship Id="rId2" Type="http://schemas.openxmlformats.org/officeDocument/2006/relationships/image" Target="../media/image10.pn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svg"/><Relationship Id="rId2" Type="http://schemas.openxmlformats.org/officeDocument/2006/relationships/image" Target="../media/image12.pn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svg"/><Relationship Id="rId2" Type="http://schemas.openxmlformats.org/officeDocument/2006/relationships/image" Target="../media/image14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5.svg"/><Relationship Id="rId4" Type="http://schemas.openxmlformats.org/officeDocument/2006/relationships/image" Target="../media/image4.png"/></Relationships>
</file>

<file path=ppt/slideLayouts/_rels/slideLayout8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svg"/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7.svg"/><Relationship Id="rId4" Type="http://schemas.openxmlformats.org/officeDocument/2006/relationships/image" Target="../media/image6.png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am Chec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Oval 8">
            <a:extLst>
              <a:ext uri="{FF2B5EF4-FFF2-40B4-BE49-F238E27FC236}">
                <a16:creationId xmlns:a16="http://schemas.microsoft.com/office/drawing/2014/main" id="{2CB35870-924C-FCEE-621F-5B1A5DAC2D9A}"/>
              </a:ext>
            </a:extLst>
          </p:cNvPr>
          <p:cNvSpPr/>
          <p:nvPr userDrawn="1"/>
        </p:nvSpPr>
        <p:spPr>
          <a:xfrm>
            <a:off x="10173680" y="4826062"/>
            <a:ext cx="1908000" cy="1908000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506960842"/>
      </p:ext>
    </p:extLst>
  </p:cSld>
  <p:clrMapOvr>
    <a:masterClrMapping/>
  </p:clrMapOvr>
  <p:transition spd="slow">
    <p:push dir="u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Diar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574235"/>
            <a:ext cx="11755524" cy="4064888"/>
          </a:xfrm>
          <a:prstGeom prst="rect">
            <a:avLst/>
          </a:prstGeom>
        </p:spPr>
        <p:txBody>
          <a:bodyPr anchor="t"/>
          <a:lstStyle>
            <a:lvl1pPr marL="342900" indent="-342900" algn="l">
              <a:buFont typeface="Arial" panose="020B0604020202020204" pitchFamily="34" charset="0"/>
              <a:buChar char="•"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E7B8AC5E-4F07-913B-6471-29597C792985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Tagebucheintrag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Open book with solid fill">
            <a:extLst>
              <a:ext uri="{FF2B5EF4-FFF2-40B4-BE49-F238E27FC236}">
                <a16:creationId xmlns:a16="http://schemas.microsoft.com/office/drawing/2014/main" id="{46D9EE8F-FC58-5590-C56E-DC3C6D78A0F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12" name="TextBox 11">
            <a:extLst>
              <a:ext uri="{FF2B5EF4-FFF2-40B4-BE49-F238E27FC236}">
                <a16:creationId xmlns:a16="http://schemas.microsoft.com/office/drawing/2014/main" id="{9F38FD2A-EA88-EDFD-6339-21B22322E309}"/>
              </a:ext>
            </a:extLst>
          </p:cNvPr>
          <p:cNvSpPr txBox="1"/>
          <p:nvPr userDrawn="1"/>
        </p:nvSpPr>
        <p:spPr>
          <a:xfrm>
            <a:off x="217976" y="2034965"/>
            <a:ext cx="1002988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2400" b="0" dirty="0" err="1">
                <a:solidFill>
                  <a:schemeClr val="bg1"/>
                </a:solidFill>
              </a:rPr>
              <a:t>Schreibe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einen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Tagebucheintrag</a:t>
            </a:r>
            <a:r>
              <a:rPr lang="en-GB" sz="2400" b="0" dirty="0">
                <a:solidFill>
                  <a:schemeClr val="bg1"/>
                </a:solidFill>
              </a:rPr>
              <a:t>, in </a:t>
            </a:r>
            <a:r>
              <a:rPr lang="en-GB" sz="2400" b="0" dirty="0" err="1">
                <a:solidFill>
                  <a:schemeClr val="bg1"/>
                </a:solidFill>
              </a:rPr>
              <a:t>dem</a:t>
            </a:r>
            <a:r>
              <a:rPr lang="en-GB" sz="2400" b="0" dirty="0">
                <a:solidFill>
                  <a:schemeClr val="bg1"/>
                </a:solidFill>
              </a:rPr>
              <a:t> du </a:t>
            </a:r>
            <a:r>
              <a:rPr lang="en-GB" sz="2400" b="0" dirty="0" err="1">
                <a:solidFill>
                  <a:schemeClr val="bg1"/>
                </a:solidFill>
              </a:rPr>
              <a:t>folgende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Fragen</a:t>
            </a:r>
            <a:r>
              <a:rPr lang="en-GB" sz="2400" b="0" dirty="0">
                <a:solidFill>
                  <a:schemeClr val="bg1"/>
                </a:solidFill>
              </a:rPr>
              <a:t> </a:t>
            </a:r>
            <a:r>
              <a:rPr lang="en-GB" sz="2400" b="0" dirty="0" err="1">
                <a:solidFill>
                  <a:schemeClr val="bg1"/>
                </a:solidFill>
              </a:rPr>
              <a:t>beantwortest</a:t>
            </a:r>
            <a:r>
              <a:rPr lang="en-GB" sz="2400" b="0" dirty="0">
                <a:solidFill>
                  <a:schemeClr val="bg1"/>
                </a:solidFill>
              </a:rPr>
              <a:t>:</a:t>
            </a:r>
          </a:p>
        </p:txBody>
      </p:sp>
      <p:sp>
        <p:nvSpPr>
          <p:cNvPr id="2" name="Half Frame 1">
            <a:extLst>
              <a:ext uri="{FF2B5EF4-FFF2-40B4-BE49-F238E27FC236}">
                <a16:creationId xmlns:a16="http://schemas.microsoft.com/office/drawing/2014/main" id="{45E9359F-19D5-5FE7-D668-D1A823AF12B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6409753"/>
      </p:ext>
    </p:extLst>
  </p:cSld>
  <p:clrMapOvr>
    <a:masterClrMapping/>
  </p:clrMapOvr>
  <p:transition spd="slow">
    <p:push dir="u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Weekly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Wochenübung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11" name="Graphic 10" descr="Questions with solid fill">
            <a:extLst>
              <a:ext uri="{FF2B5EF4-FFF2-40B4-BE49-F238E27FC236}">
                <a16:creationId xmlns:a16="http://schemas.microsoft.com/office/drawing/2014/main" id="{583C38F4-65D6-97A2-2BA6-A89F6A9860F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737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FD2AAC7-9B75-3AB5-B637-0963CD650730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64693336"/>
      </p:ext>
    </p:extLst>
  </p:cSld>
  <p:clrMapOvr>
    <a:masterClrMapping/>
  </p:clrMapOvr>
  <p:transition spd="slow">
    <p:push dir="u"/>
  </p:transition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omework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Hausaufgabe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3" name="Graphic 2" descr="Home with solid fill">
            <a:extLst>
              <a:ext uri="{FF2B5EF4-FFF2-40B4-BE49-F238E27FC236}">
                <a16:creationId xmlns:a16="http://schemas.microsoft.com/office/drawing/2014/main" id="{69AA69DC-3BDE-DC5B-7592-005FD0389B74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81888" y="571131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C9A209D0-EA06-1729-FBBE-24B631883FB1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4472C4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2919291"/>
      </p:ext>
    </p:extLst>
  </p:cSld>
  <p:clrMapOvr>
    <a:masterClrMapping/>
  </p:clrMapOvr>
  <p:transition spd="slow">
    <p:push dir="u"/>
  </p:transition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Ü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91A6C134-3551-6DE4-1C26-0EAF373048EE}"/>
              </a:ext>
            </a:extLst>
          </p:cNvPr>
          <p:cNvSpPr txBox="1"/>
          <p:nvPr userDrawn="1"/>
        </p:nvSpPr>
        <p:spPr>
          <a:xfrm>
            <a:off x="1652847" y="731406"/>
            <a:ext cx="711403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sz="3600" b="1" dirty="0" err="1">
                <a:solidFill>
                  <a:schemeClr val="bg1"/>
                </a:solidFill>
              </a:rPr>
              <a:t>Kopfübung</a:t>
            </a:r>
            <a:endParaRPr lang="en-DE" sz="3600" b="1" dirty="0">
              <a:solidFill>
                <a:schemeClr val="bg1"/>
              </a:solidFill>
            </a:endParaRPr>
          </a:p>
        </p:txBody>
      </p:sp>
      <p:pic>
        <p:nvPicPr>
          <p:cNvPr id="4" name="Graphic 3" descr="Brain in head with solid fill">
            <a:extLst>
              <a:ext uri="{FF2B5EF4-FFF2-40B4-BE49-F238E27FC236}">
                <a16:creationId xmlns:a16="http://schemas.microsoft.com/office/drawing/2014/main" id="{E45BE055-35ED-0E1E-0BDF-73C8529392FD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78342" y="592397"/>
            <a:ext cx="914400" cy="914400"/>
          </a:xfrm>
          <a:prstGeom prst="rect">
            <a:avLst/>
          </a:prstGeom>
        </p:spPr>
      </p:pic>
      <p:sp>
        <p:nvSpPr>
          <p:cNvPr id="2" name="Half Frame 1">
            <a:extLst>
              <a:ext uri="{FF2B5EF4-FFF2-40B4-BE49-F238E27FC236}">
                <a16:creationId xmlns:a16="http://schemas.microsoft.com/office/drawing/2014/main" id="{5142F539-38A0-8060-018C-13DE99969077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ED7D31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34053926"/>
      </p:ext>
    </p:extLst>
  </p:cSld>
  <p:clrMapOvr>
    <a:masterClrMapping/>
  </p:clrMapOvr>
  <p:transition spd="slow">
    <p:push dir="u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 err="1"/>
              <a:t>Mathematik</a:t>
            </a:r>
            <a:r>
              <a:rPr lang="en-US" dirty="0"/>
              <a:t> 9 Abels</a:t>
            </a:r>
            <a:endParaRPr lang="en-DE" dirty="0"/>
          </a:p>
        </p:txBody>
      </p:sp>
      <p:pic>
        <p:nvPicPr>
          <p:cNvPr id="2" name="Picture 1">
            <a:extLst>
              <a:ext uri="{FF2B5EF4-FFF2-40B4-BE49-F238E27FC236}">
                <a16:creationId xmlns:a16="http://schemas.microsoft.com/office/drawing/2014/main" id="{66133CF1-11F3-EDEA-3ED0-5E0A17886D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backgroundRemoval t="6987" b="98690" l="4911" r="99554">
                        <a14:foregroundMark x1="55804" y1="6987" x2="68304" y2="7860"/>
                        <a14:foregroundMark x1="97321" y1="53275" x2="95982" y2="79913"/>
                        <a14:foregroundMark x1="77232" y1="95633" x2="92411" y2="93013"/>
                        <a14:foregroundMark x1="91518" y1="98690" x2="99554" y2="96070"/>
                        <a14:foregroundMark x1="9821" y1="60699" x2="7143" y2="53275"/>
                        <a14:foregroundMark x1="7589" y1="51965" x2="4911" y2="51092"/>
                      </a14:backgroundRemoval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37142" y="4872722"/>
            <a:ext cx="1649114" cy="1685925"/>
          </a:xfrm>
          <a:custGeom>
            <a:avLst/>
            <a:gdLst>
              <a:gd name="connsiteX0" fmla="*/ 0 w 1649114"/>
              <a:gd name="connsiteY0" fmla="*/ 0 h 1685925"/>
              <a:gd name="connsiteX1" fmla="*/ 500231 w 1649114"/>
              <a:gd name="connsiteY1" fmla="*/ 0 h 1685925"/>
              <a:gd name="connsiteX2" fmla="*/ 1016954 w 1649114"/>
              <a:gd name="connsiteY2" fmla="*/ 0 h 1685925"/>
              <a:gd name="connsiteX3" fmla="*/ 1649114 w 1649114"/>
              <a:gd name="connsiteY3" fmla="*/ 0 h 1685925"/>
              <a:gd name="connsiteX4" fmla="*/ 1649114 w 1649114"/>
              <a:gd name="connsiteY4" fmla="*/ 545116 h 1685925"/>
              <a:gd name="connsiteX5" fmla="*/ 1649114 w 1649114"/>
              <a:gd name="connsiteY5" fmla="*/ 1073372 h 1685925"/>
              <a:gd name="connsiteX6" fmla="*/ 1649114 w 1649114"/>
              <a:gd name="connsiteY6" fmla="*/ 1685925 h 1685925"/>
              <a:gd name="connsiteX7" fmla="*/ 1132392 w 1649114"/>
              <a:gd name="connsiteY7" fmla="*/ 1685925 h 1685925"/>
              <a:gd name="connsiteX8" fmla="*/ 566196 w 1649114"/>
              <a:gd name="connsiteY8" fmla="*/ 1685925 h 1685925"/>
              <a:gd name="connsiteX9" fmla="*/ 0 w 1649114"/>
              <a:gd name="connsiteY9" fmla="*/ 1685925 h 1685925"/>
              <a:gd name="connsiteX10" fmla="*/ 0 w 1649114"/>
              <a:gd name="connsiteY10" fmla="*/ 1157669 h 1685925"/>
              <a:gd name="connsiteX11" fmla="*/ 0 w 1649114"/>
              <a:gd name="connsiteY11" fmla="*/ 646271 h 1685925"/>
              <a:gd name="connsiteX12" fmla="*/ 0 w 1649114"/>
              <a:gd name="connsiteY12" fmla="*/ 0 h 16859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1649114" h="1685925" fill="none" extrusionOk="0">
                <a:moveTo>
                  <a:pt x="0" y="0"/>
                </a:moveTo>
                <a:cubicBezTo>
                  <a:pt x="141797" y="-647"/>
                  <a:pt x="367167" y="31833"/>
                  <a:pt x="500231" y="0"/>
                </a:cubicBezTo>
                <a:cubicBezTo>
                  <a:pt x="633295" y="-31833"/>
                  <a:pt x="793124" y="6931"/>
                  <a:pt x="1016954" y="0"/>
                </a:cubicBezTo>
                <a:cubicBezTo>
                  <a:pt x="1240784" y="-6931"/>
                  <a:pt x="1463633" y="47685"/>
                  <a:pt x="1649114" y="0"/>
                </a:cubicBezTo>
                <a:cubicBezTo>
                  <a:pt x="1669925" y="127734"/>
                  <a:pt x="1615179" y="424519"/>
                  <a:pt x="1649114" y="545116"/>
                </a:cubicBezTo>
                <a:cubicBezTo>
                  <a:pt x="1683049" y="665713"/>
                  <a:pt x="1619356" y="886729"/>
                  <a:pt x="1649114" y="1073372"/>
                </a:cubicBezTo>
                <a:cubicBezTo>
                  <a:pt x="1678872" y="1260015"/>
                  <a:pt x="1588666" y="1528832"/>
                  <a:pt x="1649114" y="1685925"/>
                </a:cubicBezTo>
                <a:cubicBezTo>
                  <a:pt x="1491958" y="1744123"/>
                  <a:pt x="1315024" y="1633381"/>
                  <a:pt x="1132392" y="1685925"/>
                </a:cubicBezTo>
                <a:cubicBezTo>
                  <a:pt x="949760" y="1738469"/>
                  <a:pt x="787506" y="1638489"/>
                  <a:pt x="566196" y="1685925"/>
                </a:cubicBezTo>
                <a:cubicBezTo>
                  <a:pt x="344886" y="1733361"/>
                  <a:pt x="196220" y="1685913"/>
                  <a:pt x="0" y="1685925"/>
                </a:cubicBezTo>
                <a:cubicBezTo>
                  <a:pt x="-20970" y="1480859"/>
                  <a:pt x="58950" y="1351215"/>
                  <a:pt x="0" y="1157669"/>
                </a:cubicBezTo>
                <a:cubicBezTo>
                  <a:pt x="-58950" y="964123"/>
                  <a:pt x="40473" y="889960"/>
                  <a:pt x="0" y="646271"/>
                </a:cubicBezTo>
                <a:cubicBezTo>
                  <a:pt x="-40473" y="402582"/>
                  <a:pt x="51559" y="248494"/>
                  <a:pt x="0" y="0"/>
                </a:cubicBezTo>
                <a:close/>
              </a:path>
              <a:path w="1649114" h="1685925" stroke="0" extrusionOk="0">
                <a:moveTo>
                  <a:pt x="0" y="0"/>
                </a:moveTo>
                <a:cubicBezTo>
                  <a:pt x="127869" y="-58549"/>
                  <a:pt x="457140" y="69205"/>
                  <a:pt x="582687" y="0"/>
                </a:cubicBezTo>
                <a:cubicBezTo>
                  <a:pt x="708234" y="-69205"/>
                  <a:pt x="908511" y="30986"/>
                  <a:pt x="1132392" y="0"/>
                </a:cubicBezTo>
                <a:cubicBezTo>
                  <a:pt x="1356274" y="-30986"/>
                  <a:pt x="1395117" y="21620"/>
                  <a:pt x="1649114" y="0"/>
                </a:cubicBezTo>
                <a:cubicBezTo>
                  <a:pt x="1718274" y="183323"/>
                  <a:pt x="1604149" y="370961"/>
                  <a:pt x="1649114" y="578834"/>
                </a:cubicBezTo>
                <a:cubicBezTo>
                  <a:pt x="1694079" y="786707"/>
                  <a:pt x="1587358" y="934167"/>
                  <a:pt x="1649114" y="1140809"/>
                </a:cubicBezTo>
                <a:cubicBezTo>
                  <a:pt x="1710870" y="1347452"/>
                  <a:pt x="1603545" y="1496505"/>
                  <a:pt x="1649114" y="1685925"/>
                </a:cubicBezTo>
                <a:cubicBezTo>
                  <a:pt x="1393847" y="1708125"/>
                  <a:pt x="1279860" y="1656742"/>
                  <a:pt x="1115900" y="1685925"/>
                </a:cubicBezTo>
                <a:cubicBezTo>
                  <a:pt x="951940" y="1715108"/>
                  <a:pt x="703268" y="1637728"/>
                  <a:pt x="566196" y="1685925"/>
                </a:cubicBezTo>
                <a:cubicBezTo>
                  <a:pt x="429124" y="1734122"/>
                  <a:pt x="229164" y="1635991"/>
                  <a:pt x="0" y="1685925"/>
                </a:cubicBezTo>
                <a:cubicBezTo>
                  <a:pt x="-564" y="1539796"/>
                  <a:pt x="30978" y="1364816"/>
                  <a:pt x="0" y="1140809"/>
                </a:cubicBezTo>
                <a:cubicBezTo>
                  <a:pt x="-30978" y="916802"/>
                  <a:pt x="21974" y="735115"/>
                  <a:pt x="0" y="545116"/>
                </a:cubicBezTo>
                <a:cubicBezTo>
                  <a:pt x="-21974" y="355117"/>
                  <a:pt x="32467" y="194198"/>
                  <a:pt x="0" y="0"/>
                </a:cubicBezTo>
                <a:close/>
              </a:path>
            </a:pathLst>
          </a:custGeom>
          <a:ln>
            <a:solidFill>
              <a:schemeClr val="tx1"/>
            </a:solidFill>
            <a:extLst>
              <a:ext uri="{C807C97D-BFC1-408E-A445-0C87EB9F89A2}">
                <ask:lineSketchStyleProps xmlns:ask="http://schemas.microsoft.com/office/drawing/2018/sketchyshapes" sd="1879376400">
                  <a:prstGeom prst="rect">
                    <a:avLst/>
                  </a:prstGeom>
                  <ask:type>
                    <ask:lineSketchScribble/>
                  </ask:type>
                </ask:lineSketchStyleProps>
              </a:ext>
            </a:extLst>
          </a:ln>
        </p:spPr>
      </p:pic>
    </p:spTree>
    <p:extLst>
      <p:ext uri="{BB962C8B-B14F-4D97-AF65-F5344CB8AC3E}">
        <p14:creationId xmlns:p14="http://schemas.microsoft.com/office/powerpoint/2010/main" val="29510645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607473778"/>
      </p:ext>
    </p:extLst>
  </p:cSld>
  <p:clrMapOvr>
    <a:masterClrMapping/>
  </p:clrMapOvr>
  <p:transition spd="slow">
    <p:push dir="u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put Animated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138112" y="1023937"/>
            <a:ext cx="11915775" cy="4810125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60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52590887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iterate type="lt">
                                    <p:tmAbs val="4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>
        <p:tmplLst>
          <p:tmpl>
            <p:tnLst>
              <p:par>
                <p:cTn presetID="1" presetClass="entr" presetSubtype="0" fill="hold" nodeType="withEffect">
                  <p:stCondLst>
                    <p:cond delay="0"/>
                  </p:stCondLst>
                  <p:iterate type="lt">
                    <p:tmAbs val="40"/>
                  </p:iterate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8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</p:childTnLst>
                </p:cTn>
              </p:par>
            </p:tnLst>
          </p:tmpl>
        </p:tmplLst>
      </p:bldP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9624753" y="619845"/>
            <a:ext cx="914400" cy="914400"/>
          </a:xfrm>
          <a:prstGeom prst="rect">
            <a:avLst/>
          </a:prstGeom>
        </p:spPr>
      </p:pic>
      <p:sp>
        <p:nvSpPr>
          <p:cNvPr id="11" name="Picture Placeholder 10">
            <a:extLst>
              <a:ext uri="{FF2B5EF4-FFF2-40B4-BE49-F238E27FC236}">
                <a16:creationId xmlns:a16="http://schemas.microsoft.com/office/drawing/2014/main" id="{596C6788-0DB4-7E84-1F70-465F03B94063}"/>
              </a:ext>
            </a:extLst>
          </p:cNvPr>
          <p:cNvSpPr>
            <a:spLocks noGrp="1"/>
          </p:cNvSpPr>
          <p:nvPr>
            <p:ph type="pic" sz="quarter" idx="11"/>
          </p:nvPr>
        </p:nvSpPr>
        <p:spPr>
          <a:xfrm>
            <a:off x="10608986" y="407504"/>
            <a:ext cx="1281600" cy="1282148"/>
          </a:xfrm>
          <a:prstGeom prst="rect">
            <a:avLst/>
          </a:prstGeom>
        </p:spPr>
        <p:txBody>
          <a:bodyPr/>
          <a:lstStyle/>
          <a:p>
            <a:endParaRPr lang="en-DE"/>
          </a:p>
        </p:txBody>
      </p:sp>
      <p:sp>
        <p:nvSpPr>
          <p:cNvPr id="12" name="Text Placeholder 8">
            <a:extLst>
              <a:ext uri="{FF2B5EF4-FFF2-40B4-BE49-F238E27FC236}">
                <a16:creationId xmlns:a16="http://schemas.microsoft.com/office/drawing/2014/main" id="{48D296A4-2077-12B4-53D8-2472FECBC89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939654414"/>
      </p:ext>
    </p:extLst>
  </p:cSld>
  <p:clrMapOvr>
    <a:masterClrMapping/>
  </p:clrMapOvr>
  <p:transition spd="slow">
    <p:push dir="u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NoHint Ques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Text Placeholder 8">
            <a:extLst>
              <a:ext uri="{FF2B5EF4-FFF2-40B4-BE49-F238E27FC236}">
                <a16:creationId xmlns:a16="http://schemas.microsoft.com/office/drawing/2014/main" id="{DD23C22D-C9DD-219B-C738-804E4CB2C5E9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6043612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  <p:sp>
        <p:nvSpPr>
          <p:cNvPr id="4" name="Half Frame 3">
            <a:extLst>
              <a:ext uri="{FF2B5EF4-FFF2-40B4-BE49-F238E27FC236}">
                <a16:creationId xmlns:a16="http://schemas.microsoft.com/office/drawing/2014/main" id="{AE2624B0-64A9-2718-7794-4E2E9E577B58}"/>
              </a:ext>
            </a:extLst>
          </p:cNvPr>
          <p:cNvSpPr/>
          <p:nvPr userDrawn="1"/>
        </p:nvSpPr>
        <p:spPr>
          <a:xfrm rot="10800000">
            <a:off x="10916486" y="5638998"/>
            <a:ext cx="1057275" cy="1000125"/>
          </a:xfrm>
          <a:prstGeom prst="halfFrame">
            <a:avLst>
              <a:gd name="adj1" fmla="val 18095"/>
              <a:gd name="adj2" fmla="val 16190"/>
            </a:avLst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54437158"/>
      </p:ext>
    </p:extLst>
  </p:cSld>
  <p:clrMapOvr>
    <a:masterClrMapping/>
  </p:clrMapOvr>
  <p:transition spd="slow">
    <p:push dir="u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Hint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6" name="Graphic 5" descr="Lightbulb with solid fill">
            <a:extLst>
              <a:ext uri="{FF2B5EF4-FFF2-40B4-BE49-F238E27FC236}">
                <a16:creationId xmlns:a16="http://schemas.microsoft.com/office/drawing/2014/main" id="{734DD610-3F58-B68C-1038-0C4D7BF33004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7" name="Text Placeholder 8">
            <a:extLst>
              <a:ext uri="{FF2B5EF4-FFF2-40B4-BE49-F238E27FC236}">
                <a16:creationId xmlns:a16="http://schemas.microsoft.com/office/drawing/2014/main" id="{21C5A454-C75F-6FDA-789A-702540F36ABB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1665643944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xercise Solution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218239" y="2036616"/>
            <a:ext cx="11755524" cy="4602507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pic>
        <p:nvPicPr>
          <p:cNvPr id="3" name="Graphic 2" descr="Pencil with solid fill">
            <a:extLst>
              <a:ext uri="{FF2B5EF4-FFF2-40B4-BE49-F238E27FC236}">
                <a16:creationId xmlns:a16="http://schemas.microsoft.com/office/drawing/2014/main" id="{C4D818B0-1F4F-3D42-C666-C9B13E84447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433268" y="542868"/>
            <a:ext cx="961297" cy="1037706"/>
          </a:xfrm>
          <a:prstGeom prst="rect">
            <a:avLst/>
          </a:prstGeom>
        </p:spPr>
      </p:pic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583193" y="302723"/>
            <a:ext cx="2390569" cy="1493748"/>
          </a:xfrm>
          <a:prstGeom prst="roundRect">
            <a:avLst>
              <a:gd name="adj" fmla="val 2989"/>
            </a:avLst>
          </a:prstGeom>
          <a:noFill/>
          <a:ln w="38100">
            <a:solidFill>
              <a:srgbClr val="00B05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pic>
        <p:nvPicPr>
          <p:cNvPr id="7" name="Graphic 6" descr="Checkmark with solid fill">
            <a:extLst>
              <a:ext uri="{FF2B5EF4-FFF2-40B4-BE49-F238E27FC236}">
                <a16:creationId xmlns:a16="http://schemas.microsoft.com/office/drawing/2014/main" id="{DA3F6043-04FC-7DBE-9677-C0D2183CF0AD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5"/>
              </a:ext>
            </a:extLst>
          </a:blip>
          <a:stretch>
            <a:fillRect/>
          </a:stretch>
        </p:blipFill>
        <p:spPr>
          <a:xfrm>
            <a:off x="10321277" y="602337"/>
            <a:ext cx="914400" cy="914400"/>
          </a:xfrm>
          <a:prstGeom prst="rect">
            <a:avLst/>
          </a:prstGeom>
        </p:spPr>
      </p:pic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1652588" y="781533"/>
            <a:ext cx="2282825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Übung</a:t>
            </a:r>
            <a:r>
              <a:rPr lang="en-GB" dirty="0"/>
              <a:t> …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815804911"/>
      </p:ext>
    </p:extLst>
  </p:cSld>
  <p:clrMapOvr>
    <a:masterClrMapping/>
  </p:clrMapOvr>
  <mc:AlternateContent xmlns:mc="http://schemas.openxmlformats.org/markup-compatibility/2006" xmlns:p159="http://schemas.microsoft.com/office/powerpoint/2015/09/main">
    <mc:Choice Requires="p159">
      <p:transition xmlns:p14="http://schemas.microsoft.com/office/powerpoint/2010/main" spd="slow" p14:dur="2000">
        <p159:morph option="byWord"/>
      </p:transition>
    </mc:Choice>
    <mc:Fallback xmlns="">
      <p:transition spd="slow">
        <p:fade/>
      </p:transition>
    </mc:Fallback>
  </mc:AlternateConten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aw Slide">
    <p:bg>
      <p:bgPr>
        <a:solidFill>
          <a:schemeClr val="tx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 Placeholder 7">
            <a:extLst>
              <a:ext uri="{FF2B5EF4-FFF2-40B4-BE49-F238E27FC236}">
                <a16:creationId xmlns:a16="http://schemas.microsoft.com/office/drawing/2014/main" id="{EEA51075-EC79-4DDA-91ED-645C6E44ABC7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589328" y="2036616"/>
            <a:ext cx="10983548" cy="4288141"/>
          </a:xfrm>
          <a:prstGeom prst="rect">
            <a:avLst/>
          </a:prstGeom>
        </p:spPr>
        <p:txBody>
          <a:bodyPr anchor="t"/>
          <a:lstStyle>
            <a:lvl1pPr marL="0" indent="0" algn="l">
              <a:buNone/>
              <a:defRPr sz="2400">
                <a:solidFill>
                  <a:schemeClr val="bg1"/>
                </a:solidFill>
                <a:latin typeface="+mn-lt"/>
              </a:defRPr>
            </a:lvl1pPr>
          </a:lstStyle>
          <a:p>
            <a:pPr lvl="0"/>
            <a:r>
              <a:rPr lang="en-US" dirty="0"/>
              <a:t>Click to add text</a:t>
            </a:r>
            <a:endParaRPr lang="en-DE" dirty="0"/>
          </a:p>
        </p:txBody>
      </p:sp>
      <p:sp>
        <p:nvSpPr>
          <p:cNvPr id="2" name="Rectangle: Rounded Corners 1">
            <a:extLst>
              <a:ext uri="{FF2B5EF4-FFF2-40B4-BE49-F238E27FC236}">
                <a16:creationId xmlns:a16="http://schemas.microsoft.com/office/drawing/2014/main" id="{32E43612-BB99-E759-308D-EC7DC153B9A7}"/>
              </a:ext>
            </a:extLst>
          </p:cNvPr>
          <p:cNvSpPr/>
          <p:nvPr userDrawn="1"/>
        </p:nvSpPr>
        <p:spPr>
          <a:xfrm>
            <a:off x="218237" y="312663"/>
            <a:ext cx="11755524" cy="6326460"/>
          </a:xfrm>
          <a:prstGeom prst="roundRect">
            <a:avLst>
              <a:gd name="adj" fmla="val 1772"/>
            </a:avLst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5" name="Rectangle: Rounded Corners 4">
            <a:extLst>
              <a:ext uri="{FF2B5EF4-FFF2-40B4-BE49-F238E27FC236}">
                <a16:creationId xmlns:a16="http://schemas.microsoft.com/office/drawing/2014/main" id="{3C980BA9-BC4E-30FD-C020-AEBBFBFBF1AE}"/>
              </a:ext>
            </a:extLst>
          </p:cNvPr>
          <p:cNvSpPr/>
          <p:nvPr userDrawn="1"/>
        </p:nvSpPr>
        <p:spPr>
          <a:xfrm>
            <a:off x="9602344" y="293098"/>
            <a:ext cx="2390569" cy="1493748"/>
          </a:xfrm>
          <a:prstGeom prst="roundRect">
            <a:avLst>
              <a:gd name="adj" fmla="val 2989"/>
            </a:avLst>
          </a:prstGeom>
          <a:solidFill>
            <a:srgbClr val="FF0000"/>
          </a:solidFill>
          <a:ln w="38100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DE" dirty="0">
              <a:solidFill>
                <a:schemeClr val="bg1"/>
              </a:solidFill>
            </a:endParaRPr>
          </a:p>
        </p:txBody>
      </p:sp>
      <p:sp>
        <p:nvSpPr>
          <p:cNvPr id="6" name="Text Placeholder 8">
            <a:extLst>
              <a:ext uri="{FF2B5EF4-FFF2-40B4-BE49-F238E27FC236}">
                <a16:creationId xmlns:a16="http://schemas.microsoft.com/office/drawing/2014/main" id="{68954BE4-B50E-7AD3-4EEE-A26283E79FB3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589328" y="781533"/>
            <a:ext cx="2611068" cy="646112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3600" b="1">
                <a:solidFill>
                  <a:schemeClr val="bg1"/>
                </a:solidFill>
              </a:defRPr>
            </a:lvl1pPr>
          </a:lstStyle>
          <a:p>
            <a:pPr lvl="0"/>
            <a:r>
              <a:rPr lang="en-GB" dirty="0" err="1"/>
              <a:t>Überschrift</a:t>
            </a:r>
            <a:endParaRPr lang="en-DE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895161EA-303E-AE82-C761-477476BF0B4C}"/>
              </a:ext>
            </a:extLst>
          </p:cNvPr>
          <p:cNvSpPr txBox="1"/>
          <p:nvPr userDrawn="1"/>
        </p:nvSpPr>
        <p:spPr>
          <a:xfrm>
            <a:off x="9804281" y="533243"/>
            <a:ext cx="1973601" cy="110799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GB" sz="6600" dirty="0">
                <a:solidFill>
                  <a:schemeClr val="bg1"/>
                </a:solidFill>
                <a:latin typeface="Arial Black" panose="020B0A04020102020204" pitchFamily="34" charset="0"/>
              </a:rPr>
              <a:t>!</a:t>
            </a:r>
            <a:endParaRPr lang="en-DE" sz="6600" dirty="0">
              <a:solidFill>
                <a:schemeClr val="bg1"/>
              </a:solidFill>
              <a:latin typeface="Arial Black" panose="020B0A040201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1298598"/>
      </p:ext>
    </p:extLst>
  </p:cSld>
  <p:clrMapOvr>
    <a:masterClrMapping/>
  </p:clrMapOvr>
  <p:transition spd="slow">
    <p:push dir="u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043764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0" r:id="rId1"/>
    <p:sldLayoutId id="2147483676" r:id="rId2"/>
    <p:sldLayoutId id="2147483661" r:id="rId3"/>
    <p:sldLayoutId id="2147483675" r:id="rId4"/>
    <p:sldLayoutId id="2147483663" r:id="rId5"/>
    <p:sldLayoutId id="2147483671" r:id="rId6"/>
    <p:sldLayoutId id="2147483664" r:id="rId7"/>
    <p:sldLayoutId id="2147483665" r:id="rId8"/>
    <p:sldLayoutId id="2147483672" r:id="rId9"/>
    <p:sldLayoutId id="2147483668" r:id="rId10"/>
    <p:sldLayoutId id="2147483669" r:id="rId11"/>
    <p:sldLayoutId id="2147483673" r:id="rId12"/>
    <p:sldLayoutId id="2147483674" r:id="rId13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6.png"/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7.png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image" Target="../media/image170.png"/><Relationship Id="rId1" Type="http://schemas.openxmlformats.org/officeDocument/2006/relationships/slideLayout" Target="../slideLayouts/slideLayout9.xml"/><Relationship Id="rId4" Type="http://schemas.openxmlformats.org/officeDocument/2006/relationships/image" Target="../media/image19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6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1.png"/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68E00736-7763-5364-29F5-3973C6BC804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 err="1"/>
              <a:t>Mathematik</a:t>
            </a:r>
            <a:r>
              <a:rPr lang="en-GB"/>
              <a:t> 10 </a:t>
            </a:r>
            <a:r>
              <a:rPr lang="en-GB" dirty="0"/>
              <a:t>Abels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276653778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>
        <mc:Choice xmlns:a14="http://schemas.microsoft.com/office/drawing/2010/main"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</p:spPr>
            <p:txBody>
              <a:bodyPr/>
              <a:lstStyle/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sSup>
                      <m:sSup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d>
                          <m:d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d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+5</m:t>
                            </m:r>
                          </m:e>
                        </m:d>
                      </m:e>
                      <m:sup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−2</m:t>
                        </m:r>
                      </m:sup>
                    </m:sSup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1</m:t>
                        </m:r>
                      </m:num>
                      <m:den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⋅</m:t>
                        </m:r>
                        <m:r>
                          <a:rPr lang="en-GB" b="0" i="1" smtClean="0">
                            <a:latin typeface="Cambria Math" panose="02040503050406030204" pitchFamily="18" charset="0"/>
                          </a:rPr>
                          <m:t>𝑥</m:t>
                        </m:r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=…</m:t>
                    </m:r>
                  </m:oMath>
                </a14:m>
                <a:endParaRPr lang="en-GB" b="0" dirty="0"/>
              </a:p>
              <a:p>
                <a:pPr marL="342900" indent="-342900">
                  <a:lnSpc>
                    <a:spcPct val="200000"/>
                  </a:lnSpc>
                  <a:buFont typeface="Arial" panose="020B0604020202020204" pitchFamily="34" charset="0"/>
                  <a:buChar char="•"/>
                </a:pPr>
                <a14:m>
                  <m:oMath xmlns:m="http://schemas.openxmlformats.org/officeDocument/2006/math">
                    <m:f>
                      <m:fPr>
                        <m:ctrlPr>
                          <a:rPr lang="en-GB" b="0" i="1" smtClean="0">
                            <a:latin typeface="Cambria Math" panose="02040503050406030204" pitchFamily="18" charset="0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𝑥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lang="en-GB" b="0" i="1" smtClean="0">
                                <a:latin typeface="Cambria Math" panose="02040503050406030204" pitchFamily="18" charset="0"/>
                              </a:rPr>
                            </m:ctrlPr>
                          </m:sSupPr>
                          <m:e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𝑦</m:t>
                            </m:r>
                          </m:e>
                          <m:sup>
                            <m:r>
                              <a:rPr lang="en-GB" b="0" i="1" smtClean="0">
                                <a:latin typeface="Cambria Math" panose="02040503050406030204" pitchFamily="18" charset="0"/>
                              </a:rPr>
                              <m:t>−5</m:t>
                            </m:r>
                          </m:sup>
                        </m:sSup>
                      </m:den>
                    </m:f>
                    <m:r>
                      <a:rPr lang="en-GB" b="0" i="1" smtClean="0">
                        <a:latin typeface="Cambria Math" panose="02040503050406030204" pitchFamily="18" charset="0"/>
                      </a:rPr>
                      <m:t>=</m:t>
                    </m:r>
                    <m:r>
                      <a:rPr lang="en-GB" b="0" i="1" smtClean="0">
                        <a:latin typeface="Cambria Math" panose="02040503050406030204" pitchFamily="18" charset="0"/>
                      </a:rPr>
                      <m:t>…</m:t>
                    </m:r>
                  </m:oMath>
                </a14:m>
                <a:endParaRPr lang="en-GB" b="0" dirty="0"/>
              </a:p>
            </p:txBody>
          </p:sp>
        </mc:Choice>
        <mc:Fallback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B07DB424-5D60-EB8E-705E-00413050711F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xfrm>
                <a:off x="218240" y="2036617"/>
                <a:ext cx="11534490" cy="4319359"/>
              </a:xfrm>
              <a:blipFill>
                <a:blip r:embed="rId2"/>
                <a:stretch>
                  <a:fillRect l="-74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4053142725"/>
      </p:ext>
    </p:extLst>
  </p:cSld>
  <p:clrMapOvr>
    <a:masterClrMapping/>
  </p:clrMapOvr>
  <p:transition spd="slow">
    <p:push dir="u"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D75C1544-77A2-CE22-C31D-D08864B78BA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Was </a:t>
            </a:r>
            <a:r>
              <a:rPr lang="en-GB" dirty="0" err="1"/>
              <a:t>ist</a:t>
            </a:r>
            <a:r>
              <a:rPr lang="en-GB" dirty="0"/>
              <a:t> </a:t>
            </a:r>
            <a:r>
              <a:rPr lang="en-GB" dirty="0" err="1"/>
              <a:t>eine</a:t>
            </a:r>
            <a:r>
              <a:rPr lang="en-GB" dirty="0"/>
              <a:t> </a:t>
            </a:r>
            <a:r>
              <a:rPr lang="en-GB" dirty="0">
                <a:solidFill>
                  <a:srgbClr val="FFC000"/>
                </a:solidFill>
              </a:rPr>
              <a:t>10er-Potenz </a:t>
            </a:r>
            <a:r>
              <a:rPr lang="en-GB" dirty="0"/>
              <a:t>?</a:t>
            </a:r>
            <a:endParaRPr lang="en-DE" dirty="0"/>
          </a:p>
        </p:txBody>
      </p:sp>
    </p:spTree>
    <p:extLst>
      <p:ext uri="{BB962C8B-B14F-4D97-AF65-F5344CB8AC3E}">
        <p14:creationId xmlns:p14="http://schemas.microsoft.com/office/powerpoint/2010/main" val="3366437632"/>
      </p:ext>
    </p:extLst>
  </p:cSld>
  <p:clrMapOvr>
    <a:masterClrMapping/>
  </p:clrMapOvr>
  <p:transition spd="slow">
    <p:push dir="u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A8255AEC-4BDF-1CF6-909E-90BC4912E7CC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38112" y="143435"/>
            <a:ext cx="11915775" cy="3285565"/>
          </a:xfrm>
        </p:spPr>
        <p:txBody>
          <a:bodyPr/>
          <a:lstStyle/>
          <a:p>
            <a:r>
              <a:rPr lang="en-GB" sz="4000" dirty="0" err="1"/>
              <a:t>Ordne</a:t>
            </a:r>
            <a:r>
              <a:rPr lang="en-GB" sz="4000" dirty="0"/>
              <a:t> die </a:t>
            </a:r>
            <a:r>
              <a:rPr lang="en-GB" sz="4000" dirty="0" err="1"/>
              <a:t>Planeten</a:t>
            </a:r>
            <a:r>
              <a:rPr lang="en-GB" sz="4000" dirty="0"/>
              <a:t> nach</a:t>
            </a:r>
          </a:p>
          <a:p>
            <a:pPr marL="3944938" indent="985838" algn="l">
              <a:buFont typeface="+mj-lt"/>
              <a:buAutoNum type="alphaLcPeriod"/>
            </a:pPr>
            <a:r>
              <a:rPr lang="en-GB" sz="3200" dirty="0" err="1"/>
              <a:t>dem</a:t>
            </a:r>
            <a:r>
              <a:rPr lang="en-GB" sz="3200" dirty="0"/>
              <a:t> </a:t>
            </a:r>
            <a:r>
              <a:rPr lang="en-GB" sz="3200" dirty="0" err="1"/>
              <a:t>Abstand</a:t>
            </a:r>
            <a:endParaRPr lang="en-GB" sz="3200" dirty="0"/>
          </a:p>
          <a:p>
            <a:pPr marL="3944938" indent="985838" algn="l">
              <a:buFont typeface="+mj-lt"/>
              <a:buAutoNum type="alphaLcPeriod"/>
            </a:pPr>
            <a:r>
              <a:rPr lang="en-GB" sz="3200" dirty="0" err="1"/>
              <a:t>dem</a:t>
            </a:r>
            <a:r>
              <a:rPr lang="en-GB" sz="3200" dirty="0"/>
              <a:t> </a:t>
            </a:r>
            <a:r>
              <a:rPr lang="en-GB" sz="3200" dirty="0" err="1"/>
              <a:t>Durchmesser</a:t>
            </a:r>
            <a:endParaRPr lang="en-GB" sz="3200" dirty="0"/>
          </a:p>
          <a:p>
            <a:pPr marL="3944938" indent="985838" algn="l">
              <a:buFont typeface="+mj-lt"/>
              <a:buAutoNum type="alphaLcPeriod"/>
            </a:pPr>
            <a:r>
              <a:rPr lang="en-GB" sz="3200" dirty="0"/>
              <a:t>der Masse</a:t>
            </a:r>
            <a:endParaRPr lang="en-DE" sz="3200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788E1953-7718-56A0-E219-0C6A7DF94EAF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5622" r="1626"/>
          <a:stretch/>
        </p:blipFill>
        <p:spPr>
          <a:xfrm>
            <a:off x="1940859" y="3066134"/>
            <a:ext cx="8310282" cy="357671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04631870"/>
      </p:ext>
    </p:extLst>
  </p:cSld>
  <p:clrMapOvr>
    <a:masterClrMapping/>
  </p:clrMapOvr>
  <p:transition spd="slow">
    <p:push dir="u"/>
  </p:transition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/>
              </p:cNvSpPr>
              <p:nvPr>
                <p:ph type="body" sz="quarter" idx="10"/>
              </p:nvPr>
            </p:nvSpPr>
            <p:spPr/>
            <p:txBody>
              <a:bodyPr/>
              <a:lstStyle/>
              <a:p>
                <a:r>
                  <a:rPr lang="en-GB" dirty="0"/>
                  <a:t>Bei der </a:t>
                </a:r>
                <a:r>
                  <a:rPr lang="en-GB" dirty="0" err="1"/>
                  <a:t>wissenschaftlichen</a:t>
                </a:r>
                <a:r>
                  <a:rPr lang="en-GB" dirty="0"/>
                  <a:t> </a:t>
                </a:r>
                <a:r>
                  <a:rPr lang="en-GB" dirty="0" err="1"/>
                  <a:t>Schreibweise</a:t>
                </a:r>
                <a:r>
                  <a:rPr lang="en-GB" dirty="0"/>
                  <a:t> </a:t>
                </a:r>
                <a:r>
                  <a:rPr lang="en-GB" dirty="0" err="1"/>
                  <a:t>schreibt</a:t>
                </a:r>
                <a:r>
                  <a:rPr lang="en-GB" dirty="0"/>
                  <a:t> man </a:t>
                </a:r>
                <a:r>
                  <a:rPr lang="en-GB" dirty="0" err="1"/>
                  <a:t>Zahlen</a:t>
                </a:r>
                <a:r>
                  <a:rPr lang="en-GB" dirty="0"/>
                  <a:t> </a:t>
                </a:r>
                <a:r>
                  <a:rPr lang="en-GB" dirty="0" err="1"/>
                  <a:t>als</a:t>
                </a:r>
                <a:r>
                  <a:rPr lang="en-GB" dirty="0"/>
                  <a:t> </a:t>
                </a:r>
                <a:r>
                  <a:rPr lang="en-GB" dirty="0" err="1"/>
                  <a:t>Produkt</a:t>
                </a:r>
                <a:r>
                  <a:rPr lang="en-GB" dirty="0"/>
                  <a:t> einer </a:t>
                </a:r>
                <a:r>
                  <a:rPr lang="en-GB" dirty="0" err="1"/>
                  <a:t>Zehnerpotenz</a:t>
                </a:r>
                <a:r>
                  <a:rPr lang="en-GB" dirty="0"/>
                  <a:t> und einer </a:t>
                </a:r>
                <a:r>
                  <a:rPr lang="en-GB" dirty="0" err="1"/>
                  <a:t>rationalen</a:t>
                </a:r>
                <a:r>
                  <a:rPr lang="en-GB" dirty="0"/>
                  <a:t> </a:t>
                </a:r>
                <a:r>
                  <a:rPr lang="en-GB" dirty="0" err="1"/>
                  <a:t>Zahl</a:t>
                </a:r>
                <a:r>
                  <a:rPr lang="en-GB" dirty="0"/>
                  <a:t> </a:t>
                </a:r>
                <a14:m>
                  <m:oMath xmlns:m="http://schemas.openxmlformats.org/officeDocument/2006/math"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𝒓</m:t>
                    </m:r>
                  </m:oMath>
                </a14:m>
                <a:r>
                  <a:rPr lang="en-GB" dirty="0"/>
                  <a:t> zwischen </a:t>
                </a:r>
                <a14:m>
                  <m:oMath xmlns:m="http://schemas.openxmlformats.org/officeDocument/2006/math">
                    <m:r>
                      <a:rPr lang="en-GB" b="0" i="0" smtClean="0">
                        <a:latin typeface="Cambria Math" panose="02040503050406030204" pitchFamily="18" charset="0"/>
                      </a:rPr>
                      <m:t>1</m:t>
                    </m:r>
                  </m:oMath>
                </a14:m>
                <a:r>
                  <a:rPr lang="en-GB" dirty="0"/>
                  <a:t> und </a:t>
                </a:r>
                <a14:m>
                  <m:oMath xmlns:m="http://schemas.openxmlformats.org/officeDocument/2006/math">
                    <m:r>
                      <a:rPr lang="en-GB" b="0" i="1" smtClean="0">
                        <a:latin typeface="Cambria Math" panose="02040503050406030204" pitchFamily="18" charset="0"/>
                      </a:rPr>
                      <m:t>10</m:t>
                    </m:r>
                  </m:oMath>
                </a14:m>
                <a:r>
                  <a:rPr lang="en-GB" dirty="0"/>
                  <a:t> (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1≤</m:t>
                    </m:r>
                    <m:r>
                      <a:rPr lang="en-GB" b="1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𝒓</m:t>
                    </m:r>
                    <m:r>
                      <a:rPr lang="en-GB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&lt;10</m:t>
                    </m:r>
                  </m:oMath>
                </a14:m>
                <a:r>
                  <a:rPr lang="en-GB" dirty="0"/>
                  <a:t>).</a:t>
                </a:r>
              </a:p>
              <a:p>
                <a:endParaRPr lang="en-GB" dirty="0"/>
              </a:p>
              <a:p>
                <a:r>
                  <a:rPr lang="en-GB" dirty="0" err="1"/>
                  <a:t>Beispiele</a:t>
                </a:r>
                <a:r>
                  <a:rPr lang="en-GB" dirty="0"/>
                  <a:t>:</a:t>
                </a:r>
              </a:p>
              <a:p>
                <a:endParaRPr lang="en-GB" dirty="0"/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5,2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6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=5 200 000</m:t>
                    </m:r>
                  </m:oMath>
                </a14:m>
                <a:endParaRPr lang="en-GB" sz="3200" b="0" i="1" dirty="0">
                  <a:latin typeface="Cambria Math" panose="02040503050406030204" pitchFamily="18" charset="0"/>
                </a:endParaRPr>
              </a:p>
              <a:p>
                <a:endParaRPr lang="en-GB" b="0" i="1" dirty="0">
                  <a:latin typeface="Cambria Math" panose="02040503050406030204" pitchFamily="18" charset="0"/>
                </a:endParaRPr>
              </a:p>
              <a:p>
                <a:pPr marL="342900" indent="-342900">
                  <a:buFont typeface="Arial" panose="020B0604020202020204" pitchFamily="34" charset="0"/>
                  <a:buChar char="•"/>
                </a:pPr>
                <a:r>
                  <a:rPr lang="en-GB" b="0" dirty="0"/>
                  <a:t> </a:t>
                </a:r>
                <a14:m>
                  <m:oMath xmlns:m="http://schemas.openxmlformats.org/officeDocument/2006/math">
                    <m:r>
                      <a:rPr lang="en-GB" sz="3200" b="0" i="1" smtClean="0">
                        <a:solidFill>
                          <a:srgbClr val="FFC000"/>
                        </a:solidFill>
                        <a:latin typeface="Cambria Math" panose="02040503050406030204" pitchFamily="18" charset="0"/>
                      </a:rPr>
                      <m:t>2</m:t>
                    </m:r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⋅</m:t>
                    </m:r>
                    <m:sSup>
                      <m:sSupPr>
                        <m:ctrlPr>
                          <a:rPr lang="en-GB" sz="3200" b="0" i="1" smtClean="0">
                            <a:latin typeface="Cambria Math" panose="02040503050406030204" pitchFamily="18" charset="0"/>
                          </a:rPr>
                        </m:ctrlPr>
                      </m:sSupPr>
                      <m:e>
                        <m:r>
                          <a:rPr lang="en-GB" sz="3200" b="0" i="1" smtClean="0">
                            <a:latin typeface="Cambria Math" panose="02040503050406030204" pitchFamily="18" charset="0"/>
                          </a:rPr>
                          <m:t>10</m:t>
                        </m:r>
                      </m:e>
                      <m:sup>
                        <m:r>
                          <a:rPr lang="en-GB" sz="3200" b="0" i="1" smtClean="0">
                            <a:solidFill>
                              <a:srgbClr val="00B0F0"/>
                            </a:solidFill>
                            <a:latin typeface="Cambria Math" panose="02040503050406030204" pitchFamily="18" charset="0"/>
                          </a:rPr>
                          <m:t>−4</m:t>
                        </m:r>
                      </m:sup>
                    </m:sSup>
                    <m:r>
                      <a:rPr lang="en-GB" sz="3200" b="0" i="1" smtClean="0">
                        <a:latin typeface="Cambria Math" panose="02040503050406030204" pitchFamily="18" charset="0"/>
                      </a:rPr>
                      <m:t>=0,000 2</m:t>
                    </m:r>
                  </m:oMath>
                </a14:m>
                <a:endParaRPr lang="en-GB" dirty="0"/>
              </a:p>
            </p:txBody>
          </p:sp>
        </mc:Choice>
        <mc:Fallback xmlns="">
          <p:sp>
            <p:nvSpPr>
              <p:cNvPr id="2" name="Text Placeholder 1">
                <a:extLst>
                  <a:ext uri="{FF2B5EF4-FFF2-40B4-BE49-F238E27FC236}">
                    <a16:creationId xmlns:a16="http://schemas.microsoft.com/office/drawing/2014/main" id="{F0ECE2E4-D072-59ED-E541-1B475506929D}"/>
                  </a:ext>
                </a:extLst>
              </p:cNvPr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type="body" sz="quarter" idx="10"/>
              </p:nvPr>
            </p:nvSpPr>
            <p:spPr>
              <a:blipFill>
                <a:blip r:embed="rId2"/>
                <a:stretch>
                  <a:fillRect l="-888" t="-1989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A998D9-448B-6814-E766-FE7186118D2B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589327" y="781533"/>
            <a:ext cx="8129371" cy="646112"/>
          </a:xfrm>
        </p:spPr>
        <p:txBody>
          <a:bodyPr/>
          <a:lstStyle/>
          <a:p>
            <a:r>
              <a:rPr lang="en-GB" dirty="0" err="1"/>
              <a:t>Zehnerpotenzen</a:t>
            </a:r>
            <a:endParaRPr lang="en-DE" dirty="0"/>
          </a:p>
        </p:txBody>
      </p:sp>
      <p:sp>
        <p:nvSpPr>
          <p:cNvPr id="8" name="Right Brace 7">
            <a:extLst>
              <a:ext uri="{FF2B5EF4-FFF2-40B4-BE49-F238E27FC236}">
                <a16:creationId xmlns:a16="http://schemas.microsoft.com/office/drawing/2014/main" id="{33BE11B8-E21E-7C44-2888-FCD8F15C25BF}"/>
              </a:ext>
            </a:extLst>
          </p:cNvPr>
          <p:cNvSpPr/>
          <p:nvPr/>
        </p:nvSpPr>
        <p:spPr>
          <a:xfrm rot="5400000">
            <a:off x="4017036" y="3965412"/>
            <a:ext cx="216791" cy="1509822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p:sp>
        <p:nvSpPr>
          <p:cNvPr id="9" name="Right Brace 8">
            <a:extLst>
              <a:ext uri="{FF2B5EF4-FFF2-40B4-BE49-F238E27FC236}">
                <a16:creationId xmlns:a16="http://schemas.microsoft.com/office/drawing/2014/main" id="{818824C7-A0F2-600D-01CE-307442C7D8CA}"/>
              </a:ext>
            </a:extLst>
          </p:cNvPr>
          <p:cNvSpPr/>
          <p:nvPr/>
        </p:nvSpPr>
        <p:spPr>
          <a:xfrm rot="5400000">
            <a:off x="3658800" y="5398777"/>
            <a:ext cx="276998" cy="890183"/>
          </a:xfrm>
          <a:prstGeom prst="rightBrace">
            <a:avLst/>
          </a:prstGeom>
          <a:ln>
            <a:solidFill>
              <a:srgbClr val="00B0F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en-DE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2AFFAD-FBF7-FBE7-B1AF-B1F8C3A6A550}"/>
                  </a:ext>
                </a:extLst>
              </p:cNvPr>
              <p:cNvSpPr txBox="1"/>
              <p:nvPr/>
            </p:nvSpPr>
            <p:spPr>
              <a:xfrm>
                <a:off x="3877635" y="4872565"/>
                <a:ext cx="2499274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dirty="0" err="1">
                    <a:solidFill>
                      <a:schemeClr val="bg1"/>
                    </a:solidFill>
                  </a:rPr>
                  <a:t>Kommaverschiebung</a:t>
                </a:r>
                <a:r>
                  <a:rPr lang="en-GB" dirty="0">
                    <a:solidFill>
                      <a:schemeClr val="bg1"/>
                    </a:solidFill>
                  </a:rPr>
                  <a:t> um </a:t>
                </a:r>
                <a14:m>
                  <m:oMath xmlns:m="http://schemas.openxmlformats.org/officeDocument/2006/math">
                    <m:r>
                      <a:rPr lang="en-GB" b="0" i="1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6</m:t>
                    </m:r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10" name="TextBox 9">
                <a:extLst>
                  <a:ext uri="{FF2B5EF4-FFF2-40B4-BE49-F238E27FC236}">
                    <a16:creationId xmlns:a16="http://schemas.microsoft.com/office/drawing/2014/main" id="{0D2AFFAD-FBF7-FBE7-B1AF-B1F8C3A6A550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877635" y="4872565"/>
                <a:ext cx="2499274" cy="276999"/>
              </a:xfrm>
              <a:prstGeom prst="rect">
                <a:avLst/>
              </a:prstGeom>
              <a:blipFill>
                <a:blip r:embed="rId3"/>
                <a:stretch>
                  <a:fillRect l="-5610" t="-28261" r="-2439" b="-50000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EBB103B-5F18-BC1B-BF04-7AE0DC8C269F}"/>
                  </a:ext>
                </a:extLst>
              </p:cNvPr>
              <p:cNvSpPr txBox="1"/>
              <p:nvPr/>
            </p:nvSpPr>
            <p:spPr>
              <a:xfrm>
                <a:off x="3630706" y="6034756"/>
                <a:ext cx="267239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r>
                  <a:rPr lang="en-GB" dirty="0">
                    <a:solidFill>
                      <a:schemeClr val="bg1"/>
                    </a:solidFill>
                  </a:rPr>
                  <a:t>K</a:t>
                </a:r>
                <a:r>
                  <a:rPr lang="en-GB" dirty="0" err="1">
                    <a:solidFill>
                      <a:schemeClr val="bg1"/>
                    </a:solidFill>
                  </a:rPr>
                  <a:t>ommaverschiebung</a:t>
                </a:r>
                <a:r>
                  <a:rPr lang="en-GB" dirty="0">
                    <a:solidFill>
                      <a:schemeClr val="bg1"/>
                    </a:solidFill>
                  </a:rPr>
                  <a:t> um </a:t>
                </a:r>
                <a14:m>
                  <m:oMath xmlns:m="http://schemas.openxmlformats.org/officeDocument/2006/math">
                    <m:r>
                      <a:rPr lang="en-GB" b="0" i="0" smtClean="0">
                        <a:solidFill>
                          <a:srgbClr val="00B0F0"/>
                        </a:solidFill>
                        <a:latin typeface="Cambria Math" panose="02040503050406030204" pitchFamily="18" charset="0"/>
                      </a:rPr>
                      <m:t>−4</m:t>
                    </m:r>
                  </m:oMath>
                </a14:m>
                <a:endParaRPr lang="en-DE" dirty="0"/>
              </a:p>
            </p:txBody>
          </p:sp>
        </mc:Choice>
        <mc:Fallback xmlns="">
          <p:sp>
            <p:nvSpPr>
              <p:cNvPr id="11" name="TextBox 10">
                <a:extLst>
                  <a:ext uri="{FF2B5EF4-FFF2-40B4-BE49-F238E27FC236}">
                    <a16:creationId xmlns:a16="http://schemas.microsoft.com/office/drawing/2014/main" id="{EEBB103B-5F18-BC1B-BF04-7AE0DC8C269F}"/>
                  </a:ext>
                </a:extLst>
              </p:cNvPr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630706" y="6034756"/>
                <a:ext cx="2672398" cy="276999"/>
              </a:xfrm>
              <a:prstGeom prst="rect">
                <a:avLst/>
              </a:prstGeom>
              <a:blipFill>
                <a:blip r:embed="rId4"/>
                <a:stretch>
                  <a:fillRect l="-5479" t="-28889" r="-2055" b="-51111"/>
                </a:stretch>
              </a:blipFill>
            </p:spPr>
            <p:txBody>
              <a:bodyPr/>
              <a:lstStyle/>
              <a:p>
                <a:r>
                  <a:rPr lang="en-DE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60222904"/>
      </p:ext>
    </p:extLst>
  </p:cSld>
  <p:clrMapOvr>
    <a:masterClrMapping/>
  </p:clrMapOvr>
  <p:transition spd="slow">
    <p:push dir="u"/>
  </p:transition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1E27F51-7010-A9B6-38F8-6302D0C64020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/>
        <p:txBody>
          <a:bodyPr/>
          <a:lstStyle/>
          <a:p>
            <a:r>
              <a:rPr lang="en-GB" dirty="0"/>
              <a:t>Fun13</a:t>
            </a:r>
            <a:endParaRPr lang="en-DE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4919CFF0-BDB7-C53E-E2E0-21127C7ADB80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05769" y="1655949"/>
            <a:ext cx="10180461" cy="42159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3110314"/>
      </p:ext>
    </p:extLst>
  </p:cSld>
  <p:clrMapOvr>
    <a:masterClrMapping/>
  </p:clrMapOvr>
  <p:transition spd="slow">
    <p:push dir="u"/>
  </p:transition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 Placeholder 1">
            <a:extLst>
              <a:ext uri="{FF2B5EF4-FFF2-40B4-BE49-F238E27FC236}">
                <a16:creationId xmlns:a16="http://schemas.microsoft.com/office/drawing/2014/main" id="{C44FE62E-0151-2E96-40B6-F16B4DFAFFA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GB" dirty="0"/>
              <a:t>Fun13</a:t>
            </a:r>
            <a:endParaRPr lang="en-DE" dirty="0"/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63FDC1B9-0A73-0405-787E-3D530C003CE4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r="24310" b="33627"/>
          <a:stretch/>
        </p:blipFill>
        <p:spPr>
          <a:xfrm>
            <a:off x="417419" y="3009831"/>
            <a:ext cx="8877496" cy="2969628"/>
          </a:xfrm>
          <a:prstGeom prst="rect">
            <a:avLst/>
          </a:prstGeom>
        </p:spPr>
      </p:pic>
      <p:pic>
        <p:nvPicPr>
          <p:cNvPr id="5" name="Picture 4">
            <a:extLst>
              <a:ext uri="{FF2B5EF4-FFF2-40B4-BE49-F238E27FC236}">
                <a16:creationId xmlns:a16="http://schemas.microsoft.com/office/drawing/2014/main" id="{603F2E0A-E22F-3012-BB9C-71FFB27FC331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80404"/>
          <a:stretch/>
        </p:blipFill>
        <p:spPr>
          <a:xfrm>
            <a:off x="9538447" y="2036616"/>
            <a:ext cx="2236134" cy="4352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8320379"/>
      </p:ext>
    </p:extLst>
  </p:cSld>
  <p:clrMapOvr>
    <a:masterClrMapping/>
  </p:clrMapOvr>
  <p:transition spd="slow">
    <p:push dir="u"/>
  </p:transition>
</p:sld>
</file>

<file path=ppt/theme/theme1.xml><?xml version="1.0" encoding="utf-8"?>
<a:theme xmlns:a="http://schemas.openxmlformats.org/drawingml/2006/main" name="Youtube Design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78</Words>
  <Application>Microsoft Office PowerPoint</Application>
  <PresentationFormat>Widescreen</PresentationFormat>
  <Paragraphs>21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2" baseType="lpstr">
      <vt:lpstr>Arial</vt:lpstr>
      <vt:lpstr>Arial Black</vt:lpstr>
      <vt:lpstr>Calibri</vt:lpstr>
      <vt:lpstr>Cambria Math</vt:lpstr>
      <vt:lpstr>Youtube Design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Patrick Abels</dc:creator>
  <cp:lastModifiedBy>Abels, Patrick</cp:lastModifiedBy>
  <cp:revision>216</cp:revision>
  <dcterms:created xsi:type="dcterms:W3CDTF">2022-12-22T20:26:39Z</dcterms:created>
  <dcterms:modified xsi:type="dcterms:W3CDTF">2023-09-10T18:44:46Z</dcterms:modified>
</cp:coreProperties>
</file>