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5" r:id="rId5"/>
    <p:sldId id="264" r:id="rId6"/>
    <p:sldId id="261" r:id="rId7"/>
    <p:sldId id="266" r:id="rId8"/>
    <p:sldId id="267" r:id="rId9"/>
    <p:sldId id="268" r:id="rId10"/>
    <p:sldId id="262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3B19F65-D46F-9A44-B813-6492EC36B88F}"/>
    <pc:docChg chg="modSld">
      <pc:chgData name="Abels, Patrick" userId="ba666de4-0d21-43a6-8e66-51a18aae1b4a" providerId="ADAL" clId="{43B19F65-D46F-9A44-B813-6492EC36B88F}" dt="2023-09-08T10:51:46.159" v="9" actId="1076"/>
      <pc:docMkLst>
        <pc:docMk/>
      </pc:docMkLst>
      <pc:sldChg chg="modSp">
        <pc:chgData name="Abels, Patrick" userId="ba666de4-0d21-43a6-8e66-51a18aae1b4a" providerId="ADAL" clId="{43B19F65-D46F-9A44-B813-6492EC36B88F}" dt="2023-09-08T10:51:46.159" v="9" actId="1076"/>
        <pc:sldMkLst>
          <pc:docMk/>
          <pc:sldMk cId="2272708133" sldId="268"/>
        </pc:sldMkLst>
        <pc:picChg chg="mod">
          <ac:chgData name="Abels, Patrick" userId="ba666de4-0d21-43a6-8e66-51a18aae1b4a" providerId="ADAL" clId="{43B19F65-D46F-9A44-B813-6492EC36B88F}" dt="2023-09-08T10:51:46.159" v="9" actId="1076"/>
          <ac:picMkLst>
            <pc:docMk/>
            <pc:sldMk cId="2272708133" sldId="268"/>
            <ac:picMk id="5" creationId="{017A964F-DBFB-8478-1054-47D049F5C5B3}"/>
          </ac:picMkLst>
        </pc:pic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292A4711-CE67-4F35-B904-6E3AAF8F96AF}"/>
    <pc:docChg chg="undo custSel addSld delSld modSld">
      <pc:chgData name="Abels, Patrick" userId="ba666de4-0d21-43a6-8e66-51a18aae1b4a" providerId="ADAL" clId="{292A4711-CE67-4F35-B904-6E3AAF8F96AF}" dt="2023-08-03T14:36:41.124" v="500" actId="113"/>
      <pc:docMkLst>
        <pc:docMk/>
      </pc:docMkLst>
      <pc:sldChg chg="modSp mod">
        <pc:chgData name="Abels, Patrick" userId="ba666de4-0d21-43a6-8e66-51a18aae1b4a" providerId="ADAL" clId="{292A4711-CE67-4F35-B904-6E3AAF8F96AF}" dt="2023-08-03T14:14:30.176" v="1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292A4711-CE67-4F35-B904-6E3AAF8F96AF}" dt="2023-08-03T14:14:30.176" v="11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">
        <pc:chgData name="Abels, Patrick" userId="ba666de4-0d21-43a6-8e66-51a18aae1b4a" providerId="ADAL" clId="{292A4711-CE67-4F35-B904-6E3AAF8F96AF}" dt="2023-08-03T14:31:51.988" v="430" actId="478"/>
        <pc:sldMkLst>
          <pc:docMk/>
          <pc:sldMk cId="4223110314" sldId="261"/>
        </pc:sldMkLst>
        <pc:picChg chg="del">
          <ac:chgData name="Abels, Patrick" userId="ba666de4-0d21-43a6-8e66-51a18aae1b4a" providerId="ADAL" clId="{292A4711-CE67-4F35-B904-6E3AAF8F96AF}" dt="2023-08-03T14:31:51.988" v="430" actId="478"/>
          <ac:picMkLst>
            <pc:docMk/>
            <pc:sldMk cId="4223110314" sldId="261"/>
            <ac:picMk id="5" creationId="{1A9A1F3E-DD95-1397-1815-D50558953F0B}"/>
          </ac:picMkLst>
        </pc:picChg>
      </pc:sldChg>
      <pc:sldChg chg="delSp mod">
        <pc:chgData name="Abels, Patrick" userId="ba666de4-0d21-43a6-8e66-51a18aae1b4a" providerId="ADAL" clId="{292A4711-CE67-4F35-B904-6E3AAF8F96AF}" dt="2023-08-03T14:31:56.415" v="431" actId="478"/>
        <pc:sldMkLst>
          <pc:docMk/>
          <pc:sldMk cId="4127666779" sldId="262"/>
        </pc:sldMkLst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modSp mod">
        <pc:chgData name="Abels, Patrick" userId="ba666de4-0d21-43a6-8e66-51a18aae1b4a" providerId="ADAL" clId="{292A4711-CE67-4F35-B904-6E3AAF8F96AF}" dt="2023-08-03T12:55:25.970" v="2" actId="6549"/>
        <pc:sldMkLst>
          <pc:docMk/>
          <pc:sldMk cId="2766537786" sldId="263"/>
        </pc:sldMkLst>
        <pc:spChg chg="mod">
          <ac:chgData name="Abels, Patrick" userId="ba666de4-0d21-43a6-8e66-51a18aae1b4a" providerId="ADAL" clId="{292A4711-CE67-4F35-B904-6E3AAF8F96AF}" dt="2023-08-03T12:55:25.970" v="2" actId="6549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new mod">
        <pc:chgData name="Abels, Patrick" userId="ba666de4-0d21-43a6-8e66-51a18aae1b4a" providerId="ADAL" clId="{292A4711-CE67-4F35-B904-6E3AAF8F96AF}" dt="2023-08-03T14:36:41.124" v="500" actId="113"/>
        <pc:sldMkLst>
          <pc:docMk/>
          <pc:sldMk cId="360222904" sldId="264"/>
        </pc:sldMkLst>
        <pc:spChg chg="mod">
          <ac:chgData name="Abels, Patrick" userId="ba666de4-0d21-43a6-8e66-51a18aae1b4a" providerId="ADAL" clId="{292A4711-CE67-4F35-B904-6E3AAF8F96AF}" dt="2023-08-03T14:36:41.124" v="500" actId="113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292A4711-CE67-4F35-B904-6E3AAF8F96AF}" dt="2023-08-03T14:22:48.758" v="95" actId="14100"/>
          <ac:spMkLst>
            <pc:docMk/>
            <pc:sldMk cId="360222904" sldId="264"/>
            <ac:spMk id="3" creationId="{80A998D9-448B-6814-E766-FE7186118D2B}"/>
          </ac:spMkLst>
        </pc:spChg>
        <pc:spChg chg="add mod">
          <ac:chgData name="Abels, Patrick" userId="ba666de4-0d21-43a6-8e66-51a18aae1b4a" providerId="ADAL" clId="{292A4711-CE67-4F35-B904-6E3AAF8F96AF}" dt="2023-08-03T14:35:19.688" v="488" actId="20577"/>
          <ac:spMkLst>
            <pc:docMk/>
            <pc:sldMk cId="360222904" sldId="264"/>
            <ac:spMk id="4" creationId="{EE23F9AE-5E35-2603-F074-3C7543B5B689}"/>
          </ac:spMkLst>
        </pc:spChg>
        <pc:spChg chg="add mod">
          <ac:chgData name="Abels, Patrick" userId="ba666de4-0d21-43a6-8e66-51a18aae1b4a" providerId="ADAL" clId="{292A4711-CE67-4F35-B904-6E3AAF8F96AF}" dt="2023-08-03T14:31:29.873" v="428" actId="14100"/>
          <ac:spMkLst>
            <pc:docMk/>
            <pc:sldMk cId="360222904" sldId="264"/>
            <ac:spMk id="5" creationId="{FC7F10BC-5D6B-2B7C-A5D9-5D77AB74BC15}"/>
          </ac:spMkLst>
        </pc:spChg>
        <pc:spChg chg="add mod">
          <ac:chgData name="Abels, Patrick" userId="ba666de4-0d21-43a6-8e66-51a18aae1b4a" providerId="ADAL" clId="{292A4711-CE67-4F35-B904-6E3AAF8F96AF}" dt="2023-08-03T14:31:33.719" v="429" actId="1076"/>
          <ac:spMkLst>
            <pc:docMk/>
            <pc:sldMk cId="360222904" sldId="264"/>
            <ac:spMk id="6" creationId="{EA78A859-057A-B209-2504-93D2BA1B69AC}"/>
          </ac:spMkLst>
        </pc:spChg>
      </pc:sldChg>
      <pc:sldChg chg="new">
        <pc:chgData name="Abels, Patrick" userId="ba666de4-0d21-43a6-8e66-51a18aae1b4a" providerId="ADAL" clId="{292A4711-CE67-4F35-B904-6E3AAF8F96AF}" dt="2023-08-03T14:32:07.053" v="432" actId="680"/>
        <pc:sldMkLst>
          <pc:docMk/>
          <pc:sldMk cId="206675728" sldId="265"/>
        </pc:sldMkLst>
      </pc:sldChg>
      <pc:sldChg chg="modSp del mod">
        <pc:chgData name="Abels, Patrick" userId="ba666de4-0d21-43a6-8e66-51a18aae1b4a" providerId="ADAL" clId="{292A4711-CE67-4F35-B904-6E3AAF8F96AF}" dt="2023-08-03T14:22:29.527" v="47" actId="47"/>
        <pc:sldMkLst>
          <pc:docMk/>
          <pc:sldMk cId="39607195" sldId="270"/>
        </pc:sldMkLst>
        <pc:spChg chg="mod">
          <ac:chgData name="Abels, Patrick" userId="ba666de4-0d21-43a6-8e66-51a18aae1b4a" providerId="ADAL" clId="{292A4711-CE67-4F35-B904-6E3AAF8F96AF}" dt="2023-08-03T14:15:30.131" v="46" actId="20577"/>
          <ac:spMkLst>
            <pc:docMk/>
            <pc:sldMk cId="39607195" sldId="270"/>
            <ac:spMk id="3" creationId="{B7EA5D86-2AE1-8177-5905-FF1FFBFA39D8}"/>
          </ac:spMkLst>
        </pc:spChg>
      </pc:sldChg>
      <pc:sldChg chg="del">
        <pc:chgData name="Abels, Patrick" userId="ba666de4-0d21-43a6-8e66-51a18aae1b4a" providerId="ADAL" clId="{292A4711-CE67-4F35-B904-6E3AAF8F96AF}" dt="2023-08-03T14:22:32.017" v="48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2FFB0205-47F5-4A97-9973-6711D203069D}"/>
    <pc:docChg chg="custSel addSld modSld">
      <pc:chgData name="Abels, Patrick" userId="ba666de4-0d21-43a6-8e66-51a18aae1b4a" providerId="ADAL" clId="{2FFB0205-47F5-4A97-9973-6711D203069D}" dt="2023-09-07T10:04:23.934" v="221" actId="20577"/>
      <pc:docMkLst>
        <pc:docMk/>
      </pc:docMkLst>
      <pc:sldChg chg="modSp">
        <pc:chgData name="Abels, Patrick" userId="ba666de4-0d21-43a6-8e66-51a18aae1b4a" providerId="ADAL" clId="{2FFB0205-47F5-4A97-9973-6711D203069D}" dt="2023-09-07T10:04:23.934" v="2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2FFB0205-47F5-4A97-9973-6711D203069D}" dt="2023-09-07T10:04:23.934" v="2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2FFB0205-47F5-4A97-9973-6711D203069D}" dt="2023-09-07T09:57:22.408" v="164" actId="478"/>
        <pc:sldMkLst>
          <pc:docMk/>
          <pc:sldMk cId="4223110314" sldId="261"/>
        </pc:sldMkLst>
        <pc:spChg chg="mod">
          <ac:chgData name="Abels, Patrick" userId="ba666de4-0d21-43a6-8e66-51a18aae1b4a" providerId="ADAL" clId="{2FFB0205-47F5-4A97-9973-6711D203069D}" dt="2023-09-07T09:56:04.668" v="154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2FFB0205-47F5-4A97-9973-6711D203069D}" dt="2023-09-07T09:57:06.850" v="161" actId="1076"/>
          <ac:picMkLst>
            <pc:docMk/>
            <pc:sldMk cId="4223110314" sldId="261"/>
            <ac:picMk id="4" creationId="{427FD566-4C11-2E08-CBFA-682B53A1FB32}"/>
          </ac:picMkLst>
        </pc:picChg>
        <pc:picChg chg="add mod">
          <ac:chgData name="Abels, Patrick" userId="ba666de4-0d21-43a6-8e66-51a18aae1b4a" providerId="ADAL" clId="{2FFB0205-47F5-4A97-9973-6711D203069D}" dt="2023-09-07T09:57:09.623" v="162" actId="1076"/>
          <ac:picMkLst>
            <pc:docMk/>
            <pc:sldMk cId="4223110314" sldId="261"/>
            <ac:picMk id="6" creationId="{1BB398AE-4BCD-6A1C-3C25-623BEDB18AAF}"/>
          </ac:picMkLst>
        </pc:picChg>
        <pc:picChg chg="add del mod">
          <ac:chgData name="Abels, Patrick" userId="ba666de4-0d21-43a6-8e66-51a18aae1b4a" providerId="ADAL" clId="{2FFB0205-47F5-4A97-9973-6711D203069D}" dt="2023-09-07T09:57:22.408" v="164" actId="478"/>
          <ac:picMkLst>
            <pc:docMk/>
            <pc:sldMk cId="4223110314" sldId="261"/>
            <ac:picMk id="8" creationId="{11643BB1-E074-62FF-1566-0246A77CA5BC}"/>
          </ac:picMkLst>
        </pc:picChg>
        <pc:picChg chg="add mod">
          <ac:chgData name="Abels, Patrick" userId="ba666de4-0d21-43a6-8e66-51a18aae1b4a" providerId="ADAL" clId="{2FFB0205-47F5-4A97-9973-6711D203069D}" dt="2023-09-07T09:57:13.623" v="163" actId="1076"/>
          <ac:picMkLst>
            <pc:docMk/>
            <pc:sldMk cId="4223110314" sldId="261"/>
            <ac:picMk id="9" creationId="{5636835F-54E2-B465-1E73-50C4BDAC6AC7}"/>
          </ac:picMkLst>
        </pc:picChg>
      </pc:sldChg>
      <pc:sldChg chg="addSp modSp mod">
        <pc:chgData name="Abels, Patrick" userId="ba666de4-0d21-43a6-8e66-51a18aae1b4a" providerId="ADAL" clId="{2FFB0205-47F5-4A97-9973-6711D203069D}" dt="2023-09-07T10:02:47.556" v="193" actId="1076"/>
        <pc:sldMkLst>
          <pc:docMk/>
          <pc:sldMk cId="4127666779" sldId="262"/>
        </pc:sldMkLst>
        <pc:picChg chg="add mod">
          <ac:chgData name="Abels, Patrick" userId="ba666de4-0d21-43a6-8e66-51a18aae1b4a" providerId="ADAL" clId="{2FFB0205-47F5-4A97-9973-6711D203069D}" dt="2023-09-07T10:02:47.556" v="193" actId="1076"/>
          <ac:picMkLst>
            <pc:docMk/>
            <pc:sldMk cId="4127666779" sldId="262"/>
            <ac:picMk id="3" creationId="{474E5638-1F9E-27A5-CFD5-A2F04EB0F805}"/>
          </ac:picMkLst>
        </pc:picChg>
      </pc:sldChg>
      <pc:sldChg chg="modSp">
        <pc:chgData name="Abels, Patrick" userId="ba666de4-0d21-43a6-8e66-51a18aae1b4a" providerId="ADAL" clId="{2FFB0205-47F5-4A97-9973-6711D203069D}" dt="2023-09-07T09:46:43.511" v="64" actId="207"/>
        <pc:sldMkLst>
          <pc:docMk/>
          <pc:sldMk cId="360222904" sldId="264"/>
        </pc:sldMkLst>
        <pc:spChg chg="mod">
          <ac:chgData name="Abels, Patrick" userId="ba666de4-0d21-43a6-8e66-51a18aae1b4a" providerId="ADAL" clId="{2FFB0205-47F5-4A97-9973-6711D203069D}" dt="2023-09-07T09:46:43.511" v="64" actId="207"/>
          <ac:spMkLst>
            <pc:docMk/>
            <pc:sldMk cId="360222904" sldId="264"/>
            <ac:spMk id="2" creationId="{F0ECE2E4-D072-59ED-E541-1B475506929D}"/>
          </ac:spMkLst>
        </pc:spChg>
      </pc:sldChg>
      <pc:sldChg chg="addSp modSp mod">
        <pc:chgData name="Abels, Patrick" userId="ba666de4-0d21-43a6-8e66-51a18aae1b4a" providerId="ADAL" clId="{2FFB0205-47F5-4A97-9973-6711D203069D}" dt="2023-09-07T09:50:17.469" v="143" actId="1037"/>
        <pc:sldMkLst>
          <pc:docMk/>
          <pc:sldMk cId="206675728" sldId="265"/>
        </pc:sldMkLst>
        <pc:spChg chg="mod">
          <ac:chgData name="Abels, Patrick" userId="ba666de4-0d21-43a6-8e66-51a18aae1b4a" providerId="ADAL" clId="{2FFB0205-47F5-4A97-9973-6711D203069D}" dt="2023-09-07T09:50:17.469" v="143" actId="1037"/>
          <ac:spMkLst>
            <pc:docMk/>
            <pc:sldMk cId="206675728" sldId="265"/>
            <ac:spMk id="2" creationId="{2118546E-3B63-7699-E294-1590A676949E}"/>
          </ac:spMkLst>
        </pc:spChg>
        <pc:spChg chg="add mod">
          <ac:chgData name="Abels, Patrick" userId="ba666de4-0d21-43a6-8e66-51a18aae1b4a" providerId="ADAL" clId="{2FFB0205-47F5-4A97-9973-6711D203069D}" dt="2023-09-07T09:50:11.094" v="138" actId="1038"/>
          <ac:spMkLst>
            <pc:docMk/>
            <pc:sldMk cId="206675728" sldId="265"/>
            <ac:spMk id="5" creationId="{0887C9EB-EC0B-BF41-0C74-C4439BBCD94F}"/>
          </ac:spMkLst>
        </pc:spChg>
        <pc:picChg chg="add mod modCrop">
          <ac:chgData name="Abels, Patrick" userId="ba666de4-0d21-43a6-8e66-51a18aae1b4a" providerId="ADAL" clId="{2FFB0205-47F5-4A97-9973-6711D203069D}" dt="2023-09-07T09:50:05.865" v="137" actId="1076"/>
          <ac:picMkLst>
            <pc:docMk/>
            <pc:sldMk cId="206675728" sldId="265"/>
            <ac:picMk id="4" creationId="{31D6F091-202F-D339-E4D0-B6D797CAA3B9}"/>
          </ac:picMkLst>
        </pc:picChg>
      </pc:sldChg>
      <pc:sldChg chg="addSp delSp modSp new mod">
        <pc:chgData name="Abels, Patrick" userId="ba666de4-0d21-43a6-8e66-51a18aae1b4a" providerId="ADAL" clId="{2FFB0205-47F5-4A97-9973-6711D203069D}" dt="2023-09-07T09:58:14.919" v="174" actId="1076"/>
        <pc:sldMkLst>
          <pc:docMk/>
          <pc:sldMk cId="1862730075" sldId="266"/>
        </pc:sldMkLst>
        <pc:spChg chg="del">
          <ac:chgData name="Abels, Patrick" userId="ba666de4-0d21-43a6-8e66-51a18aae1b4a" providerId="ADAL" clId="{2FFB0205-47F5-4A97-9973-6711D203069D}" dt="2023-09-07T09:56:56.418" v="156" actId="478"/>
          <ac:spMkLst>
            <pc:docMk/>
            <pc:sldMk cId="1862730075" sldId="266"/>
            <ac:spMk id="2" creationId="{989D14B7-DDB5-6E8F-10AF-3EF5084215E1}"/>
          </ac:spMkLst>
        </pc:spChg>
        <pc:picChg chg="add mod">
          <ac:chgData name="Abels, Patrick" userId="ba666de4-0d21-43a6-8e66-51a18aae1b4a" providerId="ADAL" clId="{2FFB0205-47F5-4A97-9973-6711D203069D}" dt="2023-09-07T09:58:14.919" v="174" actId="1076"/>
          <ac:picMkLst>
            <pc:docMk/>
            <pc:sldMk cId="1862730075" sldId="266"/>
            <ac:picMk id="4" creationId="{6FB0BADA-4766-30A0-F17E-1B48E501EB09}"/>
          </ac:picMkLst>
        </pc:picChg>
      </pc:sldChg>
      <pc:sldChg chg="add">
        <pc:chgData name="Abels, Patrick" userId="ba666de4-0d21-43a6-8e66-51a18aae1b4a" providerId="ADAL" clId="{2FFB0205-47F5-4A97-9973-6711D203069D}" dt="2023-09-07T09:58:42.327" v="175"/>
        <pc:sldMkLst>
          <pc:docMk/>
          <pc:sldMk cId="970557781" sldId="267"/>
        </pc:sldMkLst>
      </pc:sldChg>
      <pc:sldChg chg="addSp delSp modSp new mod">
        <pc:chgData name="Abels, Patrick" userId="ba666de4-0d21-43a6-8e66-51a18aae1b4a" providerId="ADAL" clId="{2FFB0205-47F5-4A97-9973-6711D203069D}" dt="2023-09-07T10:01:18.754" v="190" actId="1076"/>
        <pc:sldMkLst>
          <pc:docMk/>
          <pc:sldMk cId="2272708133" sldId="268"/>
        </pc:sldMkLst>
        <pc:spChg chg="del">
          <ac:chgData name="Abels, Patrick" userId="ba666de4-0d21-43a6-8e66-51a18aae1b4a" providerId="ADAL" clId="{2FFB0205-47F5-4A97-9973-6711D203069D}" dt="2023-09-07T10:01:01.414" v="188" actId="478"/>
          <ac:spMkLst>
            <pc:docMk/>
            <pc:sldMk cId="2272708133" sldId="268"/>
            <ac:spMk id="2" creationId="{7A8C624C-3F68-B96F-5051-2D3ABFC2D4D7}"/>
          </ac:spMkLst>
        </pc:spChg>
        <pc:spChg chg="mod">
          <ac:chgData name="Abels, Patrick" userId="ba666de4-0d21-43a6-8e66-51a18aae1b4a" providerId="ADAL" clId="{2FFB0205-47F5-4A97-9973-6711D203069D}" dt="2023-09-07T10:00:58.669" v="187" actId="20577"/>
          <ac:spMkLst>
            <pc:docMk/>
            <pc:sldMk cId="2272708133" sldId="268"/>
            <ac:spMk id="3" creationId="{0EB99D0D-D846-58BF-48F5-36A8F40E2A6A}"/>
          </ac:spMkLst>
        </pc:spChg>
        <pc:picChg chg="add mod">
          <ac:chgData name="Abels, Patrick" userId="ba666de4-0d21-43a6-8e66-51a18aae1b4a" providerId="ADAL" clId="{2FFB0205-47F5-4A97-9973-6711D203069D}" dt="2023-09-07T10:01:18.754" v="190" actId="1076"/>
          <ac:picMkLst>
            <pc:docMk/>
            <pc:sldMk cId="2272708133" sldId="268"/>
            <ac:picMk id="5" creationId="{017A964F-DBFB-8478-1054-47D049F5C5B3}"/>
          </ac:picMkLst>
        </pc:pic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9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10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4E5638-1F9E-27A5-CFD5-A2F04EB0F8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49" y="2220100"/>
            <a:ext cx="11348500" cy="368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6677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Potenz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118546E-3B63-7699-E294-1590A67694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2544" y="279652"/>
            <a:ext cx="6326481" cy="4810125"/>
          </a:xfrm>
        </p:spPr>
        <p:txBody>
          <a:bodyPr/>
          <a:lstStyle/>
          <a:p>
            <a:pPr algn="just"/>
            <a:r>
              <a:rPr lang="de-DE" sz="3200" b="0" i="0" dirty="0">
                <a:effectLst/>
                <a:latin typeface="+mj-lt"/>
              </a:rPr>
              <a:t>Tina stellt Konfetti mit einem Locher her. Sie faltet ein großes, quadratisches Papier entlang einer Diago-nalen zu einem Dreieck. Dieses faltet sie in der Mitte, sodass ein kleineres Dreieck entsteht, das sie mit einem Ein-Loch-Locher locht. Durch zweimaliges Falten vor dem Lochen hat sie vier Konfetti hergestellt.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D6F091-202F-D339-E4D0-B6D797CAA3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61"/>
          <a:stretch/>
        </p:blipFill>
        <p:spPr>
          <a:xfrm>
            <a:off x="6922474" y="710046"/>
            <a:ext cx="4726445" cy="37130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87C9EB-EC0B-BF41-0C74-C4439BBCD94F}"/>
              </a:ext>
            </a:extLst>
          </p:cNvPr>
          <p:cNvSpPr txBox="1"/>
          <p:nvPr/>
        </p:nvSpPr>
        <p:spPr>
          <a:xfrm>
            <a:off x="191278" y="5295014"/>
            <a:ext cx="118307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0" i="0" dirty="0">
                <a:solidFill>
                  <a:schemeClr val="bg1"/>
                </a:solidFill>
                <a:effectLst/>
                <a:latin typeface="+mj-lt"/>
              </a:rPr>
              <a:t>Wie viele Konfetti erhält Tina durch einmaliges Lochen, wenn sie das Papier 4-mal bzw. 6-mal faltet?</a:t>
            </a:r>
            <a:endParaRPr lang="en-DE" sz="3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67572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Eine </a:t>
                </a:r>
                <a:r>
                  <a:rPr lang="en-GB" dirty="0" err="1"/>
                  <a:t>Potenz</a:t>
                </a:r>
                <a:r>
                  <a:rPr lang="en-GB" dirty="0"/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 die </a:t>
                </a:r>
                <a:r>
                  <a:rPr lang="en-GB" dirty="0" err="1"/>
                  <a:t>Kurzschreibweise</a:t>
                </a:r>
                <a:r>
                  <a:rPr lang="en-GB" dirty="0"/>
                  <a:t> für </a:t>
                </a:r>
                <a:r>
                  <a:rPr lang="en-GB" dirty="0" err="1"/>
                  <a:t>ein</a:t>
                </a:r>
                <a:r>
                  <a:rPr lang="en-GB" dirty="0"/>
                  <a:t> </a:t>
                </a:r>
                <a:r>
                  <a:rPr lang="en-GB" dirty="0" err="1"/>
                  <a:t>Produkt</a:t>
                </a:r>
                <a:r>
                  <a:rPr lang="en-GB" dirty="0"/>
                  <a:t> </a:t>
                </a:r>
                <a:r>
                  <a:rPr lang="en-GB" dirty="0" err="1"/>
                  <a:t>aus</a:t>
                </a:r>
                <a:r>
                  <a:rPr lang="en-GB" dirty="0"/>
                  <a:t> </a:t>
                </a:r>
                <a:r>
                  <a:rPr lang="en-GB" dirty="0" err="1"/>
                  <a:t>gleichen</a:t>
                </a:r>
                <a:r>
                  <a:rPr lang="en-GB" dirty="0"/>
                  <a:t> </a:t>
                </a:r>
                <a:r>
                  <a:rPr lang="en-GB" dirty="0" err="1"/>
                  <a:t>Faktoren</a:t>
                </a:r>
                <a:r>
                  <a:rPr lang="en-GB" dirty="0"/>
                  <a:t>.</a:t>
                </a:r>
              </a:p>
              <a:p>
                <a:r>
                  <a:rPr lang="en-GB" dirty="0"/>
                  <a:t>Für die </a:t>
                </a:r>
                <a:r>
                  <a:rPr lang="en-GB" dirty="0">
                    <a:solidFill>
                      <a:srgbClr val="FFC000"/>
                    </a:solidFill>
                  </a:rPr>
                  <a:t>Basis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>
                    <a:solidFill>
                      <a:srgbClr val="FFC000"/>
                    </a:solidFill>
                  </a:rPr>
                  <a:t> </a:t>
                </a:r>
                <a:r>
                  <a:rPr lang="en-GB" dirty="0"/>
                  <a:t>und den </a:t>
                </a:r>
                <a:r>
                  <a:rPr lang="en-GB" dirty="0" err="1">
                    <a:solidFill>
                      <a:srgbClr val="00B0F0"/>
                    </a:solidFill>
                  </a:rPr>
                  <a:t>Exponenten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ℕ</m:t>
                    </m:r>
                    <m:r>
                      <a:rPr lang="en-GB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gilt: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Es gilt: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 </a:t>
                </a:r>
                <a:r>
                  <a:rPr lang="en-GB" dirty="0" err="1"/>
                  <a:t>nicht</a:t>
                </a:r>
                <a:r>
                  <a:rPr lang="en-GB" dirty="0"/>
                  <a:t> </a:t>
                </a:r>
                <a:r>
                  <a:rPr lang="en-GB" dirty="0" err="1"/>
                  <a:t>definiert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9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998D9-448B-6814-E766-FE7186118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7427621" cy="646112"/>
          </a:xfrm>
        </p:spPr>
        <p:txBody>
          <a:bodyPr/>
          <a:lstStyle/>
          <a:p>
            <a:r>
              <a:rPr lang="en-GB" dirty="0" err="1"/>
              <a:t>Potenzen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natürlichen</a:t>
            </a:r>
            <a:r>
              <a:rPr lang="en-GB" dirty="0"/>
              <a:t> </a:t>
            </a:r>
            <a:r>
              <a:rPr lang="en-GB" dirty="0" err="1"/>
              <a:t>Exponenten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23F9AE-5E35-2603-F074-3C7543B5B689}"/>
                  </a:ext>
                </a:extLst>
              </p:cNvPr>
              <p:cNvSpPr txBox="1"/>
              <p:nvPr/>
            </p:nvSpPr>
            <p:spPr>
              <a:xfrm>
                <a:off x="2638098" y="3434316"/>
                <a:ext cx="7248010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6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6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66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66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GB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66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66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66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23F9AE-5E35-2603-F074-3C7543B5B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098" y="3434316"/>
                <a:ext cx="7248010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Left Brace 4">
            <a:extLst>
              <a:ext uri="{FF2B5EF4-FFF2-40B4-BE49-F238E27FC236}">
                <a16:creationId xmlns:a16="http://schemas.microsoft.com/office/drawing/2014/main" id="{FC7F10BC-5D6B-2B7C-A5D9-5D77AB74BC15}"/>
              </a:ext>
            </a:extLst>
          </p:cNvPr>
          <p:cNvSpPr/>
          <p:nvPr/>
        </p:nvSpPr>
        <p:spPr>
          <a:xfrm rot="16200000">
            <a:off x="6856334" y="2173601"/>
            <a:ext cx="430887" cy="4739874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78A859-057A-B209-2504-93D2BA1B69AC}"/>
                  </a:ext>
                </a:extLst>
              </p:cNvPr>
              <p:cNvSpPr txBox="1"/>
              <p:nvPr/>
            </p:nvSpPr>
            <p:spPr>
              <a:xfrm>
                <a:off x="6704587" y="4843505"/>
                <a:ext cx="8349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800" dirty="0">
                    <a:solidFill>
                      <a:schemeClr val="bg1"/>
                    </a:solidFill>
                  </a:rPr>
                  <a:t> mal</a:t>
                </a:r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78A859-057A-B209-2504-93D2BA1B6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587" y="4843505"/>
                <a:ext cx="834909" cy="430887"/>
              </a:xfrm>
              <a:prstGeom prst="rect">
                <a:avLst/>
              </a:prstGeom>
              <a:blipFill>
                <a:blip r:embed="rId4"/>
                <a:stretch>
                  <a:fillRect t="-24286" r="-24088" b="-51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2290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Fun8,9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7FD566-4C11-2E08-CBFA-682B53A1FB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464" y="4632205"/>
            <a:ext cx="10164082" cy="13143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B398AE-4BCD-6A1C-3C25-623BEDB18A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464" y="3565657"/>
            <a:ext cx="9934072" cy="8981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636835F-54E2-B465-1E73-50C4BDAC6A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464" y="2103965"/>
            <a:ext cx="9309777" cy="122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B0BADA-4766-30A0-F17E-1B48E501E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143" b="92593" l="9888" r="93258">
                        <a14:foregroundMark x1="79775" y1="92857" x2="79775" y2="92857"/>
                        <a14:foregroundMark x1="93483" y1="23280" x2="93483" y2="23280"/>
                        <a14:foregroundMark x1="25393" y1="7143" x2="25393" y2="714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59395" y="764648"/>
            <a:ext cx="6273209" cy="532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3007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Für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b="0" i="1" dirty="0">
                    <a:latin typeface="Cambria Math" panose="02040503050406030204" pitchFamily="18" charset="0"/>
                  </a:rPr>
                  <a:t> </a:t>
                </a:r>
                <a:r>
                  <a:rPr lang="en-GB" dirty="0" err="1"/>
                  <a:t>vereinbart</a:t>
                </a:r>
                <a:r>
                  <a:rPr lang="en-GB" dirty="0"/>
                  <a:t> man die </a:t>
                </a:r>
                <a:r>
                  <a:rPr lang="en-GB" dirty="0" err="1"/>
                  <a:t>Schreibweise</a:t>
                </a:r>
                <a:r>
                  <a:rPr lang="en-GB" dirty="0"/>
                  <a:t>:</a:t>
                </a: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9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998D9-448B-6814-E766-FE7186118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8129371" cy="646112"/>
          </a:xfrm>
        </p:spPr>
        <p:txBody>
          <a:bodyPr/>
          <a:lstStyle/>
          <a:p>
            <a:r>
              <a:rPr lang="en-GB" dirty="0" err="1"/>
              <a:t>Potenzen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ganzzahligen</a:t>
            </a:r>
            <a:r>
              <a:rPr lang="en-GB" dirty="0"/>
              <a:t> </a:t>
            </a:r>
            <a:r>
              <a:rPr lang="en-GB" dirty="0" err="1"/>
              <a:t>Exponenten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23F9AE-5E35-2603-F074-3C7543B5B689}"/>
                  </a:ext>
                </a:extLst>
              </p:cNvPr>
              <p:cNvSpPr txBox="1"/>
              <p:nvPr/>
            </p:nvSpPr>
            <p:spPr>
              <a:xfrm>
                <a:off x="1212557" y="3226643"/>
                <a:ext cx="9737089" cy="1908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6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6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6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6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6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66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GB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6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6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6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6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6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6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a:rPr lang="en-GB" sz="6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6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6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6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DE" sz="66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23F9AE-5E35-2603-F074-3C7543B5B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557" y="3226643"/>
                <a:ext cx="9737089" cy="19080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Left Brace 4">
            <a:extLst>
              <a:ext uri="{FF2B5EF4-FFF2-40B4-BE49-F238E27FC236}">
                <a16:creationId xmlns:a16="http://schemas.microsoft.com/office/drawing/2014/main" id="{FC7F10BC-5D6B-2B7C-A5D9-5D77AB74BC15}"/>
              </a:ext>
            </a:extLst>
          </p:cNvPr>
          <p:cNvSpPr/>
          <p:nvPr/>
        </p:nvSpPr>
        <p:spPr>
          <a:xfrm rot="16200000">
            <a:off x="8105658" y="2894805"/>
            <a:ext cx="430887" cy="5069479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78A859-057A-B209-2504-93D2BA1B69AC}"/>
                  </a:ext>
                </a:extLst>
              </p:cNvPr>
              <p:cNvSpPr txBox="1"/>
              <p:nvPr/>
            </p:nvSpPr>
            <p:spPr>
              <a:xfrm>
                <a:off x="7883789" y="5644989"/>
                <a:ext cx="8349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800" dirty="0">
                    <a:solidFill>
                      <a:schemeClr val="bg1"/>
                    </a:solidFill>
                  </a:rPr>
                  <a:t> mal</a:t>
                </a:r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78A859-057A-B209-2504-93D2BA1B6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789" y="5644989"/>
                <a:ext cx="834909" cy="430887"/>
              </a:xfrm>
              <a:prstGeom prst="rect">
                <a:avLst/>
              </a:prstGeom>
              <a:blipFill>
                <a:blip r:embed="rId4"/>
                <a:stretch>
                  <a:fillRect t="-23944" r="-24818" b="-5070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55778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B99D0D-D846-58BF-48F5-36A8F40E2A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Fun10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7A964F-DBFB-8478-1054-47D049F5C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293" y="1577809"/>
            <a:ext cx="8648523" cy="5068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70813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Breitbild</PresentationFormat>
  <Paragraphs>25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2023-09-08T10:51:50Z</dcterms:modified>
</cp:coreProperties>
</file>