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5" r:id="rId5"/>
    <p:sldId id="261" r:id="rId6"/>
    <p:sldId id="266" r:id="rId7"/>
    <p:sldId id="267" r:id="rId8"/>
    <p:sldId id="268" r:id="rId9"/>
    <p:sldId id="269" r:id="rId10"/>
    <p:sldId id="262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D155192E-E010-8E4E-8DE5-BD6395638F01}"/>
    <pc:docChg chg="custSel modSld">
      <pc:chgData name="Abels, Patrick" userId="ba666de4-0d21-43a6-8e66-51a18aae1b4a" providerId="ADAL" clId="{D155192E-E010-8E4E-8DE5-BD6395638F01}" dt="2024-08-30T08:55:07.310" v="1" actId="478"/>
      <pc:docMkLst>
        <pc:docMk/>
      </pc:docMkLst>
      <pc:sldChg chg="addSp delSp">
        <pc:chgData name="Abels, Patrick" userId="ba666de4-0d21-43a6-8e66-51a18aae1b4a" providerId="ADAL" clId="{D155192E-E010-8E4E-8DE5-BD6395638F01}" dt="2024-08-30T08:55:07.310" v="1" actId="478"/>
        <pc:sldMkLst>
          <pc:docMk/>
          <pc:sldMk cId="3717009104" sldId="269"/>
        </pc:sldMkLst>
        <pc:inkChg chg="add del">
          <ac:chgData name="Abels, Patrick" userId="ba666de4-0d21-43a6-8e66-51a18aae1b4a" providerId="ADAL" clId="{D155192E-E010-8E4E-8DE5-BD6395638F01}" dt="2024-08-30T08:55:07.310" v="1" actId="478"/>
          <ac:inkMkLst>
            <pc:docMk/>
            <pc:sldMk cId="3717009104" sldId="269"/>
            <ac:inkMk id="2" creationId="{6919B99D-430B-882B-1067-05A3444F685A}"/>
          </ac:inkMkLst>
        </pc:ink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microsoft.com/office/2007/relationships/hdphoto" Target="../media/hdphoto3.wdp"/><Relationship Id="rId4" Type="http://schemas.openxmlformats.org/officeDocument/2006/relationships/image" Target="../media/image19.png"/><Relationship Id="rId9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0F5582-34AF-444B-8539-E798ED8394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6300"/>
          <a:stretch/>
        </p:blipFill>
        <p:spPr>
          <a:xfrm>
            <a:off x="817032" y="1499413"/>
            <a:ext cx="9898718" cy="1615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BEB6E6-48C3-37C2-3F72-B29DA091298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727"/>
          <a:stretch/>
        </p:blipFill>
        <p:spPr>
          <a:xfrm>
            <a:off x="817032" y="3115340"/>
            <a:ext cx="10923003" cy="10632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AA110C-244C-FD43-7A05-8370D703C5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68" b="87885"/>
          <a:stretch/>
        </p:blipFill>
        <p:spPr>
          <a:xfrm>
            <a:off x="817032" y="3915665"/>
            <a:ext cx="10378250" cy="15601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28A5FA-0857-4037-CE2D-A7DF9A8E392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290" b="46655"/>
          <a:stretch/>
        </p:blipFill>
        <p:spPr>
          <a:xfrm>
            <a:off x="817032" y="5249317"/>
            <a:ext cx="10378250" cy="111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667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6"/>
                <a:ext cx="5258636" cy="4602507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6"/>
                <a:ext cx="5258636" cy="4602507"/>
              </a:xfrm>
              <a:blipFill>
                <a:blip r:embed="rId2"/>
                <a:stretch>
                  <a:fillRect l="-1624" t="-1457" b="-92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1">
                <a:extLst>
                  <a:ext uri="{FF2B5EF4-FFF2-40B4-BE49-F238E27FC236}">
                    <a16:creationId xmlns:a16="http://schemas.microsoft.com/office/drawing/2014/main" id="{37A5E83A-1944-7C15-78CB-DF10817E85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2044407"/>
                <a:ext cx="5772150" cy="4602507"/>
              </a:xfrm>
              <a:prstGeom prst="rect">
                <a:avLst/>
              </a:prstGeom>
            </p:spPr>
            <p:txBody>
              <a:bodyPr anchor="t"/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e>
                      <m:sup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DE" dirty="0"/>
              </a:p>
            </p:txBody>
          </p:sp>
        </mc:Choice>
        <mc:Fallback xmlns="">
          <p:sp>
            <p:nvSpPr>
              <p:cNvPr id="3" name="Text Placeholder 1">
                <a:extLst>
                  <a:ext uri="{FF2B5EF4-FFF2-40B4-BE49-F238E27FC236}">
                    <a16:creationId xmlns:a16="http://schemas.microsoft.com/office/drawing/2014/main" id="{37A5E83A-1944-7C15-78CB-DF10817E8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44407"/>
                <a:ext cx="5772150" cy="4602507"/>
              </a:xfrm>
              <a:prstGeom prst="rect">
                <a:avLst/>
              </a:prstGeom>
              <a:blipFill>
                <a:blip r:embed="rId3"/>
                <a:stretch>
                  <a:fillRect l="-1373" t="-1457" b="-92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fit bist du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857250"/>
            <a:ext cx="11915775" cy="5791200"/>
          </a:xfrm>
        </p:spPr>
        <p:txBody>
          <a:bodyPr/>
          <a:lstStyle/>
          <a:p>
            <a:r>
              <a:rPr lang="en-GB" dirty="0"/>
              <a:t>Wie fit bist du ?</a:t>
            </a: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3200" b="0" i="0" u="none" strike="noStrike" kern="1200" dirty="0">
              <a:solidFill>
                <a:srgbClr val="FFFFFF"/>
              </a:solidFill>
              <a:effectLst/>
              <a:latin typeface="Calibri" panose="020F050202020403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Multiplizieren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Dividieren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Größen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Quadrieren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Wurzelziehen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Flächen</a:t>
            </a:r>
            <a:r>
              <a:rPr lang="en-GB" sz="3200" dirty="0">
                <a:solidFill>
                  <a:srgbClr val="FFFFFF"/>
                </a:solidFill>
                <a:latin typeface="Calibri" panose="020F0502020204030204" pitchFamily="34" charset="0"/>
              </a:rPr>
              <a:t>- 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und 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Rauminhalte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Quadratische</a:t>
            </a:r>
            <a:r>
              <a:rPr lang="en-GB" sz="3200" b="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3200" b="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Funktionen</a:t>
            </a:r>
            <a:endParaRPr lang="en-DE" sz="32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DE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4807126-5698-6910-23F8-DFBE934F1094}"/>
              </a:ext>
            </a:extLst>
          </p:cNvPr>
          <p:cNvGrpSpPr/>
          <p:nvPr/>
        </p:nvGrpSpPr>
        <p:grpSpPr>
          <a:xfrm>
            <a:off x="6324599" y="2308388"/>
            <a:ext cx="5135400" cy="792000"/>
            <a:chOff x="6324599" y="204903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" name="Star: 5 Points 2">
              <a:extLst>
                <a:ext uri="{FF2B5EF4-FFF2-40B4-BE49-F238E27FC236}">
                  <a16:creationId xmlns:a16="http://schemas.microsoft.com/office/drawing/2014/main" id="{EE3F75DF-29E6-402A-CB62-7737D5914CCB}"/>
                </a:ext>
              </a:extLst>
            </p:cNvPr>
            <p:cNvSpPr/>
            <p:nvPr/>
          </p:nvSpPr>
          <p:spPr>
            <a:xfrm>
              <a:off x="63245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" name="Star: 5 Points 3">
              <a:extLst>
                <a:ext uri="{FF2B5EF4-FFF2-40B4-BE49-F238E27FC236}">
                  <a16:creationId xmlns:a16="http://schemas.microsoft.com/office/drawing/2014/main" id="{E7391258-B67A-66CB-022D-FFF5CC7F8EEF}"/>
                </a:ext>
              </a:extLst>
            </p:cNvPr>
            <p:cNvSpPr/>
            <p:nvPr/>
          </p:nvSpPr>
          <p:spPr>
            <a:xfrm>
              <a:off x="741044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9B9C2A00-C219-9E3C-861E-0E5D8770B065}"/>
                </a:ext>
              </a:extLst>
            </p:cNvPr>
            <p:cNvSpPr/>
            <p:nvPr/>
          </p:nvSpPr>
          <p:spPr>
            <a:xfrm>
              <a:off x="84962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A902AD16-E3CE-56E7-6AA2-ED32DE9AF570}"/>
                </a:ext>
              </a:extLst>
            </p:cNvPr>
            <p:cNvSpPr/>
            <p:nvPr/>
          </p:nvSpPr>
          <p:spPr>
            <a:xfrm>
              <a:off x="958214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E999206E-939D-1F0A-3E53-B8ABF4630102}"/>
                </a:ext>
              </a:extLst>
            </p:cNvPr>
            <p:cNvSpPr/>
            <p:nvPr/>
          </p:nvSpPr>
          <p:spPr>
            <a:xfrm>
              <a:off x="10667999" y="204903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1B313A3-F40B-1C91-9BE6-FE477033BB07}"/>
              </a:ext>
            </a:extLst>
          </p:cNvPr>
          <p:cNvGrpSpPr/>
          <p:nvPr/>
        </p:nvGrpSpPr>
        <p:grpSpPr>
          <a:xfrm>
            <a:off x="6324599" y="3050851"/>
            <a:ext cx="5135400" cy="792000"/>
            <a:chOff x="6324599" y="2875388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0" name="Star: 5 Points 29">
              <a:extLst>
                <a:ext uri="{FF2B5EF4-FFF2-40B4-BE49-F238E27FC236}">
                  <a16:creationId xmlns:a16="http://schemas.microsoft.com/office/drawing/2014/main" id="{D74221E3-AAAF-0ED5-17B7-C9567391EC0B}"/>
                </a:ext>
              </a:extLst>
            </p:cNvPr>
            <p:cNvSpPr/>
            <p:nvPr/>
          </p:nvSpPr>
          <p:spPr>
            <a:xfrm>
              <a:off x="63245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83982998-075A-FAE3-68A4-BBB86303D1FF}"/>
                </a:ext>
              </a:extLst>
            </p:cNvPr>
            <p:cNvSpPr/>
            <p:nvPr/>
          </p:nvSpPr>
          <p:spPr>
            <a:xfrm>
              <a:off x="74104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48124D92-FAEA-CDBA-706F-9F314C8705DF}"/>
                </a:ext>
              </a:extLst>
            </p:cNvPr>
            <p:cNvSpPr/>
            <p:nvPr/>
          </p:nvSpPr>
          <p:spPr>
            <a:xfrm>
              <a:off x="84962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E3C95CE3-8DB9-D102-3E0A-37EB85292C97}"/>
                </a:ext>
              </a:extLst>
            </p:cNvPr>
            <p:cNvSpPr/>
            <p:nvPr/>
          </p:nvSpPr>
          <p:spPr>
            <a:xfrm>
              <a:off x="958214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4" name="Star: 5 Points 33">
              <a:extLst>
                <a:ext uri="{FF2B5EF4-FFF2-40B4-BE49-F238E27FC236}">
                  <a16:creationId xmlns:a16="http://schemas.microsoft.com/office/drawing/2014/main" id="{19F9A450-AD4D-8913-6FF0-77F4F6F39BE2}"/>
                </a:ext>
              </a:extLst>
            </p:cNvPr>
            <p:cNvSpPr/>
            <p:nvPr/>
          </p:nvSpPr>
          <p:spPr>
            <a:xfrm>
              <a:off x="10667999" y="2875388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39D18B0-3B10-0D2B-2F0F-399E5BBC10A9}"/>
              </a:ext>
            </a:extLst>
          </p:cNvPr>
          <p:cNvGrpSpPr/>
          <p:nvPr/>
        </p:nvGrpSpPr>
        <p:grpSpPr>
          <a:xfrm>
            <a:off x="6324599" y="3793314"/>
            <a:ext cx="5135400" cy="792000"/>
            <a:chOff x="6324599" y="3617176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6" name="Star: 5 Points 35">
              <a:extLst>
                <a:ext uri="{FF2B5EF4-FFF2-40B4-BE49-F238E27FC236}">
                  <a16:creationId xmlns:a16="http://schemas.microsoft.com/office/drawing/2014/main" id="{B1E9F945-B43A-5E29-7348-FD8E6C4BC916}"/>
                </a:ext>
              </a:extLst>
            </p:cNvPr>
            <p:cNvSpPr/>
            <p:nvPr/>
          </p:nvSpPr>
          <p:spPr>
            <a:xfrm>
              <a:off x="63245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7" name="Star: 5 Points 36">
              <a:extLst>
                <a:ext uri="{FF2B5EF4-FFF2-40B4-BE49-F238E27FC236}">
                  <a16:creationId xmlns:a16="http://schemas.microsoft.com/office/drawing/2014/main" id="{C12C8CBF-6162-1755-6998-F723D7553A31}"/>
                </a:ext>
              </a:extLst>
            </p:cNvPr>
            <p:cNvSpPr/>
            <p:nvPr/>
          </p:nvSpPr>
          <p:spPr>
            <a:xfrm>
              <a:off x="74104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8" name="Star: 5 Points 37">
              <a:extLst>
                <a:ext uri="{FF2B5EF4-FFF2-40B4-BE49-F238E27FC236}">
                  <a16:creationId xmlns:a16="http://schemas.microsoft.com/office/drawing/2014/main" id="{E1D251CC-08F8-EB23-AF76-90CFF74CF1D9}"/>
                </a:ext>
              </a:extLst>
            </p:cNvPr>
            <p:cNvSpPr/>
            <p:nvPr/>
          </p:nvSpPr>
          <p:spPr>
            <a:xfrm>
              <a:off x="84962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39" name="Star: 5 Points 38">
              <a:extLst>
                <a:ext uri="{FF2B5EF4-FFF2-40B4-BE49-F238E27FC236}">
                  <a16:creationId xmlns:a16="http://schemas.microsoft.com/office/drawing/2014/main" id="{36692BB6-D56F-2A8E-2839-B40009D78CDE}"/>
                </a:ext>
              </a:extLst>
            </p:cNvPr>
            <p:cNvSpPr/>
            <p:nvPr/>
          </p:nvSpPr>
          <p:spPr>
            <a:xfrm>
              <a:off x="958214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0" name="Star: 5 Points 39">
              <a:extLst>
                <a:ext uri="{FF2B5EF4-FFF2-40B4-BE49-F238E27FC236}">
                  <a16:creationId xmlns:a16="http://schemas.microsoft.com/office/drawing/2014/main" id="{157BBBEC-56D7-9210-045B-5DA94E4E59A7}"/>
                </a:ext>
              </a:extLst>
            </p:cNvPr>
            <p:cNvSpPr/>
            <p:nvPr/>
          </p:nvSpPr>
          <p:spPr>
            <a:xfrm>
              <a:off x="10667999" y="3617176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250DEAC-4B94-B42D-BA0F-0D8F7102DE77}"/>
              </a:ext>
            </a:extLst>
          </p:cNvPr>
          <p:cNvGrpSpPr/>
          <p:nvPr/>
        </p:nvGrpSpPr>
        <p:grpSpPr>
          <a:xfrm>
            <a:off x="6324599" y="4535777"/>
            <a:ext cx="5135400" cy="792000"/>
            <a:chOff x="6324599" y="4358964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2" name="Star: 5 Points 41">
              <a:extLst>
                <a:ext uri="{FF2B5EF4-FFF2-40B4-BE49-F238E27FC236}">
                  <a16:creationId xmlns:a16="http://schemas.microsoft.com/office/drawing/2014/main" id="{CA4F05F0-557E-9810-BDB2-8CA0EA725D0A}"/>
                </a:ext>
              </a:extLst>
            </p:cNvPr>
            <p:cNvSpPr/>
            <p:nvPr/>
          </p:nvSpPr>
          <p:spPr>
            <a:xfrm>
              <a:off x="63245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3" name="Star: 5 Points 42">
              <a:extLst>
                <a:ext uri="{FF2B5EF4-FFF2-40B4-BE49-F238E27FC236}">
                  <a16:creationId xmlns:a16="http://schemas.microsoft.com/office/drawing/2014/main" id="{FADA0CF2-350F-D0F8-CEBB-1C40E05FE86B}"/>
                </a:ext>
              </a:extLst>
            </p:cNvPr>
            <p:cNvSpPr/>
            <p:nvPr/>
          </p:nvSpPr>
          <p:spPr>
            <a:xfrm>
              <a:off x="74104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4" name="Star: 5 Points 43">
              <a:extLst>
                <a:ext uri="{FF2B5EF4-FFF2-40B4-BE49-F238E27FC236}">
                  <a16:creationId xmlns:a16="http://schemas.microsoft.com/office/drawing/2014/main" id="{0AA55C26-ABF6-2850-392A-B1D6BFA102F7}"/>
                </a:ext>
              </a:extLst>
            </p:cNvPr>
            <p:cNvSpPr/>
            <p:nvPr/>
          </p:nvSpPr>
          <p:spPr>
            <a:xfrm>
              <a:off x="84962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5" name="Star: 5 Points 44">
              <a:extLst>
                <a:ext uri="{FF2B5EF4-FFF2-40B4-BE49-F238E27FC236}">
                  <a16:creationId xmlns:a16="http://schemas.microsoft.com/office/drawing/2014/main" id="{C592E026-7A32-DE3E-A2F8-251877B41A11}"/>
                </a:ext>
              </a:extLst>
            </p:cNvPr>
            <p:cNvSpPr/>
            <p:nvPr/>
          </p:nvSpPr>
          <p:spPr>
            <a:xfrm>
              <a:off x="958214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6" name="Star: 5 Points 45">
              <a:extLst>
                <a:ext uri="{FF2B5EF4-FFF2-40B4-BE49-F238E27FC236}">
                  <a16:creationId xmlns:a16="http://schemas.microsoft.com/office/drawing/2014/main" id="{3C1B172F-60BD-64CD-478E-3B25C87BC351}"/>
                </a:ext>
              </a:extLst>
            </p:cNvPr>
            <p:cNvSpPr/>
            <p:nvPr/>
          </p:nvSpPr>
          <p:spPr>
            <a:xfrm>
              <a:off x="10667999" y="4358964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BCBFE85-228F-2FD5-F673-7DBC4828DEEB}"/>
              </a:ext>
            </a:extLst>
          </p:cNvPr>
          <p:cNvGrpSpPr/>
          <p:nvPr/>
        </p:nvGrpSpPr>
        <p:grpSpPr>
          <a:xfrm>
            <a:off x="6324599" y="5278240"/>
            <a:ext cx="5135400" cy="792000"/>
            <a:chOff x="6324599" y="5392540"/>
            <a:chExt cx="5135400" cy="79200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8" name="Star: 5 Points 47">
              <a:extLst>
                <a:ext uri="{FF2B5EF4-FFF2-40B4-BE49-F238E27FC236}">
                  <a16:creationId xmlns:a16="http://schemas.microsoft.com/office/drawing/2014/main" id="{791E74F8-FE26-E01F-F39F-95BF2491442F}"/>
                </a:ext>
              </a:extLst>
            </p:cNvPr>
            <p:cNvSpPr/>
            <p:nvPr/>
          </p:nvSpPr>
          <p:spPr>
            <a:xfrm>
              <a:off x="63245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49" name="Star: 5 Points 48">
              <a:extLst>
                <a:ext uri="{FF2B5EF4-FFF2-40B4-BE49-F238E27FC236}">
                  <a16:creationId xmlns:a16="http://schemas.microsoft.com/office/drawing/2014/main" id="{BE31B9ED-9DAF-AF42-5A56-462638915C49}"/>
                </a:ext>
              </a:extLst>
            </p:cNvPr>
            <p:cNvSpPr/>
            <p:nvPr/>
          </p:nvSpPr>
          <p:spPr>
            <a:xfrm>
              <a:off x="74104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0" name="Star: 5 Points 49">
              <a:extLst>
                <a:ext uri="{FF2B5EF4-FFF2-40B4-BE49-F238E27FC236}">
                  <a16:creationId xmlns:a16="http://schemas.microsoft.com/office/drawing/2014/main" id="{B1019455-A25D-2244-1470-D3189DFD2C5D}"/>
                </a:ext>
              </a:extLst>
            </p:cNvPr>
            <p:cNvSpPr/>
            <p:nvPr/>
          </p:nvSpPr>
          <p:spPr>
            <a:xfrm>
              <a:off x="84962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1" name="Star: 5 Points 50">
              <a:extLst>
                <a:ext uri="{FF2B5EF4-FFF2-40B4-BE49-F238E27FC236}">
                  <a16:creationId xmlns:a16="http://schemas.microsoft.com/office/drawing/2014/main" id="{925F2DCC-25CA-A9CB-5155-EF025692CC90}"/>
                </a:ext>
              </a:extLst>
            </p:cNvPr>
            <p:cNvSpPr/>
            <p:nvPr/>
          </p:nvSpPr>
          <p:spPr>
            <a:xfrm>
              <a:off x="958214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2" name="Star: 5 Points 51">
              <a:extLst>
                <a:ext uri="{FF2B5EF4-FFF2-40B4-BE49-F238E27FC236}">
                  <a16:creationId xmlns:a16="http://schemas.microsoft.com/office/drawing/2014/main" id="{D32F3727-A6CB-1F02-79E8-527142FF2CDE}"/>
                </a:ext>
              </a:extLst>
            </p:cNvPr>
            <p:cNvSpPr/>
            <p:nvPr/>
          </p:nvSpPr>
          <p:spPr>
            <a:xfrm>
              <a:off x="10667999" y="5392540"/>
              <a:ext cx="792000" cy="792000"/>
            </a:xfrm>
            <a:prstGeom prst="star5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  <p:extLst>
      <p:ext uri="{BB962C8B-B14F-4D97-AF65-F5344CB8AC3E}">
        <p14:creationId xmlns:p14="http://schemas.microsoft.com/office/powerpoint/2010/main" val="262858213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19003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Multiplizieren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Dividieren</a:t>
            </a:r>
            <a:endParaRPr lang="en-DE" sz="3600" i="0" u="none" strike="noStrike" dirty="0">
              <a:effectLst/>
              <a:latin typeface="Arial" panose="020B0604020202020204" pitchFamily="34" charset="0"/>
            </a:endParaRPr>
          </a:p>
          <a:p>
            <a:endParaRPr lang="en-D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BDCBE6-C745-2907-B6D2-2C1194456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641" y="1552575"/>
            <a:ext cx="9898718" cy="47950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Größen</a:t>
            </a: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1874D-0D83-4860-275B-6777F631EA60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07A6E8-80AB-A359-A578-0CE8B23CD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98" y="2569978"/>
            <a:ext cx="10923003" cy="257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6242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8203793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3: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Quadrieren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Wurzelziehen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03A6AE-21EA-32B5-7D6B-AF78E990AA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568" b="43704"/>
          <a:stretch/>
        </p:blipFill>
        <p:spPr>
          <a:xfrm>
            <a:off x="2498314" y="1523338"/>
            <a:ext cx="7195371" cy="50263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92B0168-F754-9993-FCFB-10F07FB1D7F8}"/>
              </a:ext>
            </a:extLst>
          </p:cNvPr>
          <p:cNvSpPr/>
          <p:nvPr/>
        </p:nvSpPr>
        <p:spPr>
          <a:xfrm>
            <a:off x="683643" y="3354572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8657474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8243887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4: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Flächen</a:t>
            </a:r>
            <a:r>
              <a:rPr lang="en-GB" sz="3600" dirty="0">
                <a:solidFill>
                  <a:srgbClr val="FFFFFF"/>
                </a:solidFill>
                <a:latin typeface="Calibri" panose="020F0502020204030204" pitchFamily="34" charset="0"/>
              </a:rPr>
              <a:t>- 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und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Rauminhalte</a:t>
            </a:r>
            <a:endParaRPr lang="en-DE" sz="360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98435F-BE74-E7B1-3B11-1501615D065C}"/>
              </a:ext>
            </a:extLst>
          </p:cNvPr>
          <p:cNvSpPr/>
          <p:nvPr/>
        </p:nvSpPr>
        <p:spPr>
          <a:xfrm>
            <a:off x="683643" y="3238500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16265F-3323-C32D-932E-D0808CFF1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45" y="1317953"/>
            <a:ext cx="8916176" cy="49099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89C6ADC-DAC1-5BB4-B082-EF768DE25FC4}"/>
              </a:ext>
            </a:extLst>
          </p:cNvPr>
          <p:cNvSpPr/>
          <p:nvPr/>
        </p:nvSpPr>
        <p:spPr>
          <a:xfrm>
            <a:off x="1652587" y="4605261"/>
            <a:ext cx="9181990" cy="190026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125160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6832193" cy="646112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5: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Quadratische</a:t>
            </a:r>
            <a:r>
              <a:rPr lang="en-GB" sz="3600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3600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Funktionen</a:t>
            </a:r>
            <a:endParaRPr lang="en-DE" sz="3600" i="0" u="none" strike="noStrike" dirty="0">
              <a:effectLst/>
              <a:latin typeface="Arial" panose="020B0604020202020204" pitchFamily="34" charset="0"/>
            </a:endParaRPr>
          </a:p>
          <a:p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7D33A1-80FF-8BE0-00F2-EE85BBB49C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3488"/>
          <a:stretch/>
        </p:blipFill>
        <p:spPr>
          <a:xfrm>
            <a:off x="2360210" y="1309686"/>
            <a:ext cx="7471580" cy="33154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71FBED-75F9-87E9-3CB6-F506D75EEE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3" t="66512"/>
          <a:stretch/>
        </p:blipFill>
        <p:spPr>
          <a:xfrm>
            <a:off x="7832651" y="4713659"/>
            <a:ext cx="1999139" cy="16693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BD3C76-7E49-9199-FDFF-7E6A4612C7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" t="67026" r="27895" b="6667"/>
          <a:stretch/>
        </p:blipFill>
        <p:spPr>
          <a:xfrm>
            <a:off x="2360210" y="4625163"/>
            <a:ext cx="5376748" cy="131134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855692-81A5-80F4-6D83-8BF180D8B258}"/>
              </a:ext>
            </a:extLst>
          </p:cNvPr>
          <p:cNvSpPr/>
          <p:nvPr/>
        </p:nvSpPr>
        <p:spPr>
          <a:xfrm>
            <a:off x="1913860" y="2882360"/>
            <a:ext cx="8208335" cy="22234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1700910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Breitbild</PresentationFormat>
  <Paragraphs>34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2024-08-30T08:55:08Z</dcterms:modified>
</cp:coreProperties>
</file>