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73" r:id="rId3"/>
    <p:sldId id="274" r:id="rId4"/>
    <p:sldId id="279" r:id="rId5"/>
    <p:sldId id="276" r:id="rId6"/>
    <p:sldId id="277" r:id="rId7"/>
    <p:sldId id="272" r:id="rId8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EED8"/>
    <a:srgbClr val="C4E1B5"/>
    <a:srgbClr val="FCD2C0"/>
    <a:srgbClr val="00B050"/>
    <a:srgbClr val="000000"/>
    <a:srgbClr val="FF0000"/>
    <a:srgbClr val="00B0F0"/>
    <a:srgbClr val="4472C4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ADA875-443D-4ECB-9B79-31C1021D9C7F}" v="212" dt="2023-11-22T22:39:10.732"/>
    <p1510:client id="{F2879996-8BF4-46C6-8A07-62B6B0EFE55B}" v="209" dt="2023-11-22T23:02:56.995"/>
    <p1510:client id="{F5705E0B-153D-4726-A97A-FB2C61EB3D91}" v="358" dt="2023-11-23T00:00:27.963"/>
    <p1510:client id="{F936BDDF-0CE4-480A-8642-133395C05922}" v="185" dt="2023-11-23T00:31:11.4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04" autoAdjust="0"/>
    <p:restoredTop sz="94660"/>
  </p:normalViewPr>
  <p:slideViewPr>
    <p:cSldViewPr snapToGrid="0">
      <p:cViewPr varScale="1">
        <p:scale>
          <a:sx n="60" d="100"/>
          <a:sy n="60" d="100"/>
        </p:scale>
        <p:origin x="82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64E45D21-3B0C-CC47-A9B4-66ED7D9231A6}"/>
    <pc:docChg chg="undo custSel addSld delSld modSld">
      <pc:chgData name="Abels, Patrick" userId="ba666de4-0d21-43a6-8e66-51a18aae1b4a" providerId="ADAL" clId="{64E45D21-3B0C-CC47-A9B4-66ED7D9231A6}" dt="2023-11-22T13:47:02.627" v="852" actId="1037"/>
      <pc:docMkLst>
        <pc:docMk/>
      </pc:docMkLst>
      <pc:sldChg chg="addSp delSp modSp">
        <pc:chgData name="Abels, Patrick" userId="ba666de4-0d21-43a6-8e66-51a18aae1b4a" providerId="ADAL" clId="{64E45D21-3B0C-CC47-A9B4-66ED7D9231A6}" dt="2023-11-22T13:45:19.266" v="842" actId="14100"/>
        <pc:sldMkLst>
          <pc:docMk/>
          <pc:sldMk cId="1696715170" sldId="272"/>
        </pc:sldMkLst>
        <pc:spChg chg="mod">
          <ac:chgData name="Abels, Patrick" userId="ba666de4-0d21-43a6-8e66-51a18aae1b4a" providerId="ADAL" clId="{64E45D21-3B0C-CC47-A9B4-66ED7D9231A6}" dt="2023-11-22T13:44:00.282" v="835" actId="20577"/>
          <ac:spMkLst>
            <pc:docMk/>
            <pc:sldMk cId="1696715170" sldId="272"/>
            <ac:spMk id="2" creationId="{3CB4AC83-A0D2-8995-9BE5-B7B7A750ED63}"/>
          </ac:spMkLst>
        </pc:spChg>
        <pc:picChg chg="add mod">
          <ac:chgData name="Abels, Patrick" userId="ba666de4-0d21-43a6-8e66-51a18aae1b4a" providerId="ADAL" clId="{64E45D21-3B0C-CC47-A9B4-66ED7D9231A6}" dt="2023-11-22T13:45:19.266" v="842" actId="14100"/>
          <ac:picMkLst>
            <pc:docMk/>
            <pc:sldMk cId="1696715170" sldId="272"/>
            <ac:picMk id="3" creationId="{A904037E-17CF-6FDB-6DC4-0883BF9C15A8}"/>
          </ac:picMkLst>
        </pc:picChg>
        <pc:picChg chg="del">
          <ac:chgData name="Abels, Patrick" userId="ba666de4-0d21-43a6-8e66-51a18aae1b4a" providerId="ADAL" clId="{64E45D21-3B0C-CC47-A9B4-66ED7D9231A6}" dt="2023-11-22T13:44:24.929" v="837" actId="478"/>
          <ac:picMkLst>
            <pc:docMk/>
            <pc:sldMk cId="1696715170" sldId="272"/>
            <ac:picMk id="6" creationId="{F0970DB1-965A-5729-A541-E9448768EF93}"/>
          </ac:picMkLst>
        </pc:picChg>
        <pc:picChg chg="del">
          <ac:chgData name="Abels, Patrick" userId="ba666de4-0d21-43a6-8e66-51a18aae1b4a" providerId="ADAL" clId="{64E45D21-3B0C-CC47-A9B4-66ED7D9231A6}" dt="2023-11-22T13:44:23.646" v="836" actId="478"/>
          <ac:picMkLst>
            <pc:docMk/>
            <pc:sldMk cId="1696715170" sldId="272"/>
            <ac:picMk id="8" creationId="{109C6C19-AF92-814D-2160-C73672F579A3}"/>
          </ac:picMkLst>
        </pc:picChg>
      </pc:sldChg>
      <pc:sldChg chg="addSp delSp modSp">
        <pc:chgData name="Abels, Patrick" userId="ba666de4-0d21-43a6-8e66-51a18aae1b4a" providerId="ADAL" clId="{64E45D21-3B0C-CC47-A9B4-66ED7D9231A6}" dt="2023-11-22T13:42:50.074" v="812" actId="2084"/>
        <pc:sldMkLst>
          <pc:docMk/>
          <pc:sldMk cId="4006115575" sldId="273"/>
        </pc:sldMkLst>
        <pc:spChg chg="mod">
          <ac:chgData name="Abels, Patrick" userId="ba666de4-0d21-43a6-8e66-51a18aae1b4a" providerId="ADAL" clId="{64E45D21-3B0C-CC47-A9B4-66ED7D9231A6}" dt="2023-11-22T13:30:03.070" v="526" actId="20577"/>
          <ac:spMkLst>
            <pc:docMk/>
            <pc:sldMk cId="4006115575" sldId="273"/>
            <ac:spMk id="2" creationId="{4C4111F3-57ED-1AC0-C6C3-B772D1A108DC}"/>
          </ac:spMkLst>
        </pc:spChg>
        <pc:spChg chg="add mod">
          <ac:chgData name="Abels, Patrick" userId="ba666de4-0d21-43a6-8e66-51a18aae1b4a" providerId="ADAL" clId="{64E45D21-3B0C-CC47-A9B4-66ED7D9231A6}" dt="2023-11-22T13:42:16.853" v="804" actId="208"/>
          <ac:spMkLst>
            <pc:docMk/>
            <pc:sldMk cId="4006115575" sldId="273"/>
            <ac:spMk id="3" creationId="{E0849116-D526-9F22-5BA9-940AEE87C332}"/>
          </ac:spMkLst>
        </pc:spChg>
        <pc:spChg chg="add mod">
          <ac:chgData name="Abels, Patrick" userId="ba666de4-0d21-43a6-8e66-51a18aae1b4a" providerId="ADAL" clId="{64E45D21-3B0C-CC47-A9B4-66ED7D9231A6}" dt="2023-11-22T13:42:50.074" v="812" actId="2084"/>
          <ac:spMkLst>
            <pc:docMk/>
            <pc:sldMk cId="4006115575" sldId="273"/>
            <ac:spMk id="4" creationId="{CE7FA287-6E89-B85F-0CE3-9F3C3304E6BE}"/>
          </ac:spMkLst>
        </pc:spChg>
        <pc:spChg chg="del">
          <ac:chgData name="Abels, Patrick" userId="ba666de4-0d21-43a6-8e66-51a18aae1b4a" providerId="ADAL" clId="{64E45D21-3B0C-CC47-A9B4-66ED7D9231A6}" dt="2023-11-22T13:41:38.634" v="791" actId="478"/>
          <ac:spMkLst>
            <pc:docMk/>
            <pc:sldMk cId="4006115575" sldId="273"/>
            <ac:spMk id="8" creationId="{EBB36030-917D-2021-9A2C-14D07ED74CCD}"/>
          </ac:spMkLst>
        </pc:spChg>
        <pc:spChg chg="del">
          <ac:chgData name="Abels, Patrick" userId="ba666de4-0d21-43a6-8e66-51a18aae1b4a" providerId="ADAL" clId="{64E45D21-3B0C-CC47-A9B4-66ED7D9231A6}" dt="2023-11-22T13:40:53.858" v="787" actId="478"/>
          <ac:spMkLst>
            <pc:docMk/>
            <pc:sldMk cId="4006115575" sldId="273"/>
            <ac:spMk id="9" creationId="{ED67F4FA-CCA3-9333-38FD-04E49D7F4F9D}"/>
          </ac:spMkLst>
        </pc:spChg>
        <pc:spChg chg="del">
          <ac:chgData name="Abels, Patrick" userId="ba666de4-0d21-43a6-8e66-51a18aae1b4a" providerId="ADAL" clId="{64E45D21-3B0C-CC47-A9B4-66ED7D9231A6}" dt="2023-11-22T13:41:41.910" v="794" actId="478"/>
          <ac:spMkLst>
            <pc:docMk/>
            <pc:sldMk cId="4006115575" sldId="273"/>
            <ac:spMk id="11" creationId="{2C23D4D7-661B-05AC-D663-9F311F77F8D4}"/>
          </ac:spMkLst>
        </pc:spChg>
        <pc:spChg chg="del">
          <ac:chgData name="Abels, Patrick" userId="ba666de4-0d21-43a6-8e66-51a18aae1b4a" providerId="ADAL" clId="{64E45D21-3B0C-CC47-A9B4-66ED7D9231A6}" dt="2023-11-22T13:41:39.765" v="792" actId="478"/>
          <ac:spMkLst>
            <pc:docMk/>
            <pc:sldMk cId="4006115575" sldId="273"/>
            <ac:spMk id="12" creationId="{D36E3002-8282-181B-8C7F-511E9661B62F}"/>
          </ac:spMkLst>
        </pc:spChg>
        <pc:spChg chg="del">
          <ac:chgData name="Abels, Patrick" userId="ba666de4-0d21-43a6-8e66-51a18aae1b4a" providerId="ADAL" clId="{64E45D21-3B0C-CC47-A9B4-66ED7D9231A6}" dt="2023-11-22T13:41:40.875" v="793" actId="478"/>
          <ac:spMkLst>
            <pc:docMk/>
            <pc:sldMk cId="4006115575" sldId="273"/>
            <ac:spMk id="17" creationId="{0FE74776-50FC-C906-773E-2A99337D798A}"/>
          </ac:spMkLst>
        </pc:spChg>
        <pc:spChg chg="del">
          <ac:chgData name="Abels, Patrick" userId="ba666de4-0d21-43a6-8e66-51a18aae1b4a" providerId="ADAL" clId="{64E45D21-3B0C-CC47-A9B4-66ED7D9231A6}" dt="2023-11-22T13:41:45.419" v="797" actId="478"/>
          <ac:spMkLst>
            <pc:docMk/>
            <pc:sldMk cId="4006115575" sldId="273"/>
            <ac:spMk id="18" creationId="{0EB3B5F0-0915-EBF3-3C44-ADA3B7F74788}"/>
          </ac:spMkLst>
        </pc:spChg>
        <pc:spChg chg="del">
          <ac:chgData name="Abels, Patrick" userId="ba666de4-0d21-43a6-8e66-51a18aae1b4a" providerId="ADAL" clId="{64E45D21-3B0C-CC47-A9B4-66ED7D9231A6}" dt="2023-11-22T13:41:44.234" v="796" actId="478"/>
          <ac:spMkLst>
            <pc:docMk/>
            <pc:sldMk cId="4006115575" sldId="273"/>
            <ac:spMk id="19" creationId="{9569DFBA-F64B-DEF3-4C0D-1D657FF1EFB3}"/>
          </ac:spMkLst>
        </pc:spChg>
        <pc:spChg chg="del">
          <ac:chgData name="Abels, Patrick" userId="ba666de4-0d21-43a6-8e66-51a18aae1b4a" providerId="ADAL" clId="{64E45D21-3B0C-CC47-A9B4-66ED7D9231A6}" dt="2023-11-22T13:41:43.061" v="795" actId="478"/>
          <ac:spMkLst>
            <pc:docMk/>
            <pc:sldMk cId="4006115575" sldId="273"/>
            <ac:spMk id="20" creationId="{36B8A7C3-4C30-84FA-0183-1A39BFA8E393}"/>
          </ac:spMkLst>
        </pc:spChg>
        <pc:spChg chg="del">
          <ac:chgData name="Abels, Patrick" userId="ba666de4-0d21-43a6-8e66-51a18aae1b4a" providerId="ADAL" clId="{64E45D21-3B0C-CC47-A9B4-66ED7D9231A6}" dt="2023-11-22T13:40:56.967" v="788" actId="478"/>
          <ac:spMkLst>
            <pc:docMk/>
            <pc:sldMk cId="4006115575" sldId="273"/>
            <ac:spMk id="25" creationId="{B804604C-7AA6-AE3D-B801-C6C3081D453B}"/>
          </ac:spMkLst>
        </pc:spChg>
        <pc:spChg chg="del">
          <ac:chgData name="Abels, Patrick" userId="ba666de4-0d21-43a6-8e66-51a18aae1b4a" providerId="ADAL" clId="{64E45D21-3B0C-CC47-A9B4-66ED7D9231A6}" dt="2023-11-22T13:40:58.316" v="789" actId="478"/>
          <ac:spMkLst>
            <pc:docMk/>
            <pc:sldMk cId="4006115575" sldId="273"/>
            <ac:spMk id="28" creationId="{1A8952E1-7934-13EE-1789-3BC4BD53AD02}"/>
          </ac:spMkLst>
        </pc:spChg>
        <pc:cxnChg chg="del mod">
          <ac:chgData name="Abels, Patrick" userId="ba666de4-0d21-43a6-8e66-51a18aae1b4a" providerId="ADAL" clId="{64E45D21-3B0C-CC47-A9B4-66ED7D9231A6}" dt="2023-11-22T13:41:37.166" v="790" actId="478"/>
          <ac:cxnSpMkLst>
            <pc:docMk/>
            <pc:sldMk cId="4006115575" sldId="273"/>
            <ac:cxnSpMk id="30" creationId="{B306F266-CF8F-40C3-6D22-7F00152CCDA0}"/>
          </ac:cxnSpMkLst>
        </pc:cxnChg>
      </pc:sldChg>
      <pc:sldChg chg="modSp mod modClrScheme chgLayout">
        <pc:chgData name="Abels, Patrick" userId="ba666de4-0d21-43a6-8e66-51a18aae1b4a" providerId="ADAL" clId="{64E45D21-3B0C-CC47-A9B4-66ED7D9231A6}" dt="2023-11-22T13:33:46.415" v="549" actId="700"/>
        <pc:sldMkLst>
          <pc:docMk/>
          <pc:sldMk cId="3305094257" sldId="274"/>
        </pc:sldMkLst>
        <pc:spChg chg="mod ord">
          <ac:chgData name="Abels, Patrick" userId="ba666de4-0d21-43a6-8e66-51a18aae1b4a" providerId="ADAL" clId="{64E45D21-3B0C-CC47-A9B4-66ED7D9231A6}" dt="2023-11-22T13:33:46.415" v="549" actId="700"/>
          <ac:spMkLst>
            <pc:docMk/>
            <pc:sldMk cId="3305094257" sldId="274"/>
            <ac:spMk id="2" creationId="{1061EC6D-5629-547F-1E19-2D0F330600B4}"/>
          </ac:spMkLst>
        </pc:spChg>
      </pc:sldChg>
      <pc:sldChg chg="addSp delSp modSp del">
        <pc:chgData name="Abels, Patrick" userId="ba666de4-0d21-43a6-8e66-51a18aae1b4a" providerId="ADAL" clId="{64E45D21-3B0C-CC47-A9B4-66ED7D9231A6}" dt="2023-11-22T13:40:37.985" v="786" actId="2696"/>
        <pc:sldMkLst>
          <pc:docMk/>
          <pc:sldMk cId="3194239503" sldId="275"/>
        </pc:sldMkLst>
        <pc:picChg chg="add mod modCrop">
          <ac:chgData name="Abels, Patrick" userId="ba666de4-0d21-43a6-8e66-51a18aae1b4a" providerId="ADAL" clId="{64E45D21-3B0C-CC47-A9B4-66ED7D9231A6}" dt="2023-11-22T13:33:22.904" v="546" actId="1076"/>
          <ac:picMkLst>
            <pc:docMk/>
            <pc:sldMk cId="3194239503" sldId="275"/>
            <ac:picMk id="2" creationId="{2689E9A2-85AD-F44F-CD1D-4F7A6E084F09}"/>
          </ac:picMkLst>
        </pc:picChg>
        <pc:picChg chg="add mod modCrop">
          <ac:chgData name="Abels, Patrick" userId="ba666de4-0d21-43a6-8e66-51a18aae1b4a" providerId="ADAL" clId="{64E45D21-3B0C-CC47-A9B4-66ED7D9231A6}" dt="2023-11-22T13:33:32.269" v="547" actId="1076"/>
          <ac:picMkLst>
            <pc:docMk/>
            <pc:sldMk cId="3194239503" sldId="275"/>
            <ac:picMk id="4" creationId="{052A30B7-C8FF-7017-628C-0ED75388D119}"/>
          </ac:picMkLst>
        </pc:picChg>
        <pc:picChg chg="del">
          <ac:chgData name="Abels, Patrick" userId="ba666de4-0d21-43a6-8e66-51a18aae1b4a" providerId="ADAL" clId="{64E45D21-3B0C-CC47-A9B4-66ED7D9231A6}" dt="2023-11-22T13:31:34.368" v="527" actId="478"/>
          <ac:picMkLst>
            <pc:docMk/>
            <pc:sldMk cId="3194239503" sldId="275"/>
            <ac:picMk id="7" creationId="{C7181C15-AE3A-E62E-954D-5FC840EDD9F6}"/>
          </ac:picMkLst>
        </pc:picChg>
        <pc:picChg chg="del">
          <ac:chgData name="Abels, Patrick" userId="ba666de4-0d21-43a6-8e66-51a18aae1b4a" providerId="ADAL" clId="{64E45D21-3B0C-CC47-A9B4-66ED7D9231A6}" dt="2023-11-22T13:31:38.374" v="530" actId="478"/>
          <ac:picMkLst>
            <pc:docMk/>
            <pc:sldMk cId="3194239503" sldId="275"/>
            <ac:picMk id="9" creationId="{0AA3BCE4-2AD6-53C2-4538-0C0F05FD448B}"/>
          </ac:picMkLst>
        </pc:picChg>
        <pc:picChg chg="del">
          <ac:chgData name="Abels, Patrick" userId="ba666de4-0d21-43a6-8e66-51a18aae1b4a" providerId="ADAL" clId="{64E45D21-3B0C-CC47-A9B4-66ED7D9231A6}" dt="2023-11-22T13:31:37.280" v="529" actId="478"/>
          <ac:picMkLst>
            <pc:docMk/>
            <pc:sldMk cId="3194239503" sldId="275"/>
            <ac:picMk id="10" creationId="{1FF33C58-99BA-FB41-67DE-896C90922D10}"/>
          </ac:picMkLst>
        </pc:picChg>
        <pc:picChg chg="del">
          <ac:chgData name="Abels, Patrick" userId="ba666de4-0d21-43a6-8e66-51a18aae1b4a" providerId="ADAL" clId="{64E45D21-3B0C-CC47-A9B4-66ED7D9231A6}" dt="2023-11-22T13:31:36.077" v="528" actId="478"/>
          <ac:picMkLst>
            <pc:docMk/>
            <pc:sldMk cId="3194239503" sldId="275"/>
            <ac:picMk id="11" creationId="{9241670B-4C9A-8515-96EA-43EAC5017CF1}"/>
          </ac:picMkLst>
        </pc:picChg>
      </pc:sldChg>
      <pc:sldChg chg="addSp delSp modSp">
        <pc:chgData name="Abels, Patrick" userId="ba666de4-0d21-43a6-8e66-51a18aae1b4a" providerId="ADAL" clId="{64E45D21-3B0C-CC47-A9B4-66ED7D9231A6}" dt="2023-11-22T13:27:58.303" v="483" actId="1076"/>
        <pc:sldMkLst>
          <pc:docMk/>
          <pc:sldMk cId="3173342950" sldId="276"/>
        </pc:sldMkLst>
        <pc:spChg chg="mod">
          <ac:chgData name="Abels, Patrick" userId="ba666de4-0d21-43a6-8e66-51a18aae1b4a" providerId="ADAL" clId="{64E45D21-3B0C-CC47-A9B4-66ED7D9231A6}" dt="2023-11-22T13:23:25.308" v="465" actId="22"/>
          <ac:spMkLst>
            <pc:docMk/>
            <pc:sldMk cId="3173342950" sldId="276"/>
            <ac:spMk id="2" creationId="{8E018E95-E0A5-7C2A-D9D7-FB928B0817AF}"/>
          </ac:spMkLst>
        </pc:spChg>
        <pc:spChg chg="mod">
          <ac:chgData name="Abels, Patrick" userId="ba666de4-0d21-43a6-8e66-51a18aae1b4a" providerId="ADAL" clId="{64E45D21-3B0C-CC47-A9B4-66ED7D9231A6}" dt="2023-11-22T13:17:28.101" v="77" actId="20577"/>
          <ac:spMkLst>
            <pc:docMk/>
            <pc:sldMk cId="3173342950" sldId="276"/>
            <ac:spMk id="3" creationId="{3E639947-5E59-51F9-9D30-2499F86B74E1}"/>
          </ac:spMkLst>
        </pc:spChg>
        <pc:spChg chg="del">
          <ac:chgData name="Abels, Patrick" userId="ba666de4-0d21-43a6-8e66-51a18aae1b4a" providerId="ADAL" clId="{64E45D21-3B0C-CC47-A9B4-66ED7D9231A6}" dt="2023-11-22T13:25:35.401" v="467" actId="478"/>
          <ac:spMkLst>
            <pc:docMk/>
            <pc:sldMk cId="3173342950" sldId="276"/>
            <ac:spMk id="18" creationId="{FCAB78DD-D10E-3A62-AD19-1D1DEB66BB70}"/>
          </ac:spMkLst>
        </pc:spChg>
        <pc:grpChg chg="del mod">
          <ac:chgData name="Abels, Patrick" userId="ba666de4-0d21-43a6-8e66-51a18aae1b4a" providerId="ADAL" clId="{64E45D21-3B0C-CC47-A9B4-66ED7D9231A6}" dt="2023-11-22T13:25:31.213" v="466" actId="478"/>
          <ac:grpSpMkLst>
            <pc:docMk/>
            <pc:sldMk cId="3173342950" sldId="276"/>
            <ac:grpSpMk id="22" creationId="{B83F9EBE-E35F-5ADA-ABF3-B80F541280CE}"/>
          </ac:grpSpMkLst>
        </pc:grpChg>
        <pc:picChg chg="add mod">
          <ac:chgData name="Abels, Patrick" userId="ba666de4-0d21-43a6-8e66-51a18aae1b4a" providerId="ADAL" clId="{64E45D21-3B0C-CC47-A9B4-66ED7D9231A6}" dt="2023-11-22T13:27:58.303" v="483" actId="1076"/>
          <ac:picMkLst>
            <pc:docMk/>
            <pc:sldMk cId="3173342950" sldId="276"/>
            <ac:picMk id="9" creationId="{5292C814-6B93-45E8-ADE2-A57881D739B1}"/>
          </ac:picMkLst>
        </pc:picChg>
        <pc:cxnChg chg="mod">
          <ac:chgData name="Abels, Patrick" userId="ba666de4-0d21-43a6-8e66-51a18aae1b4a" providerId="ADAL" clId="{64E45D21-3B0C-CC47-A9B4-66ED7D9231A6}" dt="2023-11-22T13:25:31.213" v="466" actId="478"/>
          <ac:cxnSpMkLst>
            <pc:docMk/>
            <pc:sldMk cId="3173342950" sldId="276"/>
            <ac:cxnSpMk id="33" creationId="{24FF7759-E97C-3BE3-2B48-90FCAF657C1B}"/>
          </ac:cxnSpMkLst>
        </pc:cxnChg>
      </pc:sldChg>
      <pc:sldChg chg="addSp delSp modSp">
        <pc:chgData name="Abels, Patrick" userId="ba666de4-0d21-43a6-8e66-51a18aae1b4a" providerId="ADAL" clId="{64E45D21-3B0C-CC47-A9B4-66ED7D9231A6}" dt="2023-11-22T13:47:02.627" v="852" actId="1037"/>
        <pc:sldMkLst>
          <pc:docMk/>
          <pc:sldMk cId="2565109784" sldId="277"/>
        </pc:sldMkLst>
        <pc:spChg chg="mod">
          <ac:chgData name="Abels, Patrick" userId="ba666de4-0d21-43a6-8e66-51a18aae1b4a" providerId="ADAL" clId="{64E45D21-3B0C-CC47-A9B4-66ED7D9231A6}" dt="2023-11-22T13:43:54.921" v="830" actId="20577"/>
          <ac:spMkLst>
            <pc:docMk/>
            <pc:sldMk cId="2565109784" sldId="277"/>
            <ac:spMk id="3" creationId="{2982B054-CAC6-C3B0-4FD5-62414725292A}"/>
          </ac:spMkLst>
        </pc:spChg>
        <pc:picChg chg="add mod modCrop">
          <ac:chgData name="Abels, Patrick" userId="ba666de4-0d21-43a6-8e66-51a18aae1b4a" providerId="ADAL" clId="{64E45D21-3B0C-CC47-A9B4-66ED7D9231A6}" dt="2023-11-22T13:46:47.898" v="849" actId="732"/>
          <ac:picMkLst>
            <pc:docMk/>
            <pc:sldMk cId="2565109784" sldId="277"/>
            <ac:picMk id="2" creationId="{58AE885A-911D-02A0-8A67-F9232671B494}"/>
          </ac:picMkLst>
        </pc:picChg>
        <pc:picChg chg="del">
          <ac:chgData name="Abels, Patrick" userId="ba666de4-0d21-43a6-8e66-51a18aae1b4a" providerId="ADAL" clId="{64E45D21-3B0C-CC47-A9B4-66ED7D9231A6}" dt="2023-11-22T13:43:22.468" v="827" actId="478"/>
          <ac:picMkLst>
            <pc:docMk/>
            <pc:sldMk cId="2565109784" sldId="277"/>
            <ac:picMk id="4" creationId="{723586C8-D9E7-F606-F7C8-F68DB82FD4F6}"/>
          </ac:picMkLst>
        </pc:picChg>
        <pc:picChg chg="del">
          <ac:chgData name="Abels, Patrick" userId="ba666de4-0d21-43a6-8e66-51a18aae1b4a" providerId="ADAL" clId="{64E45D21-3B0C-CC47-A9B4-66ED7D9231A6}" dt="2023-11-22T13:43:23.715" v="828" actId="478"/>
          <ac:picMkLst>
            <pc:docMk/>
            <pc:sldMk cId="2565109784" sldId="277"/>
            <ac:picMk id="6" creationId="{ED521826-9BE6-14F1-4CA9-C06BB84E0358}"/>
          </ac:picMkLst>
        </pc:picChg>
        <pc:picChg chg="add mod modCrop">
          <ac:chgData name="Abels, Patrick" userId="ba666de4-0d21-43a6-8e66-51a18aae1b4a" providerId="ADAL" clId="{64E45D21-3B0C-CC47-A9B4-66ED7D9231A6}" dt="2023-11-22T13:47:02.627" v="852" actId="1037"/>
          <ac:picMkLst>
            <pc:docMk/>
            <pc:sldMk cId="2565109784" sldId="277"/>
            <ac:picMk id="7" creationId="{29410912-EDAC-8CC5-5553-5C42278832C5}"/>
          </ac:picMkLst>
        </pc:picChg>
        <pc:picChg chg="del">
          <ac:chgData name="Abels, Patrick" userId="ba666de4-0d21-43a6-8e66-51a18aae1b4a" providerId="ADAL" clId="{64E45D21-3B0C-CC47-A9B4-66ED7D9231A6}" dt="2023-11-22T13:43:21.247" v="826" actId="478"/>
          <ac:picMkLst>
            <pc:docMk/>
            <pc:sldMk cId="2565109784" sldId="277"/>
            <ac:picMk id="8" creationId="{C343BDB8-C019-460D-C4F7-CC038106EA7A}"/>
          </ac:picMkLst>
        </pc:picChg>
      </pc:sldChg>
      <pc:sldChg chg="del">
        <pc:chgData name="Abels, Patrick" userId="ba666de4-0d21-43a6-8e66-51a18aae1b4a" providerId="ADAL" clId="{64E45D21-3B0C-CC47-A9B4-66ED7D9231A6}" dt="2023-11-22T13:43:08.831" v="813" actId="2696"/>
        <pc:sldMkLst>
          <pc:docMk/>
          <pc:sldMk cId="3060844146" sldId="278"/>
        </pc:sldMkLst>
      </pc:sldChg>
      <pc:sldChg chg="addSp delSp modSp new add del">
        <pc:chgData name="Abels, Patrick" userId="ba666de4-0d21-43a6-8e66-51a18aae1b4a" providerId="ADAL" clId="{64E45D21-3B0C-CC47-A9B4-66ED7D9231A6}" dt="2023-11-22T13:40:26.253" v="785" actId="167"/>
        <pc:sldMkLst>
          <pc:docMk/>
          <pc:sldMk cId="2864634956" sldId="279"/>
        </pc:sldMkLst>
        <pc:spChg chg="mod">
          <ac:chgData name="Abels, Patrick" userId="ba666de4-0d21-43a6-8e66-51a18aae1b4a" providerId="ADAL" clId="{64E45D21-3B0C-CC47-A9B4-66ED7D9231A6}" dt="2023-11-22T13:35:44.863" v="749" actId="255"/>
          <ac:spMkLst>
            <pc:docMk/>
            <pc:sldMk cId="2864634956" sldId="279"/>
            <ac:spMk id="2" creationId="{71EE9835-A80A-95C7-AA40-CE4AF26E9118}"/>
          </ac:spMkLst>
        </pc:spChg>
        <pc:picChg chg="add del mod ord">
          <ac:chgData name="Abels, Patrick" userId="ba666de4-0d21-43a6-8e66-51a18aae1b4a" providerId="ADAL" clId="{64E45D21-3B0C-CC47-A9B4-66ED7D9231A6}" dt="2023-11-22T13:37:52.432" v="755" actId="478"/>
          <ac:picMkLst>
            <pc:docMk/>
            <pc:sldMk cId="2864634956" sldId="279"/>
            <ac:picMk id="4" creationId="{E5D3A586-E5CF-172E-BAAC-006B7DA1CD4B}"/>
          </ac:picMkLst>
        </pc:picChg>
        <pc:picChg chg="add mod ord modCrop">
          <ac:chgData name="Abels, Patrick" userId="ba666de4-0d21-43a6-8e66-51a18aae1b4a" providerId="ADAL" clId="{64E45D21-3B0C-CC47-A9B4-66ED7D9231A6}" dt="2023-11-22T13:40:26.253" v="785" actId="167"/>
          <ac:picMkLst>
            <pc:docMk/>
            <pc:sldMk cId="2864634956" sldId="279"/>
            <ac:picMk id="5" creationId="{28DCF192-4667-1222-2E71-D3B14E90A120}"/>
          </ac:picMkLst>
        </pc:picChg>
        <pc:picChg chg="add del">
          <ac:chgData name="Abels, Patrick" userId="ba666de4-0d21-43a6-8e66-51a18aae1b4a" providerId="ADAL" clId="{64E45D21-3B0C-CC47-A9B4-66ED7D9231A6}" dt="2023-11-22T13:39:47.252" v="771" actId="22"/>
          <ac:picMkLst>
            <pc:docMk/>
            <pc:sldMk cId="2864634956" sldId="279"/>
            <ac:picMk id="7" creationId="{5A197E33-D312-F045-8841-178FFD3A158A}"/>
          </ac:picMkLst>
        </pc:picChg>
      </pc:sldChg>
    </pc:docChg>
  </pc:docChgLst>
  <pc:docChgLst>
    <pc:chgData name="Abels, Patrick" userId="ba666de4-0d21-43a6-8e66-51a18aae1b4a" providerId="ADAL" clId="{F5705E0B-153D-4726-A97A-FB2C61EB3D91}"/>
    <pc:docChg chg="undo custSel modSld">
      <pc:chgData name="Abels, Patrick" userId="ba666de4-0d21-43a6-8e66-51a18aae1b4a" providerId="ADAL" clId="{F5705E0B-153D-4726-A97A-FB2C61EB3D91}" dt="2023-11-23T00:00:43.679" v="578" actId="1076"/>
      <pc:docMkLst>
        <pc:docMk/>
      </pc:docMkLst>
      <pc:sldChg chg="addSp delSp modSp mod">
        <pc:chgData name="Abels, Patrick" userId="ba666de4-0d21-43a6-8e66-51a18aae1b4a" providerId="ADAL" clId="{F5705E0B-153D-4726-A97A-FB2C61EB3D91}" dt="2023-11-22T23:54:16.063" v="481" actId="1076"/>
        <pc:sldMkLst>
          <pc:docMk/>
          <pc:sldMk cId="1696715170" sldId="272"/>
        </pc:sldMkLst>
        <pc:spChg chg="mod">
          <ac:chgData name="Abels, Patrick" userId="ba666de4-0d21-43a6-8e66-51a18aae1b4a" providerId="ADAL" clId="{F5705E0B-153D-4726-A97A-FB2C61EB3D91}" dt="2023-11-22T23:53:49.726" v="475" actId="20577"/>
          <ac:spMkLst>
            <pc:docMk/>
            <pc:sldMk cId="1696715170" sldId="272"/>
            <ac:spMk id="2" creationId="{3CB4AC83-A0D2-8995-9BE5-B7B7A750ED63}"/>
          </ac:spMkLst>
        </pc:spChg>
        <pc:picChg chg="add mod">
          <ac:chgData name="Abels, Patrick" userId="ba666de4-0d21-43a6-8e66-51a18aae1b4a" providerId="ADAL" clId="{F5705E0B-153D-4726-A97A-FB2C61EB3D91}" dt="2023-11-22T23:54:16.063" v="481" actId="1076"/>
          <ac:picMkLst>
            <pc:docMk/>
            <pc:sldMk cId="1696715170" sldId="272"/>
            <ac:picMk id="4" creationId="{771195BA-A4A9-5800-7622-7C3DF243BA42}"/>
          </ac:picMkLst>
        </pc:picChg>
        <pc:picChg chg="del">
          <ac:chgData name="Abels, Patrick" userId="ba666de4-0d21-43a6-8e66-51a18aae1b4a" providerId="ADAL" clId="{F5705E0B-153D-4726-A97A-FB2C61EB3D91}" dt="2023-11-22T23:53:06.163" v="473" actId="478"/>
          <ac:picMkLst>
            <pc:docMk/>
            <pc:sldMk cId="1696715170" sldId="272"/>
            <ac:picMk id="8" creationId="{C64424E5-ED36-813C-5739-BE7FADA95456}"/>
          </ac:picMkLst>
        </pc:picChg>
      </pc:sldChg>
      <pc:sldChg chg="addSp delSp modSp mod">
        <pc:chgData name="Abels, Patrick" userId="ba666de4-0d21-43a6-8e66-51a18aae1b4a" providerId="ADAL" clId="{F5705E0B-153D-4726-A97A-FB2C61EB3D91}" dt="2023-11-23T00:00:43.679" v="578" actId="1076"/>
        <pc:sldMkLst>
          <pc:docMk/>
          <pc:sldMk cId="4006115575" sldId="273"/>
        </pc:sldMkLst>
        <pc:spChg chg="mod">
          <ac:chgData name="Abels, Patrick" userId="ba666de4-0d21-43a6-8e66-51a18aae1b4a" providerId="ADAL" clId="{F5705E0B-153D-4726-A97A-FB2C61EB3D91}" dt="2023-11-22T23:56:22.241" v="534" actId="20577"/>
          <ac:spMkLst>
            <pc:docMk/>
            <pc:sldMk cId="4006115575" sldId="273"/>
            <ac:spMk id="2" creationId="{4C4111F3-57ED-1AC0-C6C3-B772D1A108DC}"/>
          </ac:spMkLst>
        </pc:spChg>
        <pc:spChg chg="del">
          <ac:chgData name="Abels, Patrick" userId="ba666de4-0d21-43a6-8e66-51a18aae1b4a" providerId="ADAL" clId="{F5705E0B-153D-4726-A97A-FB2C61EB3D91}" dt="2023-11-22T23:57:00.498" v="538" actId="478"/>
          <ac:spMkLst>
            <pc:docMk/>
            <pc:sldMk cId="4006115575" sldId="273"/>
            <ac:spMk id="3" creationId="{E0849116-D526-9F22-5BA9-940AEE87C332}"/>
          </ac:spMkLst>
        </pc:spChg>
        <pc:spChg chg="del">
          <ac:chgData name="Abels, Patrick" userId="ba666de4-0d21-43a6-8e66-51a18aae1b4a" providerId="ADAL" clId="{F5705E0B-153D-4726-A97A-FB2C61EB3D91}" dt="2023-11-22T23:57:09.511" v="542" actId="478"/>
          <ac:spMkLst>
            <pc:docMk/>
            <pc:sldMk cId="4006115575" sldId="273"/>
            <ac:spMk id="7" creationId="{4F940338-6DDC-79CF-D137-ABF02A23FAB4}"/>
          </ac:spMkLst>
        </pc:spChg>
        <pc:spChg chg="mod ord">
          <ac:chgData name="Abels, Patrick" userId="ba666de4-0d21-43a6-8e66-51a18aae1b4a" providerId="ADAL" clId="{F5705E0B-153D-4726-A97A-FB2C61EB3D91}" dt="2023-11-22T23:58:57.895" v="554"/>
          <ac:spMkLst>
            <pc:docMk/>
            <pc:sldMk cId="4006115575" sldId="273"/>
            <ac:spMk id="9" creationId="{64BA90D5-9F76-E01D-DA69-BAE8E8F571D5}"/>
          </ac:spMkLst>
        </pc:spChg>
        <pc:spChg chg="del">
          <ac:chgData name="Abels, Patrick" userId="ba666de4-0d21-43a6-8e66-51a18aae1b4a" providerId="ADAL" clId="{F5705E0B-153D-4726-A97A-FB2C61EB3D91}" dt="2023-11-22T23:57:04.499" v="540" actId="478"/>
          <ac:spMkLst>
            <pc:docMk/>
            <pc:sldMk cId="4006115575" sldId="273"/>
            <ac:spMk id="12" creationId="{8C912E5B-BCB2-6C4C-8DF5-1002487A9C3B}"/>
          </ac:spMkLst>
        </pc:spChg>
        <pc:spChg chg="del">
          <ac:chgData name="Abels, Patrick" userId="ba666de4-0d21-43a6-8e66-51a18aae1b4a" providerId="ADAL" clId="{F5705E0B-153D-4726-A97A-FB2C61EB3D91}" dt="2023-11-22T23:57:06.760" v="541" actId="478"/>
          <ac:spMkLst>
            <pc:docMk/>
            <pc:sldMk cId="4006115575" sldId="273"/>
            <ac:spMk id="13" creationId="{98CCC411-F204-49C7-6E69-0DB6070E034B}"/>
          </ac:spMkLst>
        </pc:spChg>
        <pc:spChg chg="mod">
          <ac:chgData name="Abels, Patrick" userId="ba666de4-0d21-43a6-8e66-51a18aae1b4a" providerId="ADAL" clId="{F5705E0B-153D-4726-A97A-FB2C61EB3D91}" dt="2023-11-22T23:58:57.895" v="554"/>
          <ac:spMkLst>
            <pc:docMk/>
            <pc:sldMk cId="4006115575" sldId="273"/>
            <ac:spMk id="16" creationId="{F1A2F471-C74B-E00D-5702-78D50D60FE05}"/>
          </ac:spMkLst>
        </pc:spChg>
        <pc:spChg chg="add del mod ord">
          <ac:chgData name="Abels, Patrick" userId="ba666de4-0d21-43a6-8e66-51a18aae1b4a" providerId="ADAL" clId="{F5705E0B-153D-4726-A97A-FB2C61EB3D91}" dt="2023-11-22T23:59:20.275" v="560" actId="478"/>
          <ac:spMkLst>
            <pc:docMk/>
            <pc:sldMk cId="4006115575" sldId="273"/>
            <ac:spMk id="17" creationId="{48146CC5-75E9-32EC-BB5F-296522211304}"/>
          </ac:spMkLst>
        </pc:spChg>
        <pc:spChg chg="add mod">
          <ac:chgData name="Abels, Patrick" userId="ba666de4-0d21-43a6-8e66-51a18aae1b4a" providerId="ADAL" clId="{F5705E0B-153D-4726-A97A-FB2C61EB3D91}" dt="2023-11-23T00:00:27.962" v="574" actId="164"/>
          <ac:spMkLst>
            <pc:docMk/>
            <pc:sldMk cId="4006115575" sldId="273"/>
            <ac:spMk id="18" creationId="{8372A23F-6F52-47E3-6007-EC13E52D490B}"/>
          </ac:spMkLst>
        </pc:spChg>
        <pc:spChg chg="add mod">
          <ac:chgData name="Abels, Patrick" userId="ba666de4-0d21-43a6-8e66-51a18aae1b4a" providerId="ADAL" clId="{F5705E0B-153D-4726-A97A-FB2C61EB3D91}" dt="2023-11-23T00:00:27.962" v="574" actId="164"/>
          <ac:spMkLst>
            <pc:docMk/>
            <pc:sldMk cId="4006115575" sldId="273"/>
            <ac:spMk id="19" creationId="{C4EE4959-C88A-DF32-F8EC-E5644A201213}"/>
          </ac:spMkLst>
        </pc:spChg>
        <pc:grpChg chg="add mod">
          <ac:chgData name="Abels, Patrick" userId="ba666de4-0d21-43a6-8e66-51a18aae1b4a" providerId="ADAL" clId="{F5705E0B-153D-4726-A97A-FB2C61EB3D91}" dt="2023-11-23T00:00:43.679" v="578" actId="1076"/>
          <ac:grpSpMkLst>
            <pc:docMk/>
            <pc:sldMk cId="4006115575" sldId="273"/>
            <ac:grpSpMk id="4" creationId="{CF051601-A400-5715-3F3C-F4490EDD3727}"/>
          </ac:grpSpMkLst>
        </pc:grpChg>
        <pc:grpChg chg="add mod">
          <ac:chgData name="Abels, Patrick" userId="ba666de4-0d21-43a6-8e66-51a18aae1b4a" providerId="ADAL" clId="{F5705E0B-153D-4726-A97A-FB2C61EB3D91}" dt="2023-11-23T00:00:41.823" v="577" actId="1076"/>
          <ac:grpSpMkLst>
            <pc:docMk/>
            <pc:sldMk cId="4006115575" sldId="273"/>
            <ac:grpSpMk id="22" creationId="{1875AF56-581A-A3CC-D614-AE8A9E71C745}"/>
          </ac:grpSpMkLst>
        </pc:grpChg>
        <pc:picChg chg="del">
          <ac:chgData name="Abels, Patrick" userId="ba666de4-0d21-43a6-8e66-51a18aae1b4a" providerId="ADAL" clId="{F5705E0B-153D-4726-A97A-FB2C61EB3D91}" dt="2023-11-22T23:57:02.088" v="539" actId="478"/>
          <ac:picMkLst>
            <pc:docMk/>
            <pc:sldMk cId="4006115575" sldId="273"/>
            <ac:picMk id="8" creationId="{752F1D48-F581-8487-A366-DD3F3FBD81A0}"/>
          </ac:picMkLst>
        </pc:picChg>
        <pc:picChg chg="add del mod">
          <ac:chgData name="Abels, Patrick" userId="ba666de4-0d21-43a6-8e66-51a18aae1b4a" providerId="ADAL" clId="{F5705E0B-153D-4726-A97A-FB2C61EB3D91}" dt="2023-11-22T23:58:42.947" v="549" actId="478"/>
          <ac:picMkLst>
            <pc:docMk/>
            <pc:sldMk cId="4006115575" sldId="273"/>
            <ac:picMk id="10" creationId="{23CFC376-5D0A-63F4-9060-5A60CCE82471}"/>
          </ac:picMkLst>
        </pc:picChg>
        <pc:picChg chg="add mod">
          <ac:chgData name="Abels, Patrick" userId="ba666de4-0d21-43a6-8e66-51a18aae1b4a" providerId="ADAL" clId="{F5705E0B-153D-4726-A97A-FB2C61EB3D91}" dt="2023-11-23T00:00:27.962" v="574" actId="164"/>
          <ac:picMkLst>
            <pc:docMk/>
            <pc:sldMk cId="4006115575" sldId="273"/>
            <ac:picMk id="14" creationId="{9A662F9E-5120-F85E-4A72-D78EDEE05B5C}"/>
          </ac:picMkLst>
        </pc:picChg>
        <pc:picChg chg="mod">
          <ac:chgData name="Abels, Patrick" userId="ba666de4-0d21-43a6-8e66-51a18aae1b4a" providerId="ADAL" clId="{F5705E0B-153D-4726-A97A-FB2C61EB3D91}" dt="2023-11-22T23:58:57.895" v="554"/>
          <ac:picMkLst>
            <pc:docMk/>
            <pc:sldMk cId="4006115575" sldId="273"/>
            <ac:picMk id="15" creationId="{601F0D84-18C1-BF48-A6A5-EC5E06527797}"/>
          </ac:picMkLst>
        </pc:picChg>
        <pc:cxnChg chg="del mod">
          <ac:chgData name="Abels, Patrick" userId="ba666de4-0d21-43a6-8e66-51a18aae1b4a" providerId="ADAL" clId="{F5705E0B-153D-4726-A97A-FB2C61EB3D91}" dt="2023-11-22T23:57:10.997" v="543" actId="478"/>
          <ac:cxnSpMkLst>
            <pc:docMk/>
            <pc:sldMk cId="4006115575" sldId="273"/>
            <ac:cxnSpMk id="6" creationId="{FC463FF1-C8EB-5F77-B2C7-2AA13C6042C4}"/>
          </ac:cxnSpMkLst>
        </pc:cxnChg>
        <pc:cxnChg chg="add mod">
          <ac:chgData name="Abels, Patrick" userId="ba666de4-0d21-43a6-8e66-51a18aae1b4a" providerId="ADAL" clId="{F5705E0B-153D-4726-A97A-FB2C61EB3D91}" dt="2023-11-23T00:00:27.962" v="574" actId="164"/>
          <ac:cxnSpMkLst>
            <pc:docMk/>
            <pc:sldMk cId="4006115575" sldId="273"/>
            <ac:cxnSpMk id="21" creationId="{555AC0FD-F2F6-649F-EE20-DE9BE1A912B9}"/>
          </ac:cxnSpMkLst>
        </pc:cxnChg>
      </pc:sldChg>
      <pc:sldChg chg="modSp mod">
        <pc:chgData name="Abels, Patrick" userId="ba666de4-0d21-43a6-8e66-51a18aae1b4a" providerId="ADAL" clId="{F5705E0B-153D-4726-A97A-FB2C61EB3D91}" dt="2023-11-22T23:30:04.088" v="4" actId="20577"/>
        <pc:sldMkLst>
          <pc:docMk/>
          <pc:sldMk cId="3305094257" sldId="274"/>
        </pc:sldMkLst>
        <pc:spChg chg="mod">
          <ac:chgData name="Abels, Patrick" userId="ba666de4-0d21-43a6-8e66-51a18aae1b4a" providerId="ADAL" clId="{F5705E0B-153D-4726-A97A-FB2C61EB3D91}" dt="2023-11-22T23:30:04.088" v="4" actId="20577"/>
          <ac:spMkLst>
            <pc:docMk/>
            <pc:sldMk cId="3305094257" sldId="274"/>
            <ac:spMk id="2" creationId="{1061EC6D-5629-547F-1E19-2D0F330600B4}"/>
          </ac:spMkLst>
        </pc:spChg>
      </pc:sldChg>
      <pc:sldChg chg="addSp delSp modSp mod">
        <pc:chgData name="Abels, Patrick" userId="ba666de4-0d21-43a6-8e66-51a18aae1b4a" providerId="ADAL" clId="{F5705E0B-153D-4726-A97A-FB2C61EB3D91}" dt="2023-11-22T23:49:27.134" v="457" actId="1076"/>
        <pc:sldMkLst>
          <pc:docMk/>
          <pc:sldMk cId="3173342950" sldId="276"/>
        </pc:sldMkLst>
        <pc:spChg chg="mod">
          <ac:chgData name="Abels, Patrick" userId="ba666de4-0d21-43a6-8e66-51a18aae1b4a" providerId="ADAL" clId="{F5705E0B-153D-4726-A97A-FB2C61EB3D91}" dt="2023-11-22T23:48:52.142" v="455" actId="404"/>
          <ac:spMkLst>
            <pc:docMk/>
            <pc:sldMk cId="3173342950" sldId="276"/>
            <ac:spMk id="2" creationId="{8E018E95-E0A5-7C2A-D9D7-FB928B0817AF}"/>
          </ac:spMkLst>
        </pc:spChg>
        <pc:spChg chg="mod">
          <ac:chgData name="Abels, Patrick" userId="ba666de4-0d21-43a6-8e66-51a18aae1b4a" providerId="ADAL" clId="{F5705E0B-153D-4726-A97A-FB2C61EB3D91}" dt="2023-11-22T23:37:08.686" v="107" actId="20577"/>
          <ac:spMkLst>
            <pc:docMk/>
            <pc:sldMk cId="3173342950" sldId="276"/>
            <ac:spMk id="3" creationId="{3E639947-5E59-51F9-9D30-2499F86B74E1}"/>
          </ac:spMkLst>
        </pc:spChg>
        <pc:spChg chg="del">
          <ac:chgData name="Abels, Patrick" userId="ba666de4-0d21-43a6-8e66-51a18aae1b4a" providerId="ADAL" clId="{F5705E0B-153D-4726-A97A-FB2C61EB3D91}" dt="2023-11-22T23:44:48.191" v="363" actId="478"/>
          <ac:spMkLst>
            <pc:docMk/>
            <pc:sldMk cId="3173342950" sldId="276"/>
            <ac:spMk id="18" creationId="{46B315CF-494A-E482-F444-EA81C75C3253}"/>
          </ac:spMkLst>
        </pc:spChg>
        <pc:spChg chg="del">
          <ac:chgData name="Abels, Patrick" userId="ba666de4-0d21-43a6-8e66-51a18aae1b4a" providerId="ADAL" clId="{F5705E0B-153D-4726-A97A-FB2C61EB3D91}" dt="2023-11-22T23:44:50.685" v="364" actId="478"/>
          <ac:spMkLst>
            <pc:docMk/>
            <pc:sldMk cId="3173342950" sldId="276"/>
            <ac:spMk id="19" creationId="{5E87E130-A313-49C5-A3C6-7F23C37E5CCE}"/>
          </ac:spMkLst>
        </pc:spChg>
        <pc:grpChg chg="del">
          <ac:chgData name="Abels, Patrick" userId="ba666de4-0d21-43a6-8e66-51a18aae1b4a" providerId="ADAL" clId="{F5705E0B-153D-4726-A97A-FB2C61EB3D91}" dt="2023-11-22T23:39:47.935" v="270" actId="478"/>
          <ac:grpSpMkLst>
            <pc:docMk/>
            <pc:sldMk cId="3173342950" sldId="276"/>
            <ac:grpSpMk id="17" creationId="{985CD116-608D-5016-0CA1-33E077D4FA25}"/>
          </ac:grpSpMkLst>
        </pc:grpChg>
        <pc:picChg chg="add mod">
          <ac:chgData name="Abels, Patrick" userId="ba666de4-0d21-43a6-8e66-51a18aae1b4a" providerId="ADAL" clId="{F5705E0B-153D-4726-A97A-FB2C61EB3D91}" dt="2023-11-22T23:49:27.134" v="457" actId="1076"/>
          <ac:picMkLst>
            <pc:docMk/>
            <pc:sldMk cId="3173342950" sldId="276"/>
            <ac:picMk id="5" creationId="{8B0F22E0-86C0-DF65-7B1E-D21462F7AEDC}"/>
          </ac:picMkLst>
        </pc:picChg>
      </pc:sldChg>
      <pc:sldChg chg="addSp delSp modSp mod">
        <pc:chgData name="Abels, Patrick" userId="ba666de4-0d21-43a6-8e66-51a18aae1b4a" providerId="ADAL" clId="{F5705E0B-153D-4726-A97A-FB2C61EB3D91}" dt="2023-11-22T23:55:17.796" v="527" actId="1036"/>
        <pc:sldMkLst>
          <pc:docMk/>
          <pc:sldMk cId="2565109784" sldId="277"/>
        </pc:sldMkLst>
        <pc:spChg chg="mod">
          <ac:chgData name="Abels, Patrick" userId="ba666de4-0d21-43a6-8e66-51a18aae1b4a" providerId="ADAL" clId="{F5705E0B-153D-4726-A97A-FB2C61EB3D91}" dt="2023-11-22T23:53:00.527" v="472" actId="20577"/>
          <ac:spMkLst>
            <pc:docMk/>
            <pc:sldMk cId="2565109784" sldId="277"/>
            <ac:spMk id="3" creationId="{2982B054-CAC6-C3B0-4FD5-62414725292A}"/>
          </ac:spMkLst>
        </pc:spChg>
        <pc:picChg chg="del">
          <ac:chgData name="Abels, Patrick" userId="ba666de4-0d21-43a6-8e66-51a18aae1b4a" providerId="ADAL" clId="{F5705E0B-153D-4726-A97A-FB2C61EB3D91}" dt="2023-11-22T23:49:34.665" v="459" actId="478"/>
          <ac:picMkLst>
            <pc:docMk/>
            <pc:sldMk cId="2565109784" sldId="277"/>
            <ac:picMk id="4" creationId="{4CDB5D08-8D83-06BD-AD4A-35438F895467}"/>
          </ac:picMkLst>
        </pc:picChg>
        <pc:picChg chg="add mod">
          <ac:chgData name="Abels, Patrick" userId="ba666de4-0d21-43a6-8e66-51a18aae1b4a" providerId="ADAL" clId="{F5705E0B-153D-4726-A97A-FB2C61EB3D91}" dt="2023-11-22T23:54:51.716" v="519" actId="1035"/>
          <ac:picMkLst>
            <pc:docMk/>
            <pc:sldMk cId="2565109784" sldId="277"/>
            <ac:picMk id="5" creationId="{46179972-A574-49AA-2160-B6E6A29F1CDF}"/>
          </ac:picMkLst>
        </pc:picChg>
        <pc:picChg chg="del">
          <ac:chgData name="Abels, Patrick" userId="ba666de4-0d21-43a6-8e66-51a18aae1b4a" providerId="ADAL" clId="{F5705E0B-153D-4726-A97A-FB2C61EB3D91}" dt="2023-11-22T23:49:33.707" v="458" actId="478"/>
          <ac:picMkLst>
            <pc:docMk/>
            <pc:sldMk cId="2565109784" sldId="277"/>
            <ac:picMk id="7" creationId="{C0EBC7A1-3131-D842-6199-8B9019156664}"/>
          </ac:picMkLst>
        </pc:picChg>
        <pc:picChg chg="add mod">
          <ac:chgData name="Abels, Patrick" userId="ba666de4-0d21-43a6-8e66-51a18aae1b4a" providerId="ADAL" clId="{F5705E0B-153D-4726-A97A-FB2C61EB3D91}" dt="2023-11-22T23:54:51.716" v="519" actId="1035"/>
          <ac:picMkLst>
            <pc:docMk/>
            <pc:sldMk cId="2565109784" sldId="277"/>
            <ac:picMk id="8" creationId="{E679F43B-97FC-564A-2DEC-1C0B34C42D7E}"/>
          </ac:picMkLst>
        </pc:picChg>
        <pc:picChg chg="add mod">
          <ac:chgData name="Abels, Patrick" userId="ba666de4-0d21-43a6-8e66-51a18aae1b4a" providerId="ADAL" clId="{F5705E0B-153D-4726-A97A-FB2C61EB3D91}" dt="2023-11-22T23:55:17.796" v="527" actId="1036"/>
          <ac:picMkLst>
            <pc:docMk/>
            <pc:sldMk cId="2565109784" sldId="277"/>
            <ac:picMk id="10" creationId="{988DD770-FBA6-AB66-1B14-94B923534AAE}"/>
          </ac:picMkLst>
        </pc:picChg>
      </pc:sldChg>
      <pc:sldChg chg="addSp delSp modSp mod">
        <pc:chgData name="Abels, Patrick" userId="ba666de4-0d21-43a6-8e66-51a18aae1b4a" providerId="ADAL" clId="{F5705E0B-153D-4726-A97A-FB2C61EB3D91}" dt="2023-11-22T23:36:53.521" v="100" actId="1076"/>
        <pc:sldMkLst>
          <pc:docMk/>
          <pc:sldMk cId="2864634956" sldId="279"/>
        </pc:sldMkLst>
        <pc:spChg chg="mod">
          <ac:chgData name="Abels, Patrick" userId="ba666de4-0d21-43a6-8e66-51a18aae1b4a" providerId="ADAL" clId="{F5705E0B-153D-4726-A97A-FB2C61EB3D91}" dt="2023-11-22T23:35:27.406" v="58" actId="14100"/>
          <ac:spMkLst>
            <pc:docMk/>
            <pc:sldMk cId="2864634956" sldId="279"/>
            <ac:spMk id="2" creationId="{71EE9835-A80A-95C7-AA40-CE4AF26E9118}"/>
          </ac:spMkLst>
        </pc:spChg>
        <pc:spChg chg="del">
          <ac:chgData name="Abels, Patrick" userId="ba666de4-0d21-43a6-8e66-51a18aae1b4a" providerId="ADAL" clId="{F5705E0B-153D-4726-A97A-FB2C61EB3D91}" dt="2023-11-22T23:31:35.078" v="21" actId="478"/>
          <ac:spMkLst>
            <pc:docMk/>
            <pc:sldMk cId="2864634956" sldId="279"/>
            <ac:spMk id="7" creationId="{C8C544BE-4FAD-33F6-A145-5791C6E89B0B}"/>
          </ac:spMkLst>
        </pc:spChg>
        <pc:picChg chg="del">
          <ac:chgData name="Abels, Patrick" userId="ba666de4-0d21-43a6-8e66-51a18aae1b4a" providerId="ADAL" clId="{F5705E0B-153D-4726-A97A-FB2C61EB3D91}" dt="2023-11-22T23:31:32.668" v="20" actId="478"/>
          <ac:picMkLst>
            <pc:docMk/>
            <pc:sldMk cId="2864634956" sldId="279"/>
            <ac:picMk id="4" creationId="{F486FAE9-E2C4-667C-2486-898108544481}"/>
          </ac:picMkLst>
        </pc:picChg>
        <pc:picChg chg="add mod modCrop">
          <ac:chgData name="Abels, Patrick" userId="ba666de4-0d21-43a6-8e66-51a18aae1b4a" providerId="ADAL" clId="{F5705E0B-153D-4726-A97A-FB2C61EB3D91}" dt="2023-11-22T23:36:43.353" v="96" actId="1076"/>
          <ac:picMkLst>
            <pc:docMk/>
            <pc:sldMk cId="2864634956" sldId="279"/>
            <ac:picMk id="5" creationId="{4FE69D81-8F32-4CD1-4859-4DB3ED313437}"/>
          </ac:picMkLst>
        </pc:picChg>
        <pc:picChg chg="add mod modCrop">
          <ac:chgData name="Abels, Patrick" userId="ba666de4-0d21-43a6-8e66-51a18aae1b4a" providerId="ADAL" clId="{F5705E0B-153D-4726-A97A-FB2C61EB3D91}" dt="2023-11-22T23:36:51.001" v="99" actId="14100"/>
          <ac:picMkLst>
            <pc:docMk/>
            <pc:sldMk cId="2864634956" sldId="279"/>
            <ac:picMk id="9" creationId="{E3E31E6F-673A-6303-E98E-8E6CED6ED85E}"/>
          </ac:picMkLst>
        </pc:picChg>
        <pc:picChg chg="add mod modCrop">
          <ac:chgData name="Abels, Patrick" userId="ba666de4-0d21-43a6-8e66-51a18aae1b4a" providerId="ADAL" clId="{F5705E0B-153D-4726-A97A-FB2C61EB3D91}" dt="2023-11-22T23:36:53.521" v="100" actId="1076"/>
          <ac:picMkLst>
            <pc:docMk/>
            <pc:sldMk cId="2864634956" sldId="279"/>
            <ac:picMk id="10" creationId="{C5EF670A-BBBD-B10C-D75D-D17170A048ED}"/>
          </ac:picMkLst>
        </pc:picChg>
      </pc:sldChg>
    </pc:docChg>
  </pc:docChgLst>
  <pc:docChgLst>
    <pc:chgData name="Abels, Patrick" userId="ba666de4-0d21-43a6-8e66-51a18aae1b4a" providerId="ADAL" clId="{F936BDDF-0CE4-480A-8642-133395C05922}"/>
    <pc:docChg chg="undo custSel modSld">
      <pc:chgData name="Abels, Patrick" userId="ba666de4-0d21-43a6-8e66-51a18aae1b4a" providerId="ADAL" clId="{F936BDDF-0CE4-480A-8642-133395C05922}" dt="2023-11-23T00:31:32.013" v="379" actId="1076"/>
      <pc:docMkLst>
        <pc:docMk/>
      </pc:docMkLst>
      <pc:sldChg chg="addSp delSp modSp mod">
        <pc:chgData name="Abels, Patrick" userId="ba666de4-0d21-43a6-8e66-51a18aae1b4a" providerId="ADAL" clId="{F936BDDF-0CE4-480A-8642-133395C05922}" dt="2023-11-23T00:17:11.342" v="144" actId="478"/>
        <pc:sldMkLst>
          <pc:docMk/>
          <pc:sldMk cId="1696715170" sldId="272"/>
        </pc:sldMkLst>
        <pc:spChg chg="mod">
          <ac:chgData name="Abels, Patrick" userId="ba666de4-0d21-43a6-8e66-51a18aae1b4a" providerId="ADAL" clId="{F936BDDF-0CE4-480A-8642-133395C05922}" dt="2023-11-23T00:15:21.643" v="138" actId="20577"/>
          <ac:spMkLst>
            <pc:docMk/>
            <pc:sldMk cId="1696715170" sldId="272"/>
            <ac:spMk id="2" creationId="{3CB4AC83-A0D2-8995-9BE5-B7B7A750ED63}"/>
          </ac:spMkLst>
        </pc:spChg>
        <pc:picChg chg="del">
          <ac:chgData name="Abels, Patrick" userId="ba666de4-0d21-43a6-8e66-51a18aae1b4a" providerId="ADAL" clId="{F936BDDF-0CE4-480A-8642-133395C05922}" dt="2023-11-23T00:15:06.881" v="131" actId="478"/>
          <ac:picMkLst>
            <pc:docMk/>
            <pc:sldMk cId="1696715170" sldId="272"/>
            <ac:picMk id="4" creationId="{771195BA-A4A9-5800-7622-7C3DF243BA42}"/>
          </ac:picMkLst>
        </pc:picChg>
        <pc:picChg chg="add del">
          <ac:chgData name="Abels, Patrick" userId="ba666de4-0d21-43a6-8e66-51a18aae1b4a" providerId="ADAL" clId="{F936BDDF-0CE4-480A-8642-133395C05922}" dt="2023-11-23T00:15:08.597" v="133" actId="478"/>
          <ac:picMkLst>
            <pc:docMk/>
            <pc:sldMk cId="1696715170" sldId="272"/>
            <ac:picMk id="5" creationId="{3FCA082D-C884-729A-596C-8EA337BFB878}"/>
          </ac:picMkLst>
        </pc:picChg>
        <pc:picChg chg="add mod">
          <ac:chgData name="Abels, Patrick" userId="ba666de4-0d21-43a6-8e66-51a18aae1b4a" providerId="ADAL" clId="{F936BDDF-0CE4-480A-8642-133395C05922}" dt="2023-11-23T00:15:30.184" v="142" actId="1076"/>
          <ac:picMkLst>
            <pc:docMk/>
            <pc:sldMk cId="1696715170" sldId="272"/>
            <ac:picMk id="7" creationId="{AAC05CC6-F72F-13F6-764A-CD6A2E74227F}"/>
          </ac:picMkLst>
        </pc:picChg>
        <pc:picChg chg="add del">
          <ac:chgData name="Abels, Patrick" userId="ba666de4-0d21-43a6-8e66-51a18aae1b4a" providerId="ADAL" clId="{F936BDDF-0CE4-480A-8642-133395C05922}" dt="2023-11-23T00:17:11.342" v="144" actId="478"/>
          <ac:picMkLst>
            <pc:docMk/>
            <pc:sldMk cId="1696715170" sldId="272"/>
            <ac:picMk id="9" creationId="{9CBD9D1A-DBB8-9750-48BD-F55813ABC407}"/>
          </ac:picMkLst>
        </pc:picChg>
      </pc:sldChg>
      <pc:sldChg chg="addSp delSp modSp mod">
        <pc:chgData name="Abels, Patrick" userId="ba666de4-0d21-43a6-8e66-51a18aae1b4a" providerId="ADAL" clId="{F936BDDF-0CE4-480A-8642-133395C05922}" dt="2023-11-23T00:31:32.013" v="379" actId="1076"/>
        <pc:sldMkLst>
          <pc:docMk/>
          <pc:sldMk cId="4006115575" sldId="273"/>
        </pc:sldMkLst>
        <pc:spChg chg="mod">
          <ac:chgData name="Abels, Patrick" userId="ba666de4-0d21-43a6-8e66-51a18aae1b4a" providerId="ADAL" clId="{F936BDDF-0CE4-480A-8642-133395C05922}" dt="2023-11-23T00:28:17.402" v="342"/>
          <ac:spMkLst>
            <pc:docMk/>
            <pc:sldMk cId="4006115575" sldId="273"/>
            <ac:spMk id="2" creationId="{4C4111F3-57ED-1AC0-C6C3-B772D1A108DC}"/>
          </ac:spMkLst>
        </pc:spChg>
        <pc:spChg chg="add mod">
          <ac:chgData name="Abels, Patrick" userId="ba666de4-0d21-43a6-8e66-51a18aae1b4a" providerId="ADAL" clId="{F936BDDF-0CE4-480A-8642-133395C05922}" dt="2023-11-23T00:31:26.737" v="376" actId="1076"/>
          <ac:spMkLst>
            <pc:docMk/>
            <pc:sldMk cId="4006115575" sldId="273"/>
            <ac:spMk id="5" creationId="{ED43856A-80BF-2BCA-722B-3949F0171538}"/>
          </ac:spMkLst>
        </pc:spChg>
        <pc:spChg chg="add del mod">
          <ac:chgData name="Abels, Patrick" userId="ba666de4-0d21-43a6-8e66-51a18aae1b4a" providerId="ADAL" clId="{F936BDDF-0CE4-480A-8642-133395C05922}" dt="2023-11-23T00:29:03.917" v="347" actId="478"/>
          <ac:spMkLst>
            <pc:docMk/>
            <pc:sldMk cId="4006115575" sldId="273"/>
            <ac:spMk id="6" creationId="{44D2A061-4CB4-D8BE-165F-75C74A7E1DE1}"/>
          </ac:spMkLst>
        </pc:spChg>
        <pc:spChg chg="add del mod">
          <ac:chgData name="Abels, Patrick" userId="ba666de4-0d21-43a6-8e66-51a18aae1b4a" providerId="ADAL" clId="{F936BDDF-0CE4-480A-8642-133395C05922}" dt="2023-11-23T00:29:08.390" v="348" actId="478"/>
          <ac:spMkLst>
            <pc:docMk/>
            <pc:sldMk cId="4006115575" sldId="273"/>
            <ac:spMk id="7" creationId="{07FC8925-E5D6-9A89-F222-4F64576F7AB9}"/>
          </ac:spMkLst>
        </pc:spChg>
        <pc:spChg chg="add mod">
          <ac:chgData name="Abels, Patrick" userId="ba666de4-0d21-43a6-8e66-51a18aae1b4a" providerId="ADAL" clId="{F936BDDF-0CE4-480A-8642-133395C05922}" dt="2023-11-23T00:31:26.737" v="376" actId="1076"/>
          <ac:spMkLst>
            <pc:docMk/>
            <pc:sldMk cId="4006115575" sldId="273"/>
            <ac:spMk id="8" creationId="{D833E00A-8F3C-C5E7-C6A6-C82FE682698A}"/>
          </ac:spMkLst>
        </pc:spChg>
        <pc:grpChg chg="del">
          <ac:chgData name="Abels, Patrick" userId="ba666de4-0d21-43a6-8e66-51a18aae1b4a" providerId="ADAL" clId="{F936BDDF-0CE4-480A-8642-133395C05922}" dt="2023-11-23T00:28:27.475" v="343" actId="478"/>
          <ac:grpSpMkLst>
            <pc:docMk/>
            <pc:sldMk cId="4006115575" sldId="273"/>
            <ac:grpSpMk id="4" creationId="{CF051601-A400-5715-3F3C-F4490EDD3727}"/>
          </ac:grpSpMkLst>
        </pc:grpChg>
        <pc:grpChg chg="del">
          <ac:chgData name="Abels, Patrick" userId="ba666de4-0d21-43a6-8e66-51a18aae1b4a" providerId="ADAL" clId="{F936BDDF-0CE4-480A-8642-133395C05922}" dt="2023-11-23T00:28:28.900" v="344" actId="478"/>
          <ac:grpSpMkLst>
            <pc:docMk/>
            <pc:sldMk cId="4006115575" sldId="273"/>
            <ac:grpSpMk id="22" creationId="{1875AF56-581A-A3CC-D614-AE8A9E71C745}"/>
          </ac:grpSpMkLst>
        </pc:grpChg>
        <pc:picChg chg="add mod">
          <ac:chgData name="Abels, Patrick" userId="ba666de4-0d21-43a6-8e66-51a18aae1b4a" providerId="ADAL" clId="{F936BDDF-0CE4-480A-8642-133395C05922}" dt="2023-11-23T00:31:26.737" v="376" actId="1076"/>
          <ac:picMkLst>
            <pc:docMk/>
            <pc:sldMk cId="4006115575" sldId="273"/>
            <ac:picMk id="3" creationId="{33AC2EC8-2CA2-7F87-CA08-BF7E3167B049}"/>
          </ac:picMkLst>
        </pc:picChg>
        <pc:picChg chg="add mod">
          <ac:chgData name="Abels, Patrick" userId="ba666de4-0d21-43a6-8e66-51a18aae1b4a" providerId="ADAL" clId="{F936BDDF-0CE4-480A-8642-133395C05922}" dt="2023-11-23T00:31:32.013" v="379" actId="1076"/>
          <ac:picMkLst>
            <pc:docMk/>
            <pc:sldMk cId="4006115575" sldId="273"/>
            <ac:picMk id="10" creationId="{F2BABD21-71F6-78B2-F753-82C6A0F36456}"/>
          </ac:picMkLst>
        </pc:picChg>
        <pc:picChg chg="add del mod">
          <ac:chgData name="Abels, Patrick" userId="ba666de4-0d21-43a6-8e66-51a18aae1b4a" providerId="ADAL" clId="{F936BDDF-0CE4-480A-8642-133395C05922}" dt="2023-11-23T00:30:50.236" v="369" actId="22"/>
          <ac:picMkLst>
            <pc:docMk/>
            <pc:sldMk cId="4006115575" sldId="273"/>
            <ac:picMk id="12" creationId="{5F6D9F06-D7EE-CB63-E1FE-FCACFD084426}"/>
          </ac:picMkLst>
        </pc:picChg>
        <pc:picChg chg="add del mod">
          <ac:chgData name="Abels, Patrick" userId="ba666de4-0d21-43a6-8e66-51a18aae1b4a" providerId="ADAL" clId="{F936BDDF-0CE4-480A-8642-133395C05922}" dt="2023-11-23T00:31:13.898" v="373" actId="478"/>
          <ac:picMkLst>
            <pc:docMk/>
            <pc:sldMk cId="4006115575" sldId="273"/>
            <ac:picMk id="17" creationId="{F02F967D-7B13-5AF0-C8DB-A5864E9521AA}"/>
          </ac:picMkLst>
        </pc:picChg>
      </pc:sldChg>
      <pc:sldChg chg="modSp mod">
        <pc:chgData name="Abels, Patrick" userId="ba666de4-0d21-43a6-8e66-51a18aae1b4a" providerId="ADAL" clId="{F936BDDF-0CE4-480A-8642-133395C05922}" dt="2023-11-23T00:11:58.109" v="29" actId="6549"/>
        <pc:sldMkLst>
          <pc:docMk/>
          <pc:sldMk cId="3305094257" sldId="274"/>
        </pc:sldMkLst>
        <pc:spChg chg="mod">
          <ac:chgData name="Abels, Patrick" userId="ba666de4-0d21-43a6-8e66-51a18aae1b4a" providerId="ADAL" clId="{F936BDDF-0CE4-480A-8642-133395C05922}" dt="2023-11-23T00:11:58.109" v="29" actId="6549"/>
          <ac:spMkLst>
            <pc:docMk/>
            <pc:sldMk cId="3305094257" sldId="274"/>
            <ac:spMk id="2" creationId="{1061EC6D-5629-547F-1E19-2D0F330600B4}"/>
          </ac:spMkLst>
        </pc:spChg>
      </pc:sldChg>
      <pc:sldChg chg="modSp mod">
        <pc:chgData name="Abels, Patrick" userId="ba666de4-0d21-43a6-8e66-51a18aae1b4a" providerId="ADAL" clId="{F936BDDF-0CE4-480A-8642-133395C05922}" dt="2023-11-23T00:13:49.645" v="126" actId="20577"/>
        <pc:sldMkLst>
          <pc:docMk/>
          <pc:sldMk cId="3173342950" sldId="276"/>
        </pc:sldMkLst>
        <pc:spChg chg="mod">
          <ac:chgData name="Abels, Patrick" userId="ba666de4-0d21-43a6-8e66-51a18aae1b4a" providerId="ADAL" clId="{F936BDDF-0CE4-480A-8642-133395C05922}" dt="2023-11-23T00:13:49.645" v="126" actId="20577"/>
          <ac:spMkLst>
            <pc:docMk/>
            <pc:sldMk cId="3173342950" sldId="276"/>
            <ac:spMk id="2" creationId="{8E018E95-E0A5-7C2A-D9D7-FB928B0817AF}"/>
          </ac:spMkLst>
        </pc:spChg>
        <pc:spChg chg="mod">
          <ac:chgData name="Abels, Patrick" userId="ba666de4-0d21-43a6-8e66-51a18aae1b4a" providerId="ADAL" clId="{F936BDDF-0CE4-480A-8642-133395C05922}" dt="2023-11-23T00:12:12.778" v="46" actId="20577"/>
          <ac:spMkLst>
            <pc:docMk/>
            <pc:sldMk cId="3173342950" sldId="276"/>
            <ac:spMk id="3" creationId="{3E639947-5E59-51F9-9D30-2499F86B74E1}"/>
          </ac:spMkLst>
        </pc:spChg>
      </pc:sldChg>
      <pc:sldChg chg="addSp delSp modSp mod">
        <pc:chgData name="Abels, Patrick" userId="ba666de4-0d21-43a6-8e66-51a18aae1b4a" providerId="ADAL" clId="{F936BDDF-0CE4-480A-8642-133395C05922}" dt="2023-11-23T00:19:25.333" v="201" actId="1037"/>
        <pc:sldMkLst>
          <pc:docMk/>
          <pc:sldMk cId="2565109784" sldId="277"/>
        </pc:sldMkLst>
        <pc:spChg chg="mod">
          <ac:chgData name="Abels, Patrick" userId="ba666de4-0d21-43a6-8e66-51a18aae1b4a" providerId="ADAL" clId="{F936BDDF-0CE4-480A-8642-133395C05922}" dt="2023-11-23T00:17:40.174" v="162" actId="20577"/>
          <ac:spMkLst>
            <pc:docMk/>
            <pc:sldMk cId="2565109784" sldId="277"/>
            <ac:spMk id="3" creationId="{2982B054-CAC6-C3B0-4FD5-62414725292A}"/>
          </ac:spMkLst>
        </pc:spChg>
        <pc:picChg chg="add mod">
          <ac:chgData name="Abels, Patrick" userId="ba666de4-0d21-43a6-8e66-51a18aae1b4a" providerId="ADAL" clId="{F936BDDF-0CE4-480A-8642-133395C05922}" dt="2023-11-23T00:19:01.211" v="190" actId="1076"/>
          <ac:picMkLst>
            <pc:docMk/>
            <pc:sldMk cId="2565109784" sldId="277"/>
            <ac:picMk id="4" creationId="{2C94E00E-3D5C-AC47-7527-55B9B6F52355}"/>
          </ac:picMkLst>
        </pc:picChg>
        <pc:picChg chg="del">
          <ac:chgData name="Abels, Patrick" userId="ba666de4-0d21-43a6-8e66-51a18aae1b4a" providerId="ADAL" clId="{F936BDDF-0CE4-480A-8642-133395C05922}" dt="2023-11-23T00:14:31.759" v="127" actId="478"/>
          <ac:picMkLst>
            <pc:docMk/>
            <pc:sldMk cId="2565109784" sldId="277"/>
            <ac:picMk id="5" creationId="{46179972-A574-49AA-2160-B6E6A29F1CDF}"/>
          </ac:picMkLst>
        </pc:picChg>
        <pc:picChg chg="add mod">
          <ac:chgData name="Abels, Patrick" userId="ba666de4-0d21-43a6-8e66-51a18aae1b4a" providerId="ADAL" clId="{F936BDDF-0CE4-480A-8642-133395C05922}" dt="2023-11-23T00:19:01.211" v="190" actId="1076"/>
          <ac:picMkLst>
            <pc:docMk/>
            <pc:sldMk cId="2565109784" sldId="277"/>
            <ac:picMk id="7" creationId="{6BF4266C-AAA7-806E-29A8-BC26908E2C1D}"/>
          </ac:picMkLst>
        </pc:picChg>
        <pc:picChg chg="del">
          <ac:chgData name="Abels, Patrick" userId="ba666de4-0d21-43a6-8e66-51a18aae1b4a" providerId="ADAL" clId="{F936BDDF-0CE4-480A-8642-133395C05922}" dt="2023-11-23T00:14:32.810" v="128" actId="478"/>
          <ac:picMkLst>
            <pc:docMk/>
            <pc:sldMk cId="2565109784" sldId="277"/>
            <ac:picMk id="8" creationId="{E679F43B-97FC-564A-2DEC-1C0B34C42D7E}"/>
          </ac:picMkLst>
        </pc:picChg>
        <pc:picChg chg="del">
          <ac:chgData name="Abels, Patrick" userId="ba666de4-0d21-43a6-8e66-51a18aae1b4a" providerId="ADAL" clId="{F936BDDF-0CE4-480A-8642-133395C05922}" dt="2023-11-23T00:14:34.834" v="129" actId="478"/>
          <ac:picMkLst>
            <pc:docMk/>
            <pc:sldMk cId="2565109784" sldId="277"/>
            <ac:picMk id="10" creationId="{988DD770-FBA6-AB66-1B14-94B923534AAE}"/>
          </ac:picMkLst>
        </pc:picChg>
        <pc:picChg chg="add mod modCrop">
          <ac:chgData name="Abels, Patrick" userId="ba666de4-0d21-43a6-8e66-51a18aae1b4a" providerId="ADAL" clId="{F936BDDF-0CE4-480A-8642-133395C05922}" dt="2023-11-23T00:19:25.333" v="201" actId="1037"/>
          <ac:picMkLst>
            <pc:docMk/>
            <pc:sldMk cId="2565109784" sldId="277"/>
            <ac:picMk id="11" creationId="{F0320DA6-979B-02D8-F207-0D9C3CA2E17A}"/>
          </ac:picMkLst>
        </pc:picChg>
      </pc:sldChg>
      <pc:sldChg chg="addSp delSp modSp mod">
        <pc:chgData name="Abels, Patrick" userId="ba666de4-0d21-43a6-8e66-51a18aae1b4a" providerId="ADAL" clId="{F936BDDF-0CE4-480A-8642-133395C05922}" dt="2023-11-23T00:27:01.813" v="304" actId="1076"/>
        <pc:sldMkLst>
          <pc:docMk/>
          <pc:sldMk cId="2864634956" sldId="279"/>
        </pc:sldMkLst>
        <pc:spChg chg="add mod">
          <ac:chgData name="Abels, Patrick" userId="ba666de4-0d21-43a6-8e66-51a18aae1b4a" providerId="ADAL" clId="{F936BDDF-0CE4-480A-8642-133395C05922}" dt="2023-11-23T00:27:01.813" v="304" actId="1076"/>
          <ac:spMkLst>
            <pc:docMk/>
            <pc:sldMk cId="2864634956" sldId="279"/>
            <ac:spMk id="7" creationId="{1C610065-38DF-7018-52A6-734145E270B9}"/>
          </ac:spMkLst>
        </pc:spChg>
        <pc:picChg chg="add mod modCrop">
          <ac:chgData name="Abels, Patrick" userId="ba666de4-0d21-43a6-8e66-51a18aae1b4a" providerId="ADAL" clId="{F936BDDF-0CE4-480A-8642-133395C05922}" dt="2023-11-23T00:26:19.303" v="252" actId="1035"/>
          <ac:picMkLst>
            <pc:docMk/>
            <pc:sldMk cId="2864634956" sldId="279"/>
            <ac:picMk id="4" creationId="{986ACA0E-FB39-288B-C4A9-5EEB24935CF5}"/>
          </ac:picMkLst>
        </pc:picChg>
        <pc:picChg chg="del">
          <ac:chgData name="Abels, Patrick" userId="ba666de4-0d21-43a6-8e66-51a18aae1b4a" providerId="ADAL" clId="{F936BDDF-0CE4-480A-8642-133395C05922}" dt="2023-11-23T00:24:41.590" v="202" actId="478"/>
          <ac:picMkLst>
            <pc:docMk/>
            <pc:sldMk cId="2864634956" sldId="279"/>
            <ac:picMk id="5" creationId="{4FE69D81-8F32-4CD1-4859-4DB3ED313437}"/>
          </ac:picMkLst>
        </pc:picChg>
        <pc:picChg chg="del">
          <ac:chgData name="Abels, Patrick" userId="ba666de4-0d21-43a6-8e66-51a18aae1b4a" providerId="ADAL" clId="{F936BDDF-0CE4-480A-8642-133395C05922}" dt="2023-11-23T00:24:44.744" v="204" actId="478"/>
          <ac:picMkLst>
            <pc:docMk/>
            <pc:sldMk cId="2864634956" sldId="279"/>
            <ac:picMk id="9" creationId="{E3E31E6F-673A-6303-E98E-8E6CED6ED85E}"/>
          </ac:picMkLst>
        </pc:picChg>
        <pc:picChg chg="del">
          <ac:chgData name="Abels, Patrick" userId="ba666de4-0d21-43a6-8e66-51a18aae1b4a" providerId="ADAL" clId="{F936BDDF-0CE4-480A-8642-133395C05922}" dt="2023-11-23T00:24:43.787" v="203" actId="478"/>
          <ac:picMkLst>
            <pc:docMk/>
            <pc:sldMk cId="2864634956" sldId="279"/>
            <ac:picMk id="10" creationId="{C5EF670A-BBBD-B10C-D75D-D17170A048ED}"/>
          </ac:picMkLst>
        </pc:picChg>
      </pc:sldChg>
    </pc:docChg>
  </pc:docChgLst>
  <pc:docChgLst>
    <pc:chgData name="Abels, Patrick" userId="ba666de4-0d21-43a6-8e66-51a18aae1b4a" providerId="ADAL" clId="{CAADA875-443D-4ECB-9B79-31C1021D9C7F}"/>
    <pc:docChg chg="custSel modSld">
      <pc:chgData name="Abels, Patrick" userId="ba666de4-0d21-43a6-8e66-51a18aae1b4a" providerId="ADAL" clId="{CAADA875-443D-4ECB-9B79-31C1021D9C7F}" dt="2023-11-22T22:42:55.549" v="481" actId="1076"/>
      <pc:docMkLst>
        <pc:docMk/>
      </pc:docMkLst>
      <pc:sldChg chg="addSp modSp mod">
        <pc:chgData name="Abels, Patrick" userId="ba666de4-0d21-43a6-8e66-51a18aae1b4a" providerId="ADAL" clId="{CAADA875-443D-4ECB-9B79-31C1021D9C7F}" dt="2023-11-22T22:42:55.549" v="481" actId="1076"/>
        <pc:sldMkLst>
          <pc:docMk/>
          <pc:sldMk cId="1696715170" sldId="272"/>
        </pc:sldMkLst>
        <pc:spChg chg="mod">
          <ac:chgData name="Abels, Patrick" userId="ba666de4-0d21-43a6-8e66-51a18aae1b4a" providerId="ADAL" clId="{CAADA875-443D-4ECB-9B79-31C1021D9C7F}" dt="2023-11-22T22:42:24.053" v="397" actId="20577"/>
          <ac:spMkLst>
            <pc:docMk/>
            <pc:sldMk cId="1696715170" sldId="272"/>
            <ac:spMk id="2" creationId="{3CB4AC83-A0D2-8995-9BE5-B7B7A750ED63}"/>
          </ac:spMkLst>
        </pc:spChg>
        <pc:picChg chg="mod">
          <ac:chgData name="Abels, Patrick" userId="ba666de4-0d21-43a6-8e66-51a18aae1b4a" providerId="ADAL" clId="{CAADA875-443D-4ECB-9B79-31C1021D9C7F}" dt="2023-11-22T22:42:55.549" v="481" actId="1076"/>
          <ac:picMkLst>
            <pc:docMk/>
            <pc:sldMk cId="1696715170" sldId="272"/>
            <ac:picMk id="3" creationId="{A904037E-17CF-6FDB-6DC4-0883BF9C15A8}"/>
          </ac:picMkLst>
        </pc:picChg>
        <pc:picChg chg="add mod">
          <ac:chgData name="Abels, Patrick" userId="ba666de4-0d21-43a6-8e66-51a18aae1b4a" providerId="ADAL" clId="{CAADA875-443D-4ECB-9B79-31C1021D9C7F}" dt="2023-11-22T22:42:53.353" v="480" actId="1036"/>
          <ac:picMkLst>
            <pc:docMk/>
            <pc:sldMk cId="1696715170" sldId="272"/>
            <ac:picMk id="5" creationId="{4338943D-774E-6D7A-DC66-32899332D2D9}"/>
          </ac:picMkLst>
        </pc:picChg>
      </pc:sldChg>
      <pc:sldChg chg="addSp delSp modSp mod">
        <pc:chgData name="Abels, Patrick" userId="ba666de4-0d21-43a6-8e66-51a18aae1b4a" providerId="ADAL" clId="{CAADA875-443D-4ECB-9B79-31C1021D9C7F}" dt="2023-11-22T22:31:20.106" v="138" actId="1038"/>
        <pc:sldMkLst>
          <pc:docMk/>
          <pc:sldMk cId="4006115575" sldId="273"/>
        </pc:sldMkLst>
        <pc:spChg chg="mod">
          <ac:chgData name="Abels, Patrick" userId="ba666de4-0d21-43a6-8e66-51a18aae1b4a" providerId="ADAL" clId="{CAADA875-443D-4ECB-9B79-31C1021D9C7F}" dt="2023-11-22T22:22:33.687" v="91" actId="20577"/>
          <ac:spMkLst>
            <pc:docMk/>
            <pc:sldMk cId="4006115575" sldId="273"/>
            <ac:spMk id="2" creationId="{4C4111F3-57ED-1AC0-C6C3-B772D1A108DC}"/>
          </ac:spMkLst>
        </pc:spChg>
        <pc:spChg chg="mod">
          <ac:chgData name="Abels, Patrick" userId="ba666de4-0d21-43a6-8e66-51a18aae1b4a" providerId="ADAL" clId="{CAADA875-443D-4ECB-9B79-31C1021D9C7F}" dt="2023-11-22T22:22:57.382" v="97" actId="1076"/>
          <ac:spMkLst>
            <pc:docMk/>
            <pc:sldMk cId="4006115575" sldId="273"/>
            <ac:spMk id="3" creationId="{E0849116-D526-9F22-5BA9-940AEE87C332}"/>
          </ac:spMkLst>
        </pc:spChg>
        <pc:spChg chg="mod">
          <ac:chgData name="Abels, Patrick" userId="ba666de4-0d21-43a6-8e66-51a18aae1b4a" providerId="ADAL" clId="{CAADA875-443D-4ECB-9B79-31C1021D9C7F}" dt="2023-11-22T22:22:54.494" v="96" actId="1076"/>
          <ac:spMkLst>
            <pc:docMk/>
            <pc:sldMk cId="4006115575" sldId="273"/>
            <ac:spMk id="4" creationId="{CE7FA287-6E89-B85F-0CE3-9F3C3304E6BE}"/>
          </ac:spMkLst>
        </pc:spChg>
        <pc:spChg chg="add mod">
          <ac:chgData name="Abels, Patrick" userId="ba666de4-0d21-43a6-8e66-51a18aae1b4a" providerId="ADAL" clId="{CAADA875-443D-4ECB-9B79-31C1021D9C7F}" dt="2023-11-22T22:23:33.323" v="105" actId="1076"/>
          <ac:spMkLst>
            <pc:docMk/>
            <pc:sldMk cId="4006115575" sldId="273"/>
            <ac:spMk id="7" creationId="{4F940338-6DDC-79CF-D137-ABF02A23FAB4}"/>
          </ac:spMkLst>
        </pc:spChg>
        <pc:spChg chg="add mod">
          <ac:chgData name="Abels, Patrick" userId="ba666de4-0d21-43a6-8e66-51a18aae1b4a" providerId="ADAL" clId="{CAADA875-443D-4ECB-9B79-31C1021D9C7F}" dt="2023-11-22T22:23:51.025" v="108" actId="1076"/>
          <ac:spMkLst>
            <pc:docMk/>
            <pc:sldMk cId="4006115575" sldId="273"/>
            <ac:spMk id="9" creationId="{64BA90D5-9F76-E01D-DA69-BAE8E8F571D5}"/>
          </ac:spMkLst>
        </pc:spChg>
        <pc:spChg chg="add mod">
          <ac:chgData name="Abels, Patrick" userId="ba666de4-0d21-43a6-8e66-51a18aae1b4a" providerId="ADAL" clId="{CAADA875-443D-4ECB-9B79-31C1021D9C7F}" dt="2023-11-22T22:31:20.106" v="138" actId="1038"/>
          <ac:spMkLst>
            <pc:docMk/>
            <pc:sldMk cId="4006115575" sldId="273"/>
            <ac:spMk id="10" creationId="{30D79733-B637-4120-D02F-6F7834F9859D}"/>
          </ac:spMkLst>
        </pc:spChg>
        <pc:spChg chg="add mod">
          <ac:chgData name="Abels, Patrick" userId="ba666de4-0d21-43a6-8e66-51a18aae1b4a" providerId="ADAL" clId="{CAADA875-443D-4ECB-9B79-31C1021D9C7F}" dt="2023-11-22T22:31:07.877" v="133" actId="1038"/>
          <ac:spMkLst>
            <pc:docMk/>
            <pc:sldMk cId="4006115575" sldId="273"/>
            <ac:spMk id="11" creationId="{47B734AA-72F7-5432-9CF2-3EE9BB6BCEDA}"/>
          </ac:spMkLst>
        </pc:spChg>
        <pc:cxnChg chg="add mod">
          <ac:chgData name="Abels, Patrick" userId="ba666de4-0d21-43a6-8e66-51a18aae1b4a" providerId="ADAL" clId="{CAADA875-443D-4ECB-9B79-31C1021D9C7F}" dt="2023-11-22T22:23:15.373" v="100" actId="693"/>
          <ac:cxnSpMkLst>
            <pc:docMk/>
            <pc:sldMk cId="4006115575" sldId="273"/>
            <ac:cxnSpMk id="6" creationId="{FC463FF1-C8EB-5F77-B2C7-2AA13C6042C4}"/>
          </ac:cxnSpMkLst>
        </pc:cxnChg>
        <pc:cxnChg chg="add del mod">
          <ac:chgData name="Abels, Patrick" userId="ba666de4-0d21-43a6-8e66-51a18aae1b4a" providerId="ADAL" clId="{CAADA875-443D-4ECB-9B79-31C1021D9C7F}" dt="2023-11-22T22:23:55.749" v="109" actId="478"/>
          <ac:cxnSpMkLst>
            <pc:docMk/>
            <pc:sldMk cId="4006115575" sldId="273"/>
            <ac:cxnSpMk id="8" creationId="{819EE9AB-7ABC-B96B-6D6B-8B9E22E61DC2}"/>
          </ac:cxnSpMkLst>
        </pc:cxnChg>
      </pc:sldChg>
      <pc:sldChg chg="addSp modSp mod">
        <pc:chgData name="Abels, Patrick" userId="ba666de4-0d21-43a6-8e66-51a18aae1b4a" providerId="ADAL" clId="{CAADA875-443D-4ECB-9B79-31C1021D9C7F}" dt="2023-11-22T22:39:10.731" v="244" actId="164"/>
        <pc:sldMkLst>
          <pc:docMk/>
          <pc:sldMk cId="3173342950" sldId="276"/>
        </pc:sldMkLst>
        <pc:spChg chg="mod">
          <ac:chgData name="Abels, Patrick" userId="ba666de4-0d21-43a6-8e66-51a18aae1b4a" providerId="ADAL" clId="{CAADA875-443D-4ECB-9B79-31C1021D9C7F}" dt="2023-11-22T22:36:50.457" v="230" actId="207"/>
          <ac:spMkLst>
            <pc:docMk/>
            <pc:sldMk cId="3173342950" sldId="276"/>
            <ac:spMk id="2" creationId="{8E018E95-E0A5-7C2A-D9D7-FB928B0817AF}"/>
          </ac:spMkLst>
        </pc:spChg>
        <pc:spChg chg="add mod">
          <ac:chgData name="Abels, Patrick" userId="ba666de4-0d21-43a6-8e66-51a18aae1b4a" providerId="ADAL" clId="{CAADA875-443D-4ECB-9B79-31C1021D9C7F}" dt="2023-11-22T22:39:10.731" v="244" actId="164"/>
          <ac:spMkLst>
            <pc:docMk/>
            <pc:sldMk cId="3173342950" sldId="276"/>
            <ac:spMk id="4" creationId="{7B1BF4B8-D4EE-6683-57D9-1CB6BA93361D}"/>
          </ac:spMkLst>
        </pc:spChg>
        <pc:spChg chg="add mod">
          <ac:chgData name="Abels, Patrick" userId="ba666de4-0d21-43a6-8e66-51a18aae1b4a" providerId="ADAL" clId="{CAADA875-443D-4ECB-9B79-31C1021D9C7F}" dt="2023-11-22T22:39:10.731" v="244" actId="164"/>
          <ac:spMkLst>
            <pc:docMk/>
            <pc:sldMk cId="3173342950" sldId="276"/>
            <ac:spMk id="5" creationId="{ECAA4998-7B9E-8DB8-44FA-E1BF380251B4}"/>
          </ac:spMkLst>
        </pc:spChg>
        <pc:grpChg chg="add mod">
          <ac:chgData name="Abels, Patrick" userId="ba666de4-0d21-43a6-8e66-51a18aae1b4a" providerId="ADAL" clId="{CAADA875-443D-4ECB-9B79-31C1021D9C7F}" dt="2023-11-22T22:39:10.731" v="244" actId="164"/>
          <ac:grpSpMkLst>
            <pc:docMk/>
            <pc:sldMk cId="3173342950" sldId="276"/>
            <ac:grpSpMk id="6" creationId="{FB6E7AE2-D79C-EF61-590B-9AD034358CE0}"/>
          </ac:grpSpMkLst>
        </pc:grpChg>
        <pc:picChg chg="mod">
          <ac:chgData name="Abels, Patrick" userId="ba666de4-0d21-43a6-8e66-51a18aae1b4a" providerId="ADAL" clId="{CAADA875-443D-4ECB-9B79-31C1021D9C7F}" dt="2023-11-22T22:39:10.731" v="244" actId="164"/>
          <ac:picMkLst>
            <pc:docMk/>
            <pc:sldMk cId="3173342950" sldId="276"/>
            <ac:picMk id="9" creationId="{5292C814-6B93-45E8-ADE2-A57881D739B1}"/>
          </ac:picMkLst>
        </pc:picChg>
      </pc:sldChg>
      <pc:sldChg chg="addSp delSp modSp mod">
        <pc:chgData name="Abels, Patrick" userId="ba666de4-0d21-43a6-8e66-51a18aae1b4a" providerId="ADAL" clId="{CAADA875-443D-4ECB-9B79-31C1021D9C7F}" dt="2023-11-22T22:41:32.990" v="389" actId="1037"/>
        <pc:sldMkLst>
          <pc:docMk/>
          <pc:sldMk cId="2565109784" sldId="277"/>
        </pc:sldMkLst>
        <pc:picChg chg="del">
          <ac:chgData name="Abels, Patrick" userId="ba666de4-0d21-43a6-8e66-51a18aae1b4a" providerId="ADAL" clId="{CAADA875-443D-4ECB-9B79-31C1021D9C7F}" dt="2023-11-22T22:40:03.319" v="247" actId="478"/>
          <ac:picMkLst>
            <pc:docMk/>
            <pc:sldMk cId="2565109784" sldId="277"/>
            <ac:picMk id="2" creationId="{58AE885A-911D-02A0-8A67-F9232671B494}"/>
          </ac:picMkLst>
        </pc:picChg>
        <pc:picChg chg="add mod">
          <ac:chgData name="Abels, Patrick" userId="ba666de4-0d21-43a6-8e66-51a18aae1b4a" providerId="ADAL" clId="{CAADA875-443D-4ECB-9B79-31C1021D9C7F}" dt="2023-11-22T22:41:32.990" v="389" actId="1037"/>
          <ac:picMkLst>
            <pc:docMk/>
            <pc:sldMk cId="2565109784" sldId="277"/>
            <ac:picMk id="5" creationId="{FF19F995-23E2-A43B-10CF-223E6D36B46E}"/>
          </ac:picMkLst>
        </pc:picChg>
        <pc:picChg chg="del">
          <ac:chgData name="Abels, Patrick" userId="ba666de4-0d21-43a6-8e66-51a18aae1b4a" providerId="ADAL" clId="{CAADA875-443D-4ECB-9B79-31C1021D9C7F}" dt="2023-11-22T22:40:12.551" v="248" actId="478"/>
          <ac:picMkLst>
            <pc:docMk/>
            <pc:sldMk cId="2565109784" sldId="277"/>
            <ac:picMk id="7" creationId="{29410912-EDAC-8CC5-5553-5C42278832C5}"/>
          </ac:picMkLst>
        </pc:picChg>
        <pc:picChg chg="add mod">
          <ac:chgData name="Abels, Patrick" userId="ba666de4-0d21-43a6-8e66-51a18aae1b4a" providerId="ADAL" clId="{CAADA875-443D-4ECB-9B79-31C1021D9C7F}" dt="2023-11-22T22:41:32.990" v="389" actId="1037"/>
          <ac:picMkLst>
            <pc:docMk/>
            <pc:sldMk cId="2565109784" sldId="277"/>
            <ac:picMk id="8" creationId="{C146C550-F1C0-9E90-7187-A0AD30DC9CC5}"/>
          </ac:picMkLst>
        </pc:picChg>
      </pc:sldChg>
    </pc:docChg>
  </pc:docChgLst>
  <pc:docChgLst>
    <pc:chgData name="Abels, Patrick" userId="ba666de4-0d21-43a6-8e66-51a18aae1b4a" providerId="ADAL" clId="{F2879996-8BF4-46C6-8A07-62B6B0EFE55B}"/>
    <pc:docChg chg="undo custSel modSld">
      <pc:chgData name="Abels, Patrick" userId="ba666de4-0d21-43a6-8e66-51a18aae1b4a" providerId="ADAL" clId="{F2879996-8BF4-46C6-8A07-62B6B0EFE55B}" dt="2023-11-22T23:06:07.606" v="386" actId="14100"/>
      <pc:docMkLst>
        <pc:docMk/>
      </pc:docMkLst>
      <pc:sldChg chg="addSp delSp modSp mod">
        <pc:chgData name="Abels, Patrick" userId="ba666de4-0d21-43a6-8e66-51a18aae1b4a" providerId="ADAL" clId="{F2879996-8BF4-46C6-8A07-62B6B0EFE55B}" dt="2023-11-22T23:06:07.606" v="386" actId="14100"/>
        <pc:sldMkLst>
          <pc:docMk/>
          <pc:sldMk cId="1696715170" sldId="272"/>
        </pc:sldMkLst>
        <pc:spChg chg="mod">
          <ac:chgData name="Abels, Patrick" userId="ba666de4-0d21-43a6-8e66-51a18aae1b4a" providerId="ADAL" clId="{F2879996-8BF4-46C6-8A07-62B6B0EFE55B}" dt="2023-11-22T23:05:50.488" v="380" actId="20577"/>
          <ac:spMkLst>
            <pc:docMk/>
            <pc:sldMk cId="1696715170" sldId="272"/>
            <ac:spMk id="2" creationId="{3CB4AC83-A0D2-8995-9BE5-B7B7A750ED63}"/>
          </ac:spMkLst>
        </pc:spChg>
        <pc:picChg chg="del">
          <ac:chgData name="Abels, Patrick" userId="ba666de4-0d21-43a6-8e66-51a18aae1b4a" providerId="ADAL" clId="{F2879996-8BF4-46C6-8A07-62B6B0EFE55B}" dt="2023-11-22T23:05:10.925" v="377" actId="478"/>
          <ac:picMkLst>
            <pc:docMk/>
            <pc:sldMk cId="1696715170" sldId="272"/>
            <ac:picMk id="3" creationId="{A904037E-17CF-6FDB-6DC4-0883BF9C15A8}"/>
          </ac:picMkLst>
        </pc:picChg>
        <pc:picChg chg="del">
          <ac:chgData name="Abels, Patrick" userId="ba666de4-0d21-43a6-8e66-51a18aae1b4a" providerId="ADAL" clId="{F2879996-8BF4-46C6-8A07-62B6B0EFE55B}" dt="2023-11-22T23:05:12.710" v="378" actId="478"/>
          <ac:picMkLst>
            <pc:docMk/>
            <pc:sldMk cId="1696715170" sldId="272"/>
            <ac:picMk id="5" creationId="{4338943D-774E-6D7A-DC66-32899332D2D9}"/>
          </ac:picMkLst>
        </pc:picChg>
        <pc:picChg chg="add del">
          <ac:chgData name="Abels, Patrick" userId="ba666de4-0d21-43a6-8e66-51a18aae1b4a" providerId="ADAL" clId="{F2879996-8BF4-46C6-8A07-62B6B0EFE55B}" dt="2023-11-22T23:05:55.359" v="382" actId="478"/>
          <ac:picMkLst>
            <pc:docMk/>
            <pc:sldMk cId="1696715170" sldId="272"/>
            <ac:picMk id="6" creationId="{0D7A0C6B-1D3F-830A-DE86-CB0D7E2BFA63}"/>
          </ac:picMkLst>
        </pc:picChg>
        <pc:picChg chg="add mod">
          <ac:chgData name="Abels, Patrick" userId="ba666de4-0d21-43a6-8e66-51a18aae1b4a" providerId="ADAL" clId="{F2879996-8BF4-46C6-8A07-62B6B0EFE55B}" dt="2023-11-22T23:06:07.606" v="386" actId="14100"/>
          <ac:picMkLst>
            <pc:docMk/>
            <pc:sldMk cId="1696715170" sldId="272"/>
            <ac:picMk id="8" creationId="{C64424E5-ED36-813C-5739-BE7FADA95456}"/>
          </ac:picMkLst>
        </pc:picChg>
      </pc:sldChg>
      <pc:sldChg chg="addSp delSp modSp mod">
        <pc:chgData name="Abels, Patrick" userId="ba666de4-0d21-43a6-8e66-51a18aae1b4a" providerId="ADAL" clId="{F2879996-8BF4-46C6-8A07-62B6B0EFE55B}" dt="2023-11-22T22:52:49.826" v="115" actId="1076"/>
        <pc:sldMkLst>
          <pc:docMk/>
          <pc:sldMk cId="4006115575" sldId="273"/>
        </pc:sldMkLst>
        <pc:spChg chg="mod">
          <ac:chgData name="Abels, Patrick" userId="ba666de4-0d21-43a6-8e66-51a18aae1b4a" providerId="ADAL" clId="{F2879996-8BF4-46C6-8A07-62B6B0EFE55B}" dt="2023-11-22T22:48:08.432" v="66" actId="6549"/>
          <ac:spMkLst>
            <pc:docMk/>
            <pc:sldMk cId="4006115575" sldId="273"/>
            <ac:spMk id="2" creationId="{4C4111F3-57ED-1AC0-C6C3-B772D1A108DC}"/>
          </ac:spMkLst>
        </pc:spChg>
        <pc:spChg chg="add del mod">
          <ac:chgData name="Abels, Patrick" userId="ba666de4-0d21-43a6-8e66-51a18aae1b4a" providerId="ADAL" clId="{F2879996-8BF4-46C6-8A07-62B6B0EFE55B}" dt="2023-11-22T22:51:19.631" v="101" actId="1076"/>
          <ac:spMkLst>
            <pc:docMk/>
            <pc:sldMk cId="4006115575" sldId="273"/>
            <ac:spMk id="3" creationId="{E0849116-D526-9F22-5BA9-940AEE87C332}"/>
          </ac:spMkLst>
        </pc:spChg>
        <pc:spChg chg="del">
          <ac:chgData name="Abels, Patrick" userId="ba666de4-0d21-43a6-8e66-51a18aae1b4a" providerId="ADAL" clId="{F2879996-8BF4-46C6-8A07-62B6B0EFE55B}" dt="2023-11-22T22:48:23.355" v="69" actId="478"/>
          <ac:spMkLst>
            <pc:docMk/>
            <pc:sldMk cId="4006115575" sldId="273"/>
            <ac:spMk id="4" creationId="{CE7FA287-6E89-B85F-0CE3-9F3C3304E6BE}"/>
          </ac:spMkLst>
        </pc:spChg>
        <pc:spChg chg="mod">
          <ac:chgData name="Abels, Patrick" userId="ba666de4-0d21-43a6-8e66-51a18aae1b4a" providerId="ADAL" clId="{F2879996-8BF4-46C6-8A07-62B6B0EFE55B}" dt="2023-11-22T22:51:19.631" v="101" actId="1076"/>
          <ac:spMkLst>
            <pc:docMk/>
            <pc:sldMk cId="4006115575" sldId="273"/>
            <ac:spMk id="7" creationId="{4F940338-6DDC-79CF-D137-ABF02A23FAB4}"/>
          </ac:spMkLst>
        </pc:spChg>
        <pc:spChg chg="mod">
          <ac:chgData name="Abels, Patrick" userId="ba666de4-0d21-43a6-8e66-51a18aae1b4a" providerId="ADAL" clId="{F2879996-8BF4-46C6-8A07-62B6B0EFE55B}" dt="2023-11-22T22:52:00.960" v="109" actId="1076"/>
          <ac:spMkLst>
            <pc:docMk/>
            <pc:sldMk cId="4006115575" sldId="273"/>
            <ac:spMk id="9" creationId="{64BA90D5-9F76-E01D-DA69-BAE8E8F571D5}"/>
          </ac:spMkLst>
        </pc:spChg>
        <pc:spChg chg="del">
          <ac:chgData name="Abels, Patrick" userId="ba666de4-0d21-43a6-8e66-51a18aae1b4a" providerId="ADAL" clId="{F2879996-8BF4-46C6-8A07-62B6B0EFE55B}" dt="2023-11-22T22:49:17.003" v="70" actId="478"/>
          <ac:spMkLst>
            <pc:docMk/>
            <pc:sldMk cId="4006115575" sldId="273"/>
            <ac:spMk id="10" creationId="{30D79733-B637-4120-D02F-6F7834F9859D}"/>
          </ac:spMkLst>
        </pc:spChg>
        <pc:spChg chg="del">
          <ac:chgData name="Abels, Patrick" userId="ba666de4-0d21-43a6-8e66-51a18aae1b4a" providerId="ADAL" clId="{F2879996-8BF4-46C6-8A07-62B6B0EFE55B}" dt="2023-11-22T22:49:18.639" v="71" actId="478"/>
          <ac:spMkLst>
            <pc:docMk/>
            <pc:sldMk cId="4006115575" sldId="273"/>
            <ac:spMk id="11" creationId="{47B734AA-72F7-5432-9CF2-3EE9BB6BCEDA}"/>
          </ac:spMkLst>
        </pc:spChg>
        <pc:spChg chg="add mod">
          <ac:chgData name="Abels, Patrick" userId="ba666de4-0d21-43a6-8e66-51a18aae1b4a" providerId="ADAL" clId="{F2879996-8BF4-46C6-8A07-62B6B0EFE55B}" dt="2023-11-22T22:52:00.960" v="109" actId="1076"/>
          <ac:spMkLst>
            <pc:docMk/>
            <pc:sldMk cId="4006115575" sldId="273"/>
            <ac:spMk id="12" creationId="{8C912E5B-BCB2-6C4C-8DF5-1002487A9C3B}"/>
          </ac:spMkLst>
        </pc:spChg>
        <pc:spChg chg="add mod">
          <ac:chgData name="Abels, Patrick" userId="ba666de4-0d21-43a6-8e66-51a18aae1b4a" providerId="ADAL" clId="{F2879996-8BF4-46C6-8A07-62B6B0EFE55B}" dt="2023-11-22T22:52:00.960" v="109" actId="1076"/>
          <ac:spMkLst>
            <pc:docMk/>
            <pc:sldMk cId="4006115575" sldId="273"/>
            <ac:spMk id="13" creationId="{98CCC411-F204-49C7-6E69-0DB6070E034B}"/>
          </ac:spMkLst>
        </pc:spChg>
        <pc:spChg chg="add mod">
          <ac:chgData name="Abels, Patrick" userId="ba666de4-0d21-43a6-8e66-51a18aae1b4a" providerId="ADAL" clId="{F2879996-8BF4-46C6-8A07-62B6B0EFE55B}" dt="2023-11-22T22:52:49.826" v="115" actId="1076"/>
          <ac:spMkLst>
            <pc:docMk/>
            <pc:sldMk cId="4006115575" sldId="273"/>
            <ac:spMk id="16" creationId="{F1A2F471-C74B-E00D-5702-78D50D60FE05}"/>
          </ac:spMkLst>
        </pc:spChg>
        <pc:picChg chg="add mod ord">
          <ac:chgData name="Abels, Patrick" userId="ba666de4-0d21-43a6-8e66-51a18aae1b4a" providerId="ADAL" clId="{F2879996-8BF4-46C6-8A07-62B6B0EFE55B}" dt="2023-11-22T22:52:00.960" v="109" actId="1076"/>
          <ac:picMkLst>
            <pc:docMk/>
            <pc:sldMk cId="4006115575" sldId="273"/>
            <ac:picMk id="8" creationId="{752F1D48-F581-8487-A366-DD3F3FBD81A0}"/>
          </ac:picMkLst>
        </pc:picChg>
        <pc:picChg chg="add mod">
          <ac:chgData name="Abels, Patrick" userId="ba666de4-0d21-43a6-8e66-51a18aae1b4a" providerId="ADAL" clId="{F2879996-8BF4-46C6-8A07-62B6B0EFE55B}" dt="2023-11-22T22:51:55.946" v="108" actId="1076"/>
          <ac:picMkLst>
            <pc:docMk/>
            <pc:sldMk cId="4006115575" sldId="273"/>
            <ac:picMk id="15" creationId="{601F0D84-18C1-BF48-A6A5-EC5E06527797}"/>
          </ac:picMkLst>
        </pc:picChg>
        <pc:cxnChg chg="mod">
          <ac:chgData name="Abels, Patrick" userId="ba666de4-0d21-43a6-8e66-51a18aae1b4a" providerId="ADAL" clId="{F2879996-8BF4-46C6-8A07-62B6B0EFE55B}" dt="2023-11-22T22:51:19.631" v="101" actId="1076"/>
          <ac:cxnSpMkLst>
            <pc:docMk/>
            <pc:sldMk cId="4006115575" sldId="273"/>
            <ac:cxnSpMk id="6" creationId="{FC463FF1-C8EB-5F77-B2C7-2AA13C6042C4}"/>
          </ac:cxnSpMkLst>
        </pc:cxnChg>
      </pc:sldChg>
      <pc:sldChg chg="modSp mod">
        <pc:chgData name="Abels, Patrick" userId="ba666de4-0d21-43a6-8e66-51a18aae1b4a" providerId="ADAL" clId="{F2879996-8BF4-46C6-8A07-62B6B0EFE55B}" dt="2023-11-22T22:45:09.771" v="10" actId="20577"/>
        <pc:sldMkLst>
          <pc:docMk/>
          <pc:sldMk cId="3305094257" sldId="274"/>
        </pc:sldMkLst>
        <pc:spChg chg="mod">
          <ac:chgData name="Abels, Patrick" userId="ba666de4-0d21-43a6-8e66-51a18aae1b4a" providerId="ADAL" clId="{F2879996-8BF4-46C6-8A07-62B6B0EFE55B}" dt="2023-11-22T22:45:09.771" v="10" actId="20577"/>
          <ac:spMkLst>
            <pc:docMk/>
            <pc:sldMk cId="3305094257" sldId="274"/>
            <ac:spMk id="2" creationId="{1061EC6D-5629-547F-1E19-2D0F330600B4}"/>
          </ac:spMkLst>
        </pc:spChg>
      </pc:sldChg>
      <pc:sldChg chg="addSp delSp modSp mod">
        <pc:chgData name="Abels, Patrick" userId="ba666de4-0d21-43a6-8e66-51a18aae1b4a" providerId="ADAL" clId="{F2879996-8BF4-46C6-8A07-62B6B0EFE55B}" dt="2023-11-22T23:02:56.995" v="341" actId="20577"/>
        <pc:sldMkLst>
          <pc:docMk/>
          <pc:sldMk cId="3173342950" sldId="276"/>
        </pc:sldMkLst>
        <pc:spChg chg="mod">
          <ac:chgData name="Abels, Patrick" userId="ba666de4-0d21-43a6-8e66-51a18aae1b4a" providerId="ADAL" clId="{F2879996-8BF4-46C6-8A07-62B6B0EFE55B}" dt="2023-11-22T23:02:56.995" v="341" actId="20577"/>
          <ac:spMkLst>
            <pc:docMk/>
            <pc:sldMk cId="3173342950" sldId="276"/>
            <ac:spMk id="2" creationId="{8E018E95-E0A5-7C2A-D9D7-FB928B0817AF}"/>
          </ac:spMkLst>
        </pc:spChg>
        <pc:spChg chg="mod">
          <ac:chgData name="Abels, Patrick" userId="ba666de4-0d21-43a6-8e66-51a18aae1b4a" providerId="ADAL" clId="{F2879996-8BF4-46C6-8A07-62B6B0EFE55B}" dt="2023-11-22T22:55:36.611" v="182" actId="20577"/>
          <ac:spMkLst>
            <pc:docMk/>
            <pc:sldMk cId="3173342950" sldId="276"/>
            <ac:spMk id="3" creationId="{3E639947-5E59-51F9-9D30-2499F86B74E1}"/>
          </ac:spMkLst>
        </pc:spChg>
        <pc:spChg chg="add mod">
          <ac:chgData name="Abels, Patrick" userId="ba666de4-0d21-43a6-8e66-51a18aae1b4a" providerId="ADAL" clId="{F2879996-8BF4-46C6-8A07-62B6B0EFE55B}" dt="2023-11-22T23:02:27.502" v="327" actId="1582"/>
          <ac:spMkLst>
            <pc:docMk/>
            <pc:sldMk cId="3173342950" sldId="276"/>
            <ac:spMk id="18" creationId="{46B315CF-494A-E482-F444-EA81C75C3253}"/>
          </ac:spMkLst>
        </pc:spChg>
        <pc:spChg chg="add mod">
          <ac:chgData name="Abels, Patrick" userId="ba666de4-0d21-43a6-8e66-51a18aae1b4a" providerId="ADAL" clId="{F2879996-8BF4-46C6-8A07-62B6B0EFE55B}" dt="2023-11-22T23:02:38.053" v="336" actId="1038"/>
          <ac:spMkLst>
            <pc:docMk/>
            <pc:sldMk cId="3173342950" sldId="276"/>
            <ac:spMk id="19" creationId="{5E87E130-A313-49C5-A3C6-7F23C37E5CCE}"/>
          </ac:spMkLst>
        </pc:spChg>
        <pc:grpChg chg="del">
          <ac:chgData name="Abels, Patrick" userId="ba666de4-0d21-43a6-8e66-51a18aae1b4a" providerId="ADAL" clId="{F2879996-8BF4-46C6-8A07-62B6B0EFE55B}" dt="2023-11-22T22:57:48.289" v="276" actId="478"/>
          <ac:grpSpMkLst>
            <pc:docMk/>
            <pc:sldMk cId="3173342950" sldId="276"/>
            <ac:grpSpMk id="6" creationId="{FB6E7AE2-D79C-EF61-590B-9AD034358CE0}"/>
          </ac:grpSpMkLst>
        </pc:grpChg>
        <pc:grpChg chg="mod">
          <ac:chgData name="Abels, Patrick" userId="ba666de4-0d21-43a6-8e66-51a18aae1b4a" providerId="ADAL" clId="{F2879996-8BF4-46C6-8A07-62B6B0EFE55B}" dt="2023-11-22T23:00:20.129" v="296" actId="164"/>
          <ac:grpSpMkLst>
            <pc:docMk/>
            <pc:sldMk cId="3173342950" sldId="276"/>
            <ac:grpSpMk id="14" creationId="{8AD3DA11-D59E-FF1C-1BE3-50582BF700A9}"/>
          </ac:grpSpMkLst>
        </pc:grpChg>
        <pc:grpChg chg="add mod">
          <ac:chgData name="Abels, Patrick" userId="ba666de4-0d21-43a6-8e66-51a18aae1b4a" providerId="ADAL" clId="{F2879996-8BF4-46C6-8A07-62B6B0EFE55B}" dt="2023-11-22T23:00:20.129" v="296" actId="164"/>
          <ac:grpSpMkLst>
            <pc:docMk/>
            <pc:sldMk cId="3173342950" sldId="276"/>
            <ac:grpSpMk id="17" creationId="{985CD116-608D-5016-0CA1-33E077D4FA25}"/>
          </ac:grpSpMkLst>
        </pc:grpChg>
        <pc:picChg chg="add mod">
          <ac:chgData name="Abels, Patrick" userId="ba666de4-0d21-43a6-8e66-51a18aae1b4a" providerId="ADAL" clId="{F2879996-8BF4-46C6-8A07-62B6B0EFE55B}" dt="2023-11-22T23:00:20.129" v="296" actId="164"/>
          <ac:picMkLst>
            <pc:docMk/>
            <pc:sldMk cId="3173342950" sldId="276"/>
            <ac:picMk id="8" creationId="{FC72FDED-1EC1-4B5F-6D1B-43DA66F7C6AA}"/>
          </ac:picMkLst>
        </pc:picChg>
        <pc:inkChg chg="add mod">
          <ac:chgData name="Abels, Patrick" userId="ba666de4-0d21-43a6-8e66-51a18aae1b4a" providerId="ADAL" clId="{F2879996-8BF4-46C6-8A07-62B6B0EFE55B}" dt="2023-11-22T23:00:20.129" v="296" actId="164"/>
          <ac:inkMkLst>
            <pc:docMk/>
            <pc:sldMk cId="3173342950" sldId="276"/>
            <ac:inkMk id="10" creationId="{B2CC442C-8DB4-B043-C763-AFE9F9974F56}"/>
          </ac:inkMkLst>
        </pc:inkChg>
        <pc:inkChg chg="add del">
          <ac:chgData name="Abels, Patrick" userId="ba666de4-0d21-43a6-8e66-51a18aae1b4a" providerId="ADAL" clId="{F2879996-8BF4-46C6-8A07-62B6B0EFE55B}" dt="2023-11-22T22:59:35.903" v="289" actId="9405"/>
          <ac:inkMkLst>
            <pc:docMk/>
            <pc:sldMk cId="3173342950" sldId="276"/>
            <ac:inkMk id="11" creationId="{DF235448-1FB6-84FC-49C4-6A1E20C97106}"/>
          </ac:inkMkLst>
        </pc:inkChg>
        <pc:inkChg chg="add mod">
          <ac:chgData name="Abels, Patrick" userId="ba666de4-0d21-43a6-8e66-51a18aae1b4a" providerId="ADAL" clId="{F2879996-8BF4-46C6-8A07-62B6B0EFE55B}" dt="2023-11-22T22:59:47.031" v="292"/>
          <ac:inkMkLst>
            <pc:docMk/>
            <pc:sldMk cId="3173342950" sldId="276"/>
            <ac:inkMk id="12" creationId="{6FC24D7B-63EE-8D06-1AA8-7C73E76F3702}"/>
          </ac:inkMkLst>
        </pc:inkChg>
        <pc:inkChg chg="add mod">
          <ac:chgData name="Abels, Patrick" userId="ba666de4-0d21-43a6-8e66-51a18aae1b4a" providerId="ADAL" clId="{F2879996-8BF4-46C6-8A07-62B6B0EFE55B}" dt="2023-11-22T22:59:47.031" v="292"/>
          <ac:inkMkLst>
            <pc:docMk/>
            <pc:sldMk cId="3173342950" sldId="276"/>
            <ac:inkMk id="13" creationId="{5A0501D7-0677-DDC4-D718-2FB35415C862}"/>
          </ac:inkMkLst>
        </pc:inkChg>
        <pc:cxnChg chg="add mod">
          <ac:chgData name="Abels, Patrick" userId="ba666de4-0d21-43a6-8e66-51a18aae1b4a" providerId="ADAL" clId="{F2879996-8BF4-46C6-8A07-62B6B0EFE55B}" dt="2023-11-22T23:00:20.129" v="296" actId="164"/>
          <ac:cxnSpMkLst>
            <pc:docMk/>
            <pc:sldMk cId="3173342950" sldId="276"/>
            <ac:cxnSpMk id="16" creationId="{3E1E20BC-0003-5945-3370-ABEA44BF21E7}"/>
          </ac:cxnSpMkLst>
        </pc:cxnChg>
      </pc:sldChg>
      <pc:sldChg chg="addSp delSp modSp mod">
        <pc:chgData name="Abels, Patrick" userId="ba666de4-0d21-43a6-8e66-51a18aae1b4a" providerId="ADAL" clId="{F2879996-8BF4-46C6-8A07-62B6B0EFE55B}" dt="2023-11-22T23:04:58.196" v="376" actId="1035"/>
        <pc:sldMkLst>
          <pc:docMk/>
          <pc:sldMk cId="2565109784" sldId="277"/>
        </pc:sldMkLst>
        <pc:spChg chg="mod">
          <ac:chgData name="Abels, Patrick" userId="ba666de4-0d21-43a6-8e66-51a18aae1b4a" providerId="ADAL" clId="{F2879996-8BF4-46C6-8A07-62B6B0EFE55B}" dt="2023-11-22T23:04:01.205" v="356" actId="20577"/>
          <ac:spMkLst>
            <pc:docMk/>
            <pc:sldMk cId="2565109784" sldId="277"/>
            <ac:spMk id="3" creationId="{2982B054-CAC6-C3B0-4FD5-62414725292A}"/>
          </ac:spMkLst>
        </pc:spChg>
        <pc:picChg chg="add mod">
          <ac:chgData name="Abels, Patrick" userId="ba666de4-0d21-43a6-8e66-51a18aae1b4a" providerId="ADAL" clId="{F2879996-8BF4-46C6-8A07-62B6B0EFE55B}" dt="2023-11-22T23:04:58.196" v="376" actId="1035"/>
          <ac:picMkLst>
            <pc:docMk/>
            <pc:sldMk cId="2565109784" sldId="277"/>
            <ac:picMk id="4" creationId="{4CDB5D08-8D83-06BD-AD4A-35438F895467}"/>
          </ac:picMkLst>
        </pc:picChg>
        <pc:picChg chg="del">
          <ac:chgData name="Abels, Patrick" userId="ba666de4-0d21-43a6-8e66-51a18aae1b4a" providerId="ADAL" clId="{F2879996-8BF4-46C6-8A07-62B6B0EFE55B}" dt="2023-11-22T23:03:42.767" v="342" actId="478"/>
          <ac:picMkLst>
            <pc:docMk/>
            <pc:sldMk cId="2565109784" sldId="277"/>
            <ac:picMk id="5" creationId="{FF19F995-23E2-A43B-10CF-223E6D36B46E}"/>
          </ac:picMkLst>
        </pc:picChg>
        <pc:picChg chg="add mod">
          <ac:chgData name="Abels, Patrick" userId="ba666de4-0d21-43a6-8e66-51a18aae1b4a" providerId="ADAL" clId="{F2879996-8BF4-46C6-8A07-62B6B0EFE55B}" dt="2023-11-22T23:04:58.196" v="376" actId="1035"/>
          <ac:picMkLst>
            <pc:docMk/>
            <pc:sldMk cId="2565109784" sldId="277"/>
            <ac:picMk id="7" creationId="{C0EBC7A1-3131-D842-6199-8B9019156664}"/>
          </ac:picMkLst>
        </pc:picChg>
        <pc:picChg chg="del">
          <ac:chgData name="Abels, Patrick" userId="ba666de4-0d21-43a6-8e66-51a18aae1b4a" providerId="ADAL" clId="{F2879996-8BF4-46C6-8A07-62B6B0EFE55B}" dt="2023-11-22T23:03:44.878" v="343" actId="478"/>
          <ac:picMkLst>
            <pc:docMk/>
            <pc:sldMk cId="2565109784" sldId="277"/>
            <ac:picMk id="8" creationId="{C146C550-F1C0-9E90-7187-A0AD30DC9CC5}"/>
          </ac:picMkLst>
        </pc:picChg>
      </pc:sldChg>
      <pc:sldChg chg="addSp delSp modSp mod">
        <pc:chgData name="Abels, Patrick" userId="ba666de4-0d21-43a6-8e66-51a18aae1b4a" providerId="ADAL" clId="{F2879996-8BF4-46C6-8A07-62B6B0EFE55B}" dt="2023-11-22T22:55:16.132" v="175" actId="13822"/>
        <pc:sldMkLst>
          <pc:docMk/>
          <pc:sldMk cId="2864634956" sldId="279"/>
        </pc:sldMkLst>
        <pc:spChg chg="mod">
          <ac:chgData name="Abels, Patrick" userId="ba666de4-0d21-43a6-8e66-51a18aae1b4a" providerId="ADAL" clId="{F2879996-8BF4-46C6-8A07-62B6B0EFE55B}" dt="2023-11-22T22:54:03.230" v="146" actId="14100"/>
          <ac:spMkLst>
            <pc:docMk/>
            <pc:sldMk cId="2864634956" sldId="279"/>
            <ac:spMk id="2" creationId="{71EE9835-A80A-95C7-AA40-CE4AF26E9118}"/>
          </ac:spMkLst>
        </pc:spChg>
        <pc:spChg chg="add mod">
          <ac:chgData name="Abels, Patrick" userId="ba666de4-0d21-43a6-8e66-51a18aae1b4a" providerId="ADAL" clId="{F2879996-8BF4-46C6-8A07-62B6B0EFE55B}" dt="2023-11-22T22:54:49.086" v="170" actId="1038"/>
          <ac:spMkLst>
            <pc:docMk/>
            <pc:sldMk cId="2864634956" sldId="279"/>
            <ac:spMk id="6" creationId="{E055F00A-7F76-F5F2-075D-8F4C5B874498}"/>
          </ac:spMkLst>
        </pc:spChg>
        <pc:spChg chg="add mod">
          <ac:chgData name="Abels, Patrick" userId="ba666de4-0d21-43a6-8e66-51a18aae1b4a" providerId="ADAL" clId="{F2879996-8BF4-46C6-8A07-62B6B0EFE55B}" dt="2023-11-22T22:55:16.132" v="175" actId="13822"/>
          <ac:spMkLst>
            <pc:docMk/>
            <pc:sldMk cId="2864634956" sldId="279"/>
            <ac:spMk id="7" creationId="{C8C544BE-4FAD-33F6-A145-5791C6E89B0B}"/>
          </ac:spMkLst>
        </pc:spChg>
        <pc:picChg chg="add mod modCrop">
          <ac:chgData name="Abels, Patrick" userId="ba666de4-0d21-43a6-8e66-51a18aae1b4a" providerId="ADAL" clId="{F2879996-8BF4-46C6-8A07-62B6B0EFE55B}" dt="2023-11-22T22:54:32.567" v="155" actId="732"/>
          <ac:picMkLst>
            <pc:docMk/>
            <pc:sldMk cId="2864634956" sldId="279"/>
            <ac:picMk id="4" creationId="{F486FAE9-E2C4-667C-2486-898108544481}"/>
          </ac:picMkLst>
        </pc:picChg>
        <pc:picChg chg="del">
          <ac:chgData name="Abels, Patrick" userId="ba666de4-0d21-43a6-8e66-51a18aae1b4a" providerId="ADAL" clId="{F2879996-8BF4-46C6-8A07-62B6B0EFE55B}" dt="2023-11-22T22:54:04.403" v="147" actId="478"/>
          <ac:picMkLst>
            <pc:docMk/>
            <pc:sldMk cId="2864634956" sldId="279"/>
            <ac:picMk id="5" creationId="{28DCF192-4667-1222-2E71-D3B14E90A12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 Chec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CB35870-924C-FCEE-621F-5B1A5DAC2D9A}"/>
              </a:ext>
            </a:extLst>
          </p:cNvPr>
          <p:cNvSpPr/>
          <p:nvPr userDrawn="1"/>
        </p:nvSpPr>
        <p:spPr>
          <a:xfrm>
            <a:off x="10173680" y="4826062"/>
            <a:ext cx="1908000" cy="19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50696084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ry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574235"/>
            <a:ext cx="11755524" cy="4064888"/>
          </a:xfrm>
          <a:prstGeom prst="rect">
            <a:avLst/>
          </a:prstGeom>
        </p:spPr>
        <p:txBody>
          <a:bodyPr anchor="t"/>
          <a:lstStyle>
            <a:lvl1pPr marL="342900" indent="-342900" algn="l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B8AC5E-4F07-913B-6471-29597C792985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Tagebucheintrag</a:t>
            </a:r>
            <a:endParaRPr lang="en-DE" sz="3600" b="1" dirty="0">
              <a:solidFill>
                <a:schemeClr val="bg1"/>
              </a:solidFill>
            </a:endParaRPr>
          </a:p>
        </p:txBody>
      </p:sp>
      <p:pic>
        <p:nvPicPr>
          <p:cNvPr id="11" name="Graphic 10" descr="Open book with solid fill">
            <a:extLst>
              <a:ext uri="{FF2B5EF4-FFF2-40B4-BE49-F238E27FC236}">
                <a16:creationId xmlns:a16="http://schemas.microsoft.com/office/drawing/2014/main" id="{46D9EE8F-FC58-5590-C56E-DC3C6D78A0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7371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F38FD2A-EA88-EDFD-6339-21B22322E309}"/>
              </a:ext>
            </a:extLst>
          </p:cNvPr>
          <p:cNvSpPr txBox="1"/>
          <p:nvPr userDrawn="1"/>
        </p:nvSpPr>
        <p:spPr>
          <a:xfrm>
            <a:off x="217976" y="2034965"/>
            <a:ext cx="10029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 err="1">
                <a:solidFill>
                  <a:schemeClr val="bg1"/>
                </a:solidFill>
              </a:rPr>
              <a:t>Schreibe</a:t>
            </a:r>
            <a:r>
              <a:rPr lang="en-GB" sz="2400" b="0" dirty="0">
                <a:solidFill>
                  <a:schemeClr val="bg1"/>
                </a:solidFill>
              </a:rPr>
              <a:t> </a:t>
            </a:r>
            <a:r>
              <a:rPr lang="en-GB" sz="2400" b="0" dirty="0" err="1">
                <a:solidFill>
                  <a:schemeClr val="bg1"/>
                </a:solidFill>
              </a:rPr>
              <a:t>einen</a:t>
            </a:r>
            <a:r>
              <a:rPr lang="en-GB" sz="2400" b="0" dirty="0">
                <a:solidFill>
                  <a:schemeClr val="bg1"/>
                </a:solidFill>
              </a:rPr>
              <a:t> </a:t>
            </a:r>
            <a:r>
              <a:rPr lang="en-GB" sz="2400" b="0" dirty="0" err="1">
                <a:solidFill>
                  <a:schemeClr val="bg1"/>
                </a:solidFill>
              </a:rPr>
              <a:t>Tagebucheintrag</a:t>
            </a:r>
            <a:r>
              <a:rPr lang="en-GB" sz="2400" b="0" dirty="0">
                <a:solidFill>
                  <a:schemeClr val="bg1"/>
                </a:solidFill>
              </a:rPr>
              <a:t>, in </a:t>
            </a:r>
            <a:r>
              <a:rPr lang="en-GB" sz="2400" b="0" dirty="0" err="1">
                <a:solidFill>
                  <a:schemeClr val="bg1"/>
                </a:solidFill>
              </a:rPr>
              <a:t>dem</a:t>
            </a:r>
            <a:r>
              <a:rPr lang="en-GB" sz="2400" b="0" dirty="0">
                <a:solidFill>
                  <a:schemeClr val="bg1"/>
                </a:solidFill>
              </a:rPr>
              <a:t> du </a:t>
            </a:r>
            <a:r>
              <a:rPr lang="en-GB" sz="2400" b="0" dirty="0" err="1">
                <a:solidFill>
                  <a:schemeClr val="bg1"/>
                </a:solidFill>
              </a:rPr>
              <a:t>folgende</a:t>
            </a:r>
            <a:r>
              <a:rPr lang="en-GB" sz="2400" b="0" dirty="0">
                <a:solidFill>
                  <a:schemeClr val="bg1"/>
                </a:solidFill>
              </a:rPr>
              <a:t> </a:t>
            </a:r>
            <a:r>
              <a:rPr lang="en-GB" sz="2400" b="0" dirty="0" err="1">
                <a:solidFill>
                  <a:schemeClr val="bg1"/>
                </a:solidFill>
              </a:rPr>
              <a:t>Fragen</a:t>
            </a:r>
            <a:r>
              <a:rPr lang="en-GB" sz="2400" b="0" dirty="0">
                <a:solidFill>
                  <a:schemeClr val="bg1"/>
                </a:solidFill>
              </a:rPr>
              <a:t> </a:t>
            </a:r>
            <a:r>
              <a:rPr lang="en-GB" sz="2400" b="0" dirty="0" err="1">
                <a:solidFill>
                  <a:schemeClr val="bg1"/>
                </a:solidFill>
              </a:rPr>
              <a:t>beantwortest</a:t>
            </a:r>
            <a:r>
              <a:rPr lang="en-GB" sz="2400" b="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45E9359F-19D5-5FE7-D668-D1A823AF12B0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0975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ekly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Wochenübung</a:t>
            </a:r>
            <a:endParaRPr lang="en-DE" sz="3600" b="1" dirty="0">
              <a:solidFill>
                <a:schemeClr val="bg1"/>
              </a:solidFill>
            </a:endParaRPr>
          </a:p>
        </p:txBody>
      </p:sp>
      <p:pic>
        <p:nvPicPr>
          <p:cNvPr id="11" name="Graphic 10" descr="Questions with solid fill">
            <a:extLst>
              <a:ext uri="{FF2B5EF4-FFF2-40B4-BE49-F238E27FC236}">
                <a16:creationId xmlns:a16="http://schemas.microsoft.com/office/drawing/2014/main" id="{583C38F4-65D6-97A2-2BA6-A89F6A9860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7371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5FD2AAC7-9B75-3AB5-B637-0963CD650730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69333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Hausaufgabe</a:t>
            </a:r>
            <a:endParaRPr lang="en-DE" sz="3600" b="1" dirty="0">
              <a:solidFill>
                <a:schemeClr val="bg1"/>
              </a:solidFill>
            </a:endParaRPr>
          </a:p>
        </p:txBody>
      </p:sp>
      <p:pic>
        <p:nvPicPr>
          <p:cNvPr id="3" name="Graphic 2" descr="Home with solid fill">
            <a:extLst>
              <a:ext uri="{FF2B5EF4-FFF2-40B4-BE49-F238E27FC236}">
                <a16:creationId xmlns:a16="http://schemas.microsoft.com/office/drawing/2014/main" id="{69AA69DC-3BDE-DC5B-7592-005FD0389B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888" y="571131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C9A209D0-EA06-1729-FBBE-24B631883FB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19291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Ü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Kopfübung</a:t>
            </a:r>
            <a:endParaRPr lang="en-DE" sz="3600" b="1" dirty="0">
              <a:solidFill>
                <a:schemeClr val="bg1"/>
              </a:solidFill>
            </a:endParaRPr>
          </a:p>
        </p:txBody>
      </p:sp>
      <p:pic>
        <p:nvPicPr>
          <p:cNvPr id="4" name="Graphic 3" descr="Brain in head with solid fill">
            <a:extLst>
              <a:ext uri="{FF2B5EF4-FFF2-40B4-BE49-F238E27FC236}">
                <a16:creationId xmlns:a16="http://schemas.microsoft.com/office/drawing/2014/main" id="{E45BE055-35ED-0E1E-0BDF-73C8529392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2397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5142F539-38A0-8060-018C-13DE99969077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5392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Mathematik</a:t>
            </a:r>
            <a:r>
              <a:rPr lang="en-US" dirty="0"/>
              <a:t> 9 Abels</a:t>
            </a:r>
            <a:endParaRPr lang="en-D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133CF1-11F3-EDEA-3ED0-5E0A17886D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onnsiteX0" fmla="*/ 0 w 1649114"/>
              <a:gd name="connsiteY0" fmla="*/ 0 h 1685925"/>
              <a:gd name="connsiteX1" fmla="*/ 500231 w 1649114"/>
              <a:gd name="connsiteY1" fmla="*/ 0 h 1685925"/>
              <a:gd name="connsiteX2" fmla="*/ 1016954 w 1649114"/>
              <a:gd name="connsiteY2" fmla="*/ 0 h 1685925"/>
              <a:gd name="connsiteX3" fmla="*/ 1649114 w 1649114"/>
              <a:gd name="connsiteY3" fmla="*/ 0 h 1685925"/>
              <a:gd name="connsiteX4" fmla="*/ 1649114 w 1649114"/>
              <a:gd name="connsiteY4" fmla="*/ 545116 h 1685925"/>
              <a:gd name="connsiteX5" fmla="*/ 1649114 w 1649114"/>
              <a:gd name="connsiteY5" fmla="*/ 1073372 h 1685925"/>
              <a:gd name="connsiteX6" fmla="*/ 1649114 w 1649114"/>
              <a:gd name="connsiteY6" fmla="*/ 1685925 h 1685925"/>
              <a:gd name="connsiteX7" fmla="*/ 1132392 w 1649114"/>
              <a:gd name="connsiteY7" fmla="*/ 1685925 h 1685925"/>
              <a:gd name="connsiteX8" fmla="*/ 566196 w 1649114"/>
              <a:gd name="connsiteY8" fmla="*/ 1685925 h 1685925"/>
              <a:gd name="connsiteX9" fmla="*/ 0 w 1649114"/>
              <a:gd name="connsiteY9" fmla="*/ 1685925 h 1685925"/>
              <a:gd name="connsiteX10" fmla="*/ 0 w 1649114"/>
              <a:gd name="connsiteY10" fmla="*/ 1157669 h 1685925"/>
              <a:gd name="connsiteX11" fmla="*/ 0 w 1649114"/>
              <a:gd name="connsiteY11" fmla="*/ 646271 h 1685925"/>
              <a:gd name="connsiteX12" fmla="*/ 0 w 1649114"/>
              <a:gd name="connsiteY1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951064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60747377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Animate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525908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24753" y="619845"/>
            <a:ext cx="914400" cy="91440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96C6788-0DB4-7E84-1F70-465F03B940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08986" y="407504"/>
            <a:ext cx="1281600" cy="1282148"/>
          </a:xfrm>
          <a:prstGeom prst="rect">
            <a:avLst/>
          </a:prstGeom>
        </p:spPr>
        <p:txBody>
          <a:bodyPr/>
          <a:lstStyle/>
          <a:p>
            <a:endParaRPr lang="en-DE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8D296A4-2077-12B4-53D8-2472FECBC8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2282825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93965441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NoHint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6043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AE2624B0-64A9-2718-7794-4E2E9E577B5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715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Hin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21277" y="602337"/>
            <a:ext cx="914400" cy="914400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1C5A454-C75F-6FDA-789A-702540F36A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2282825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665643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Solu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DA3F6043-04FC-7DBE-9677-C0D2183CF0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21277" y="602337"/>
            <a:ext cx="914400" cy="914400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2282825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815804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w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328" y="2036616"/>
            <a:ext cx="10983548" cy="428814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2E43612-BB99-E759-308D-EC7DC153B9A7}"/>
              </a:ext>
            </a:extLst>
          </p:cNvPr>
          <p:cNvSpPr/>
          <p:nvPr userDrawn="1"/>
        </p:nvSpPr>
        <p:spPr>
          <a:xfrm>
            <a:off x="218237" y="312663"/>
            <a:ext cx="11755524" cy="6326460"/>
          </a:xfrm>
          <a:prstGeom prst="roundRect">
            <a:avLst>
              <a:gd name="adj" fmla="val 1772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602344" y="293098"/>
            <a:ext cx="2390569" cy="1493748"/>
          </a:xfrm>
          <a:prstGeom prst="roundRect">
            <a:avLst>
              <a:gd name="adj" fmla="val 2989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328" y="781533"/>
            <a:ext cx="2611068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Überschrift</a:t>
            </a:r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161EA-303E-AE82-C761-477476BF0B4C}"/>
              </a:ext>
            </a:extLst>
          </p:cNvPr>
          <p:cNvSpPr txBox="1"/>
          <p:nvPr userDrawn="1"/>
        </p:nvSpPr>
        <p:spPr>
          <a:xfrm>
            <a:off x="9804281" y="533243"/>
            <a:ext cx="1973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  <a:endParaRPr lang="en-DE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9859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76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6" r:id="rId2"/>
    <p:sldLayoutId id="2147483661" r:id="rId3"/>
    <p:sldLayoutId id="2147483675" r:id="rId4"/>
    <p:sldLayoutId id="2147483663" r:id="rId5"/>
    <p:sldLayoutId id="2147483671" r:id="rId6"/>
    <p:sldLayoutId id="2147483664" r:id="rId7"/>
    <p:sldLayoutId id="2147483665" r:id="rId8"/>
    <p:sldLayoutId id="2147483672" r:id="rId9"/>
    <p:sldLayoutId id="2147483668" r:id="rId10"/>
    <p:sldLayoutId id="2147483669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E00736-7763-5364-29F5-3973C6BC80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Mathematik</a:t>
            </a:r>
            <a:r>
              <a:rPr lang="en-GB" dirty="0"/>
              <a:t> 10 Abels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66537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4C4111F3-57ED-1AC0-C6C3-B772D1A108DC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𝑃𝑦𝑟𝑎𝑚𝑖𝑑𝑒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en-GB" b="0" dirty="0"/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GB" dirty="0" err="1"/>
                  <a:t>Distributivgesetz</a:t>
                </a:r>
                <a:r>
                  <a:rPr lang="en-GB" dirty="0"/>
                  <a:t>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DE" dirty="0"/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𝐾𝑢𝑔𝑒𝑙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en-DE" dirty="0"/>
              </a:p>
            </p:txBody>
          </p:sp>
        </mc:Choice>
        <mc:Fallback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4C4111F3-57ED-1AC0-C6C3-B772D1A108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2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3AC2EC8-2CA2-7F87-CA08-BF7E3167B04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89178" y="441725"/>
            <a:ext cx="2689995" cy="272010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D43856A-80BF-2BCA-722B-3949F0171538}"/>
                  </a:ext>
                </a:extLst>
              </p:cNvPr>
              <p:cNvSpPr txBox="1"/>
              <p:nvPr/>
            </p:nvSpPr>
            <p:spPr>
              <a:xfrm>
                <a:off x="9866074" y="1663278"/>
                <a:ext cx="1851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DE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D43856A-80BF-2BCA-722B-3949F0171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6074" y="1663278"/>
                <a:ext cx="185114" cy="276999"/>
              </a:xfrm>
              <a:prstGeom prst="rect">
                <a:avLst/>
              </a:prstGeom>
              <a:blipFill>
                <a:blip r:embed="rId5"/>
                <a:stretch>
                  <a:fillRect l="-32258" r="-25806" b="-888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833E00A-8F3C-C5E7-C6A6-C82FE682698A}"/>
                  </a:ext>
                </a:extLst>
              </p:cNvPr>
              <p:cNvSpPr txBox="1"/>
              <p:nvPr/>
            </p:nvSpPr>
            <p:spPr>
              <a:xfrm>
                <a:off x="9649637" y="2426039"/>
                <a:ext cx="36907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DE" sz="32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833E00A-8F3C-C5E7-C6A6-C82FE6826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9637" y="2426039"/>
                <a:ext cx="369075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F2BABD21-71F6-78B2-F753-82C6A0F364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977" b="96346" l="8308" r="91077">
                        <a14:foregroundMark x1="48000" y1="6977" x2="56308" y2="6977"/>
                        <a14:foregroundMark x1="91077" y1="51495" x2="91077" y2="51495"/>
                        <a14:foregroundMark x1="47692" y1="92027" x2="47692" y2="92027"/>
                        <a14:foregroundMark x1="8308" y1="52492" x2="8308" y2="52492"/>
                        <a14:foregroundMark x1="48308" y1="96346" x2="48308" y2="963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9732" y="3258171"/>
            <a:ext cx="3522760" cy="326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1557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61EC6D-5629-547F-1E19-2D0F330600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Wie </a:t>
            </a:r>
            <a:r>
              <a:rPr lang="en-GB" dirty="0" err="1"/>
              <a:t>berechne</a:t>
            </a:r>
            <a:r>
              <a:rPr lang="en-GB" dirty="0"/>
              <a:t> ich d</a:t>
            </a:r>
            <a:r>
              <a:rPr lang="de-DE" dirty="0"/>
              <a:t>en</a:t>
            </a:r>
            <a:r>
              <a:rPr lang="en-GB" dirty="0"/>
              <a:t> </a:t>
            </a:r>
            <a:r>
              <a:rPr lang="de-DE" dirty="0">
                <a:solidFill>
                  <a:srgbClr val="FFC000"/>
                </a:solidFill>
              </a:rPr>
              <a:t>Oberflächeninhalt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 err="1"/>
              <a:t>eine</a:t>
            </a:r>
            <a:r>
              <a:rPr lang="de-DE" dirty="0"/>
              <a:t>r</a:t>
            </a:r>
            <a:r>
              <a:rPr lang="en-GB" dirty="0"/>
              <a:t> </a:t>
            </a:r>
            <a:r>
              <a:rPr lang="de-DE" dirty="0">
                <a:solidFill>
                  <a:srgbClr val="FFC000"/>
                </a:solidFill>
              </a:rPr>
              <a:t>Kugel</a:t>
            </a:r>
            <a:r>
              <a:rPr lang="en-GB" dirty="0"/>
              <a:t>?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30509425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1EE9835-A80A-95C7-AA40-CE4AF26E91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8112" y="252448"/>
            <a:ext cx="11915775" cy="1629516"/>
          </a:xfrm>
        </p:spPr>
        <p:txBody>
          <a:bodyPr/>
          <a:lstStyle/>
          <a:p>
            <a:r>
              <a:rPr lang="de-DE" dirty="0"/>
              <a:t>Was fällt dir auf?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55F00A-7F76-F5F2-075D-8F4C5B874498}"/>
              </a:ext>
            </a:extLst>
          </p:cNvPr>
          <p:cNvSpPr/>
          <p:nvPr/>
        </p:nvSpPr>
        <p:spPr>
          <a:xfrm>
            <a:off x="3796143" y="2576945"/>
            <a:ext cx="665019" cy="519385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6ACA0E-FB39-288B-C4A9-5EEB24935C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33"/>
          <a:stretch/>
        </p:blipFill>
        <p:spPr>
          <a:xfrm>
            <a:off x="439051" y="1967019"/>
            <a:ext cx="11313897" cy="208398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610065-38DF-7018-52A6-734145E270B9}"/>
                  </a:ext>
                </a:extLst>
              </p:cNvPr>
              <p:cNvSpPr txBox="1"/>
              <p:nvPr/>
            </p:nvSpPr>
            <p:spPr>
              <a:xfrm>
                <a:off x="2566635" y="4363215"/>
                <a:ext cx="7058727" cy="19080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6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6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sz="6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GB" sz="6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GB" sz="6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6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6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6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6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6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sz="6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6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sz="6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DE" sz="66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610065-38DF-7018-52A6-734145E27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635" y="4363215"/>
                <a:ext cx="7058727" cy="19080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463495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8E018E95-E0A5-7C2A-D9D7-FB928B0817AF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de-DE" b="0" dirty="0"/>
                  <a:t>Für den Oberflächeninhalt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de-DE" b="0" dirty="0"/>
                  <a:t> einer Kugel mit dem Radius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de-DE" b="0" dirty="0"/>
                  <a:t> gilt:</a:t>
                </a:r>
              </a:p>
              <a:p>
                <a:endParaRPr lang="en-GB" b="0" dirty="0"/>
              </a:p>
              <a:p>
                <a:pPr>
                  <a:lnSpc>
                    <a:spcPct val="100000"/>
                  </a:lnSpc>
                  <a:spcAft>
                    <a:spcPts val="3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60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GB" sz="6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60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60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sz="60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GB" sz="60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GB" sz="6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6000" b="0" dirty="0">
                  <a:solidFill>
                    <a:srgbClr val="00B0F0"/>
                  </a:solidFill>
                </a:endParaRPr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num>
                            <m:den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4⋅</m:t>
                              </m:r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6000" b="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8E018E95-E0A5-7C2A-D9D7-FB928B0817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888" t="-198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639947-5E59-51F9-9D30-2499F86B74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9328" y="781533"/>
            <a:ext cx="8012412" cy="646112"/>
          </a:xfrm>
        </p:spPr>
        <p:txBody>
          <a:bodyPr/>
          <a:lstStyle/>
          <a:p>
            <a:r>
              <a:rPr lang="de-DE" dirty="0"/>
              <a:t>Kugel</a:t>
            </a:r>
            <a:r>
              <a:rPr lang="en-GB" dirty="0"/>
              <a:t> – </a:t>
            </a:r>
            <a:r>
              <a:rPr lang="de-DE" dirty="0"/>
              <a:t>Oberflächeninhalt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0F22E0-86C0-DF65-7B1E-D21462F7AE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77" b="96346" l="8308" r="91077">
                        <a14:foregroundMark x1="48000" y1="6977" x2="56308" y2="6977"/>
                        <a14:foregroundMark x1="91077" y1="51495" x2="91077" y2="51495"/>
                        <a14:foregroundMark x1="47692" y1="92027" x2="47692" y2="92027"/>
                        <a14:foregroundMark x1="8308" y1="52492" x2="8308" y2="52492"/>
                        <a14:foregroundMark x1="48308" y1="96346" x2="48308" y2="963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41536" y="2586954"/>
            <a:ext cx="4035834" cy="373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4295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82B054-CAC6-C3B0-4FD5-6241472529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Fun151,152</a:t>
            </a:r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94E00E-3D5C-AC47-7527-55B9B6F52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485" y="1337197"/>
            <a:ext cx="7987598" cy="21901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F4266C-AAA7-806E-29A8-BC26908E2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689" y="3527344"/>
            <a:ext cx="7910622" cy="3092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320DA6-979B-02D8-F207-0D9C3CA2E1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201" t="15327" r="1446" b="5267"/>
          <a:stretch/>
        </p:blipFill>
        <p:spPr>
          <a:xfrm>
            <a:off x="6166384" y="3909366"/>
            <a:ext cx="3942515" cy="264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0978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B4AC83-A0D2-8995-9BE5-B7B7A750ED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Fun151</a:t>
            </a:r>
            <a:endParaRPr lang="en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C05CC6-F72F-13F6-764A-CD6A2E742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85" y="2619041"/>
            <a:ext cx="11071830" cy="275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1517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Youtube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</Words>
  <Application>Microsoft Office PowerPoint</Application>
  <PresentationFormat>Widescreen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Cambria Math</vt:lpstr>
      <vt:lpstr>Youtube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Abels</dc:creator>
  <cp:lastModifiedBy>Abels, Patrick</cp:lastModifiedBy>
  <cp:revision>218</cp:revision>
  <dcterms:created xsi:type="dcterms:W3CDTF">2022-12-22T20:26:39Z</dcterms:created>
  <dcterms:modified xsi:type="dcterms:W3CDTF">2023-11-23T00:31:34Z</dcterms:modified>
</cp:coreProperties>
</file>