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4" r:id="rId4"/>
    <p:sldId id="279" r:id="rId5"/>
    <p:sldId id="276" r:id="rId6"/>
    <p:sldId id="277" r:id="rId7"/>
    <p:sldId id="272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ED8"/>
    <a:srgbClr val="C4E1B5"/>
    <a:srgbClr val="FCD2C0"/>
    <a:srgbClr val="00B050"/>
    <a:srgbClr val="00000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DA875-443D-4ECB-9B79-31C1021D9C7F}" v="212" dt="2023-11-22T22:39:10.732"/>
    <p1510:client id="{F2879996-8BF4-46C6-8A07-62B6B0EFE55B}" v="209" dt="2023-11-22T23:02:56.995"/>
    <p1510:client id="{F5705E0B-153D-4726-A97A-FB2C61EB3D91}" v="358" dt="2023-11-23T00:00:27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60" d="100"/>
          <a:sy n="60" d="100"/>
        </p:scale>
        <p:origin x="8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64E45D21-3B0C-CC47-A9B4-66ED7D9231A6}"/>
    <pc:docChg chg="undo custSel addSld delSld modSld">
      <pc:chgData name="Abels, Patrick" userId="ba666de4-0d21-43a6-8e66-51a18aae1b4a" providerId="ADAL" clId="{64E45D21-3B0C-CC47-A9B4-66ED7D9231A6}" dt="2023-11-22T13:47:02.627" v="852" actId="1037"/>
      <pc:docMkLst>
        <pc:docMk/>
      </pc:docMkLst>
      <pc:sldChg chg="addSp delSp modSp">
        <pc:chgData name="Abels, Patrick" userId="ba666de4-0d21-43a6-8e66-51a18aae1b4a" providerId="ADAL" clId="{64E45D21-3B0C-CC47-A9B4-66ED7D9231A6}" dt="2023-11-22T13:45:19.266" v="842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64E45D21-3B0C-CC47-A9B4-66ED7D9231A6}" dt="2023-11-22T13:44:00.282" v="83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64E45D21-3B0C-CC47-A9B4-66ED7D9231A6}" dt="2023-11-22T13:45:19.266" v="842" actId="14100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64E45D21-3B0C-CC47-A9B4-66ED7D9231A6}" dt="2023-11-22T13:44:24.929" v="837" actId="478"/>
          <ac:picMkLst>
            <pc:docMk/>
            <pc:sldMk cId="1696715170" sldId="272"/>
            <ac:picMk id="6" creationId="{F0970DB1-965A-5729-A541-E9448768EF93}"/>
          </ac:picMkLst>
        </pc:picChg>
        <pc:picChg chg="del">
          <ac:chgData name="Abels, Patrick" userId="ba666de4-0d21-43a6-8e66-51a18aae1b4a" providerId="ADAL" clId="{64E45D21-3B0C-CC47-A9B4-66ED7D9231A6}" dt="2023-11-22T13:44:23.646" v="836" actId="478"/>
          <ac:picMkLst>
            <pc:docMk/>
            <pc:sldMk cId="1696715170" sldId="272"/>
            <ac:picMk id="8" creationId="{109C6C19-AF92-814D-2160-C73672F579A3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42:50.074" v="812" actId="2084"/>
        <pc:sldMkLst>
          <pc:docMk/>
          <pc:sldMk cId="4006115575" sldId="273"/>
        </pc:sldMkLst>
        <pc:spChg chg="mod">
          <ac:chgData name="Abels, Patrick" userId="ba666de4-0d21-43a6-8e66-51a18aae1b4a" providerId="ADAL" clId="{64E45D21-3B0C-CC47-A9B4-66ED7D9231A6}" dt="2023-11-22T13:30:03.070" v="526" actId="20577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64E45D21-3B0C-CC47-A9B4-66ED7D9231A6}" dt="2023-11-22T13:42:16.853" v="804" actId="208"/>
          <ac:spMkLst>
            <pc:docMk/>
            <pc:sldMk cId="4006115575" sldId="273"/>
            <ac:spMk id="3" creationId="{E0849116-D526-9F22-5BA9-940AEE87C332}"/>
          </ac:spMkLst>
        </pc:spChg>
        <pc:spChg chg="add mod">
          <ac:chgData name="Abels, Patrick" userId="ba666de4-0d21-43a6-8e66-51a18aae1b4a" providerId="ADAL" clId="{64E45D21-3B0C-CC47-A9B4-66ED7D9231A6}" dt="2023-11-22T13:42:50.074" v="812" actId="2084"/>
          <ac:spMkLst>
            <pc:docMk/>
            <pc:sldMk cId="4006115575" sldId="273"/>
            <ac:spMk id="4" creationId="{CE7FA287-6E89-B85F-0CE3-9F3C3304E6BE}"/>
          </ac:spMkLst>
        </pc:spChg>
        <pc:spChg chg="del">
          <ac:chgData name="Abels, Patrick" userId="ba666de4-0d21-43a6-8e66-51a18aae1b4a" providerId="ADAL" clId="{64E45D21-3B0C-CC47-A9B4-66ED7D9231A6}" dt="2023-11-22T13:41:38.634" v="791" actId="478"/>
          <ac:spMkLst>
            <pc:docMk/>
            <pc:sldMk cId="4006115575" sldId="273"/>
            <ac:spMk id="8" creationId="{EBB36030-917D-2021-9A2C-14D07ED74CCD}"/>
          </ac:spMkLst>
        </pc:spChg>
        <pc:spChg chg="del">
          <ac:chgData name="Abels, Patrick" userId="ba666de4-0d21-43a6-8e66-51a18aae1b4a" providerId="ADAL" clId="{64E45D21-3B0C-CC47-A9B4-66ED7D9231A6}" dt="2023-11-22T13:40:53.858" v="787" actId="478"/>
          <ac:spMkLst>
            <pc:docMk/>
            <pc:sldMk cId="4006115575" sldId="273"/>
            <ac:spMk id="9" creationId="{ED67F4FA-CCA3-9333-38FD-04E49D7F4F9D}"/>
          </ac:spMkLst>
        </pc:spChg>
        <pc:spChg chg="del">
          <ac:chgData name="Abels, Patrick" userId="ba666de4-0d21-43a6-8e66-51a18aae1b4a" providerId="ADAL" clId="{64E45D21-3B0C-CC47-A9B4-66ED7D9231A6}" dt="2023-11-22T13:41:41.910" v="794" actId="478"/>
          <ac:spMkLst>
            <pc:docMk/>
            <pc:sldMk cId="4006115575" sldId="273"/>
            <ac:spMk id="11" creationId="{2C23D4D7-661B-05AC-D663-9F311F77F8D4}"/>
          </ac:spMkLst>
        </pc:spChg>
        <pc:spChg chg="del">
          <ac:chgData name="Abels, Patrick" userId="ba666de4-0d21-43a6-8e66-51a18aae1b4a" providerId="ADAL" clId="{64E45D21-3B0C-CC47-A9B4-66ED7D9231A6}" dt="2023-11-22T13:41:39.765" v="792" actId="478"/>
          <ac:spMkLst>
            <pc:docMk/>
            <pc:sldMk cId="4006115575" sldId="273"/>
            <ac:spMk id="12" creationId="{D36E3002-8282-181B-8C7F-511E9661B62F}"/>
          </ac:spMkLst>
        </pc:spChg>
        <pc:spChg chg="del">
          <ac:chgData name="Abels, Patrick" userId="ba666de4-0d21-43a6-8e66-51a18aae1b4a" providerId="ADAL" clId="{64E45D21-3B0C-CC47-A9B4-66ED7D9231A6}" dt="2023-11-22T13:41:40.875" v="793" actId="478"/>
          <ac:spMkLst>
            <pc:docMk/>
            <pc:sldMk cId="4006115575" sldId="273"/>
            <ac:spMk id="17" creationId="{0FE74776-50FC-C906-773E-2A99337D798A}"/>
          </ac:spMkLst>
        </pc:spChg>
        <pc:spChg chg="del">
          <ac:chgData name="Abels, Patrick" userId="ba666de4-0d21-43a6-8e66-51a18aae1b4a" providerId="ADAL" clId="{64E45D21-3B0C-CC47-A9B4-66ED7D9231A6}" dt="2023-11-22T13:41:45.419" v="797" actId="478"/>
          <ac:spMkLst>
            <pc:docMk/>
            <pc:sldMk cId="4006115575" sldId="273"/>
            <ac:spMk id="18" creationId="{0EB3B5F0-0915-EBF3-3C44-ADA3B7F74788}"/>
          </ac:spMkLst>
        </pc:spChg>
        <pc:spChg chg="del">
          <ac:chgData name="Abels, Patrick" userId="ba666de4-0d21-43a6-8e66-51a18aae1b4a" providerId="ADAL" clId="{64E45D21-3B0C-CC47-A9B4-66ED7D9231A6}" dt="2023-11-22T13:41:44.234" v="796" actId="478"/>
          <ac:spMkLst>
            <pc:docMk/>
            <pc:sldMk cId="4006115575" sldId="273"/>
            <ac:spMk id="19" creationId="{9569DFBA-F64B-DEF3-4C0D-1D657FF1EFB3}"/>
          </ac:spMkLst>
        </pc:spChg>
        <pc:spChg chg="del">
          <ac:chgData name="Abels, Patrick" userId="ba666de4-0d21-43a6-8e66-51a18aae1b4a" providerId="ADAL" clId="{64E45D21-3B0C-CC47-A9B4-66ED7D9231A6}" dt="2023-11-22T13:41:43.061" v="795" actId="478"/>
          <ac:spMkLst>
            <pc:docMk/>
            <pc:sldMk cId="4006115575" sldId="273"/>
            <ac:spMk id="20" creationId="{36B8A7C3-4C30-84FA-0183-1A39BFA8E393}"/>
          </ac:spMkLst>
        </pc:spChg>
        <pc:spChg chg="del">
          <ac:chgData name="Abels, Patrick" userId="ba666de4-0d21-43a6-8e66-51a18aae1b4a" providerId="ADAL" clId="{64E45D21-3B0C-CC47-A9B4-66ED7D9231A6}" dt="2023-11-22T13:40:56.967" v="788" actId="478"/>
          <ac:spMkLst>
            <pc:docMk/>
            <pc:sldMk cId="4006115575" sldId="273"/>
            <ac:spMk id="25" creationId="{B804604C-7AA6-AE3D-B801-C6C3081D453B}"/>
          </ac:spMkLst>
        </pc:spChg>
        <pc:spChg chg="del">
          <ac:chgData name="Abels, Patrick" userId="ba666de4-0d21-43a6-8e66-51a18aae1b4a" providerId="ADAL" clId="{64E45D21-3B0C-CC47-A9B4-66ED7D9231A6}" dt="2023-11-22T13:40:58.316" v="789" actId="478"/>
          <ac:spMkLst>
            <pc:docMk/>
            <pc:sldMk cId="4006115575" sldId="273"/>
            <ac:spMk id="28" creationId="{1A8952E1-7934-13EE-1789-3BC4BD53AD02}"/>
          </ac:spMkLst>
        </pc:spChg>
        <pc:cxnChg chg="del mod">
          <ac:chgData name="Abels, Patrick" userId="ba666de4-0d21-43a6-8e66-51a18aae1b4a" providerId="ADAL" clId="{64E45D21-3B0C-CC47-A9B4-66ED7D9231A6}" dt="2023-11-22T13:41:37.166" v="790" actId="478"/>
          <ac:cxnSpMkLst>
            <pc:docMk/>
            <pc:sldMk cId="4006115575" sldId="273"/>
            <ac:cxnSpMk id="30" creationId="{B306F266-CF8F-40C3-6D22-7F00152CCDA0}"/>
          </ac:cxnSpMkLst>
        </pc:cxnChg>
      </pc:sldChg>
      <pc:sldChg chg="modSp mod modClrScheme chgLayout">
        <pc:chgData name="Abels, Patrick" userId="ba666de4-0d21-43a6-8e66-51a18aae1b4a" providerId="ADAL" clId="{64E45D21-3B0C-CC47-A9B4-66ED7D9231A6}" dt="2023-11-22T13:33:46.415" v="549" actId="700"/>
        <pc:sldMkLst>
          <pc:docMk/>
          <pc:sldMk cId="3305094257" sldId="274"/>
        </pc:sldMkLst>
        <pc:spChg chg="mod ord">
          <ac:chgData name="Abels, Patrick" userId="ba666de4-0d21-43a6-8e66-51a18aae1b4a" providerId="ADAL" clId="{64E45D21-3B0C-CC47-A9B4-66ED7D9231A6}" dt="2023-11-22T13:33:46.415" v="549" actId="700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del">
        <pc:chgData name="Abels, Patrick" userId="ba666de4-0d21-43a6-8e66-51a18aae1b4a" providerId="ADAL" clId="{64E45D21-3B0C-CC47-A9B4-66ED7D9231A6}" dt="2023-11-22T13:40:37.985" v="786" actId="2696"/>
        <pc:sldMkLst>
          <pc:docMk/>
          <pc:sldMk cId="3194239503" sldId="275"/>
        </pc:sldMkLst>
        <pc:picChg chg="add mod modCrop">
          <ac:chgData name="Abels, Patrick" userId="ba666de4-0d21-43a6-8e66-51a18aae1b4a" providerId="ADAL" clId="{64E45D21-3B0C-CC47-A9B4-66ED7D9231A6}" dt="2023-11-22T13:33:22.904" v="546" actId="1076"/>
          <ac:picMkLst>
            <pc:docMk/>
            <pc:sldMk cId="3194239503" sldId="275"/>
            <ac:picMk id="2" creationId="{2689E9A2-85AD-F44F-CD1D-4F7A6E084F09}"/>
          </ac:picMkLst>
        </pc:picChg>
        <pc:picChg chg="add mod modCrop">
          <ac:chgData name="Abels, Patrick" userId="ba666de4-0d21-43a6-8e66-51a18aae1b4a" providerId="ADAL" clId="{64E45D21-3B0C-CC47-A9B4-66ED7D9231A6}" dt="2023-11-22T13:33:32.269" v="547" actId="1076"/>
          <ac:picMkLst>
            <pc:docMk/>
            <pc:sldMk cId="3194239503" sldId="275"/>
            <ac:picMk id="4" creationId="{052A30B7-C8FF-7017-628C-0ED75388D119}"/>
          </ac:picMkLst>
        </pc:picChg>
        <pc:picChg chg="del">
          <ac:chgData name="Abels, Patrick" userId="ba666de4-0d21-43a6-8e66-51a18aae1b4a" providerId="ADAL" clId="{64E45D21-3B0C-CC47-A9B4-66ED7D9231A6}" dt="2023-11-22T13:31:34.368" v="527" actId="478"/>
          <ac:picMkLst>
            <pc:docMk/>
            <pc:sldMk cId="3194239503" sldId="275"/>
            <ac:picMk id="7" creationId="{C7181C15-AE3A-E62E-954D-5FC840EDD9F6}"/>
          </ac:picMkLst>
        </pc:picChg>
        <pc:picChg chg="del">
          <ac:chgData name="Abels, Patrick" userId="ba666de4-0d21-43a6-8e66-51a18aae1b4a" providerId="ADAL" clId="{64E45D21-3B0C-CC47-A9B4-66ED7D9231A6}" dt="2023-11-22T13:31:38.374" v="530" actId="478"/>
          <ac:picMkLst>
            <pc:docMk/>
            <pc:sldMk cId="3194239503" sldId="275"/>
            <ac:picMk id="9" creationId="{0AA3BCE4-2AD6-53C2-4538-0C0F05FD448B}"/>
          </ac:picMkLst>
        </pc:picChg>
        <pc:picChg chg="del">
          <ac:chgData name="Abels, Patrick" userId="ba666de4-0d21-43a6-8e66-51a18aae1b4a" providerId="ADAL" clId="{64E45D21-3B0C-CC47-A9B4-66ED7D9231A6}" dt="2023-11-22T13:31:37.280" v="529" actId="478"/>
          <ac:picMkLst>
            <pc:docMk/>
            <pc:sldMk cId="3194239503" sldId="275"/>
            <ac:picMk id="10" creationId="{1FF33C58-99BA-FB41-67DE-896C90922D10}"/>
          </ac:picMkLst>
        </pc:picChg>
        <pc:picChg chg="del">
          <ac:chgData name="Abels, Patrick" userId="ba666de4-0d21-43a6-8e66-51a18aae1b4a" providerId="ADAL" clId="{64E45D21-3B0C-CC47-A9B4-66ED7D9231A6}" dt="2023-11-22T13:31:36.077" v="528" actId="478"/>
          <ac:picMkLst>
            <pc:docMk/>
            <pc:sldMk cId="3194239503" sldId="275"/>
            <ac:picMk id="11" creationId="{9241670B-4C9A-8515-96EA-43EAC5017CF1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27:58.303" v="483" actId="1076"/>
        <pc:sldMkLst>
          <pc:docMk/>
          <pc:sldMk cId="3173342950" sldId="276"/>
        </pc:sldMkLst>
        <pc:spChg chg="mod">
          <ac:chgData name="Abels, Patrick" userId="ba666de4-0d21-43a6-8e66-51a18aae1b4a" providerId="ADAL" clId="{64E45D21-3B0C-CC47-A9B4-66ED7D9231A6}" dt="2023-11-22T13:23:25.308" v="465" actId="22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64E45D21-3B0C-CC47-A9B4-66ED7D9231A6}" dt="2023-11-22T13:17:28.101" v="7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64E45D21-3B0C-CC47-A9B4-66ED7D9231A6}" dt="2023-11-22T13:25:35.401" v="467" actId="478"/>
          <ac:spMkLst>
            <pc:docMk/>
            <pc:sldMk cId="3173342950" sldId="276"/>
            <ac:spMk id="18" creationId="{FCAB78DD-D10E-3A62-AD19-1D1DEB66BB70}"/>
          </ac:spMkLst>
        </pc:spChg>
        <pc:grpChg chg="del mod">
          <ac:chgData name="Abels, Patrick" userId="ba666de4-0d21-43a6-8e66-51a18aae1b4a" providerId="ADAL" clId="{64E45D21-3B0C-CC47-A9B4-66ED7D9231A6}" dt="2023-11-22T13:25:31.213" v="466" actId="478"/>
          <ac:grpSpMkLst>
            <pc:docMk/>
            <pc:sldMk cId="3173342950" sldId="276"/>
            <ac:grpSpMk id="22" creationId="{B83F9EBE-E35F-5ADA-ABF3-B80F541280CE}"/>
          </ac:grpSpMkLst>
        </pc:grpChg>
        <pc:picChg chg="add mod">
          <ac:chgData name="Abels, Patrick" userId="ba666de4-0d21-43a6-8e66-51a18aae1b4a" providerId="ADAL" clId="{64E45D21-3B0C-CC47-A9B4-66ED7D9231A6}" dt="2023-11-22T13:27:58.303" v="483" actId="1076"/>
          <ac:picMkLst>
            <pc:docMk/>
            <pc:sldMk cId="3173342950" sldId="276"/>
            <ac:picMk id="9" creationId="{5292C814-6B93-45E8-ADE2-A57881D739B1}"/>
          </ac:picMkLst>
        </pc:picChg>
        <pc:cxnChg chg="mod">
          <ac:chgData name="Abels, Patrick" userId="ba666de4-0d21-43a6-8e66-51a18aae1b4a" providerId="ADAL" clId="{64E45D21-3B0C-CC47-A9B4-66ED7D9231A6}" dt="2023-11-22T13:25:31.213" v="466" actId="478"/>
          <ac:cxnSpMkLst>
            <pc:docMk/>
            <pc:sldMk cId="3173342950" sldId="276"/>
            <ac:cxnSpMk id="33" creationId="{24FF7759-E97C-3BE3-2B48-90FCAF657C1B}"/>
          </ac:cxnSpMkLst>
        </pc:cxnChg>
      </pc:sldChg>
      <pc:sldChg chg="addSp delSp modSp">
        <pc:chgData name="Abels, Patrick" userId="ba666de4-0d21-43a6-8e66-51a18aae1b4a" providerId="ADAL" clId="{64E45D21-3B0C-CC47-A9B4-66ED7D9231A6}" dt="2023-11-22T13:47:02.627" v="852" actId="1037"/>
        <pc:sldMkLst>
          <pc:docMk/>
          <pc:sldMk cId="2565109784" sldId="277"/>
        </pc:sldMkLst>
        <pc:spChg chg="mod">
          <ac:chgData name="Abels, Patrick" userId="ba666de4-0d21-43a6-8e66-51a18aae1b4a" providerId="ADAL" clId="{64E45D21-3B0C-CC47-A9B4-66ED7D9231A6}" dt="2023-11-22T13:43:54.921" v="830" actId="20577"/>
          <ac:spMkLst>
            <pc:docMk/>
            <pc:sldMk cId="2565109784" sldId="277"/>
            <ac:spMk id="3" creationId="{2982B054-CAC6-C3B0-4FD5-62414725292A}"/>
          </ac:spMkLst>
        </pc:spChg>
        <pc:picChg chg="add mod modCrop">
          <ac:chgData name="Abels, Patrick" userId="ba666de4-0d21-43a6-8e66-51a18aae1b4a" providerId="ADAL" clId="{64E45D21-3B0C-CC47-A9B4-66ED7D9231A6}" dt="2023-11-22T13:46:47.898" v="849" actId="732"/>
          <ac:picMkLst>
            <pc:docMk/>
            <pc:sldMk cId="2565109784" sldId="277"/>
            <ac:picMk id="2" creationId="{58AE885A-911D-02A0-8A67-F9232671B494}"/>
          </ac:picMkLst>
        </pc:picChg>
        <pc:picChg chg="del">
          <ac:chgData name="Abels, Patrick" userId="ba666de4-0d21-43a6-8e66-51a18aae1b4a" providerId="ADAL" clId="{64E45D21-3B0C-CC47-A9B4-66ED7D9231A6}" dt="2023-11-22T13:43:22.468" v="827" actId="478"/>
          <ac:picMkLst>
            <pc:docMk/>
            <pc:sldMk cId="2565109784" sldId="277"/>
            <ac:picMk id="4" creationId="{723586C8-D9E7-F606-F7C8-F68DB82FD4F6}"/>
          </ac:picMkLst>
        </pc:picChg>
        <pc:picChg chg="del">
          <ac:chgData name="Abels, Patrick" userId="ba666de4-0d21-43a6-8e66-51a18aae1b4a" providerId="ADAL" clId="{64E45D21-3B0C-CC47-A9B4-66ED7D9231A6}" dt="2023-11-22T13:43:23.715" v="828" actId="478"/>
          <ac:picMkLst>
            <pc:docMk/>
            <pc:sldMk cId="2565109784" sldId="277"/>
            <ac:picMk id="6" creationId="{ED521826-9BE6-14F1-4CA9-C06BB84E0358}"/>
          </ac:picMkLst>
        </pc:picChg>
        <pc:picChg chg="add mod modCrop">
          <ac:chgData name="Abels, Patrick" userId="ba666de4-0d21-43a6-8e66-51a18aae1b4a" providerId="ADAL" clId="{64E45D21-3B0C-CC47-A9B4-66ED7D9231A6}" dt="2023-11-22T13:47:02.627" v="852" actId="1037"/>
          <ac:picMkLst>
            <pc:docMk/>
            <pc:sldMk cId="2565109784" sldId="277"/>
            <ac:picMk id="7" creationId="{29410912-EDAC-8CC5-5553-5C42278832C5}"/>
          </ac:picMkLst>
        </pc:picChg>
        <pc:picChg chg="del">
          <ac:chgData name="Abels, Patrick" userId="ba666de4-0d21-43a6-8e66-51a18aae1b4a" providerId="ADAL" clId="{64E45D21-3B0C-CC47-A9B4-66ED7D9231A6}" dt="2023-11-22T13:43:21.247" v="826" actId="478"/>
          <ac:picMkLst>
            <pc:docMk/>
            <pc:sldMk cId="2565109784" sldId="277"/>
            <ac:picMk id="8" creationId="{C343BDB8-C019-460D-C4F7-CC038106EA7A}"/>
          </ac:picMkLst>
        </pc:picChg>
      </pc:sldChg>
      <pc:sldChg chg="del">
        <pc:chgData name="Abels, Patrick" userId="ba666de4-0d21-43a6-8e66-51a18aae1b4a" providerId="ADAL" clId="{64E45D21-3B0C-CC47-A9B4-66ED7D9231A6}" dt="2023-11-22T13:43:08.831" v="813" actId="2696"/>
        <pc:sldMkLst>
          <pc:docMk/>
          <pc:sldMk cId="3060844146" sldId="278"/>
        </pc:sldMkLst>
      </pc:sldChg>
      <pc:sldChg chg="addSp delSp modSp new add del">
        <pc:chgData name="Abels, Patrick" userId="ba666de4-0d21-43a6-8e66-51a18aae1b4a" providerId="ADAL" clId="{64E45D21-3B0C-CC47-A9B4-66ED7D9231A6}" dt="2023-11-22T13:40:26.253" v="785" actId="167"/>
        <pc:sldMkLst>
          <pc:docMk/>
          <pc:sldMk cId="2864634956" sldId="279"/>
        </pc:sldMkLst>
        <pc:spChg chg="mod">
          <ac:chgData name="Abels, Patrick" userId="ba666de4-0d21-43a6-8e66-51a18aae1b4a" providerId="ADAL" clId="{64E45D21-3B0C-CC47-A9B4-66ED7D9231A6}" dt="2023-11-22T13:35:44.863" v="749" actId="255"/>
          <ac:spMkLst>
            <pc:docMk/>
            <pc:sldMk cId="2864634956" sldId="279"/>
            <ac:spMk id="2" creationId="{71EE9835-A80A-95C7-AA40-CE4AF26E9118}"/>
          </ac:spMkLst>
        </pc:spChg>
        <pc:picChg chg="add del mod ord">
          <ac:chgData name="Abels, Patrick" userId="ba666de4-0d21-43a6-8e66-51a18aae1b4a" providerId="ADAL" clId="{64E45D21-3B0C-CC47-A9B4-66ED7D9231A6}" dt="2023-11-22T13:37:52.432" v="755" actId="478"/>
          <ac:picMkLst>
            <pc:docMk/>
            <pc:sldMk cId="2864634956" sldId="279"/>
            <ac:picMk id="4" creationId="{E5D3A586-E5CF-172E-BAAC-006B7DA1CD4B}"/>
          </ac:picMkLst>
        </pc:picChg>
        <pc:picChg chg="add mod ord modCrop">
          <ac:chgData name="Abels, Patrick" userId="ba666de4-0d21-43a6-8e66-51a18aae1b4a" providerId="ADAL" clId="{64E45D21-3B0C-CC47-A9B4-66ED7D9231A6}" dt="2023-11-22T13:40:26.253" v="785" actId="167"/>
          <ac:picMkLst>
            <pc:docMk/>
            <pc:sldMk cId="2864634956" sldId="279"/>
            <ac:picMk id="5" creationId="{28DCF192-4667-1222-2E71-D3B14E90A120}"/>
          </ac:picMkLst>
        </pc:picChg>
        <pc:picChg chg="add del">
          <ac:chgData name="Abels, Patrick" userId="ba666de4-0d21-43a6-8e66-51a18aae1b4a" providerId="ADAL" clId="{64E45D21-3B0C-CC47-A9B4-66ED7D9231A6}" dt="2023-11-22T13:39:47.252" v="771" actId="22"/>
          <ac:picMkLst>
            <pc:docMk/>
            <pc:sldMk cId="2864634956" sldId="279"/>
            <ac:picMk id="7" creationId="{5A197E33-D312-F045-8841-178FFD3A158A}"/>
          </ac:picMkLst>
        </pc:picChg>
      </pc:sldChg>
    </pc:docChg>
  </pc:docChgLst>
  <pc:docChgLst>
    <pc:chgData name="Abels, Patrick" userId="ba666de4-0d21-43a6-8e66-51a18aae1b4a" providerId="ADAL" clId="{F5705E0B-153D-4726-A97A-FB2C61EB3D91}"/>
    <pc:docChg chg="undo custSel modSld">
      <pc:chgData name="Abels, Patrick" userId="ba666de4-0d21-43a6-8e66-51a18aae1b4a" providerId="ADAL" clId="{F5705E0B-153D-4726-A97A-FB2C61EB3D91}" dt="2023-11-23T00:00:43.679" v="578" actId="1076"/>
      <pc:docMkLst>
        <pc:docMk/>
      </pc:docMkLst>
      <pc:sldChg chg="addSp delSp modSp mod">
        <pc:chgData name="Abels, Patrick" userId="ba666de4-0d21-43a6-8e66-51a18aae1b4a" providerId="ADAL" clId="{F5705E0B-153D-4726-A97A-FB2C61EB3D91}" dt="2023-11-22T23:54:16.063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F5705E0B-153D-4726-A97A-FB2C61EB3D91}" dt="2023-11-22T23:53:49.726" v="47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F5705E0B-153D-4726-A97A-FB2C61EB3D91}" dt="2023-11-22T23:54:16.063" v="481" actId="1076"/>
          <ac:picMkLst>
            <pc:docMk/>
            <pc:sldMk cId="1696715170" sldId="272"/>
            <ac:picMk id="4" creationId="{771195BA-A4A9-5800-7622-7C3DF243BA42}"/>
          </ac:picMkLst>
        </pc:picChg>
        <pc:picChg chg="del">
          <ac:chgData name="Abels, Patrick" userId="ba666de4-0d21-43a6-8e66-51a18aae1b4a" providerId="ADAL" clId="{F5705E0B-153D-4726-A97A-FB2C61EB3D91}" dt="2023-11-22T23:53:06.163" v="473" actId="478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3T00:00:43.679" v="578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5705E0B-153D-4726-A97A-FB2C61EB3D91}" dt="2023-11-22T23:56:22.241" v="534" actId="20577"/>
          <ac:spMkLst>
            <pc:docMk/>
            <pc:sldMk cId="4006115575" sldId="273"/>
            <ac:spMk id="2" creationId="{4C4111F3-57ED-1AC0-C6C3-B772D1A108DC}"/>
          </ac:spMkLst>
        </pc:spChg>
        <pc:spChg chg="del">
          <ac:chgData name="Abels, Patrick" userId="ba666de4-0d21-43a6-8e66-51a18aae1b4a" providerId="ADAL" clId="{F5705E0B-153D-4726-A97A-FB2C61EB3D91}" dt="2023-11-22T23:57:00.498" v="538" actId="478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5705E0B-153D-4726-A97A-FB2C61EB3D91}" dt="2023-11-22T23:57:09.511" v="542" actId="478"/>
          <ac:spMkLst>
            <pc:docMk/>
            <pc:sldMk cId="4006115575" sldId="273"/>
            <ac:spMk id="7" creationId="{4F940338-6DDC-79CF-D137-ABF02A23FAB4}"/>
          </ac:spMkLst>
        </pc:spChg>
        <pc:spChg chg="mod or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5705E0B-153D-4726-A97A-FB2C61EB3D91}" dt="2023-11-22T23:57:04.499" v="540" actId="478"/>
          <ac:spMkLst>
            <pc:docMk/>
            <pc:sldMk cId="4006115575" sldId="273"/>
            <ac:spMk id="12" creationId="{8C912E5B-BCB2-6C4C-8DF5-1002487A9C3B}"/>
          </ac:spMkLst>
        </pc:spChg>
        <pc:spChg chg="del">
          <ac:chgData name="Abels, Patrick" userId="ba666de4-0d21-43a6-8e66-51a18aae1b4a" providerId="ADAL" clId="{F5705E0B-153D-4726-A97A-FB2C61EB3D91}" dt="2023-11-22T23:57:06.760" v="541" actId="478"/>
          <ac:spMkLst>
            <pc:docMk/>
            <pc:sldMk cId="4006115575" sldId="273"/>
            <ac:spMk id="13" creationId="{98CCC411-F204-49C7-6E69-0DB6070E034B}"/>
          </ac:spMkLst>
        </pc:spChg>
        <pc:spChg chg="mo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16" creationId="{F1A2F471-C74B-E00D-5702-78D50D60FE05}"/>
          </ac:spMkLst>
        </pc:spChg>
        <pc:spChg chg="add del mod ord">
          <ac:chgData name="Abels, Patrick" userId="ba666de4-0d21-43a6-8e66-51a18aae1b4a" providerId="ADAL" clId="{F5705E0B-153D-4726-A97A-FB2C61EB3D91}" dt="2023-11-22T23:59:20.275" v="560" actId="478"/>
          <ac:spMkLst>
            <pc:docMk/>
            <pc:sldMk cId="4006115575" sldId="273"/>
            <ac:spMk id="17" creationId="{48146CC5-75E9-32EC-BB5F-296522211304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8" creationId="{8372A23F-6F52-47E3-6007-EC13E52D490B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9" creationId="{C4EE4959-C88A-DF32-F8EC-E5644A201213}"/>
          </ac:spMkLst>
        </pc:spChg>
        <pc:grpChg chg="add mod">
          <ac:chgData name="Abels, Patrick" userId="ba666de4-0d21-43a6-8e66-51a18aae1b4a" providerId="ADAL" clId="{F5705E0B-153D-4726-A97A-FB2C61EB3D91}" dt="2023-11-23T00:00:43.679" v="578" actId="1076"/>
          <ac:grpSpMkLst>
            <pc:docMk/>
            <pc:sldMk cId="4006115575" sldId="273"/>
            <ac:grpSpMk id="4" creationId="{CF051601-A400-5715-3F3C-F4490EDD3727}"/>
          </ac:grpSpMkLst>
        </pc:grpChg>
        <pc:grpChg chg="add mod">
          <ac:chgData name="Abels, Patrick" userId="ba666de4-0d21-43a6-8e66-51a18aae1b4a" providerId="ADAL" clId="{F5705E0B-153D-4726-A97A-FB2C61EB3D91}" dt="2023-11-23T00:00:41.823" v="577" actId="1076"/>
          <ac:grpSpMkLst>
            <pc:docMk/>
            <pc:sldMk cId="4006115575" sldId="273"/>
            <ac:grpSpMk id="22" creationId="{1875AF56-581A-A3CC-D614-AE8A9E71C745}"/>
          </ac:grpSpMkLst>
        </pc:grpChg>
        <pc:picChg chg="del">
          <ac:chgData name="Abels, Patrick" userId="ba666de4-0d21-43a6-8e66-51a18aae1b4a" providerId="ADAL" clId="{F5705E0B-153D-4726-A97A-FB2C61EB3D91}" dt="2023-11-22T23:57:02.088" v="539" actId="478"/>
          <ac:picMkLst>
            <pc:docMk/>
            <pc:sldMk cId="4006115575" sldId="273"/>
            <ac:picMk id="8" creationId="{752F1D48-F581-8487-A366-DD3F3FBD81A0}"/>
          </ac:picMkLst>
        </pc:picChg>
        <pc:picChg chg="add del mod">
          <ac:chgData name="Abels, Patrick" userId="ba666de4-0d21-43a6-8e66-51a18aae1b4a" providerId="ADAL" clId="{F5705E0B-153D-4726-A97A-FB2C61EB3D91}" dt="2023-11-22T23:58:42.947" v="549" actId="478"/>
          <ac:picMkLst>
            <pc:docMk/>
            <pc:sldMk cId="4006115575" sldId="273"/>
            <ac:picMk id="10" creationId="{23CFC376-5D0A-63F4-9060-5A60CCE82471}"/>
          </ac:picMkLst>
        </pc:picChg>
        <pc:picChg chg="add mod">
          <ac:chgData name="Abels, Patrick" userId="ba666de4-0d21-43a6-8e66-51a18aae1b4a" providerId="ADAL" clId="{F5705E0B-153D-4726-A97A-FB2C61EB3D91}" dt="2023-11-23T00:00:27.962" v="574" actId="164"/>
          <ac:picMkLst>
            <pc:docMk/>
            <pc:sldMk cId="4006115575" sldId="273"/>
            <ac:picMk id="14" creationId="{9A662F9E-5120-F85E-4A72-D78EDEE05B5C}"/>
          </ac:picMkLst>
        </pc:picChg>
        <pc:picChg chg="mod">
          <ac:chgData name="Abels, Patrick" userId="ba666de4-0d21-43a6-8e66-51a18aae1b4a" providerId="ADAL" clId="{F5705E0B-153D-4726-A97A-FB2C61EB3D91}" dt="2023-11-22T23:58:57.895" v="554"/>
          <ac:picMkLst>
            <pc:docMk/>
            <pc:sldMk cId="4006115575" sldId="273"/>
            <ac:picMk id="15" creationId="{601F0D84-18C1-BF48-A6A5-EC5E06527797}"/>
          </ac:picMkLst>
        </pc:picChg>
        <pc:cxnChg chg="del mod">
          <ac:chgData name="Abels, Patrick" userId="ba666de4-0d21-43a6-8e66-51a18aae1b4a" providerId="ADAL" clId="{F5705E0B-153D-4726-A97A-FB2C61EB3D91}" dt="2023-11-22T23:57:10.997" v="543" actId="478"/>
          <ac:cxnSpMkLst>
            <pc:docMk/>
            <pc:sldMk cId="4006115575" sldId="273"/>
            <ac:cxnSpMk id="6" creationId="{FC463FF1-C8EB-5F77-B2C7-2AA13C6042C4}"/>
          </ac:cxnSpMkLst>
        </pc:cxnChg>
        <pc:cxnChg chg="add mod">
          <ac:chgData name="Abels, Patrick" userId="ba666de4-0d21-43a6-8e66-51a18aae1b4a" providerId="ADAL" clId="{F5705E0B-153D-4726-A97A-FB2C61EB3D91}" dt="2023-11-23T00:00:27.962" v="574" actId="164"/>
          <ac:cxnSpMkLst>
            <pc:docMk/>
            <pc:sldMk cId="4006115575" sldId="273"/>
            <ac:cxnSpMk id="21" creationId="{555AC0FD-F2F6-649F-EE20-DE9BE1A912B9}"/>
          </ac:cxnSpMkLst>
        </pc:cxnChg>
      </pc:sldChg>
      <pc:sldChg chg="modSp mod">
        <pc:chgData name="Abels, Patrick" userId="ba666de4-0d21-43a6-8e66-51a18aae1b4a" providerId="ADAL" clId="{F5705E0B-153D-4726-A97A-FB2C61EB3D91}" dt="2023-11-22T23:30:04.088" v="4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5705E0B-153D-4726-A97A-FB2C61EB3D91}" dt="2023-11-22T23:30:04.088" v="4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5705E0B-153D-4726-A97A-FB2C61EB3D91}" dt="2023-11-22T23:49:27.134" v="457" actId="1076"/>
        <pc:sldMkLst>
          <pc:docMk/>
          <pc:sldMk cId="3173342950" sldId="276"/>
        </pc:sldMkLst>
        <pc:spChg chg="mod">
          <ac:chgData name="Abels, Patrick" userId="ba666de4-0d21-43a6-8e66-51a18aae1b4a" providerId="ADAL" clId="{F5705E0B-153D-4726-A97A-FB2C61EB3D91}" dt="2023-11-22T23:48:52.142" v="455" actId="404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5705E0B-153D-4726-A97A-FB2C61EB3D91}" dt="2023-11-22T23:37:08.686" v="10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F5705E0B-153D-4726-A97A-FB2C61EB3D91}" dt="2023-11-22T23:44:48.191" v="363" actId="478"/>
          <ac:spMkLst>
            <pc:docMk/>
            <pc:sldMk cId="3173342950" sldId="276"/>
            <ac:spMk id="18" creationId="{46B315CF-494A-E482-F444-EA81C75C3253}"/>
          </ac:spMkLst>
        </pc:spChg>
        <pc:spChg chg="del">
          <ac:chgData name="Abels, Patrick" userId="ba666de4-0d21-43a6-8e66-51a18aae1b4a" providerId="ADAL" clId="{F5705E0B-153D-4726-A97A-FB2C61EB3D91}" dt="2023-11-22T23:44:50.685" v="364" actId="47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5705E0B-153D-4726-A97A-FB2C61EB3D91}" dt="2023-11-22T23:39:47.935" v="270" actId="478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5705E0B-153D-4726-A97A-FB2C61EB3D91}" dt="2023-11-22T23:49:27.134" v="457" actId="1076"/>
          <ac:picMkLst>
            <pc:docMk/>
            <pc:sldMk cId="3173342950" sldId="276"/>
            <ac:picMk id="5" creationId="{8B0F22E0-86C0-DF65-7B1E-D21462F7AEDC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55:17.796" v="527" actId="1036"/>
        <pc:sldMkLst>
          <pc:docMk/>
          <pc:sldMk cId="2565109784" sldId="277"/>
        </pc:sldMkLst>
        <pc:spChg chg="mod">
          <ac:chgData name="Abels, Patrick" userId="ba666de4-0d21-43a6-8e66-51a18aae1b4a" providerId="ADAL" clId="{F5705E0B-153D-4726-A97A-FB2C61EB3D91}" dt="2023-11-22T23:53:00.527" v="472" actId="20577"/>
          <ac:spMkLst>
            <pc:docMk/>
            <pc:sldMk cId="2565109784" sldId="277"/>
            <ac:spMk id="3" creationId="{2982B054-CAC6-C3B0-4FD5-62414725292A}"/>
          </ac:spMkLst>
        </pc:spChg>
        <pc:picChg chg="del">
          <ac:chgData name="Abels, Patrick" userId="ba666de4-0d21-43a6-8e66-51a18aae1b4a" providerId="ADAL" clId="{F5705E0B-153D-4726-A97A-FB2C61EB3D91}" dt="2023-11-22T23:49:34.665" v="459" actId="478"/>
          <ac:picMkLst>
            <pc:docMk/>
            <pc:sldMk cId="2565109784" sldId="277"/>
            <ac:picMk id="4" creationId="{4CDB5D08-8D83-06BD-AD4A-35438F895467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5" creationId="{46179972-A574-49AA-2160-B6E6A29F1CDF}"/>
          </ac:picMkLst>
        </pc:picChg>
        <pc:picChg chg="del">
          <ac:chgData name="Abels, Patrick" userId="ba666de4-0d21-43a6-8e66-51a18aae1b4a" providerId="ADAL" clId="{F5705E0B-153D-4726-A97A-FB2C61EB3D91}" dt="2023-11-22T23:49:33.707" v="458" actId="478"/>
          <ac:picMkLst>
            <pc:docMk/>
            <pc:sldMk cId="2565109784" sldId="277"/>
            <ac:picMk id="7" creationId="{C0EBC7A1-3131-D842-6199-8B9019156664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8" creationId="{E679F43B-97FC-564A-2DEC-1C0B34C42D7E}"/>
          </ac:picMkLst>
        </pc:picChg>
        <pc:picChg chg="add mod">
          <ac:chgData name="Abels, Patrick" userId="ba666de4-0d21-43a6-8e66-51a18aae1b4a" providerId="ADAL" clId="{F5705E0B-153D-4726-A97A-FB2C61EB3D91}" dt="2023-11-22T23:55:17.796" v="527" actId="1036"/>
          <ac:picMkLst>
            <pc:docMk/>
            <pc:sldMk cId="2565109784" sldId="277"/>
            <ac:picMk id="10" creationId="{988DD770-FBA6-AB66-1B14-94B923534AAE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36:53.521" v="100" actId="1076"/>
        <pc:sldMkLst>
          <pc:docMk/>
          <pc:sldMk cId="2864634956" sldId="279"/>
        </pc:sldMkLst>
        <pc:spChg chg="mod">
          <ac:chgData name="Abels, Patrick" userId="ba666de4-0d21-43a6-8e66-51a18aae1b4a" providerId="ADAL" clId="{F5705E0B-153D-4726-A97A-FB2C61EB3D91}" dt="2023-11-22T23:35:27.406" v="58" actId="14100"/>
          <ac:spMkLst>
            <pc:docMk/>
            <pc:sldMk cId="2864634956" sldId="279"/>
            <ac:spMk id="2" creationId="{71EE9835-A80A-95C7-AA40-CE4AF26E9118}"/>
          </ac:spMkLst>
        </pc:spChg>
        <pc:spChg chg="del">
          <ac:chgData name="Abels, Patrick" userId="ba666de4-0d21-43a6-8e66-51a18aae1b4a" providerId="ADAL" clId="{F5705E0B-153D-4726-A97A-FB2C61EB3D91}" dt="2023-11-22T23:31:35.078" v="21" actId="478"/>
          <ac:spMkLst>
            <pc:docMk/>
            <pc:sldMk cId="2864634956" sldId="279"/>
            <ac:spMk id="7" creationId="{C8C544BE-4FAD-33F6-A145-5791C6E89B0B}"/>
          </ac:spMkLst>
        </pc:spChg>
        <pc:picChg chg="del">
          <ac:chgData name="Abels, Patrick" userId="ba666de4-0d21-43a6-8e66-51a18aae1b4a" providerId="ADAL" clId="{F5705E0B-153D-4726-A97A-FB2C61EB3D91}" dt="2023-11-22T23:31:32.668" v="20" actId="478"/>
          <ac:picMkLst>
            <pc:docMk/>
            <pc:sldMk cId="2864634956" sldId="279"/>
            <ac:picMk id="4" creationId="{F486FAE9-E2C4-667C-2486-898108544481}"/>
          </ac:picMkLst>
        </pc:picChg>
        <pc:picChg chg="add mod modCrop">
          <ac:chgData name="Abels, Patrick" userId="ba666de4-0d21-43a6-8e66-51a18aae1b4a" providerId="ADAL" clId="{F5705E0B-153D-4726-A97A-FB2C61EB3D91}" dt="2023-11-22T23:36:43.353" v="96" actId="1076"/>
          <ac:picMkLst>
            <pc:docMk/>
            <pc:sldMk cId="2864634956" sldId="279"/>
            <ac:picMk id="5" creationId="{4FE69D81-8F32-4CD1-4859-4DB3ED313437}"/>
          </ac:picMkLst>
        </pc:picChg>
        <pc:picChg chg="add mod modCrop">
          <ac:chgData name="Abels, Patrick" userId="ba666de4-0d21-43a6-8e66-51a18aae1b4a" providerId="ADAL" clId="{F5705E0B-153D-4726-A97A-FB2C61EB3D91}" dt="2023-11-22T23:36:51.001" v="99" actId="14100"/>
          <ac:picMkLst>
            <pc:docMk/>
            <pc:sldMk cId="2864634956" sldId="279"/>
            <ac:picMk id="9" creationId="{E3E31E6F-673A-6303-E98E-8E6CED6ED85E}"/>
          </ac:picMkLst>
        </pc:picChg>
        <pc:picChg chg="add mod modCrop">
          <ac:chgData name="Abels, Patrick" userId="ba666de4-0d21-43a6-8e66-51a18aae1b4a" providerId="ADAL" clId="{F5705E0B-153D-4726-A97A-FB2C61EB3D91}" dt="2023-11-22T23:36:53.521" v="100" actId="1076"/>
          <ac:picMkLst>
            <pc:docMk/>
            <pc:sldMk cId="2864634956" sldId="279"/>
            <ac:picMk id="10" creationId="{C5EF670A-BBBD-B10C-D75D-D17170A048ED}"/>
          </ac:picMkLst>
        </pc:picChg>
      </pc:sldChg>
    </pc:docChg>
  </pc:docChgLst>
  <pc:docChgLst>
    <pc:chgData name="Abels, Patrick" userId="ba666de4-0d21-43a6-8e66-51a18aae1b4a" providerId="ADAL" clId="{CAADA875-443D-4ECB-9B79-31C1021D9C7F}"/>
    <pc:docChg chg="custSel modSld">
      <pc:chgData name="Abels, Patrick" userId="ba666de4-0d21-43a6-8e66-51a18aae1b4a" providerId="ADAL" clId="{CAADA875-443D-4ECB-9B79-31C1021D9C7F}" dt="2023-11-22T22:42:55.549" v="481" actId="1076"/>
      <pc:docMkLst>
        <pc:docMk/>
      </pc:docMkLst>
      <pc:sldChg chg="addSp modSp mod">
        <pc:chgData name="Abels, Patrick" userId="ba666de4-0d21-43a6-8e66-51a18aae1b4a" providerId="ADAL" clId="{CAADA875-443D-4ECB-9B79-31C1021D9C7F}" dt="2023-11-22T22:42:55.549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CAADA875-443D-4ECB-9B79-31C1021D9C7F}" dt="2023-11-22T22:42:24.053" v="397" actId="20577"/>
          <ac:spMkLst>
            <pc:docMk/>
            <pc:sldMk cId="1696715170" sldId="272"/>
            <ac:spMk id="2" creationId="{3CB4AC83-A0D2-8995-9BE5-B7B7A750ED63}"/>
          </ac:spMkLst>
        </pc:spChg>
        <pc:picChg chg="mod">
          <ac:chgData name="Abels, Patrick" userId="ba666de4-0d21-43a6-8e66-51a18aae1b4a" providerId="ADAL" clId="{CAADA875-443D-4ECB-9B79-31C1021D9C7F}" dt="2023-11-22T22:42:55.549" v="481" actId="1076"/>
          <ac:picMkLst>
            <pc:docMk/>
            <pc:sldMk cId="1696715170" sldId="272"/>
            <ac:picMk id="3" creationId="{A904037E-17CF-6FDB-6DC4-0883BF9C15A8}"/>
          </ac:picMkLst>
        </pc:picChg>
        <pc:picChg chg="add mod">
          <ac:chgData name="Abels, Patrick" userId="ba666de4-0d21-43a6-8e66-51a18aae1b4a" providerId="ADAL" clId="{CAADA875-443D-4ECB-9B79-31C1021D9C7F}" dt="2023-11-22T22:42:53.353" v="480" actId="1036"/>
          <ac:picMkLst>
            <pc:docMk/>
            <pc:sldMk cId="1696715170" sldId="272"/>
            <ac:picMk id="5" creationId="{4338943D-774E-6D7A-DC66-32899332D2D9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31:20.106" v="138" actId="1038"/>
        <pc:sldMkLst>
          <pc:docMk/>
          <pc:sldMk cId="4006115575" sldId="273"/>
        </pc:sldMkLst>
        <pc:spChg chg="mod">
          <ac:chgData name="Abels, Patrick" userId="ba666de4-0d21-43a6-8e66-51a18aae1b4a" providerId="ADAL" clId="{CAADA875-443D-4ECB-9B79-31C1021D9C7F}" dt="2023-11-22T22:22:33.687" v="91" actId="20577"/>
          <ac:spMkLst>
            <pc:docMk/>
            <pc:sldMk cId="4006115575" sldId="273"/>
            <ac:spMk id="2" creationId="{4C4111F3-57ED-1AC0-C6C3-B772D1A108DC}"/>
          </ac:spMkLst>
        </pc:spChg>
        <pc:spChg chg="mod">
          <ac:chgData name="Abels, Patrick" userId="ba666de4-0d21-43a6-8e66-51a18aae1b4a" providerId="ADAL" clId="{CAADA875-443D-4ECB-9B79-31C1021D9C7F}" dt="2023-11-22T22:22:57.382" v="97" actId="1076"/>
          <ac:spMkLst>
            <pc:docMk/>
            <pc:sldMk cId="4006115575" sldId="273"/>
            <ac:spMk id="3" creationId="{E0849116-D526-9F22-5BA9-940AEE87C332}"/>
          </ac:spMkLst>
        </pc:spChg>
        <pc:spChg chg="mod">
          <ac:chgData name="Abels, Patrick" userId="ba666de4-0d21-43a6-8e66-51a18aae1b4a" providerId="ADAL" clId="{CAADA875-443D-4ECB-9B79-31C1021D9C7F}" dt="2023-11-22T22:22:54.494" v="96" actId="1076"/>
          <ac:spMkLst>
            <pc:docMk/>
            <pc:sldMk cId="4006115575" sldId="273"/>
            <ac:spMk id="4" creationId="{CE7FA287-6E89-B85F-0CE3-9F3C3304E6BE}"/>
          </ac:spMkLst>
        </pc:spChg>
        <pc:spChg chg="add mod">
          <ac:chgData name="Abels, Patrick" userId="ba666de4-0d21-43a6-8e66-51a18aae1b4a" providerId="ADAL" clId="{CAADA875-443D-4ECB-9B79-31C1021D9C7F}" dt="2023-11-22T22:23:33.323" v="105" actId="1076"/>
          <ac:spMkLst>
            <pc:docMk/>
            <pc:sldMk cId="4006115575" sldId="273"/>
            <ac:spMk id="7" creationId="{4F940338-6DDC-79CF-D137-ABF02A23FAB4}"/>
          </ac:spMkLst>
        </pc:spChg>
        <pc:spChg chg="add mod">
          <ac:chgData name="Abels, Patrick" userId="ba666de4-0d21-43a6-8e66-51a18aae1b4a" providerId="ADAL" clId="{CAADA875-443D-4ECB-9B79-31C1021D9C7F}" dt="2023-11-22T22:23:51.025" v="108" actId="1076"/>
          <ac:spMkLst>
            <pc:docMk/>
            <pc:sldMk cId="4006115575" sldId="273"/>
            <ac:spMk id="9" creationId="{64BA90D5-9F76-E01D-DA69-BAE8E8F571D5}"/>
          </ac:spMkLst>
        </pc:spChg>
        <pc:spChg chg="add mod">
          <ac:chgData name="Abels, Patrick" userId="ba666de4-0d21-43a6-8e66-51a18aae1b4a" providerId="ADAL" clId="{CAADA875-443D-4ECB-9B79-31C1021D9C7F}" dt="2023-11-22T22:31:20.106" v="138" actId="1038"/>
          <ac:spMkLst>
            <pc:docMk/>
            <pc:sldMk cId="4006115575" sldId="273"/>
            <ac:spMk id="10" creationId="{30D79733-B637-4120-D02F-6F7834F9859D}"/>
          </ac:spMkLst>
        </pc:spChg>
        <pc:spChg chg="add mod">
          <ac:chgData name="Abels, Patrick" userId="ba666de4-0d21-43a6-8e66-51a18aae1b4a" providerId="ADAL" clId="{CAADA875-443D-4ECB-9B79-31C1021D9C7F}" dt="2023-11-22T22:31:07.877" v="133" actId="1038"/>
          <ac:spMkLst>
            <pc:docMk/>
            <pc:sldMk cId="4006115575" sldId="273"/>
            <ac:spMk id="11" creationId="{47B734AA-72F7-5432-9CF2-3EE9BB6BCEDA}"/>
          </ac:spMkLst>
        </pc:spChg>
        <pc:cxnChg chg="add mod">
          <ac:chgData name="Abels, Patrick" userId="ba666de4-0d21-43a6-8e66-51a18aae1b4a" providerId="ADAL" clId="{CAADA875-443D-4ECB-9B79-31C1021D9C7F}" dt="2023-11-22T22:23:15.373" v="100" actId="693"/>
          <ac:cxnSpMkLst>
            <pc:docMk/>
            <pc:sldMk cId="4006115575" sldId="273"/>
            <ac:cxnSpMk id="6" creationId="{FC463FF1-C8EB-5F77-B2C7-2AA13C6042C4}"/>
          </ac:cxnSpMkLst>
        </pc:cxnChg>
        <pc:cxnChg chg="add del mod">
          <ac:chgData name="Abels, Patrick" userId="ba666de4-0d21-43a6-8e66-51a18aae1b4a" providerId="ADAL" clId="{CAADA875-443D-4ECB-9B79-31C1021D9C7F}" dt="2023-11-22T22:23:55.749" v="109" actId="478"/>
          <ac:cxnSpMkLst>
            <pc:docMk/>
            <pc:sldMk cId="4006115575" sldId="273"/>
            <ac:cxnSpMk id="8" creationId="{819EE9AB-7ABC-B96B-6D6B-8B9E22E61DC2}"/>
          </ac:cxnSpMkLst>
        </pc:cxnChg>
      </pc:sldChg>
      <pc:sldChg chg="addSp modSp mod">
        <pc:chgData name="Abels, Patrick" userId="ba666de4-0d21-43a6-8e66-51a18aae1b4a" providerId="ADAL" clId="{CAADA875-443D-4ECB-9B79-31C1021D9C7F}" dt="2023-11-22T22:39:10.731" v="244" actId="164"/>
        <pc:sldMkLst>
          <pc:docMk/>
          <pc:sldMk cId="3173342950" sldId="276"/>
        </pc:sldMkLst>
        <pc:spChg chg="mod">
          <ac:chgData name="Abels, Patrick" userId="ba666de4-0d21-43a6-8e66-51a18aae1b4a" providerId="ADAL" clId="{CAADA875-443D-4ECB-9B79-31C1021D9C7F}" dt="2023-11-22T22:36:50.457" v="230" actId="207"/>
          <ac:spMkLst>
            <pc:docMk/>
            <pc:sldMk cId="3173342950" sldId="276"/>
            <ac:spMk id="2" creationId="{8E018E95-E0A5-7C2A-D9D7-FB928B0817AF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4" creationId="{7B1BF4B8-D4EE-6683-57D9-1CB6BA93361D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5" creationId="{ECAA4998-7B9E-8DB8-44FA-E1BF380251B4}"/>
          </ac:spMkLst>
        </pc:spChg>
        <pc:grpChg chg="add mod">
          <ac:chgData name="Abels, Patrick" userId="ba666de4-0d21-43a6-8e66-51a18aae1b4a" providerId="ADAL" clId="{CAADA875-443D-4ECB-9B79-31C1021D9C7F}" dt="2023-11-22T22:39:10.731" v="244" actId="164"/>
          <ac:grpSpMkLst>
            <pc:docMk/>
            <pc:sldMk cId="3173342950" sldId="276"/>
            <ac:grpSpMk id="6" creationId="{FB6E7AE2-D79C-EF61-590B-9AD034358CE0}"/>
          </ac:grpSpMkLst>
        </pc:grpChg>
        <pc:picChg chg="mod">
          <ac:chgData name="Abels, Patrick" userId="ba666de4-0d21-43a6-8e66-51a18aae1b4a" providerId="ADAL" clId="{CAADA875-443D-4ECB-9B79-31C1021D9C7F}" dt="2023-11-22T22:39:10.731" v="244" actId="164"/>
          <ac:picMkLst>
            <pc:docMk/>
            <pc:sldMk cId="3173342950" sldId="276"/>
            <ac:picMk id="9" creationId="{5292C814-6B93-45E8-ADE2-A57881D739B1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41:32.990" v="389" actId="1037"/>
        <pc:sldMkLst>
          <pc:docMk/>
          <pc:sldMk cId="2565109784" sldId="277"/>
        </pc:sldMkLst>
        <pc:picChg chg="del">
          <ac:chgData name="Abels, Patrick" userId="ba666de4-0d21-43a6-8e66-51a18aae1b4a" providerId="ADAL" clId="{CAADA875-443D-4ECB-9B79-31C1021D9C7F}" dt="2023-11-22T22:40:03.319" v="247" actId="478"/>
          <ac:picMkLst>
            <pc:docMk/>
            <pc:sldMk cId="2565109784" sldId="277"/>
            <ac:picMk id="2" creationId="{58AE885A-911D-02A0-8A67-F9232671B494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5" creationId="{FF19F995-23E2-A43B-10CF-223E6D36B46E}"/>
          </ac:picMkLst>
        </pc:picChg>
        <pc:picChg chg="del">
          <ac:chgData name="Abels, Patrick" userId="ba666de4-0d21-43a6-8e66-51a18aae1b4a" providerId="ADAL" clId="{CAADA875-443D-4ECB-9B79-31C1021D9C7F}" dt="2023-11-22T22:40:12.551" v="248" actId="478"/>
          <ac:picMkLst>
            <pc:docMk/>
            <pc:sldMk cId="2565109784" sldId="277"/>
            <ac:picMk id="7" creationId="{29410912-EDAC-8CC5-5553-5C42278832C5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8" creationId="{C146C550-F1C0-9E90-7187-A0AD30DC9CC5}"/>
          </ac:picMkLst>
        </pc:picChg>
      </pc:sldChg>
    </pc:docChg>
  </pc:docChgLst>
  <pc:docChgLst>
    <pc:chgData name="Abels, Patrick" userId="ba666de4-0d21-43a6-8e66-51a18aae1b4a" providerId="ADAL" clId="{F2879996-8BF4-46C6-8A07-62B6B0EFE55B}"/>
    <pc:docChg chg="undo custSel modSld">
      <pc:chgData name="Abels, Patrick" userId="ba666de4-0d21-43a6-8e66-51a18aae1b4a" providerId="ADAL" clId="{F2879996-8BF4-46C6-8A07-62B6B0EFE55B}" dt="2023-11-22T23:06:07.606" v="386" actId="14100"/>
      <pc:docMkLst>
        <pc:docMk/>
      </pc:docMkLst>
      <pc:sldChg chg="addSp delSp modSp mod">
        <pc:chgData name="Abels, Patrick" userId="ba666de4-0d21-43a6-8e66-51a18aae1b4a" providerId="ADAL" clId="{F2879996-8BF4-46C6-8A07-62B6B0EFE55B}" dt="2023-11-22T23:06:07.606" v="386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F2879996-8BF4-46C6-8A07-62B6B0EFE55B}" dt="2023-11-22T23:05:50.488" v="380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F2879996-8BF4-46C6-8A07-62B6B0EFE55B}" dt="2023-11-22T23:05:10.925" v="377" actId="478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F2879996-8BF4-46C6-8A07-62B6B0EFE55B}" dt="2023-11-22T23:05:12.710" v="378" actId="478"/>
          <ac:picMkLst>
            <pc:docMk/>
            <pc:sldMk cId="1696715170" sldId="272"/>
            <ac:picMk id="5" creationId="{4338943D-774E-6D7A-DC66-32899332D2D9}"/>
          </ac:picMkLst>
        </pc:picChg>
        <pc:picChg chg="add del">
          <ac:chgData name="Abels, Patrick" userId="ba666de4-0d21-43a6-8e66-51a18aae1b4a" providerId="ADAL" clId="{F2879996-8BF4-46C6-8A07-62B6B0EFE55B}" dt="2023-11-22T23:05:55.359" v="382" actId="478"/>
          <ac:picMkLst>
            <pc:docMk/>
            <pc:sldMk cId="1696715170" sldId="272"/>
            <ac:picMk id="6" creationId="{0D7A0C6B-1D3F-830A-DE86-CB0D7E2BFA63}"/>
          </ac:picMkLst>
        </pc:picChg>
        <pc:picChg chg="add mod">
          <ac:chgData name="Abels, Patrick" userId="ba666de4-0d21-43a6-8e66-51a18aae1b4a" providerId="ADAL" clId="{F2879996-8BF4-46C6-8A07-62B6B0EFE55B}" dt="2023-11-22T23:06:07.606" v="386" actId="14100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2:49.826" v="115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2879996-8BF4-46C6-8A07-62B6B0EFE55B}" dt="2023-11-22T22:48:08.432" v="66" actId="6549"/>
          <ac:spMkLst>
            <pc:docMk/>
            <pc:sldMk cId="4006115575" sldId="273"/>
            <ac:spMk id="2" creationId="{4C4111F3-57ED-1AC0-C6C3-B772D1A108DC}"/>
          </ac:spMkLst>
        </pc:spChg>
        <pc:spChg chg="add del 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2879996-8BF4-46C6-8A07-62B6B0EFE55B}" dt="2023-11-22T22:48:23.355" v="69" actId="478"/>
          <ac:spMkLst>
            <pc:docMk/>
            <pc:sldMk cId="4006115575" sldId="273"/>
            <ac:spMk id="4" creationId="{CE7FA287-6E89-B85F-0CE3-9F3C3304E6BE}"/>
          </ac:spMkLst>
        </pc:spChg>
        <pc:spChg chg="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7" creationId="{4F940338-6DDC-79CF-D137-ABF02A23FAB4}"/>
          </ac:spMkLst>
        </pc:spChg>
        <pc:spChg chg="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2879996-8BF4-46C6-8A07-62B6B0EFE55B}" dt="2023-11-22T22:49:17.003" v="70" actId="478"/>
          <ac:spMkLst>
            <pc:docMk/>
            <pc:sldMk cId="4006115575" sldId="273"/>
            <ac:spMk id="10" creationId="{30D79733-B637-4120-D02F-6F7834F9859D}"/>
          </ac:spMkLst>
        </pc:spChg>
        <pc:spChg chg="del">
          <ac:chgData name="Abels, Patrick" userId="ba666de4-0d21-43a6-8e66-51a18aae1b4a" providerId="ADAL" clId="{F2879996-8BF4-46C6-8A07-62B6B0EFE55B}" dt="2023-11-22T22:49:18.639" v="71" actId="478"/>
          <ac:spMkLst>
            <pc:docMk/>
            <pc:sldMk cId="4006115575" sldId="273"/>
            <ac:spMk id="11" creationId="{47B734AA-72F7-5432-9CF2-3EE9BB6BCEDA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2" creationId="{8C912E5B-BCB2-6C4C-8DF5-1002487A9C3B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3" creationId="{98CCC411-F204-49C7-6E69-0DB6070E034B}"/>
          </ac:spMkLst>
        </pc:spChg>
        <pc:spChg chg="add mod">
          <ac:chgData name="Abels, Patrick" userId="ba666de4-0d21-43a6-8e66-51a18aae1b4a" providerId="ADAL" clId="{F2879996-8BF4-46C6-8A07-62B6B0EFE55B}" dt="2023-11-22T22:52:49.826" v="115" actId="1076"/>
          <ac:spMkLst>
            <pc:docMk/>
            <pc:sldMk cId="4006115575" sldId="273"/>
            <ac:spMk id="16" creationId="{F1A2F471-C74B-E00D-5702-78D50D60FE05}"/>
          </ac:spMkLst>
        </pc:spChg>
        <pc:picChg chg="add mod ord">
          <ac:chgData name="Abels, Patrick" userId="ba666de4-0d21-43a6-8e66-51a18aae1b4a" providerId="ADAL" clId="{F2879996-8BF4-46C6-8A07-62B6B0EFE55B}" dt="2023-11-22T22:52:00.960" v="109" actId="1076"/>
          <ac:picMkLst>
            <pc:docMk/>
            <pc:sldMk cId="4006115575" sldId="273"/>
            <ac:picMk id="8" creationId="{752F1D48-F581-8487-A366-DD3F3FBD81A0}"/>
          </ac:picMkLst>
        </pc:picChg>
        <pc:picChg chg="add mod">
          <ac:chgData name="Abels, Patrick" userId="ba666de4-0d21-43a6-8e66-51a18aae1b4a" providerId="ADAL" clId="{F2879996-8BF4-46C6-8A07-62B6B0EFE55B}" dt="2023-11-22T22:51:55.946" v="108" actId="1076"/>
          <ac:picMkLst>
            <pc:docMk/>
            <pc:sldMk cId="4006115575" sldId="273"/>
            <ac:picMk id="15" creationId="{601F0D84-18C1-BF48-A6A5-EC5E06527797}"/>
          </ac:picMkLst>
        </pc:picChg>
        <pc:cxnChg chg="mod">
          <ac:chgData name="Abels, Patrick" userId="ba666de4-0d21-43a6-8e66-51a18aae1b4a" providerId="ADAL" clId="{F2879996-8BF4-46C6-8A07-62B6B0EFE55B}" dt="2023-11-22T22:51:19.631" v="101" actId="1076"/>
          <ac:cxnSpMkLst>
            <pc:docMk/>
            <pc:sldMk cId="4006115575" sldId="273"/>
            <ac:cxnSpMk id="6" creationId="{FC463FF1-C8EB-5F77-B2C7-2AA13C6042C4}"/>
          </ac:cxnSpMkLst>
        </pc:cxnChg>
      </pc:sldChg>
      <pc:sldChg chg="modSp mod">
        <pc:chgData name="Abels, Patrick" userId="ba666de4-0d21-43a6-8e66-51a18aae1b4a" providerId="ADAL" clId="{F2879996-8BF4-46C6-8A07-62B6B0EFE55B}" dt="2023-11-22T22:45:09.771" v="10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2879996-8BF4-46C6-8A07-62B6B0EFE55B}" dt="2023-11-22T22:45:09.771" v="10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2879996-8BF4-46C6-8A07-62B6B0EFE55B}" dt="2023-11-22T23:02:56.995" v="341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F2879996-8BF4-46C6-8A07-62B6B0EFE55B}" dt="2023-11-22T23:02:56.995" v="341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2879996-8BF4-46C6-8A07-62B6B0EFE55B}" dt="2023-11-22T22:55:36.611" v="182" actId="20577"/>
          <ac:spMkLst>
            <pc:docMk/>
            <pc:sldMk cId="3173342950" sldId="276"/>
            <ac:spMk id="3" creationId="{3E639947-5E59-51F9-9D30-2499F86B74E1}"/>
          </ac:spMkLst>
        </pc:spChg>
        <pc:spChg chg="add mod">
          <ac:chgData name="Abels, Patrick" userId="ba666de4-0d21-43a6-8e66-51a18aae1b4a" providerId="ADAL" clId="{F2879996-8BF4-46C6-8A07-62B6B0EFE55B}" dt="2023-11-22T23:02:27.502" v="327" actId="1582"/>
          <ac:spMkLst>
            <pc:docMk/>
            <pc:sldMk cId="3173342950" sldId="276"/>
            <ac:spMk id="18" creationId="{46B315CF-494A-E482-F444-EA81C75C3253}"/>
          </ac:spMkLst>
        </pc:spChg>
        <pc:spChg chg="add mod">
          <ac:chgData name="Abels, Patrick" userId="ba666de4-0d21-43a6-8e66-51a18aae1b4a" providerId="ADAL" clId="{F2879996-8BF4-46C6-8A07-62B6B0EFE55B}" dt="2023-11-22T23:02:38.053" v="336" actId="103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2879996-8BF4-46C6-8A07-62B6B0EFE55B}" dt="2023-11-22T22:57:48.289" v="276" actId="478"/>
          <ac:grpSpMkLst>
            <pc:docMk/>
            <pc:sldMk cId="3173342950" sldId="276"/>
            <ac:grpSpMk id="6" creationId="{FB6E7AE2-D79C-EF61-590B-9AD034358CE0}"/>
          </ac:grpSpMkLst>
        </pc:grpChg>
        <pc:grpChg chg="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4" creationId="{8AD3DA11-D59E-FF1C-1BE3-50582BF700A9}"/>
          </ac:grpSpMkLst>
        </pc:grpChg>
        <pc:grpChg chg="add 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2879996-8BF4-46C6-8A07-62B6B0EFE55B}" dt="2023-11-22T23:00:20.129" v="296" actId="164"/>
          <ac:picMkLst>
            <pc:docMk/>
            <pc:sldMk cId="3173342950" sldId="276"/>
            <ac:picMk id="8" creationId="{FC72FDED-1EC1-4B5F-6D1B-43DA66F7C6AA}"/>
          </ac:picMkLst>
        </pc:picChg>
        <pc:inkChg chg="add mod">
          <ac:chgData name="Abels, Patrick" userId="ba666de4-0d21-43a6-8e66-51a18aae1b4a" providerId="ADAL" clId="{F2879996-8BF4-46C6-8A07-62B6B0EFE55B}" dt="2023-11-22T23:00:20.129" v="296" actId="164"/>
          <ac:inkMkLst>
            <pc:docMk/>
            <pc:sldMk cId="3173342950" sldId="276"/>
            <ac:inkMk id="10" creationId="{B2CC442C-8DB4-B043-C763-AFE9F9974F56}"/>
          </ac:inkMkLst>
        </pc:inkChg>
        <pc:inkChg chg="add del">
          <ac:chgData name="Abels, Patrick" userId="ba666de4-0d21-43a6-8e66-51a18aae1b4a" providerId="ADAL" clId="{F2879996-8BF4-46C6-8A07-62B6B0EFE55B}" dt="2023-11-22T22:59:35.903" v="289" actId="9405"/>
          <ac:inkMkLst>
            <pc:docMk/>
            <pc:sldMk cId="3173342950" sldId="276"/>
            <ac:inkMk id="11" creationId="{DF235448-1FB6-84FC-49C4-6A1E20C97106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2" creationId="{6FC24D7B-63EE-8D06-1AA8-7C73E76F3702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3" creationId="{5A0501D7-0677-DDC4-D718-2FB35415C862}"/>
          </ac:inkMkLst>
        </pc:inkChg>
        <pc:cxnChg chg="add mod">
          <ac:chgData name="Abels, Patrick" userId="ba666de4-0d21-43a6-8e66-51a18aae1b4a" providerId="ADAL" clId="{F2879996-8BF4-46C6-8A07-62B6B0EFE55B}" dt="2023-11-22T23:00:20.129" v="296" actId="164"/>
          <ac:cxnSpMkLst>
            <pc:docMk/>
            <pc:sldMk cId="3173342950" sldId="276"/>
            <ac:cxnSpMk id="16" creationId="{3E1E20BC-0003-5945-3370-ABEA44BF21E7}"/>
          </ac:cxnSpMkLst>
        </pc:cxnChg>
      </pc:sldChg>
      <pc:sldChg chg="addSp delSp modSp mod">
        <pc:chgData name="Abels, Patrick" userId="ba666de4-0d21-43a6-8e66-51a18aae1b4a" providerId="ADAL" clId="{F2879996-8BF4-46C6-8A07-62B6B0EFE55B}" dt="2023-11-22T23:04:58.196" v="376" actId="1035"/>
        <pc:sldMkLst>
          <pc:docMk/>
          <pc:sldMk cId="2565109784" sldId="277"/>
        </pc:sldMkLst>
        <pc:spChg chg="mod">
          <ac:chgData name="Abels, Patrick" userId="ba666de4-0d21-43a6-8e66-51a18aae1b4a" providerId="ADAL" clId="{F2879996-8BF4-46C6-8A07-62B6B0EFE55B}" dt="2023-11-22T23:04:01.205" v="356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4" creationId="{4CDB5D08-8D83-06BD-AD4A-35438F895467}"/>
          </ac:picMkLst>
        </pc:picChg>
        <pc:picChg chg="del">
          <ac:chgData name="Abels, Patrick" userId="ba666de4-0d21-43a6-8e66-51a18aae1b4a" providerId="ADAL" clId="{F2879996-8BF4-46C6-8A07-62B6B0EFE55B}" dt="2023-11-22T23:03:42.767" v="342" actId="478"/>
          <ac:picMkLst>
            <pc:docMk/>
            <pc:sldMk cId="2565109784" sldId="277"/>
            <ac:picMk id="5" creationId="{FF19F995-23E2-A43B-10CF-223E6D36B46E}"/>
          </ac:picMkLst>
        </pc:pic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7" creationId="{C0EBC7A1-3131-D842-6199-8B9019156664}"/>
          </ac:picMkLst>
        </pc:picChg>
        <pc:picChg chg="del">
          <ac:chgData name="Abels, Patrick" userId="ba666de4-0d21-43a6-8e66-51a18aae1b4a" providerId="ADAL" clId="{F2879996-8BF4-46C6-8A07-62B6B0EFE55B}" dt="2023-11-22T23:03:44.878" v="343" actId="478"/>
          <ac:picMkLst>
            <pc:docMk/>
            <pc:sldMk cId="2565109784" sldId="277"/>
            <ac:picMk id="8" creationId="{C146C550-F1C0-9E90-7187-A0AD30DC9CC5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5:16.132" v="175" actId="13822"/>
        <pc:sldMkLst>
          <pc:docMk/>
          <pc:sldMk cId="2864634956" sldId="279"/>
        </pc:sldMkLst>
        <pc:spChg chg="mod">
          <ac:chgData name="Abels, Patrick" userId="ba666de4-0d21-43a6-8e66-51a18aae1b4a" providerId="ADAL" clId="{F2879996-8BF4-46C6-8A07-62B6B0EFE55B}" dt="2023-11-22T22:54:03.230" v="146" actId="14100"/>
          <ac:spMkLst>
            <pc:docMk/>
            <pc:sldMk cId="2864634956" sldId="279"/>
            <ac:spMk id="2" creationId="{71EE9835-A80A-95C7-AA40-CE4AF26E9118}"/>
          </ac:spMkLst>
        </pc:spChg>
        <pc:spChg chg="add mod">
          <ac:chgData name="Abels, Patrick" userId="ba666de4-0d21-43a6-8e66-51a18aae1b4a" providerId="ADAL" clId="{F2879996-8BF4-46C6-8A07-62B6B0EFE55B}" dt="2023-11-22T22:54:49.086" v="170" actId="1038"/>
          <ac:spMkLst>
            <pc:docMk/>
            <pc:sldMk cId="2864634956" sldId="279"/>
            <ac:spMk id="6" creationId="{E055F00A-7F76-F5F2-075D-8F4C5B874498}"/>
          </ac:spMkLst>
        </pc:spChg>
        <pc:spChg chg="add mod">
          <ac:chgData name="Abels, Patrick" userId="ba666de4-0d21-43a6-8e66-51a18aae1b4a" providerId="ADAL" clId="{F2879996-8BF4-46C6-8A07-62B6B0EFE55B}" dt="2023-11-22T22:55:16.132" v="175" actId="13822"/>
          <ac:spMkLst>
            <pc:docMk/>
            <pc:sldMk cId="2864634956" sldId="279"/>
            <ac:spMk id="7" creationId="{C8C544BE-4FAD-33F6-A145-5791C6E89B0B}"/>
          </ac:spMkLst>
        </pc:spChg>
        <pc:picChg chg="add mod modCrop">
          <ac:chgData name="Abels, Patrick" userId="ba666de4-0d21-43a6-8e66-51a18aae1b4a" providerId="ADAL" clId="{F2879996-8BF4-46C6-8A07-62B6B0EFE55B}" dt="2023-11-22T22:54:32.567" v="155" actId="732"/>
          <ac:picMkLst>
            <pc:docMk/>
            <pc:sldMk cId="2864634956" sldId="279"/>
            <ac:picMk id="4" creationId="{F486FAE9-E2C4-667C-2486-898108544481}"/>
          </ac:picMkLst>
        </pc:picChg>
        <pc:picChg chg="del">
          <ac:chgData name="Abels, Patrick" userId="ba666de4-0d21-43a6-8e66-51a18aae1b4a" providerId="ADAL" clId="{F2879996-8BF4-46C6-8A07-62B6B0EFE55B}" dt="2023-11-22T22:54:04.403" v="147" actId="478"/>
          <ac:picMkLst>
            <pc:docMk/>
            <pc:sldMk cId="2864634956" sldId="279"/>
            <ac:picMk id="5" creationId="{28DCF192-4667-1222-2E71-D3B14E90A1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𝑍𝑦𝑙𝑖𝑛𝑑𝑒𝑟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𝐾𝑒𝑔𝑒𝑙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DE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𝐾𝑒𝑔𝑒𝑙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051601-A400-5715-3F3C-F4490EDD3727}"/>
              </a:ext>
            </a:extLst>
          </p:cNvPr>
          <p:cNvGrpSpPr/>
          <p:nvPr/>
        </p:nvGrpSpPr>
        <p:grpSpPr>
          <a:xfrm>
            <a:off x="5282982" y="2746315"/>
            <a:ext cx="2481935" cy="3183108"/>
            <a:chOff x="4022443" y="3348880"/>
            <a:chExt cx="2481935" cy="31831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1F0D84-18C1-BF48-A6A5-EC5E0652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2443" y="3348880"/>
              <a:ext cx="2481935" cy="31831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1A2F471-C74B-E00D-5702-78D50D60FE05}"/>
                    </a:ext>
                  </a:extLst>
                </p:cNvPr>
                <p:cNvSpPr txBox="1"/>
                <p:nvPr/>
              </p:nvSpPr>
              <p:spPr>
                <a:xfrm>
                  <a:off x="5930955" y="4522644"/>
                  <a:ext cx="165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1A2F471-C74B-E00D-5702-78D50D60FE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955" y="4522644"/>
                  <a:ext cx="16504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BA90D5-9F76-E01D-DA69-BAE8E8F571D5}"/>
                    </a:ext>
                  </a:extLst>
                </p:cNvPr>
                <p:cNvSpPr txBox="1"/>
                <p:nvPr/>
              </p:nvSpPr>
              <p:spPr>
                <a:xfrm>
                  <a:off x="5288954" y="4801934"/>
                  <a:ext cx="1851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BA90D5-9F76-E01D-DA69-BAE8E8F57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954" y="4801934"/>
                  <a:ext cx="18511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2258" r="-25806" b="-888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75AF56-581A-A3CC-D614-AE8A9E71C745}"/>
              </a:ext>
            </a:extLst>
          </p:cNvPr>
          <p:cNvGrpSpPr/>
          <p:nvPr/>
        </p:nvGrpSpPr>
        <p:grpSpPr>
          <a:xfrm>
            <a:off x="8721623" y="425303"/>
            <a:ext cx="2674655" cy="5003554"/>
            <a:chOff x="5233369" y="925869"/>
            <a:chExt cx="2674655" cy="50035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662F9E-5120-F85E-4A72-D78EDEE05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5233369" y="925869"/>
              <a:ext cx="2674655" cy="500355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372A23F-6F52-47E3-6007-EC13E52D490B}"/>
                    </a:ext>
                  </a:extLst>
                </p:cNvPr>
                <p:cNvSpPr txBox="1"/>
                <p:nvPr/>
              </p:nvSpPr>
              <p:spPr>
                <a:xfrm>
                  <a:off x="7722910" y="3427646"/>
                  <a:ext cx="1851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372A23F-6F52-47E3-6007-EC13E52D4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2910" y="3427646"/>
                  <a:ext cx="185114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3333" r="-30000" b="-652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EE4959-C88A-DF32-F8EC-E5644A201213}"/>
                    </a:ext>
                  </a:extLst>
                </p:cNvPr>
                <p:cNvSpPr txBox="1"/>
                <p:nvPr/>
              </p:nvSpPr>
              <p:spPr>
                <a:xfrm>
                  <a:off x="6184733" y="5299251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DE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EE4959-C88A-DF32-F8EC-E5644A201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733" y="5299251"/>
                  <a:ext cx="16696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5AC0FD-F2F6-649F-EE20-DE9BE1A912B9}"/>
                </a:ext>
              </a:extLst>
            </p:cNvPr>
            <p:cNvCxnSpPr/>
            <p:nvPr/>
          </p:nvCxnSpPr>
          <p:spPr>
            <a:xfrm flipH="1">
              <a:off x="5613991" y="5299251"/>
              <a:ext cx="95670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1155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1EC6D-5629-547F-1E19-2D0F33060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berechne</a:t>
            </a:r>
            <a:r>
              <a:rPr lang="en-GB" dirty="0"/>
              <a:t> ich d</a:t>
            </a:r>
            <a:r>
              <a:rPr lang="de-DE" dirty="0"/>
              <a:t>as</a:t>
            </a:r>
            <a:r>
              <a:rPr lang="en-GB" dirty="0"/>
              <a:t> </a:t>
            </a:r>
            <a:r>
              <a:rPr lang="de-DE" dirty="0">
                <a:solidFill>
                  <a:srgbClr val="FFC000"/>
                </a:solidFill>
              </a:rPr>
              <a:t>Volumen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/>
              <a:t>eine</a:t>
            </a:r>
            <a:r>
              <a:rPr lang="de-DE" dirty="0"/>
              <a:t>r</a:t>
            </a:r>
            <a:r>
              <a:rPr lang="en-GB" dirty="0"/>
              <a:t> </a:t>
            </a:r>
            <a:r>
              <a:rPr lang="de-DE" dirty="0">
                <a:solidFill>
                  <a:srgbClr val="FFC000"/>
                </a:solidFill>
              </a:rPr>
              <a:t>Kugel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5094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EE9835-A80A-95C7-AA40-CE4AF26E9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252448"/>
            <a:ext cx="11915775" cy="1629516"/>
          </a:xfrm>
        </p:spPr>
        <p:txBody>
          <a:bodyPr/>
          <a:lstStyle/>
          <a:p>
            <a:r>
              <a:rPr lang="de-DE" dirty="0"/>
              <a:t>Was fällt dir auf?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5F00A-7F76-F5F2-075D-8F4C5B874498}"/>
              </a:ext>
            </a:extLst>
          </p:cNvPr>
          <p:cNvSpPr/>
          <p:nvPr/>
        </p:nvSpPr>
        <p:spPr>
          <a:xfrm>
            <a:off x="3796143" y="2576945"/>
            <a:ext cx="665019" cy="51938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69D81-8F32-4CD1-4859-4DB3ED313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52" r="32789" b="14143"/>
          <a:stretch/>
        </p:blipFill>
        <p:spPr>
          <a:xfrm>
            <a:off x="240648" y="1476060"/>
            <a:ext cx="9116003" cy="1987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1E6F-673A-6303-E98E-8E6CED6E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0" b="95639" l="73193" r="92364">
                        <a14:foregroundMark x1="75142" y1="24922" x2="76604" y2="15265"/>
                        <a14:foregroundMark x1="77579" y1="14019" x2="80747" y2="11838"/>
                        <a14:foregroundMark x1="82047" y1="11838" x2="87327" y2="14330"/>
                        <a14:foregroundMark x1="91633" y1="28660" x2="92445" y2="39564"/>
                        <a14:foregroundMark x1="90820" y1="85670" x2="87002" y2="93458"/>
                        <a14:foregroundMark x1="77823" y1="85670" x2="82859" y2="84424"/>
                        <a14:foregroundMark x1="80422" y1="95639" x2="80422" y2="95639"/>
                        <a14:foregroundMark x1="89602" y1="10592" x2="89602" y2="10592"/>
                        <a14:foregroundMark x1="84159" y1="4050" x2="84159" y2="4050"/>
                      </a14:backgroundRemoval>
                    </a14:imgEffect>
                  </a14:imgLayer>
                </a14:imgProps>
              </a:ext>
            </a:extLst>
          </a:blip>
          <a:srcRect l="70913" r="5970"/>
          <a:stretch/>
        </p:blipFill>
        <p:spPr>
          <a:xfrm>
            <a:off x="8474149" y="2773701"/>
            <a:ext cx="3477203" cy="3922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F670A-BBBD-B10C-D75D-D17170A04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91" t="43830" r="386" b="41098"/>
          <a:stretch/>
        </p:blipFill>
        <p:spPr>
          <a:xfrm>
            <a:off x="7790547" y="4355679"/>
            <a:ext cx="1010093" cy="6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349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Alle </a:t>
                </a:r>
                <a:r>
                  <a:rPr lang="en-GB" dirty="0" err="1"/>
                  <a:t>Punkte</a:t>
                </a:r>
                <a:r>
                  <a:rPr lang="en-GB" dirty="0"/>
                  <a:t> eines </a:t>
                </a:r>
                <a:r>
                  <a:rPr lang="en-GB" dirty="0" err="1"/>
                  <a:t>Raumes</a:t>
                </a:r>
                <a:r>
                  <a:rPr lang="en-GB" dirty="0"/>
                  <a:t>, die </a:t>
                </a:r>
                <a:r>
                  <a:rPr lang="en-GB" dirty="0" err="1"/>
                  <a:t>zu</a:t>
                </a:r>
                <a:r>
                  <a:rPr lang="en-GB" dirty="0"/>
                  <a:t> einem </a:t>
                </a:r>
                <a:r>
                  <a:rPr lang="en-GB" dirty="0" err="1"/>
                  <a:t>Mittelpunkt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de-DE" dirty="0"/>
                  <a:t> den gleichen Radius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dirty="0"/>
                  <a:t> haben, bilden eine Kugel.</a:t>
                </a:r>
              </a:p>
              <a:p>
                <a:r>
                  <a:rPr lang="de-DE" b="0" dirty="0"/>
                  <a:t>Für das Volumen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de-DE" b="0" dirty="0"/>
                  <a:t> gilt:</a:t>
                </a:r>
                <a:endParaRPr lang="en-GB" b="0" dirty="0"/>
              </a:p>
              <a:p>
                <a:pPr>
                  <a:lnSpc>
                    <a:spcPct val="100000"/>
                  </a:lnSpc>
                  <a:spcAft>
                    <a:spcPts val="3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6000" b="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3⋅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4⋅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60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E018E95-E0A5-7C2A-D9D7-FB928B081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39947-5E59-51F9-9D30-2499F86B7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012412" cy="646112"/>
          </a:xfrm>
        </p:spPr>
        <p:txBody>
          <a:bodyPr/>
          <a:lstStyle/>
          <a:p>
            <a:r>
              <a:rPr lang="de-DE" dirty="0"/>
              <a:t>Kugel</a:t>
            </a:r>
            <a:r>
              <a:rPr lang="en-GB" dirty="0"/>
              <a:t> – </a:t>
            </a:r>
            <a:r>
              <a:rPr lang="de-DE" dirty="0"/>
              <a:t>Volumen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F22E0-86C0-DF65-7B1E-D21462F7A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96346" l="8308" r="91077">
                        <a14:foregroundMark x1="48000" y1="6977" x2="56308" y2="6977"/>
                        <a14:foregroundMark x1="91077" y1="51495" x2="91077" y2="51495"/>
                        <a14:foregroundMark x1="47692" y1="92027" x2="47692" y2="92027"/>
                        <a14:foregroundMark x1="8308" y1="52492" x2="8308" y2="52492"/>
                        <a14:foregroundMark x1="48308" y1="96346" x2="48308" y2="963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1536" y="2586954"/>
            <a:ext cx="4035834" cy="37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42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</a:t>
            </a:r>
            <a:r>
              <a:rPr lang="de-DE" dirty="0"/>
              <a:t>48,149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79972-A574-49AA-2160-B6E6A29F1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66" y="1316087"/>
            <a:ext cx="9215743" cy="4161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9F43B-97FC-564A-2DEC-1C0B34C4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66" y="5375572"/>
            <a:ext cx="7937979" cy="1168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DD770-FBA6-AB66-1B14-94B923534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805" y="3714231"/>
            <a:ext cx="4440504" cy="16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97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Fun14</a:t>
            </a:r>
            <a:r>
              <a:rPr lang="de-DE" dirty="0"/>
              <a:t>8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195BA-A4A9-5800-7622-7C3DF243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2" y="3429000"/>
            <a:ext cx="11857216" cy="13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Cambria Math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2023-11-23T00:00:45Z</dcterms:modified>
</cp:coreProperties>
</file>