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73" r:id="rId3"/>
    <p:sldId id="274" r:id="rId4"/>
    <p:sldId id="279" r:id="rId5"/>
    <p:sldId id="276" r:id="rId6"/>
    <p:sldId id="277" r:id="rId7"/>
    <p:sldId id="272" r:id="rId8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EED8"/>
    <a:srgbClr val="C4E1B5"/>
    <a:srgbClr val="FCD2C0"/>
    <a:srgbClr val="00B050"/>
    <a:srgbClr val="000000"/>
    <a:srgbClr val="FF0000"/>
    <a:srgbClr val="00B0F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ADA875-443D-4ECB-9B79-31C1021D9C7F}" v="212" dt="2023-11-22T22:39:10.732"/>
    <p1510:client id="{F2879996-8BF4-46C6-8A07-62B6B0EFE55B}" v="209" dt="2023-11-22T23:02:56.9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04" autoAdjust="0"/>
    <p:restoredTop sz="94660"/>
  </p:normalViewPr>
  <p:slideViewPr>
    <p:cSldViewPr snapToGrid="0">
      <p:cViewPr>
        <p:scale>
          <a:sx n="60" d="100"/>
          <a:sy n="60" d="100"/>
        </p:scale>
        <p:origin x="824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64E45D21-3B0C-CC47-A9B4-66ED7D9231A6}"/>
    <pc:docChg chg="undo custSel addSld delSld modSld">
      <pc:chgData name="Abels, Patrick" userId="ba666de4-0d21-43a6-8e66-51a18aae1b4a" providerId="ADAL" clId="{64E45D21-3B0C-CC47-A9B4-66ED7D9231A6}" dt="2023-11-22T13:47:02.627" v="852" actId="1037"/>
      <pc:docMkLst>
        <pc:docMk/>
      </pc:docMkLst>
      <pc:sldChg chg="addSp delSp modSp">
        <pc:chgData name="Abels, Patrick" userId="ba666de4-0d21-43a6-8e66-51a18aae1b4a" providerId="ADAL" clId="{64E45D21-3B0C-CC47-A9B4-66ED7D9231A6}" dt="2023-11-22T13:45:19.266" v="842" actId="14100"/>
        <pc:sldMkLst>
          <pc:docMk/>
          <pc:sldMk cId="1696715170" sldId="272"/>
        </pc:sldMkLst>
        <pc:spChg chg="mod">
          <ac:chgData name="Abels, Patrick" userId="ba666de4-0d21-43a6-8e66-51a18aae1b4a" providerId="ADAL" clId="{64E45D21-3B0C-CC47-A9B4-66ED7D9231A6}" dt="2023-11-22T13:44:00.282" v="835" actId="20577"/>
          <ac:spMkLst>
            <pc:docMk/>
            <pc:sldMk cId="1696715170" sldId="272"/>
            <ac:spMk id="2" creationId="{3CB4AC83-A0D2-8995-9BE5-B7B7A750ED63}"/>
          </ac:spMkLst>
        </pc:spChg>
        <pc:picChg chg="add mod">
          <ac:chgData name="Abels, Patrick" userId="ba666de4-0d21-43a6-8e66-51a18aae1b4a" providerId="ADAL" clId="{64E45D21-3B0C-CC47-A9B4-66ED7D9231A6}" dt="2023-11-22T13:45:19.266" v="842" actId="14100"/>
          <ac:picMkLst>
            <pc:docMk/>
            <pc:sldMk cId="1696715170" sldId="272"/>
            <ac:picMk id="3" creationId="{A904037E-17CF-6FDB-6DC4-0883BF9C15A8}"/>
          </ac:picMkLst>
        </pc:picChg>
        <pc:picChg chg="del">
          <ac:chgData name="Abels, Patrick" userId="ba666de4-0d21-43a6-8e66-51a18aae1b4a" providerId="ADAL" clId="{64E45D21-3B0C-CC47-A9B4-66ED7D9231A6}" dt="2023-11-22T13:44:24.929" v="837" actId="478"/>
          <ac:picMkLst>
            <pc:docMk/>
            <pc:sldMk cId="1696715170" sldId="272"/>
            <ac:picMk id="6" creationId="{F0970DB1-965A-5729-A541-E9448768EF93}"/>
          </ac:picMkLst>
        </pc:picChg>
        <pc:picChg chg="del">
          <ac:chgData name="Abels, Patrick" userId="ba666de4-0d21-43a6-8e66-51a18aae1b4a" providerId="ADAL" clId="{64E45D21-3B0C-CC47-A9B4-66ED7D9231A6}" dt="2023-11-22T13:44:23.646" v="836" actId="478"/>
          <ac:picMkLst>
            <pc:docMk/>
            <pc:sldMk cId="1696715170" sldId="272"/>
            <ac:picMk id="8" creationId="{109C6C19-AF92-814D-2160-C73672F579A3}"/>
          </ac:picMkLst>
        </pc:picChg>
      </pc:sldChg>
      <pc:sldChg chg="addSp delSp modSp">
        <pc:chgData name="Abels, Patrick" userId="ba666de4-0d21-43a6-8e66-51a18aae1b4a" providerId="ADAL" clId="{64E45D21-3B0C-CC47-A9B4-66ED7D9231A6}" dt="2023-11-22T13:42:50.074" v="812" actId="2084"/>
        <pc:sldMkLst>
          <pc:docMk/>
          <pc:sldMk cId="4006115575" sldId="273"/>
        </pc:sldMkLst>
        <pc:spChg chg="mod">
          <ac:chgData name="Abels, Patrick" userId="ba666de4-0d21-43a6-8e66-51a18aae1b4a" providerId="ADAL" clId="{64E45D21-3B0C-CC47-A9B4-66ED7D9231A6}" dt="2023-11-22T13:30:03.070" v="526" actId="20577"/>
          <ac:spMkLst>
            <pc:docMk/>
            <pc:sldMk cId="4006115575" sldId="273"/>
            <ac:spMk id="2" creationId="{4C4111F3-57ED-1AC0-C6C3-B772D1A108DC}"/>
          </ac:spMkLst>
        </pc:spChg>
        <pc:spChg chg="add mod">
          <ac:chgData name="Abels, Patrick" userId="ba666de4-0d21-43a6-8e66-51a18aae1b4a" providerId="ADAL" clId="{64E45D21-3B0C-CC47-A9B4-66ED7D9231A6}" dt="2023-11-22T13:42:16.853" v="804" actId="208"/>
          <ac:spMkLst>
            <pc:docMk/>
            <pc:sldMk cId="4006115575" sldId="273"/>
            <ac:spMk id="3" creationId="{E0849116-D526-9F22-5BA9-940AEE87C332}"/>
          </ac:spMkLst>
        </pc:spChg>
        <pc:spChg chg="add mod">
          <ac:chgData name="Abels, Patrick" userId="ba666de4-0d21-43a6-8e66-51a18aae1b4a" providerId="ADAL" clId="{64E45D21-3B0C-CC47-A9B4-66ED7D9231A6}" dt="2023-11-22T13:42:50.074" v="812" actId="2084"/>
          <ac:spMkLst>
            <pc:docMk/>
            <pc:sldMk cId="4006115575" sldId="273"/>
            <ac:spMk id="4" creationId="{CE7FA287-6E89-B85F-0CE3-9F3C3304E6BE}"/>
          </ac:spMkLst>
        </pc:spChg>
        <pc:spChg chg="del">
          <ac:chgData name="Abels, Patrick" userId="ba666de4-0d21-43a6-8e66-51a18aae1b4a" providerId="ADAL" clId="{64E45D21-3B0C-CC47-A9B4-66ED7D9231A6}" dt="2023-11-22T13:41:38.634" v="791" actId="478"/>
          <ac:spMkLst>
            <pc:docMk/>
            <pc:sldMk cId="4006115575" sldId="273"/>
            <ac:spMk id="8" creationId="{EBB36030-917D-2021-9A2C-14D07ED74CCD}"/>
          </ac:spMkLst>
        </pc:spChg>
        <pc:spChg chg="del">
          <ac:chgData name="Abels, Patrick" userId="ba666de4-0d21-43a6-8e66-51a18aae1b4a" providerId="ADAL" clId="{64E45D21-3B0C-CC47-A9B4-66ED7D9231A6}" dt="2023-11-22T13:40:53.858" v="787" actId="478"/>
          <ac:spMkLst>
            <pc:docMk/>
            <pc:sldMk cId="4006115575" sldId="273"/>
            <ac:spMk id="9" creationId="{ED67F4FA-CCA3-9333-38FD-04E49D7F4F9D}"/>
          </ac:spMkLst>
        </pc:spChg>
        <pc:spChg chg="del">
          <ac:chgData name="Abels, Patrick" userId="ba666de4-0d21-43a6-8e66-51a18aae1b4a" providerId="ADAL" clId="{64E45D21-3B0C-CC47-A9B4-66ED7D9231A6}" dt="2023-11-22T13:41:41.910" v="794" actId="478"/>
          <ac:spMkLst>
            <pc:docMk/>
            <pc:sldMk cId="4006115575" sldId="273"/>
            <ac:spMk id="11" creationId="{2C23D4D7-661B-05AC-D663-9F311F77F8D4}"/>
          </ac:spMkLst>
        </pc:spChg>
        <pc:spChg chg="del">
          <ac:chgData name="Abels, Patrick" userId="ba666de4-0d21-43a6-8e66-51a18aae1b4a" providerId="ADAL" clId="{64E45D21-3B0C-CC47-A9B4-66ED7D9231A6}" dt="2023-11-22T13:41:39.765" v="792" actId="478"/>
          <ac:spMkLst>
            <pc:docMk/>
            <pc:sldMk cId="4006115575" sldId="273"/>
            <ac:spMk id="12" creationId="{D36E3002-8282-181B-8C7F-511E9661B62F}"/>
          </ac:spMkLst>
        </pc:spChg>
        <pc:spChg chg="del">
          <ac:chgData name="Abels, Patrick" userId="ba666de4-0d21-43a6-8e66-51a18aae1b4a" providerId="ADAL" clId="{64E45D21-3B0C-CC47-A9B4-66ED7D9231A6}" dt="2023-11-22T13:41:40.875" v="793" actId="478"/>
          <ac:spMkLst>
            <pc:docMk/>
            <pc:sldMk cId="4006115575" sldId="273"/>
            <ac:spMk id="17" creationId="{0FE74776-50FC-C906-773E-2A99337D798A}"/>
          </ac:spMkLst>
        </pc:spChg>
        <pc:spChg chg="del">
          <ac:chgData name="Abels, Patrick" userId="ba666de4-0d21-43a6-8e66-51a18aae1b4a" providerId="ADAL" clId="{64E45D21-3B0C-CC47-A9B4-66ED7D9231A6}" dt="2023-11-22T13:41:45.419" v="797" actId="478"/>
          <ac:spMkLst>
            <pc:docMk/>
            <pc:sldMk cId="4006115575" sldId="273"/>
            <ac:spMk id="18" creationId="{0EB3B5F0-0915-EBF3-3C44-ADA3B7F74788}"/>
          </ac:spMkLst>
        </pc:spChg>
        <pc:spChg chg="del">
          <ac:chgData name="Abels, Patrick" userId="ba666de4-0d21-43a6-8e66-51a18aae1b4a" providerId="ADAL" clId="{64E45D21-3B0C-CC47-A9B4-66ED7D9231A6}" dt="2023-11-22T13:41:44.234" v="796" actId="478"/>
          <ac:spMkLst>
            <pc:docMk/>
            <pc:sldMk cId="4006115575" sldId="273"/>
            <ac:spMk id="19" creationId="{9569DFBA-F64B-DEF3-4C0D-1D657FF1EFB3}"/>
          </ac:spMkLst>
        </pc:spChg>
        <pc:spChg chg="del">
          <ac:chgData name="Abels, Patrick" userId="ba666de4-0d21-43a6-8e66-51a18aae1b4a" providerId="ADAL" clId="{64E45D21-3B0C-CC47-A9B4-66ED7D9231A6}" dt="2023-11-22T13:41:43.061" v="795" actId="478"/>
          <ac:spMkLst>
            <pc:docMk/>
            <pc:sldMk cId="4006115575" sldId="273"/>
            <ac:spMk id="20" creationId="{36B8A7C3-4C30-84FA-0183-1A39BFA8E393}"/>
          </ac:spMkLst>
        </pc:spChg>
        <pc:spChg chg="del">
          <ac:chgData name="Abels, Patrick" userId="ba666de4-0d21-43a6-8e66-51a18aae1b4a" providerId="ADAL" clId="{64E45D21-3B0C-CC47-A9B4-66ED7D9231A6}" dt="2023-11-22T13:40:56.967" v="788" actId="478"/>
          <ac:spMkLst>
            <pc:docMk/>
            <pc:sldMk cId="4006115575" sldId="273"/>
            <ac:spMk id="25" creationId="{B804604C-7AA6-AE3D-B801-C6C3081D453B}"/>
          </ac:spMkLst>
        </pc:spChg>
        <pc:spChg chg="del">
          <ac:chgData name="Abels, Patrick" userId="ba666de4-0d21-43a6-8e66-51a18aae1b4a" providerId="ADAL" clId="{64E45D21-3B0C-CC47-A9B4-66ED7D9231A6}" dt="2023-11-22T13:40:58.316" v="789" actId="478"/>
          <ac:spMkLst>
            <pc:docMk/>
            <pc:sldMk cId="4006115575" sldId="273"/>
            <ac:spMk id="28" creationId="{1A8952E1-7934-13EE-1789-3BC4BD53AD02}"/>
          </ac:spMkLst>
        </pc:spChg>
        <pc:cxnChg chg="del mod">
          <ac:chgData name="Abels, Patrick" userId="ba666de4-0d21-43a6-8e66-51a18aae1b4a" providerId="ADAL" clId="{64E45D21-3B0C-CC47-A9B4-66ED7D9231A6}" dt="2023-11-22T13:41:37.166" v="790" actId="478"/>
          <ac:cxnSpMkLst>
            <pc:docMk/>
            <pc:sldMk cId="4006115575" sldId="273"/>
            <ac:cxnSpMk id="30" creationId="{B306F266-CF8F-40C3-6D22-7F00152CCDA0}"/>
          </ac:cxnSpMkLst>
        </pc:cxnChg>
      </pc:sldChg>
      <pc:sldChg chg="modSp mod modClrScheme chgLayout">
        <pc:chgData name="Abels, Patrick" userId="ba666de4-0d21-43a6-8e66-51a18aae1b4a" providerId="ADAL" clId="{64E45D21-3B0C-CC47-A9B4-66ED7D9231A6}" dt="2023-11-22T13:33:46.415" v="549" actId="700"/>
        <pc:sldMkLst>
          <pc:docMk/>
          <pc:sldMk cId="3305094257" sldId="274"/>
        </pc:sldMkLst>
        <pc:spChg chg="mod ord">
          <ac:chgData name="Abels, Patrick" userId="ba666de4-0d21-43a6-8e66-51a18aae1b4a" providerId="ADAL" clId="{64E45D21-3B0C-CC47-A9B4-66ED7D9231A6}" dt="2023-11-22T13:33:46.415" v="549" actId="700"/>
          <ac:spMkLst>
            <pc:docMk/>
            <pc:sldMk cId="3305094257" sldId="274"/>
            <ac:spMk id="2" creationId="{1061EC6D-5629-547F-1E19-2D0F330600B4}"/>
          </ac:spMkLst>
        </pc:spChg>
      </pc:sldChg>
      <pc:sldChg chg="addSp delSp modSp del">
        <pc:chgData name="Abels, Patrick" userId="ba666de4-0d21-43a6-8e66-51a18aae1b4a" providerId="ADAL" clId="{64E45D21-3B0C-CC47-A9B4-66ED7D9231A6}" dt="2023-11-22T13:40:37.985" v="786" actId="2696"/>
        <pc:sldMkLst>
          <pc:docMk/>
          <pc:sldMk cId="3194239503" sldId="275"/>
        </pc:sldMkLst>
        <pc:picChg chg="add mod modCrop">
          <ac:chgData name="Abels, Patrick" userId="ba666de4-0d21-43a6-8e66-51a18aae1b4a" providerId="ADAL" clId="{64E45D21-3B0C-CC47-A9B4-66ED7D9231A6}" dt="2023-11-22T13:33:22.904" v="546" actId="1076"/>
          <ac:picMkLst>
            <pc:docMk/>
            <pc:sldMk cId="3194239503" sldId="275"/>
            <ac:picMk id="2" creationId="{2689E9A2-85AD-F44F-CD1D-4F7A6E084F09}"/>
          </ac:picMkLst>
        </pc:picChg>
        <pc:picChg chg="add mod modCrop">
          <ac:chgData name="Abels, Patrick" userId="ba666de4-0d21-43a6-8e66-51a18aae1b4a" providerId="ADAL" clId="{64E45D21-3B0C-CC47-A9B4-66ED7D9231A6}" dt="2023-11-22T13:33:32.269" v="547" actId="1076"/>
          <ac:picMkLst>
            <pc:docMk/>
            <pc:sldMk cId="3194239503" sldId="275"/>
            <ac:picMk id="4" creationId="{052A30B7-C8FF-7017-628C-0ED75388D119}"/>
          </ac:picMkLst>
        </pc:picChg>
        <pc:picChg chg="del">
          <ac:chgData name="Abels, Patrick" userId="ba666de4-0d21-43a6-8e66-51a18aae1b4a" providerId="ADAL" clId="{64E45D21-3B0C-CC47-A9B4-66ED7D9231A6}" dt="2023-11-22T13:31:34.368" v="527" actId="478"/>
          <ac:picMkLst>
            <pc:docMk/>
            <pc:sldMk cId="3194239503" sldId="275"/>
            <ac:picMk id="7" creationId="{C7181C15-AE3A-E62E-954D-5FC840EDD9F6}"/>
          </ac:picMkLst>
        </pc:picChg>
        <pc:picChg chg="del">
          <ac:chgData name="Abels, Patrick" userId="ba666de4-0d21-43a6-8e66-51a18aae1b4a" providerId="ADAL" clId="{64E45D21-3B0C-CC47-A9B4-66ED7D9231A6}" dt="2023-11-22T13:31:38.374" v="530" actId="478"/>
          <ac:picMkLst>
            <pc:docMk/>
            <pc:sldMk cId="3194239503" sldId="275"/>
            <ac:picMk id="9" creationId="{0AA3BCE4-2AD6-53C2-4538-0C0F05FD448B}"/>
          </ac:picMkLst>
        </pc:picChg>
        <pc:picChg chg="del">
          <ac:chgData name="Abels, Patrick" userId="ba666de4-0d21-43a6-8e66-51a18aae1b4a" providerId="ADAL" clId="{64E45D21-3B0C-CC47-A9B4-66ED7D9231A6}" dt="2023-11-22T13:31:37.280" v="529" actId="478"/>
          <ac:picMkLst>
            <pc:docMk/>
            <pc:sldMk cId="3194239503" sldId="275"/>
            <ac:picMk id="10" creationId="{1FF33C58-99BA-FB41-67DE-896C90922D10}"/>
          </ac:picMkLst>
        </pc:picChg>
        <pc:picChg chg="del">
          <ac:chgData name="Abels, Patrick" userId="ba666de4-0d21-43a6-8e66-51a18aae1b4a" providerId="ADAL" clId="{64E45D21-3B0C-CC47-A9B4-66ED7D9231A6}" dt="2023-11-22T13:31:36.077" v="528" actId="478"/>
          <ac:picMkLst>
            <pc:docMk/>
            <pc:sldMk cId="3194239503" sldId="275"/>
            <ac:picMk id="11" creationId="{9241670B-4C9A-8515-96EA-43EAC5017CF1}"/>
          </ac:picMkLst>
        </pc:picChg>
      </pc:sldChg>
      <pc:sldChg chg="addSp delSp modSp">
        <pc:chgData name="Abels, Patrick" userId="ba666de4-0d21-43a6-8e66-51a18aae1b4a" providerId="ADAL" clId="{64E45D21-3B0C-CC47-A9B4-66ED7D9231A6}" dt="2023-11-22T13:27:58.303" v="483" actId="1076"/>
        <pc:sldMkLst>
          <pc:docMk/>
          <pc:sldMk cId="3173342950" sldId="276"/>
        </pc:sldMkLst>
        <pc:spChg chg="mod">
          <ac:chgData name="Abels, Patrick" userId="ba666de4-0d21-43a6-8e66-51a18aae1b4a" providerId="ADAL" clId="{64E45D21-3B0C-CC47-A9B4-66ED7D9231A6}" dt="2023-11-22T13:23:25.308" v="465" actId="22"/>
          <ac:spMkLst>
            <pc:docMk/>
            <pc:sldMk cId="3173342950" sldId="276"/>
            <ac:spMk id="2" creationId="{8E018E95-E0A5-7C2A-D9D7-FB928B0817AF}"/>
          </ac:spMkLst>
        </pc:spChg>
        <pc:spChg chg="mod">
          <ac:chgData name="Abels, Patrick" userId="ba666de4-0d21-43a6-8e66-51a18aae1b4a" providerId="ADAL" clId="{64E45D21-3B0C-CC47-A9B4-66ED7D9231A6}" dt="2023-11-22T13:17:28.101" v="77" actId="20577"/>
          <ac:spMkLst>
            <pc:docMk/>
            <pc:sldMk cId="3173342950" sldId="276"/>
            <ac:spMk id="3" creationId="{3E639947-5E59-51F9-9D30-2499F86B74E1}"/>
          </ac:spMkLst>
        </pc:spChg>
        <pc:spChg chg="del">
          <ac:chgData name="Abels, Patrick" userId="ba666de4-0d21-43a6-8e66-51a18aae1b4a" providerId="ADAL" clId="{64E45D21-3B0C-CC47-A9B4-66ED7D9231A6}" dt="2023-11-22T13:25:35.401" v="467" actId="478"/>
          <ac:spMkLst>
            <pc:docMk/>
            <pc:sldMk cId="3173342950" sldId="276"/>
            <ac:spMk id="18" creationId="{FCAB78DD-D10E-3A62-AD19-1D1DEB66BB70}"/>
          </ac:spMkLst>
        </pc:spChg>
        <pc:grpChg chg="del mod">
          <ac:chgData name="Abels, Patrick" userId="ba666de4-0d21-43a6-8e66-51a18aae1b4a" providerId="ADAL" clId="{64E45D21-3B0C-CC47-A9B4-66ED7D9231A6}" dt="2023-11-22T13:25:31.213" v="466" actId="478"/>
          <ac:grpSpMkLst>
            <pc:docMk/>
            <pc:sldMk cId="3173342950" sldId="276"/>
            <ac:grpSpMk id="22" creationId="{B83F9EBE-E35F-5ADA-ABF3-B80F541280CE}"/>
          </ac:grpSpMkLst>
        </pc:grpChg>
        <pc:picChg chg="add mod">
          <ac:chgData name="Abels, Patrick" userId="ba666de4-0d21-43a6-8e66-51a18aae1b4a" providerId="ADAL" clId="{64E45D21-3B0C-CC47-A9B4-66ED7D9231A6}" dt="2023-11-22T13:27:58.303" v="483" actId="1076"/>
          <ac:picMkLst>
            <pc:docMk/>
            <pc:sldMk cId="3173342950" sldId="276"/>
            <ac:picMk id="9" creationId="{5292C814-6B93-45E8-ADE2-A57881D739B1}"/>
          </ac:picMkLst>
        </pc:picChg>
        <pc:cxnChg chg="mod">
          <ac:chgData name="Abels, Patrick" userId="ba666de4-0d21-43a6-8e66-51a18aae1b4a" providerId="ADAL" clId="{64E45D21-3B0C-CC47-A9B4-66ED7D9231A6}" dt="2023-11-22T13:25:31.213" v="466" actId="478"/>
          <ac:cxnSpMkLst>
            <pc:docMk/>
            <pc:sldMk cId="3173342950" sldId="276"/>
            <ac:cxnSpMk id="33" creationId="{24FF7759-E97C-3BE3-2B48-90FCAF657C1B}"/>
          </ac:cxnSpMkLst>
        </pc:cxnChg>
      </pc:sldChg>
      <pc:sldChg chg="addSp delSp modSp">
        <pc:chgData name="Abels, Patrick" userId="ba666de4-0d21-43a6-8e66-51a18aae1b4a" providerId="ADAL" clId="{64E45D21-3B0C-CC47-A9B4-66ED7D9231A6}" dt="2023-11-22T13:47:02.627" v="852" actId="1037"/>
        <pc:sldMkLst>
          <pc:docMk/>
          <pc:sldMk cId="2565109784" sldId="277"/>
        </pc:sldMkLst>
        <pc:spChg chg="mod">
          <ac:chgData name="Abels, Patrick" userId="ba666de4-0d21-43a6-8e66-51a18aae1b4a" providerId="ADAL" clId="{64E45D21-3B0C-CC47-A9B4-66ED7D9231A6}" dt="2023-11-22T13:43:54.921" v="830" actId="20577"/>
          <ac:spMkLst>
            <pc:docMk/>
            <pc:sldMk cId="2565109784" sldId="277"/>
            <ac:spMk id="3" creationId="{2982B054-CAC6-C3B0-4FD5-62414725292A}"/>
          </ac:spMkLst>
        </pc:spChg>
        <pc:picChg chg="add mod modCrop">
          <ac:chgData name="Abels, Patrick" userId="ba666de4-0d21-43a6-8e66-51a18aae1b4a" providerId="ADAL" clId="{64E45D21-3B0C-CC47-A9B4-66ED7D9231A6}" dt="2023-11-22T13:46:47.898" v="849" actId="732"/>
          <ac:picMkLst>
            <pc:docMk/>
            <pc:sldMk cId="2565109784" sldId="277"/>
            <ac:picMk id="2" creationId="{58AE885A-911D-02A0-8A67-F9232671B494}"/>
          </ac:picMkLst>
        </pc:picChg>
        <pc:picChg chg="del">
          <ac:chgData name="Abels, Patrick" userId="ba666de4-0d21-43a6-8e66-51a18aae1b4a" providerId="ADAL" clId="{64E45D21-3B0C-CC47-A9B4-66ED7D9231A6}" dt="2023-11-22T13:43:22.468" v="827" actId="478"/>
          <ac:picMkLst>
            <pc:docMk/>
            <pc:sldMk cId="2565109784" sldId="277"/>
            <ac:picMk id="4" creationId="{723586C8-D9E7-F606-F7C8-F68DB82FD4F6}"/>
          </ac:picMkLst>
        </pc:picChg>
        <pc:picChg chg="del">
          <ac:chgData name="Abels, Patrick" userId="ba666de4-0d21-43a6-8e66-51a18aae1b4a" providerId="ADAL" clId="{64E45D21-3B0C-CC47-A9B4-66ED7D9231A6}" dt="2023-11-22T13:43:23.715" v="828" actId="478"/>
          <ac:picMkLst>
            <pc:docMk/>
            <pc:sldMk cId="2565109784" sldId="277"/>
            <ac:picMk id="6" creationId="{ED521826-9BE6-14F1-4CA9-C06BB84E0358}"/>
          </ac:picMkLst>
        </pc:picChg>
        <pc:picChg chg="add mod modCrop">
          <ac:chgData name="Abels, Patrick" userId="ba666de4-0d21-43a6-8e66-51a18aae1b4a" providerId="ADAL" clId="{64E45D21-3B0C-CC47-A9B4-66ED7D9231A6}" dt="2023-11-22T13:47:02.627" v="852" actId="1037"/>
          <ac:picMkLst>
            <pc:docMk/>
            <pc:sldMk cId="2565109784" sldId="277"/>
            <ac:picMk id="7" creationId="{29410912-EDAC-8CC5-5553-5C42278832C5}"/>
          </ac:picMkLst>
        </pc:picChg>
        <pc:picChg chg="del">
          <ac:chgData name="Abels, Patrick" userId="ba666de4-0d21-43a6-8e66-51a18aae1b4a" providerId="ADAL" clId="{64E45D21-3B0C-CC47-A9B4-66ED7D9231A6}" dt="2023-11-22T13:43:21.247" v="826" actId="478"/>
          <ac:picMkLst>
            <pc:docMk/>
            <pc:sldMk cId="2565109784" sldId="277"/>
            <ac:picMk id="8" creationId="{C343BDB8-C019-460D-C4F7-CC038106EA7A}"/>
          </ac:picMkLst>
        </pc:picChg>
      </pc:sldChg>
      <pc:sldChg chg="del">
        <pc:chgData name="Abels, Patrick" userId="ba666de4-0d21-43a6-8e66-51a18aae1b4a" providerId="ADAL" clId="{64E45D21-3B0C-CC47-A9B4-66ED7D9231A6}" dt="2023-11-22T13:43:08.831" v="813" actId="2696"/>
        <pc:sldMkLst>
          <pc:docMk/>
          <pc:sldMk cId="3060844146" sldId="278"/>
        </pc:sldMkLst>
      </pc:sldChg>
      <pc:sldChg chg="addSp delSp modSp new add del">
        <pc:chgData name="Abels, Patrick" userId="ba666de4-0d21-43a6-8e66-51a18aae1b4a" providerId="ADAL" clId="{64E45D21-3B0C-CC47-A9B4-66ED7D9231A6}" dt="2023-11-22T13:40:26.253" v="785" actId="167"/>
        <pc:sldMkLst>
          <pc:docMk/>
          <pc:sldMk cId="2864634956" sldId="279"/>
        </pc:sldMkLst>
        <pc:spChg chg="mod">
          <ac:chgData name="Abels, Patrick" userId="ba666de4-0d21-43a6-8e66-51a18aae1b4a" providerId="ADAL" clId="{64E45D21-3B0C-CC47-A9B4-66ED7D9231A6}" dt="2023-11-22T13:35:44.863" v="749" actId="255"/>
          <ac:spMkLst>
            <pc:docMk/>
            <pc:sldMk cId="2864634956" sldId="279"/>
            <ac:spMk id="2" creationId="{71EE9835-A80A-95C7-AA40-CE4AF26E9118}"/>
          </ac:spMkLst>
        </pc:spChg>
        <pc:picChg chg="add del mod ord">
          <ac:chgData name="Abels, Patrick" userId="ba666de4-0d21-43a6-8e66-51a18aae1b4a" providerId="ADAL" clId="{64E45D21-3B0C-CC47-A9B4-66ED7D9231A6}" dt="2023-11-22T13:37:52.432" v="755" actId="478"/>
          <ac:picMkLst>
            <pc:docMk/>
            <pc:sldMk cId="2864634956" sldId="279"/>
            <ac:picMk id="4" creationId="{E5D3A586-E5CF-172E-BAAC-006B7DA1CD4B}"/>
          </ac:picMkLst>
        </pc:picChg>
        <pc:picChg chg="add mod ord modCrop">
          <ac:chgData name="Abels, Patrick" userId="ba666de4-0d21-43a6-8e66-51a18aae1b4a" providerId="ADAL" clId="{64E45D21-3B0C-CC47-A9B4-66ED7D9231A6}" dt="2023-11-22T13:40:26.253" v="785" actId="167"/>
          <ac:picMkLst>
            <pc:docMk/>
            <pc:sldMk cId="2864634956" sldId="279"/>
            <ac:picMk id="5" creationId="{28DCF192-4667-1222-2E71-D3B14E90A120}"/>
          </ac:picMkLst>
        </pc:picChg>
        <pc:picChg chg="add del">
          <ac:chgData name="Abels, Patrick" userId="ba666de4-0d21-43a6-8e66-51a18aae1b4a" providerId="ADAL" clId="{64E45D21-3B0C-CC47-A9B4-66ED7D9231A6}" dt="2023-11-22T13:39:47.252" v="771" actId="22"/>
          <ac:picMkLst>
            <pc:docMk/>
            <pc:sldMk cId="2864634956" sldId="279"/>
            <ac:picMk id="7" creationId="{5A197E33-D312-F045-8841-178FFD3A158A}"/>
          </ac:picMkLst>
        </pc:picChg>
      </pc:sldChg>
    </pc:docChg>
  </pc:docChgLst>
  <pc:docChgLst>
    <pc:chgData name="Abels, Patrick" userId="ba666de4-0d21-43a6-8e66-51a18aae1b4a" providerId="ADAL" clId="{CAADA875-443D-4ECB-9B79-31C1021D9C7F}"/>
    <pc:docChg chg="custSel modSld">
      <pc:chgData name="Abels, Patrick" userId="ba666de4-0d21-43a6-8e66-51a18aae1b4a" providerId="ADAL" clId="{CAADA875-443D-4ECB-9B79-31C1021D9C7F}" dt="2023-11-22T22:42:55.549" v="481" actId="1076"/>
      <pc:docMkLst>
        <pc:docMk/>
      </pc:docMkLst>
      <pc:sldChg chg="addSp modSp mod">
        <pc:chgData name="Abels, Patrick" userId="ba666de4-0d21-43a6-8e66-51a18aae1b4a" providerId="ADAL" clId="{CAADA875-443D-4ECB-9B79-31C1021D9C7F}" dt="2023-11-22T22:42:55.549" v="481" actId="1076"/>
        <pc:sldMkLst>
          <pc:docMk/>
          <pc:sldMk cId="1696715170" sldId="272"/>
        </pc:sldMkLst>
        <pc:spChg chg="mod">
          <ac:chgData name="Abels, Patrick" userId="ba666de4-0d21-43a6-8e66-51a18aae1b4a" providerId="ADAL" clId="{CAADA875-443D-4ECB-9B79-31C1021D9C7F}" dt="2023-11-22T22:42:24.053" v="397" actId="20577"/>
          <ac:spMkLst>
            <pc:docMk/>
            <pc:sldMk cId="1696715170" sldId="272"/>
            <ac:spMk id="2" creationId="{3CB4AC83-A0D2-8995-9BE5-B7B7A750ED63}"/>
          </ac:spMkLst>
        </pc:spChg>
        <pc:picChg chg="mod">
          <ac:chgData name="Abels, Patrick" userId="ba666de4-0d21-43a6-8e66-51a18aae1b4a" providerId="ADAL" clId="{CAADA875-443D-4ECB-9B79-31C1021D9C7F}" dt="2023-11-22T22:42:55.549" v="481" actId="1076"/>
          <ac:picMkLst>
            <pc:docMk/>
            <pc:sldMk cId="1696715170" sldId="272"/>
            <ac:picMk id="3" creationId="{A904037E-17CF-6FDB-6DC4-0883BF9C15A8}"/>
          </ac:picMkLst>
        </pc:picChg>
        <pc:picChg chg="add mod">
          <ac:chgData name="Abels, Patrick" userId="ba666de4-0d21-43a6-8e66-51a18aae1b4a" providerId="ADAL" clId="{CAADA875-443D-4ECB-9B79-31C1021D9C7F}" dt="2023-11-22T22:42:53.353" v="480" actId="1036"/>
          <ac:picMkLst>
            <pc:docMk/>
            <pc:sldMk cId="1696715170" sldId="272"/>
            <ac:picMk id="5" creationId="{4338943D-774E-6D7A-DC66-32899332D2D9}"/>
          </ac:picMkLst>
        </pc:picChg>
      </pc:sldChg>
      <pc:sldChg chg="addSp delSp modSp mod">
        <pc:chgData name="Abels, Patrick" userId="ba666de4-0d21-43a6-8e66-51a18aae1b4a" providerId="ADAL" clId="{CAADA875-443D-4ECB-9B79-31C1021D9C7F}" dt="2023-11-22T22:31:20.106" v="138" actId="1038"/>
        <pc:sldMkLst>
          <pc:docMk/>
          <pc:sldMk cId="4006115575" sldId="273"/>
        </pc:sldMkLst>
        <pc:spChg chg="mod">
          <ac:chgData name="Abels, Patrick" userId="ba666de4-0d21-43a6-8e66-51a18aae1b4a" providerId="ADAL" clId="{CAADA875-443D-4ECB-9B79-31C1021D9C7F}" dt="2023-11-22T22:22:33.687" v="91" actId="20577"/>
          <ac:spMkLst>
            <pc:docMk/>
            <pc:sldMk cId="4006115575" sldId="273"/>
            <ac:spMk id="2" creationId="{4C4111F3-57ED-1AC0-C6C3-B772D1A108DC}"/>
          </ac:spMkLst>
        </pc:spChg>
        <pc:spChg chg="mod">
          <ac:chgData name="Abels, Patrick" userId="ba666de4-0d21-43a6-8e66-51a18aae1b4a" providerId="ADAL" clId="{CAADA875-443D-4ECB-9B79-31C1021D9C7F}" dt="2023-11-22T22:22:57.382" v="97" actId="1076"/>
          <ac:spMkLst>
            <pc:docMk/>
            <pc:sldMk cId="4006115575" sldId="273"/>
            <ac:spMk id="3" creationId="{E0849116-D526-9F22-5BA9-940AEE87C332}"/>
          </ac:spMkLst>
        </pc:spChg>
        <pc:spChg chg="mod">
          <ac:chgData name="Abels, Patrick" userId="ba666de4-0d21-43a6-8e66-51a18aae1b4a" providerId="ADAL" clId="{CAADA875-443D-4ECB-9B79-31C1021D9C7F}" dt="2023-11-22T22:22:54.494" v="96" actId="1076"/>
          <ac:spMkLst>
            <pc:docMk/>
            <pc:sldMk cId="4006115575" sldId="273"/>
            <ac:spMk id="4" creationId="{CE7FA287-6E89-B85F-0CE3-9F3C3304E6BE}"/>
          </ac:spMkLst>
        </pc:spChg>
        <pc:spChg chg="add mod">
          <ac:chgData name="Abels, Patrick" userId="ba666de4-0d21-43a6-8e66-51a18aae1b4a" providerId="ADAL" clId="{CAADA875-443D-4ECB-9B79-31C1021D9C7F}" dt="2023-11-22T22:23:33.323" v="105" actId="1076"/>
          <ac:spMkLst>
            <pc:docMk/>
            <pc:sldMk cId="4006115575" sldId="273"/>
            <ac:spMk id="7" creationId="{4F940338-6DDC-79CF-D137-ABF02A23FAB4}"/>
          </ac:spMkLst>
        </pc:spChg>
        <pc:spChg chg="add mod">
          <ac:chgData name="Abels, Patrick" userId="ba666de4-0d21-43a6-8e66-51a18aae1b4a" providerId="ADAL" clId="{CAADA875-443D-4ECB-9B79-31C1021D9C7F}" dt="2023-11-22T22:23:51.025" v="108" actId="1076"/>
          <ac:spMkLst>
            <pc:docMk/>
            <pc:sldMk cId="4006115575" sldId="273"/>
            <ac:spMk id="9" creationId="{64BA90D5-9F76-E01D-DA69-BAE8E8F571D5}"/>
          </ac:spMkLst>
        </pc:spChg>
        <pc:spChg chg="add mod">
          <ac:chgData name="Abels, Patrick" userId="ba666de4-0d21-43a6-8e66-51a18aae1b4a" providerId="ADAL" clId="{CAADA875-443D-4ECB-9B79-31C1021D9C7F}" dt="2023-11-22T22:31:20.106" v="138" actId="1038"/>
          <ac:spMkLst>
            <pc:docMk/>
            <pc:sldMk cId="4006115575" sldId="273"/>
            <ac:spMk id="10" creationId="{30D79733-B637-4120-D02F-6F7834F9859D}"/>
          </ac:spMkLst>
        </pc:spChg>
        <pc:spChg chg="add mod">
          <ac:chgData name="Abels, Patrick" userId="ba666de4-0d21-43a6-8e66-51a18aae1b4a" providerId="ADAL" clId="{CAADA875-443D-4ECB-9B79-31C1021D9C7F}" dt="2023-11-22T22:31:07.877" v="133" actId="1038"/>
          <ac:spMkLst>
            <pc:docMk/>
            <pc:sldMk cId="4006115575" sldId="273"/>
            <ac:spMk id="11" creationId="{47B734AA-72F7-5432-9CF2-3EE9BB6BCEDA}"/>
          </ac:spMkLst>
        </pc:spChg>
        <pc:cxnChg chg="add mod">
          <ac:chgData name="Abels, Patrick" userId="ba666de4-0d21-43a6-8e66-51a18aae1b4a" providerId="ADAL" clId="{CAADA875-443D-4ECB-9B79-31C1021D9C7F}" dt="2023-11-22T22:23:15.373" v="100" actId="693"/>
          <ac:cxnSpMkLst>
            <pc:docMk/>
            <pc:sldMk cId="4006115575" sldId="273"/>
            <ac:cxnSpMk id="6" creationId="{FC463FF1-C8EB-5F77-B2C7-2AA13C6042C4}"/>
          </ac:cxnSpMkLst>
        </pc:cxnChg>
        <pc:cxnChg chg="add del mod">
          <ac:chgData name="Abels, Patrick" userId="ba666de4-0d21-43a6-8e66-51a18aae1b4a" providerId="ADAL" clId="{CAADA875-443D-4ECB-9B79-31C1021D9C7F}" dt="2023-11-22T22:23:55.749" v="109" actId="478"/>
          <ac:cxnSpMkLst>
            <pc:docMk/>
            <pc:sldMk cId="4006115575" sldId="273"/>
            <ac:cxnSpMk id="8" creationId="{819EE9AB-7ABC-B96B-6D6B-8B9E22E61DC2}"/>
          </ac:cxnSpMkLst>
        </pc:cxnChg>
      </pc:sldChg>
      <pc:sldChg chg="addSp modSp mod">
        <pc:chgData name="Abels, Patrick" userId="ba666de4-0d21-43a6-8e66-51a18aae1b4a" providerId="ADAL" clId="{CAADA875-443D-4ECB-9B79-31C1021D9C7F}" dt="2023-11-22T22:39:10.731" v="244" actId="164"/>
        <pc:sldMkLst>
          <pc:docMk/>
          <pc:sldMk cId="3173342950" sldId="276"/>
        </pc:sldMkLst>
        <pc:spChg chg="mod">
          <ac:chgData name="Abels, Patrick" userId="ba666de4-0d21-43a6-8e66-51a18aae1b4a" providerId="ADAL" clId="{CAADA875-443D-4ECB-9B79-31C1021D9C7F}" dt="2023-11-22T22:36:50.457" v="230" actId="207"/>
          <ac:spMkLst>
            <pc:docMk/>
            <pc:sldMk cId="3173342950" sldId="276"/>
            <ac:spMk id="2" creationId="{8E018E95-E0A5-7C2A-D9D7-FB928B0817AF}"/>
          </ac:spMkLst>
        </pc:spChg>
        <pc:spChg chg="add mod">
          <ac:chgData name="Abels, Patrick" userId="ba666de4-0d21-43a6-8e66-51a18aae1b4a" providerId="ADAL" clId="{CAADA875-443D-4ECB-9B79-31C1021D9C7F}" dt="2023-11-22T22:39:10.731" v="244" actId="164"/>
          <ac:spMkLst>
            <pc:docMk/>
            <pc:sldMk cId="3173342950" sldId="276"/>
            <ac:spMk id="4" creationId="{7B1BF4B8-D4EE-6683-57D9-1CB6BA93361D}"/>
          </ac:spMkLst>
        </pc:spChg>
        <pc:spChg chg="add mod">
          <ac:chgData name="Abels, Patrick" userId="ba666de4-0d21-43a6-8e66-51a18aae1b4a" providerId="ADAL" clId="{CAADA875-443D-4ECB-9B79-31C1021D9C7F}" dt="2023-11-22T22:39:10.731" v="244" actId="164"/>
          <ac:spMkLst>
            <pc:docMk/>
            <pc:sldMk cId="3173342950" sldId="276"/>
            <ac:spMk id="5" creationId="{ECAA4998-7B9E-8DB8-44FA-E1BF380251B4}"/>
          </ac:spMkLst>
        </pc:spChg>
        <pc:grpChg chg="add mod">
          <ac:chgData name="Abels, Patrick" userId="ba666de4-0d21-43a6-8e66-51a18aae1b4a" providerId="ADAL" clId="{CAADA875-443D-4ECB-9B79-31C1021D9C7F}" dt="2023-11-22T22:39:10.731" v="244" actId="164"/>
          <ac:grpSpMkLst>
            <pc:docMk/>
            <pc:sldMk cId="3173342950" sldId="276"/>
            <ac:grpSpMk id="6" creationId="{FB6E7AE2-D79C-EF61-590B-9AD034358CE0}"/>
          </ac:grpSpMkLst>
        </pc:grpChg>
        <pc:picChg chg="mod">
          <ac:chgData name="Abels, Patrick" userId="ba666de4-0d21-43a6-8e66-51a18aae1b4a" providerId="ADAL" clId="{CAADA875-443D-4ECB-9B79-31C1021D9C7F}" dt="2023-11-22T22:39:10.731" v="244" actId="164"/>
          <ac:picMkLst>
            <pc:docMk/>
            <pc:sldMk cId="3173342950" sldId="276"/>
            <ac:picMk id="9" creationId="{5292C814-6B93-45E8-ADE2-A57881D739B1}"/>
          </ac:picMkLst>
        </pc:picChg>
      </pc:sldChg>
      <pc:sldChg chg="addSp delSp modSp mod">
        <pc:chgData name="Abels, Patrick" userId="ba666de4-0d21-43a6-8e66-51a18aae1b4a" providerId="ADAL" clId="{CAADA875-443D-4ECB-9B79-31C1021D9C7F}" dt="2023-11-22T22:41:32.990" v="389" actId="1037"/>
        <pc:sldMkLst>
          <pc:docMk/>
          <pc:sldMk cId="2565109784" sldId="277"/>
        </pc:sldMkLst>
        <pc:picChg chg="del">
          <ac:chgData name="Abels, Patrick" userId="ba666de4-0d21-43a6-8e66-51a18aae1b4a" providerId="ADAL" clId="{CAADA875-443D-4ECB-9B79-31C1021D9C7F}" dt="2023-11-22T22:40:03.319" v="247" actId="478"/>
          <ac:picMkLst>
            <pc:docMk/>
            <pc:sldMk cId="2565109784" sldId="277"/>
            <ac:picMk id="2" creationId="{58AE885A-911D-02A0-8A67-F9232671B494}"/>
          </ac:picMkLst>
        </pc:picChg>
        <pc:picChg chg="add mod">
          <ac:chgData name="Abels, Patrick" userId="ba666de4-0d21-43a6-8e66-51a18aae1b4a" providerId="ADAL" clId="{CAADA875-443D-4ECB-9B79-31C1021D9C7F}" dt="2023-11-22T22:41:32.990" v="389" actId="1037"/>
          <ac:picMkLst>
            <pc:docMk/>
            <pc:sldMk cId="2565109784" sldId="277"/>
            <ac:picMk id="5" creationId="{FF19F995-23E2-A43B-10CF-223E6D36B46E}"/>
          </ac:picMkLst>
        </pc:picChg>
        <pc:picChg chg="del">
          <ac:chgData name="Abels, Patrick" userId="ba666de4-0d21-43a6-8e66-51a18aae1b4a" providerId="ADAL" clId="{CAADA875-443D-4ECB-9B79-31C1021D9C7F}" dt="2023-11-22T22:40:12.551" v="248" actId="478"/>
          <ac:picMkLst>
            <pc:docMk/>
            <pc:sldMk cId="2565109784" sldId="277"/>
            <ac:picMk id="7" creationId="{29410912-EDAC-8CC5-5553-5C42278832C5}"/>
          </ac:picMkLst>
        </pc:picChg>
        <pc:picChg chg="add mod">
          <ac:chgData name="Abels, Patrick" userId="ba666de4-0d21-43a6-8e66-51a18aae1b4a" providerId="ADAL" clId="{CAADA875-443D-4ECB-9B79-31C1021D9C7F}" dt="2023-11-22T22:41:32.990" v="389" actId="1037"/>
          <ac:picMkLst>
            <pc:docMk/>
            <pc:sldMk cId="2565109784" sldId="277"/>
            <ac:picMk id="8" creationId="{C146C550-F1C0-9E90-7187-A0AD30DC9CC5}"/>
          </ac:picMkLst>
        </pc:picChg>
      </pc:sldChg>
    </pc:docChg>
  </pc:docChgLst>
  <pc:docChgLst>
    <pc:chgData name="Abels, Patrick" userId="ba666de4-0d21-43a6-8e66-51a18aae1b4a" providerId="ADAL" clId="{F2879996-8BF4-46C6-8A07-62B6B0EFE55B}"/>
    <pc:docChg chg="undo custSel modSld">
      <pc:chgData name="Abels, Patrick" userId="ba666de4-0d21-43a6-8e66-51a18aae1b4a" providerId="ADAL" clId="{F2879996-8BF4-46C6-8A07-62B6B0EFE55B}" dt="2023-11-22T23:06:07.606" v="386" actId="14100"/>
      <pc:docMkLst>
        <pc:docMk/>
      </pc:docMkLst>
      <pc:sldChg chg="addSp delSp modSp mod">
        <pc:chgData name="Abels, Patrick" userId="ba666de4-0d21-43a6-8e66-51a18aae1b4a" providerId="ADAL" clId="{F2879996-8BF4-46C6-8A07-62B6B0EFE55B}" dt="2023-11-22T23:06:07.606" v="386" actId="14100"/>
        <pc:sldMkLst>
          <pc:docMk/>
          <pc:sldMk cId="1696715170" sldId="272"/>
        </pc:sldMkLst>
        <pc:spChg chg="mod">
          <ac:chgData name="Abels, Patrick" userId="ba666de4-0d21-43a6-8e66-51a18aae1b4a" providerId="ADAL" clId="{F2879996-8BF4-46C6-8A07-62B6B0EFE55B}" dt="2023-11-22T23:05:50.488" v="380" actId="20577"/>
          <ac:spMkLst>
            <pc:docMk/>
            <pc:sldMk cId="1696715170" sldId="272"/>
            <ac:spMk id="2" creationId="{3CB4AC83-A0D2-8995-9BE5-B7B7A750ED63}"/>
          </ac:spMkLst>
        </pc:spChg>
        <pc:picChg chg="del">
          <ac:chgData name="Abels, Patrick" userId="ba666de4-0d21-43a6-8e66-51a18aae1b4a" providerId="ADAL" clId="{F2879996-8BF4-46C6-8A07-62B6B0EFE55B}" dt="2023-11-22T23:05:10.925" v="377" actId="478"/>
          <ac:picMkLst>
            <pc:docMk/>
            <pc:sldMk cId="1696715170" sldId="272"/>
            <ac:picMk id="3" creationId="{A904037E-17CF-6FDB-6DC4-0883BF9C15A8}"/>
          </ac:picMkLst>
        </pc:picChg>
        <pc:picChg chg="del">
          <ac:chgData name="Abels, Patrick" userId="ba666de4-0d21-43a6-8e66-51a18aae1b4a" providerId="ADAL" clId="{F2879996-8BF4-46C6-8A07-62B6B0EFE55B}" dt="2023-11-22T23:05:12.710" v="378" actId="478"/>
          <ac:picMkLst>
            <pc:docMk/>
            <pc:sldMk cId="1696715170" sldId="272"/>
            <ac:picMk id="5" creationId="{4338943D-774E-6D7A-DC66-32899332D2D9}"/>
          </ac:picMkLst>
        </pc:picChg>
        <pc:picChg chg="add del">
          <ac:chgData name="Abels, Patrick" userId="ba666de4-0d21-43a6-8e66-51a18aae1b4a" providerId="ADAL" clId="{F2879996-8BF4-46C6-8A07-62B6B0EFE55B}" dt="2023-11-22T23:05:55.359" v="382" actId="478"/>
          <ac:picMkLst>
            <pc:docMk/>
            <pc:sldMk cId="1696715170" sldId="272"/>
            <ac:picMk id="6" creationId="{0D7A0C6B-1D3F-830A-DE86-CB0D7E2BFA63}"/>
          </ac:picMkLst>
        </pc:picChg>
        <pc:picChg chg="add mod">
          <ac:chgData name="Abels, Patrick" userId="ba666de4-0d21-43a6-8e66-51a18aae1b4a" providerId="ADAL" clId="{F2879996-8BF4-46C6-8A07-62B6B0EFE55B}" dt="2023-11-22T23:06:07.606" v="386" actId="14100"/>
          <ac:picMkLst>
            <pc:docMk/>
            <pc:sldMk cId="1696715170" sldId="272"/>
            <ac:picMk id="8" creationId="{C64424E5-ED36-813C-5739-BE7FADA95456}"/>
          </ac:picMkLst>
        </pc:picChg>
      </pc:sldChg>
      <pc:sldChg chg="addSp delSp modSp mod">
        <pc:chgData name="Abels, Patrick" userId="ba666de4-0d21-43a6-8e66-51a18aae1b4a" providerId="ADAL" clId="{F2879996-8BF4-46C6-8A07-62B6B0EFE55B}" dt="2023-11-22T22:52:49.826" v="115" actId="1076"/>
        <pc:sldMkLst>
          <pc:docMk/>
          <pc:sldMk cId="4006115575" sldId="273"/>
        </pc:sldMkLst>
        <pc:spChg chg="mod">
          <ac:chgData name="Abels, Patrick" userId="ba666de4-0d21-43a6-8e66-51a18aae1b4a" providerId="ADAL" clId="{F2879996-8BF4-46C6-8A07-62B6B0EFE55B}" dt="2023-11-22T22:48:08.432" v="66" actId="6549"/>
          <ac:spMkLst>
            <pc:docMk/>
            <pc:sldMk cId="4006115575" sldId="273"/>
            <ac:spMk id="2" creationId="{4C4111F3-57ED-1AC0-C6C3-B772D1A108DC}"/>
          </ac:spMkLst>
        </pc:spChg>
        <pc:spChg chg="add del mod">
          <ac:chgData name="Abels, Patrick" userId="ba666de4-0d21-43a6-8e66-51a18aae1b4a" providerId="ADAL" clId="{F2879996-8BF4-46C6-8A07-62B6B0EFE55B}" dt="2023-11-22T22:51:19.631" v="101" actId="1076"/>
          <ac:spMkLst>
            <pc:docMk/>
            <pc:sldMk cId="4006115575" sldId="273"/>
            <ac:spMk id="3" creationId="{E0849116-D526-9F22-5BA9-940AEE87C332}"/>
          </ac:spMkLst>
        </pc:spChg>
        <pc:spChg chg="del">
          <ac:chgData name="Abels, Patrick" userId="ba666de4-0d21-43a6-8e66-51a18aae1b4a" providerId="ADAL" clId="{F2879996-8BF4-46C6-8A07-62B6B0EFE55B}" dt="2023-11-22T22:48:23.355" v="69" actId="478"/>
          <ac:spMkLst>
            <pc:docMk/>
            <pc:sldMk cId="4006115575" sldId="273"/>
            <ac:spMk id="4" creationId="{CE7FA287-6E89-B85F-0CE3-9F3C3304E6BE}"/>
          </ac:spMkLst>
        </pc:spChg>
        <pc:spChg chg="mod">
          <ac:chgData name="Abels, Patrick" userId="ba666de4-0d21-43a6-8e66-51a18aae1b4a" providerId="ADAL" clId="{F2879996-8BF4-46C6-8A07-62B6B0EFE55B}" dt="2023-11-22T22:51:19.631" v="101" actId="1076"/>
          <ac:spMkLst>
            <pc:docMk/>
            <pc:sldMk cId="4006115575" sldId="273"/>
            <ac:spMk id="7" creationId="{4F940338-6DDC-79CF-D137-ABF02A23FAB4}"/>
          </ac:spMkLst>
        </pc:spChg>
        <pc:spChg chg="mod">
          <ac:chgData name="Abels, Patrick" userId="ba666de4-0d21-43a6-8e66-51a18aae1b4a" providerId="ADAL" clId="{F2879996-8BF4-46C6-8A07-62B6B0EFE55B}" dt="2023-11-22T22:52:00.960" v="109" actId="1076"/>
          <ac:spMkLst>
            <pc:docMk/>
            <pc:sldMk cId="4006115575" sldId="273"/>
            <ac:spMk id="9" creationId="{64BA90D5-9F76-E01D-DA69-BAE8E8F571D5}"/>
          </ac:spMkLst>
        </pc:spChg>
        <pc:spChg chg="del">
          <ac:chgData name="Abels, Patrick" userId="ba666de4-0d21-43a6-8e66-51a18aae1b4a" providerId="ADAL" clId="{F2879996-8BF4-46C6-8A07-62B6B0EFE55B}" dt="2023-11-22T22:49:17.003" v="70" actId="478"/>
          <ac:spMkLst>
            <pc:docMk/>
            <pc:sldMk cId="4006115575" sldId="273"/>
            <ac:spMk id="10" creationId="{30D79733-B637-4120-D02F-6F7834F9859D}"/>
          </ac:spMkLst>
        </pc:spChg>
        <pc:spChg chg="del">
          <ac:chgData name="Abels, Patrick" userId="ba666de4-0d21-43a6-8e66-51a18aae1b4a" providerId="ADAL" clId="{F2879996-8BF4-46C6-8A07-62B6B0EFE55B}" dt="2023-11-22T22:49:18.639" v="71" actId="478"/>
          <ac:spMkLst>
            <pc:docMk/>
            <pc:sldMk cId="4006115575" sldId="273"/>
            <ac:spMk id="11" creationId="{47B734AA-72F7-5432-9CF2-3EE9BB6BCEDA}"/>
          </ac:spMkLst>
        </pc:spChg>
        <pc:spChg chg="add mod">
          <ac:chgData name="Abels, Patrick" userId="ba666de4-0d21-43a6-8e66-51a18aae1b4a" providerId="ADAL" clId="{F2879996-8BF4-46C6-8A07-62B6B0EFE55B}" dt="2023-11-22T22:52:00.960" v="109" actId="1076"/>
          <ac:spMkLst>
            <pc:docMk/>
            <pc:sldMk cId="4006115575" sldId="273"/>
            <ac:spMk id="12" creationId="{8C912E5B-BCB2-6C4C-8DF5-1002487A9C3B}"/>
          </ac:spMkLst>
        </pc:spChg>
        <pc:spChg chg="add mod">
          <ac:chgData name="Abels, Patrick" userId="ba666de4-0d21-43a6-8e66-51a18aae1b4a" providerId="ADAL" clId="{F2879996-8BF4-46C6-8A07-62B6B0EFE55B}" dt="2023-11-22T22:52:00.960" v="109" actId="1076"/>
          <ac:spMkLst>
            <pc:docMk/>
            <pc:sldMk cId="4006115575" sldId="273"/>
            <ac:spMk id="13" creationId="{98CCC411-F204-49C7-6E69-0DB6070E034B}"/>
          </ac:spMkLst>
        </pc:spChg>
        <pc:spChg chg="add mod">
          <ac:chgData name="Abels, Patrick" userId="ba666de4-0d21-43a6-8e66-51a18aae1b4a" providerId="ADAL" clId="{F2879996-8BF4-46C6-8A07-62B6B0EFE55B}" dt="2023-11-22T22:52:49.826" v="115" actId="1076"/>
          <ac:spMkLst>
            <pc:docMk/>
            <pc:sldMk cId="4006115575" sldId="273"/>
            <ac:spMk id="16" creationId="{F1A2F471-C74B-E00D-5702-78D50D60FE05}"/>
          </ac:spMkLst>
        </pc:spChg>
        <pc:picChg chg="add mod ord">
          <ac:chgData name="Abels, Patrick" userId="ba666de4-0d21-43a6-8e66-51a18aae1b4a" providerId="ADAL" clId="{F2879996-8BF4-46C6-8A07-62B6B0EFE55B}" dt="2023-11-22T22:52:00.960" v="109" actId="1076"/>
          <ac:picMkLst>
            <pc:docMk/>
            <pc:sldMk cId="4006115575" sldId="273"/>
            <ac:picMk id="8" creationId="{752F1D48-F581-8487-A366-DD3F3FBD81A0}"/>
          </ac:picMkLst>
        </pc:picChg>
        <pc:picChg chg="add mod">
          <ac:chgData name="Abels, Patrick" userId="ba666de4-0d21-43a6-8e66-51a18aae1b4a" providerId="ADAL" clId="{F2879996-8BF4-46C6-8A07-62B6B0EFE55B}" dt="2023-11-22T22:51:55.946" v="108" actId="1076"/>
          <ac:picMkLst>
            <pc:docMk/>
            <pc:sldMk cId="4006115575" sldId="273"/>
            <ac:picMk id="15" creationId="{601F0D84-18C1-BF48-A6A5-EC5E06527797}"/>
          </ac:picMkLst>
        </pc:picChg>
        <pc:cxnChg chg="mod">
          <ac:chgData name="Abels, Patrick" userId="ba666de4-0d21-43a6-8e66-51a18aae1b4a" providerId="ADAL" clId="{F2879996-8BF4-46C6-8A07-62B6B0EFE55B}" dt="2023-11-22T22:51:19.631" v="101" actId="1076"/>
          <ac:cxnSpMkLst>
            <pc:docMk/>
            <pc:sldMk cId="4006115575" sldId="273"/>
            <ac:cxnSpMk id="6" creationId="{FC463FF1-C8EB-5F77-B2C7-2AA13C6042C4}"/>
          </ac:cxnSpMkLst>
        </pc:cxnChg>
      </pc:sldChg>
      <pc:sldChg chg="modSp mod">
        <pc:chgData name="Abels, Patrick" userId="ba666de4-0d21-43a6-8e66-51a18aae1b4a" providerId="ADAL" clId="{F2879996-8BF4-46C6-8A07-62B6B0EFE55B}" dt="2023-11-22T22:45:09.771" v="10" actId="20577"/>
        <pc:sldMkLst>
          <pc:docMk/>
          <pc:sldMk cId="3305094257" sldId="274"/>
        </pc:sldMkLst>
        <pc:spChg chg="mod">
          <ac:chgData name="Abels, Patrick" userId="ba666de4-0d21-43a6-8e66-51a18aae1b4a" providerId="ADAL" clId="{F2879996-8BF4-46C6-8A07-62B6B0EFE55B}" dt="2023-11-22T22:45:09.771" v="10" actId="20577"/>
          <ac:spMkLst>
            <pc:docMk/>
            <pc:sldMk cId="3305094257" sldId="274"/>
            <ac:spMk id="2" creationId="{1061EC6D-5629-547F-1E19-2D0F330600B4}"/>
          </ac:spMkLst>
        </pc:spChg>
      </pc:sldChg>
      <pc:sldChg chg="addSp delSp modSp mod">
        <pc:chgData name="Abels, Patrick" userId="ba666de4-0d21-43a6-8e66-51a18aae1b4a" providerId="ADAL" clId="{F2879996-8BF4-46C6-8A07-62B6B0EFE55B}" dt="2023-11-22T23:02:56.995" v="341" actId="20577"/>
        <pc:sldMkLst>
          <pc:docMk/>
          <pc:sldMk cId="3173342950" sldId="276"/>
        </pc:sldMkLst>
        <pc:spChg chg="mod">
          <ac:chgData name="Abels, Patrick" userId="ba666de4-0d21-43a6-8e66-51a18aae1b4a" providerId="ADAL" clId="{F2879996-8BF4-46C6-8A07-62B6B0EFE55B}" dt="2023-11-22T23:02:56.995" v="341" actId="20577"/>
          <ac:spMkLst>
            <pc:docMk/>
            <pc:sldMk cId="3173342950" sldId="276"/>
            <ac:spMk id="2" creationId="{8E018E95-E0A5-7C2A-D9D7-FB928B0817AF}"/>
          </ac:spMkLst>
        </pc:spChg>
        <pc:spChg chg="mod">
          <ac:chgData name="Abels, Patrick" userId="ba666de4-0d21-43a6-8e66-51a18aae1b4a" providerId="ADAL" clId="{F2879996-8BF4-46C6-8A07-62B6B0EFE55B}" dt="2023-11-22T22:55:36.611" v="182" actId="20577"/>
          <ac:spMkLst>
            <pc:docMk/>
            <pc:sldMk cId="3173342950" sldId="276"/>
            <ac:spMk id="3" creationId="{3E639947-5E59-51F9-9D30-2499F86B74E1}"/>
          </ac:spMkLst>
        </pc:spChg>
        <pc:spChg chg="add mod">
          <ac:chgData name="Abels, Patrick" userId="ba666de4-0d21-43a6-8e66-51a18aae1b4a" providerId="ADAL" clId="{F2879996-8BF4-46C6-8A07-62B6B0EFE55B}" dt="2023-11-22T23:02:27.502" v="327" actId="1582"/>
          <ac:spMkLst>
            <pc:docMk/>
            <pc:sldMk cId="3173342950" sldId="276"/>
            <ac:spMk id="18" creationId="{46B315CF-494A-E482-F444-EA81C75C3253}"/>
          </ac:spMkLst>
        </pc:spChg>
        <pc:spChg chg="add mod">
          <ac:chgData name="Abels, Patrick" userId="ba666de4-0d21-43a6-8e66-51a18aae1b4a" providerId="ADAL" clId="{F2879996-8BF4-46C6-8A07-62B6B0EFE55B}" dt="2023-11-22T23:02:38.053" v="336" actId="1038"/>
          <ac:spMkLst>
            <pc:docMk/>
            <pc:sldMk cId="3173342950" sldId="276"/>
            <ac:spMk id="19" creationId="{5E87E130-A313-49C5-A3C6-7F23C37E5CCE}"/>
          </ac:spMkLst>
        </pc:spChg>
        <pc:grpChg chg="del">
          <ac:chgData name="Abels, Patrick" userId="ba666de4-0d21-43a6-8e66-51a18aae1b4a" providerId="ADAL" clId="{F2879996-8BF4-46C6-8A07-62B6B0EFE55B}" dt="2023-11-22T22:57:48.289" v="276" actId="478"/>
          <ac:grpSpMkLst>
            <pc:docMk/>
            <pc:sldMk cId="3173342950" sldId="276"/>
            <ac:grpSpMk id="6" creationId="{FB6E7AE2-D79C-EF61-590B-9AD034358CE0}"/>
          </ac:grpSpMkLst>
        </pc:grpChg>
        <pc:grpChg chg="mod">
          <ac:chgData name="Abels, Patrick" userId="ba666de4-0d21-43a6-8e66-51a18aae1b4a" providerId="ADAL" clId="{F2879996-8BF4-46C6-8A07-62B6B0EFE55B}" dt="2023-11-22T23:00:20.129" v="296" actId="164"/>
          <ac:grpSpMkLst>
            <pc:docMk/>
            <pc:sldMk cId="3173342950" sldId="276"/>
            <ac:grpSpMk id="14" creationId="{8AD3DA11-D59E-FF1C-1BE3-50582BF700A9}"/>
          </ac:grpSpMkLst>
        </pc:grpChg>
        <pc:grpChg chg="add mod">
          <ac:chgData name="Abels, Patrick" userId="ba666de4-0d21-43a6-8e66-51a18aae1b4a" providerId="ADAL" clId="{F2879996-8BF4-46C6-8A07-62B6B0EFE55B}" dt="2023-11-22T23:00:20.129" v="296" actId="164"/>
          <ac:grpSpMkLst>
            <pc:docMk/>
            <pc:sldMk cId="3173342950" sldId="276"/>
            <ac:grpSpMk id="17" creationId="{985CD116-608D-5016-0CA1-33E077D4FA25}"/>
          </ac:grpSpMkLst>
        </pc:grpChg>
        <pc:picChg chg="add mod">
          <ac:chgData name="Abels, Patrick" userId="ba666de4-0d21-43a6-8e66-51a18aae1b4a" providerId="ADAL" clId="{F2879996-8BF4-46C6-8A07-62B6B0EFE55B}" dt="2023-11-22T23:00:20.129" v="296" actId="164"/>
          <ac:picMkLst>
            <pc:docMk/>
            <pc:sldMk cId="3173342950" sldId="276"/>
            <ac:picMk id="8" creationId="{FC72FDED-1EC1-4B5F-6D1B-43DA66F7C6AA}"/>
          </ac:picMkLst>
        </pc:picChg>
        <pc:inkChg chg="add mod">
          <ac:chgData name="Abels, Patrick" userId="ba666de4-0d21-43a6-8e66-51a18aae1b4a" providerId="ADAL" clId="{F2879996-8BF4-46C6-8A07-62B6B0EFE55B}" dt="2023-11-22T23:00:20.129" v="296" actId="164"/>
          <ac:inkMkLst>
            <pc:docMk/>
            <pc:sldMk cId="3173342950" sldId="276"/>
            <ac:inkMk id="10" creationId="{B2CC442C-8DB4-B043-C763-AFE9F9974F56}"/>
          </ac:inkMkLst>
        </pc:inkChg>
        <pc:inkChg chg="add del">
          <ac:chgData name="Abels, Patrick" userId="ba666de4-0d21-43a6-8e66-51a18aae1b4a" providerId="ADAL" clId="{F2879996-8BF4-46C6-8A07-62B6B0EFE55B}" dt="2023-11-22T22:59:35.903" v="289" actId="9405"/>
          <ac:inkMkLst>
            <pc:docMk/>
            <pc:sldMk cId="3173342950" sldId="276"/>
            <ac:inkMk id="11" creationId="{DF235448-1FB6-84FC-49C4-6A1E20C97106}"/>
          </ac:inkMkLst>
        </pc:inkChg>
        <pc:inkChg chg="add mod">
          <ac:chgData name="Abels, Patrick" userId="ba666de4-0d21-43a6-8e66-51a18aae1b4a" providerId="ADAL" clId="{F2879996-8BF4-46C6-8A07-62B6B0EFE55B}" dt="2023-11-22T22:59:47.031" v="292"/>
          <ac:inkMkLst>
            <pc:docMk/>
            <pc:sldMk cId="3173342950" sldId="276"/>
            <ac:inkMk id="12" creationId="{6FC24D7B-63EE-8D06-1AA8-7C73E76F3702}"/>
          </ac:inkMkLst>
        </pc:inkChg>
        <pc:inkChg chg="add mod">
          <ac:chgData name="Abels, Patrick" userId="ba666de4-0d21-43a6-8e66-51a18aae1b4a" providerId="ADAL" clId="{F2879996-8BF4-46C6-8A07-62B6B0EFE55B}" dt="2023-11-22T22:59:47.031" v="292"/>
          <ac:inkMkLst>
            <pc:docMk/>
            <pc:sldMk cId="3173342950" sldId="276"/>
            <ac:inkMk id="13" creationId="{5A0501D7-0677-DDC4-D718-2FB35415C862}"/>
          </ac:inkMkLst>
        </pc:inkChg>
        <pc:cxnChg chg="add mod">
          <ac:chgData name="Abels, Patrick" userId="ba666de4-0d21-43a6-8e66-51a18aae1b4a" providerId="ADAL" clId="{F2879996-8BF4-46C6-8A07-62B6B0EFE55B}" dt="2023-11-22T23:00:20.129" v="296" actId="164"/>
          <ac:cxnSpMkLst>
            <pc:docMk/>
            <pc:sldMk cId="3173342950" sldId="276"/>
            <ac:cxnSpMk id="16" creationId="{3E1E20BC-0003-5945-3370-ABEA44BF21E7}"/>
          </ac:cxnSpMkLst>
        </pc:cxnChg>
      </pc:sldChg>
      <pc:sldChg chg="addSp delSp modSp mod">
        <pc:chgData name="Abels, Patrick" userId="ba666de4-0d21-43a6-8e66-51a18aae1b4a" providerId="ADAL" clId="{F2879996-8BF4-46C6-8A07-62B6B0EFE55B}" dt="2023-11-22T23:04:58.196" v="376" actId="1035"/>
        <pc:sldMkLst>
          <pc:docMk/>
          <pc:sldMk cId="2565109784" sldId="277"/>
        </pc:sldMkLst>
        <pc:spChg chg="mod">
          <ac:chgData name="Abels, Patrick" userId="ba666de4-0d21-43a6-8e66-51a18aae1b4a" providerId="ADAL" clId="{F2879996-8BF4-46C6-8A07-62B6B0EFE55B}" dt="2023-11-22T23:04:01.205" v="356" actId="20577"/>
          <ac:spMkLst>
            <pc:docMk/>
            <pc:sldMk cId="2565109784" sldId="277"/>
            <ac:spMk id="3" creationId="{2982B054-CAC6-C3B0-4FD5-62414725292A}"/>
          </ac:spMkLst>
        </pc:spChg>
        <pc:picChg chg="add mod">
          <ac:chgData name="Abels, Patrick" userId="ba666de4-0d21-43a6-8e66-51a18aae1b4a" providerId="ADAL" clId="{F2879996-8BF4-46C6-8A07-62B6B0EFE55B}" dt="2023-11-22T23:04:58.196" v="376" actId="1035"/>
          <ac:picMkLst>
            <pc:docMk/>
            <pc:sldMk cId="2565109784" sldId="277"/>
            <ac:picMk id="4" creationId="{4CDB5D08-8D83-06BD-AD4A-35438F895467}"/>
          </ac:picMkLst>
        </pc:picChg>
        <pc:picChg chg="del">
          <ac:chgData name="Abels, Patrick" userId="ba666de4-0d21-43a6-8e66-51a18aae1b4a" providerId="ADAL" clId="{F2879996-8BF4-46C6-8A07-62B6B0EFE55B}" dt="2023-11-22T23:03:42.767" v="342" actId="478"/>
          <ac:picMkLst>
            <pc:docMk/>
            <pc:sldMk cId="2565109784" sldId="277"/>
            <ac:picMk id="5" creationId="{FF19F995-23E2-A43B-10CF-223E6D36B46E}"/>
          </ac:picMkLst>
        </pc:picChg>
        <pc:picChg chg="add mod">
          <ac:chgData name="Abels, Patrick" userId="ba666de4-0d21-43a6-8e66-51a18aae1b4a" providerId="ADAL" clId="{F2879996-8BF4-46C6-8A07-62B6B0EFE55B}" dt="2023-11-22T23:04:58.196" v="376" actId="1035"/>
          <ac:picMkLst>
            <pc:docMk/>
            <pc:sldMk cId="2565109784" sldId="277"/>
            <ac:picMk id="7" creationId="{C0EBC7A1-3131-D842-6199-8B9019156664}"/>
          </ac:picMkLst>
        </pc:picChg>
        <pc:picChg chg="del">
          <ac:chgData name="Abels, Patrick" userId="ba666de4-0d21-43a6-8e66-51a18aae1b4a" providerId="ADAL" clId="{F2879996-8BF4-46C6-8A07-62B6B0EFE55B}" dt="2023-11-22T23:03:44.878" v="343" actId="478"/>
          <ac:picMkLst>
            <pc:docMk/>
            <pc:sldMk cId="2565109784" sldId="277"/>
            <ac:picMk id="8" creationId="{C146C550-F1C0-9E90-7187-A0AD30DC9CC5}"/>
          </ac:picMkLst>
        </pc:picChg>
      </pc:sldChg>
      <pc:sldChg chg="addSp delSp modSp mod">
        <pc:chgData name="Abels, Patrick" userId="ba666de4-0d21-43a6-8e66-51a18aae1b4a" providerId="ADAL" clId="{F2879996-8BF4-46C6-8A07-62B6B0EFE55B}" dt="2023-11-22T22:55:16.132" v="175" actId="13822"/>
        <pc:sldMkLst>
          <pc:docMk/>
          <pc:sldMk cId="2864634956" sldId="279"/>
        </pc:sldMkLst>
        <pc:spChg chg="mod">
          <ac:chgData name="Abels, Patrick" userId="ba666de4-0d21-43a6-8e66-51a18aae1b4a" providerId="ADAL" clId="{F2879996-8BF4-46C6-8A07-62B6B0EFE55B}" dt="2023-11-22T22:54:03.230" v="146" actId="14100"/>
          <ac:spMkLst>
            <pc:docMk/>
            <pc:sldMk cId="2864634956" sldId="279"/>
            <ac:spMk id="2" creationId="{71EE9835-A80A-95C7-AA40-CE4AF26E9118}"/>
          </ac:spMkLst>
        </pc:spChg>
        <pc:spChg chg="add mod">
          <ac:chgData name="Abels, Patrick" userId="ba666de4-0d21-43a6-8e66-51a18aae1b4a" providerId="ADAL" clId="{F2879996-8BF4-46C6-8A07-62B6B0EFE55B}" dt="2023-11-22T22:54:49.086" v="170" actId="1038"/>
          <ac:spMkLst>
            <pc:docMk/>
            <pc:sldMk cId="2864634956" sldId="279"/>
            <ac:spMk id="6" creationId="{E055F00A-7F76-F5F2-075D-8F4C5B874498}"/>
          </ac:spMkLst>
        </pc:spChg>
        <pc:spChg chg="add mod">
          <ac:chgData name="Abels, Patrick" userId="ba666de4-0d21-43a6-8e66-51a18aae1b4a" providerId="ADAL" clId="{F2879996-8BF4-46C6-8A07-62B6B0EFE55B}" dt="2023-11-22T22:55:16.132" v="175" actId="13822"/>
          <ac:spMkLst>
            <pc:docMk/>
            <pc:sldMk cId="2864634956" sldId="279"/>
            <ac:spMk id="7" creationId="{C8C544BE-4FAD-33F6-A145-5791C6E89B0B}"/>
          </ac:spMkLst>
        </pc:spChg>
        <pc:picChg chg="add mod modCrop">
          <ac:chgData name="Abels, Patrick" userId="ba666de4-0d21-43a6-8e66-51a18aae1b4a" providerId="ADAL" clId="{F2879996-8BF4-46C6-8A07-62B6B0EFE55B}" dt="2023-11-22T22:54:32.567" v="155" actId="732"/>
          <ac:picMkLst>
            <pc:docMk/>
            <pc:sldMk cId="2864634956" sldId="279"/>
            <ac:picMk id="4" creationId="{F486FAE9-E2C4-667C-2486-898108544481}"/>
          </ac:picMkLst>
        </pc:picChg>
        <pc:picChg chg="del">
          <ac:chgData name="Abels, Patrick" userId="ba666de4-0d21-43a6-8e66-51a18aae1b4a" providerId="ADAL" clId="{F2879996-8BF4-46C6-8A07-62B6B0EFE55B}" dt="2023-11-22T22:54:04.403" v="147" actId="478"/>
          <ac:picMkLst>
            <pc:docMk/>
            <pc:sldMk cId="2864634956" sldId="279"/>
            <ac:picMk id="5" creationId="{28DCF192-4667-1222-2E71-D3B14E90A120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22T22:59:26.218"/>
    </inkml:context>
    <inkml:brush xml:id="br0">
      <inkml:brushProperty name="width" value="0.025" units="cm"/>
      <inkml:brushProperty name="height" value="0.025" units="cm"/>
      <inkml:brushProperty name="color" value="#FFC114"/>
    </inkml:brush>
  </inkml:definitions>
  <inkml:trace contextRef="#ctx0" brushRef="#br0">0 1 24575,'0'467'-1365,"0"-461"-5461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22T22:59:44.220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8 424 24575,'1'-93'0,"-2"-100"0,-6 56-1365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22T22:59:46.035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218 0 24575,'-5'4'0,"-1"0"0,1 0 0,-1-1 0,0 1 0,-1-1 0,-9 3 0,8-3 0,0 0 0,0 1 0,-12 7 0,0 6 0,-33 33 0,8-7 0,41-39-1365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68" r:id="rId10"/>
    <p:sldLayoutId id="2147483669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microsoft.com/office/2007/relationships/hdphoto" Target="../media/hdphoto2.wdp"/><Relationship Id="rId7" Type="http://schemas.openxmlformats.org/officeDocument/2006/relationships/image" Target="../media/image2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9.png"/><Relationship Id="rId11" Type="http://schemas.openxmlformats.org/officeDocument/2006/relationships/image" Target="../media/image23.png"/><Relationship Id="rId5" Type="http://schemas.openxmlformats.org/officeDocument/2006/relationships/image" Target="../media/image18.png"/><Relationship Id="rId10" Type="http://schemas.microsoft.com/office/2007/relationships/hdphoto" Target="../media/hdphoto3.wdp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26.png"/><Relationship Id="rId7" Type="http://schemas.openxmlformats.org/officeDocument/2006/relationships/image" Target="../media/image28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9.xml"/><Relationship Id="rId6" Type="http://schemas.openxmlformats.org/officeDocument/2006/relationships/customXml" Target="../ink/ink2.xml"/><Relationship Id="rId5" Type="http://schemas.openxmlformats.org/officeDocument/2006/relationships/image" Target="../media/image27.png"/><Relationship Id="rId4" Type="http://schemas.openxmlformats.org/officeDocument/2006/relationships/customXml" Target="../ink/ink1.xml"/><Relationship Id="rId9" Type="http://schemas.openxmlformats.org/officeDocument/2006/relationships/image" Target="../media/image2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10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52F1D48-F581-8487-A366-DD3F3FBD81A0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659299" y="2313055"/>
            <a:ext cx="2689995" cy="272010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4C4111F3-57ED-1AC0-C6C3-B772D1A108DC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𝐾𝑟𝑒𝑖𝑠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GB" b="0" dirty="0"/>
              </a:p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𝑃𝑦𝑟𝑎𝑚𝑖𝑑𝑒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DE" dirty="0"/>
              </a:p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𝐾𝑒𝑔𝑒𝑙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DE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4C4111F3-57ED-1AC0-C6C3-B772D1A108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4"/>
                <a:stretch>
                  <a:fillRect l="-72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llipse 2">
            <a:extLst>
              <a:ext uri="{FF2B5EF4-FFF2-40B4-BE49-F238E27FC236}">
                <a16:creationId xmlns:a16="http://schemas.microsoft.com/office/drawing/2014/main" id="{E0849116-D526-9F22-5BA9-940AEE87C332}"/>
              </a:ext>
            </a:extLst>
          </p:cNvPr>
          <p:cNvSpPr/>
          <p:nvPr/>
        </p:nvSpPr>
        <p:spPr>
          <a:xfrm>
            <a:off x="5675924" y="543591"/>
            <a:ext cx="2805289" cy="2805289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C463FF1-C8EB-5F77-B2C7-2AA13C6042C4}"/>
              </a:ext>
            </a:extLst>
          </p:cNvPr>
          <p:cNvCxnSpPr>
            <a:cxnSpLocks/>
            <a:stCxn id="3" idx="0"/>
          </p:cNvCxnSpPr>
          <p:nvPr/>
        </p:nvCxnSpPr>
        <p:spPr>
          <a:xfrm flipH="1">
            <a:off x="7078568" y="543591"/>
            <a:ext cx="1" cy="1402644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F940338-6DDC-79CF-D137-ABF02A23FAB4}"/>
                  </a:ext>
                </a:extLst>
              </p:cNvPr>
              <p:cNvSpPr txBox="1"/>
              <p:nvPr/>
            </p:nvSpPr>
            <p:spPr>
              <a:xfrm>
                <a:off x="7205373" y="1244913"/>
                <a:ext cx="1669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F940338-6DDC-79CF-D137-ABF02A23FA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5373" y="1244913"/>
                <a:ext cx="166969" cy="276999"/>
              </a:xfrm>
              <a:prstGeom prst="rect">
                <a:avLst/>
              </a:prstGeom>
              <a:blipFill>
                <a:blip r:embed="rId5"/>
                <a:stretch>
                  <a:fillRect l="-22222" r="-1851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4BA90D5-9F76-E01D-DA69-BAE8E8F571D5}"/>
                  </a:ext>
                </a:extLst>
              </p:cNvPr>
              <p:cNvSpPr txBox="1"/>
              <p:nvPr/>
            </p:nvSpPr>
            <p:spPr>
              <a:xfrm>
                <a:off x="10036195" y="3534608"/>
                <a:ext cx="1851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4BA90D5-9F76-E01D-DA69-BAE8E8F571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6195" y="3534608"/>
                <a:ext cx="185114" cy="276999"/>
              </a:xfrm>
              <a:prstGeom prst="rect">
                <a:avLst/>
              </a:prstGeom>
              <a:blipFill>
                <a:blip r:embed="rId6"/>
                <a:stretch>
                  <a:fillRect l="-32258" r="-25806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C912E5B-BCB2-6C4C-8DF5-1002487A9C3B}"/>
                  </a:ext>
                </a:extLst>
              </p:cNvPr>
              <p:cNvSpPr txBox="1"/>
              <p:nvPr/>
            </p:nvSpPr>
            <p:spPr>
              <a:xfrm>
                <a:off x="9578308" y="5006099"/>
                <a:ext cx="1867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C912E5B-BCB2-6C4C-8DF5-1002487A9C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8308" y="5006099"/>
                <a:ext cx="186781" cy="276999"/>
              </a:xfrm>
              <a:prstGeom prst="rect">
                <a:avLst/>
              </a:prstGeom>
              <a:blipFill>
                <a:blip r:embed="rId7"/>
                <a:stretch>
                  <a:fillRect l="-19355" r="-1290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8CCC411-F204-49C7-6E69-0DB6070E034B}"/>
                  </a:ext>
                </a:extLst>
              </p:cNvPr>
              <p:cNvSpPr txBox="1"/>
              <p:nvPr/>
            </p:nvSpPr>
            <p:spPr>
              <a:xfrm>
                <a:off x="11040717" y="4592236"/>
                <a:ext cx="1829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8CCC411-F204-49C7-6E69-0DB6070E0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0717" y="4592236"/>
                <a:ext cx="182999" cy="276999"/>
              </a:xfrm>
              <a:prstGeom prst="rect">
                <a:avLst/>
              </a:prstGeom>
              <a:blipFill>
                <a:blip r:embed="rId8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>
            <a:extLst>
              <a:ext uri="{FF2B5EF4-FFF2-40B4-BE49-F238E27FC236}">
                <a16:creationId xmlns:a16="http://schemas.microsoft.com/office/drawing/2014/main" id="{601F0D84-18C1-BF48-A6A5-EC5E06527797}"/>
              </a:ext>
            </a:extLst>
          </p:cNvPr>
          <p:cNvPicPr>
            <a:picLocks noChangeAspect="1"/>
          </p:cNvPicPr>
          <p:nvPr/>
        </p:nvPicPr>
        <p:blipFill>
          <a:blip r:embed="rId9">
            <a:biLevel thresh="25000"/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22443" y="3348880"/>
            <a:ext cx="2481935" cy="318310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1A2F471-C74B-E00D-5702-78D50D60FE05}"/>
                  </a:ext>
                </a:extLst>
              </p:cNvPr>
              <p:cNvSpPr txBox="1"/>
              <p:nvPr/>
            </p:nvSpPr>
            <p:spPr>
              <a:xfrm>
                <a:off x="5930955" y="4522644"/>
                <a:ext cx="1650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1A2F471-C74B-E00D-5702-78D50D60FE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0955" y="4522644"/>
                <a:ext cx="165045" cy="276999"/>
              </a:xfrm>
              <a:prstGeom prst="rect">
                <a:avLst/>
              </a:prstGeom>
              <a:blipFill>
                <a:blip r:embed="rId11"/>
                <a:stretch>
                  <a:fillRect l="-22222" r="-1851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611557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061EC6D-5629-547F-1E19-2D0F330600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</a:t>
            </a:r>
            <a:r>
              <a:rPr lang="en-GB" dirty="0" err="1"/>
              <a:t>berechne</a:t>
            </a:r>
            <a:r>
              <a:rPr lang="en-GB" dirty="0"/>
              <a:t> ich d</a:t>
            </a:r>
            <a:r>
              <a:rPr lang="de-DE" dirty="0"/>
              <a:t>as</a:t>
            </a:r>
            <a:r>
              <a:rPr lang="en-GB" dirty="0"/>
              <a:t> </a:t>
            </a:r>
            <a:r>
              <a:rPr lang="de-DE" dirty="0">
                <a:solidFill>
                  <a:srgbClr val="FFC000"/>
                </a:solidFill>
              </a:rPr>
              <a:t>Volumen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 err="1"/>
              <a:t>eine</a:t>
            </a:r>
            <a:r>
              <a:rPr lang="de-DE" dirty="0"/>
              <a:t>s</a:t>
            </a:r>
            <a:r>
              <a:rPr lang="en-GB" dirty="0"/>
              <a:t> </a:t>
            </a:r>
            <a:r>
              <a:rPr lang="de-DE" dirty="0">
                <a:solidFill>
                  <a:srgbClr val="FFC000"/>
                </a:solidFill>
              </a:rPr>
              <a:t>Kegels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30509425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71EE9835-A80A-95C7-AA40-CE4AF26E91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252447"/>
            <a:ext cx="11915775" cy="2788465"/>
          </a:xfrm>
        </p:spPr>
        <p:txBody>
          <a:bodyPr/>
          <a:lstStyle/>
          <a:p>
            <a:r>
              <a:rPr lang="de-DE" dirty="0"/>
              <a:t>Was fällt dir auf?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86FAE9-E2C4-667C-2486-89810854448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29" b="-2"/>
          <a:stretch/>
        </p:blipFill>
        <p:spPr>
          <a:xfrm>
            <a:off x="587816" y="2854037"/>
            <a:ext cx="11016366" cy="308956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055F00A-7F76-F5F2-075D-8F4C5B874498}"/>
              </a:ext>
            </a:extLst>
          </p:cNvPr>
          <p:cNvSpPr/>
          <p:nvPr/>
        </p:nvSpPr>
        <p:spPr>
          <a:xfrm>
            <a:off x="3796143" y="2576945"/>
            <a:ext cx="665019" cy="51938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7" name="Smiley Face 6">
            <a:extLst>
              <a:ext uri="{FF2B5EF4-FFF2-40B4-BE49-F238E27FC236}">
                <a16:creationId xmlns:a16="http://schemas.microsoft.com/office/drawing/2014/main" id="{C8C544BE-4FAD-33F6-A145-5791C6E89B0B}"/>
              </a:ext>
            </a:extLst>
          </p:cNvPr>
          <p:cNvSpPr/>
          <p:nvPr/>
        </p:nvSpPr>
        <p:spPr>
          <a:xfrm>
            <a:off x="9781309" y="5255490"/>
            <a:ext cx="868218" cy="840509"/>
          </a:xfrm>
          <a:prstGeom prst="smileyFac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6463495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E018E95-E0A5-7C2A-D9D7-FB928B0817A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de-DE" dirty="0"/>
                  <a:t>Für das Volumen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𝑽</m:t>
                    </m:r>
                  </m:oMath>
                </a14:m>
                <a:r>
                  <a:rPr lang="de-DE" dirty="0"/>
                  <a:t> eines Kegels mit der Grundfläche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𝑮</m:t>
                    </m:r>
                  </m:oMath>
                </a14:m>
                <a:r>
                  <a:rPr lang="de-DE" dirty="0"/>
                  <a:t>, Grundflächenradius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de-DE" dirty="0"/>
                  <a:t> und der Höhe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𝒉</m:t>
                    </m:r>
                  </m:oMath>
                </a14:m>
                <a:r>
                  <a:rPr lang="de-DE" dirty="0"/>
                  <a:t> gilt:</a:t>
                </a:r>
                <a:endParaRPr lang="en-GB" sz="4000" b="0" i="1" dirty="0"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en-GB" sz="5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GB" sz="5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GB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GB" sz="5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5400" b="0" dirty="0">
                  <a:solidFill>
                    <a:srgbClr val="00B0F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en-GB" sz="5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GB" sz="5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5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5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GB" sz="5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5400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E018E95-E0A5-7C2A-D9D7-FB928B0817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88" t="-19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639947-5E59-51F9-9D30-2499F86B74E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012412" cy="646112"/>
          </a:xfrm>
        </p:spPr>
        <p:txBody>
          <a:bodyPr/>
          <a:lstStyle/>
          <a:p>
            <a:r>
              <a:rPr lang="de-DE" dirty="0"/>
              <a:t>Kegel</a:t>
            </a:r>
            <a:r>
              <a:rPr lang="en-GB" dirty="0"/>
              <a:t> – </a:t>
            </a:r>
            <a:r>
              <a:rPr lang="de-DE" dirty="0"/>
              <a:t>Volumen</a:t>
            </a:r>
            <a:endParaRPr lang="en-DE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85CD116-608D-5016-0CA1-33E077D4FA25}"/>
              </a:ext>
            </a:extLst>
          </p:cNvPr>
          <p:cNvGrpSpPr/>
          <p:nvPr/>
        </p:nvGrpSpPr>
        <p:grpSpPr>
          <a:xfrm>
            <a:off x="7860421" y="2653047"/>
            <a:ext cx="3256758" cy="3671710"/>
            <a:chOff x="7860421" y="2653047"/>
            <a:chExt cx="3256758" cy="367171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C72FDED-1EC1-4B5F-6D1B-43DA66F7C6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860421" y="2653047"/>
              <a:ext cx="3256758" cy="3671710"/>
            </a:xfrm>
            <a:prstGeom prst="roundRect">
              <a:avLst>
                <a:gd name="adj" fmla="val 8909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B2CC442C-8DB4-B043-C763-AFE9F9974F56}"/>
                    </a:ext>
                  </a:extLst>
                </p14:cNvPr>
                <p14:cNvContentPartPr/>
                <p14:nvPr/>
              </p14:nvContentPartPr>
              <p14:xfrm>
                <a:off x="9942823" y="5680548"/>
                <a:ext cx="360" cy="17100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B2CC442C-8DB4-B043-C763-AFE9F9974F56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9938503" y="5676228"/>
                  <a:ext cx="9000" cy="17964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8AD3DA11-D59E-FF1C-1BE3-50582BF700A9}"/>
                </a:ext>
              </a:extLst>
            </p:cNvPr>
            <p:cNvGrpSpPr/>
            <p:nvPr/>
          </p:nvGrpSpPr>
          <p:grpSpPr>
            <a:xfrm>
              <a:off x="9939943" y="5672988"/>
              <a:ext cx="87120" cy="178560"/>
              <a:chOff x="9939943" y="5672988"/>
              <a:chExt cx="87120" cy="17856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6">
                <p14:nvContentPartPr>
                  <p14:cNvPr id="12" name="Ink 11">
                    <a:extLst>
                      <a:ext uri="{FF2B5EF4-FFF2-40B4-BE49-F238E27FC236}">
                        <a16:creationId xmlns:a16="http://schemas.microsoft.com/office/drawing/2014/main" id="{6FC24D7B-63EE-8D06-1AA8-7C73E76F3702}"/>
                      </a:ext>
                    </a:extLst>
                  </p14:cNvPr>
                  <p14:cNvContentPartPr/>
                  <p14:nvPr/>
                </p14:nvContentPartPr>
                <p14:xfrm>
                  <a:off x="9939943" y="5698908"/>
                  <a:ext cx="3600" cy="152640"/>
                </p14:xfrm>
              </p:contentPart>
            </mc:Choice>
            <mc:Fallback>
              <p:pic>
                <p:nvPicPr>
                  <p:cNvPr id="12" name="Ink 11">
                    <a:extLst>
                      <a:ext uri="{FF2B5EF4-FFF2-40B4-BE49-F238E27FC236}">
                        <a16:creationId xmlns:a16="http://schemas.microsoft.com/office/drawing/2014/main" id="{6FC24D7B-63EE-8D06-1AA8-7C73E76F3702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9922303" y="5681268"/>
                    <a:ext cx="39240" cy="1882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8">
                <p14:nvContentPartPr>
                  <p14:cNvPr id="13" name="Ink 12">
                    <a:extLst>
                      <a:ext uri="{FF2B5EF4-FFF2-40B4-BE49-F238E27FC236}">
                        <a16:creationId xmlns:a16="http://schemas.microsoft.com/office/drawing/2014/main" id="{5A0501D7-0677-DDC4-D718-2FB35415C862}"/>
                      </a:ext>
                    </a:extLst>
                  </p14:cNvPr>
                  <p14:cNvContentPartPr/>
                  <p14:nvPr/>
                </p14:nvContentPartPr>
                <p14:xfrm>
                  <a:off x="9948223" y="5672988"/>
                  <a:ext cx="78840" cy="59040"/>
                </p14:xfrm>
              </p:contentPart>
            </mc:Choice>
            <mc:Fallback>
              <p:pic>
                <p:nvPicPr>
                  <p:cNvPr id="13" name="Ink 12">
                    <a:extLst>
                      <a:ext uri="{FF2B5EF4-FFF2-40B4-BE49-F238E27FC236}">
                        <a16:creationId xmlns:a16="http://schemas.microsoft.com/office/drawing/2014/main" id="{5A0501D7-0677-DDC4-D718-2FB35415C862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9930583" y="5654988"/>
                    <a:ext cx="114480" cy="94680"/>
                  </a:xfrm>
                  <a:prstGeom prst="rect">
                    <a:avLst/>
                  </a:prstGeom>
                </p:spPr>
              </p:pic>
            </mc:Fallback>
          </mc:AlternateContent>
        </p:grp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E1E20BC-0003-5945-3370-ABEA44BF21E7}"/>
                </a:ext>
              </a:extLst>
            </p:cNvPr>
            <p:cNvCxnSpPr/>
            <p:nvPr/>
          </p:nvCxnSpPr>
          <p:spPr>
            <a:xfrm>
              <a:off x="9540766" y="5933090"/>
              <a:ext cx="1240220" cy="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46B315CF-494A-E482-F444-EA81C75C3253}"/>
              </a:ext>
            </a:extLst>
          </p:cNvPr>
          <p:cNvSpPr/>
          <p:nvPr/>
        </p:nvSpPr>
        <p:spPr>
          <a:xfrm>
            <a:off x="3381156" y="3232299"/>
            <a:ext cx="797442" cy="969653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5E87E130-A313-49C5-A3C6-7F23C37E5CCE}"/>
              </a:ext>
            </a:extLst>
          </p:cNvPr>
          <p:cNvSpPr/>
          <p:nvPr/>
        </p:nvSpPr>
        <p:spPr>
          <a:xfrm>
            <a:off x="2789280" y="4853455"/>
            <a:ext cx="1835884" cy="969653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7334295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82B054-CAC6-C3B0-4FD5-62414725292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</a:t>
            </a:r>
            <a:r>
              <a:rPr lang="de-DE" dirty="0"/>
              <a:t>44,145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DB5D08-8D83-06BD-AD4A-35438F8954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2588" y="1474251"/>
            <a:ext cx="9601693" cy="210195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0EBC7A1-3131-D842-6199-8B90191566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8157" y="3576208"/>
            <a:ext cx="9958165" cy="2800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10978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CB4AC83-A0D2-8995-9BE5-B7B7A750ED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Fun14</a:t>
            </a:r>
            <a:r>
              <a:rPr lang="de-DE" dirty="0"/>
              <a:t>5</a:t>
            </a:r>
            <a:endParaRPr lang="en-DE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4424E5-ED36-813C-5739-BE7FADA954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225" y="2647507"/>
            <a:ext cx="11554655" cy="381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71517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Widescreen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Cambria Math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218</cp:revision>
  <dcterms:created xsi:type="dcterms:W3CDTF">2022-12-22T20:26:39Z</dcterms:created>
  <dcterms:modified xsi:type="dcterms:W3CDTF">2023-11-22T23:06:08Z</dcterms:modified>
</cp:coreProperties>
</file>