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3" r:id="rId3"/>
    <p:sldId id="274" r:id="rId4"/>
    <p:sldId id="279" r:id="rId5"/>
    <p:sldId id="276" r:id="rId6"/>
    <p:sldId id="277" r:id="rId7"/>
    <p:sldId id="272" r:id="rId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ED8"/>
    <a:srgbClr val="C4E1B5"/>
    <a:srgbClr val="FCD2C0"/>
    <a:srgbClr val="00B050"/>
    <a:srgbClr val="00000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ADA875-443D-4ECB-9B79-31C1021D9C7F}" v="226" dt="2023-11-22T23:10:46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 varScale="1">
        <p:scale>
          <a:sx n="60" d="100"/>
          <a:sy n="60" d="100"/>
        </p:scale>
        <p:origin x="82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64E45D21-3B0C-CC47-A9B4-66ED7D9231A6}"/>
    <pc:docChg chg="undo custSel addSld delSld modSld">
      <pc:chgData name="Abels, Patrick" userId="ba666de4-0d21-43a6-8e66-51a18aae1b4a" providerId="ADAL" clId="{64E45D21-3B0C-CC47-A9B4-66ED7D9231A6}" dt="2023-11-22T13:47:02.627" v="852" actId="1037"/>
      <pc:docMkLst>
        <pc:docMk/>
      </pc:docMkLst>
      <pc:sldChg chg="addSp delSp modSp">
        <pc:chgData name="Abels, Patrick" userId="ba666de4-0d21-43a6-8e66-51a18aae1b4a" providerId="ADAL" clId="{64E45D21-3B0C-CC47-A9B4-66ED7D9231A6}" dt="2023-11-22T13:45:19.266" v="842" actId="14100"/>
        <pc:sldMkLst>
          <pc:docMk/>
          <pc:sldMk cId="1696715170" sldId="272"/>
        </pc:sldMkLst>
        <pc:spChg chg="mod">
          <ac:chgData name="Abels, Patrick" userId="ba666de4-0d21-43a6-8e66-51a18aae1b4a" providerId="ADAL" clId="{64E45D21-3B0C-CC47-A9B4-66ED7D9231A6}" dt="2023-11-22T13:44:00.282" v="835" actId="20577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64E45D21-3B0C-CC47-A9B4-66ED7D9231A6}" dt="2023-11-22T13:45:19.266" v="842" actId="14100"/>
          <ac:picMkLst>
            <pc:docMk/>
            <pc:sldMk cId="1696715170" sldId="272"/>
            <ac:picMk id="3" creationId="{A904037E-17CF-6FDB-6DC4-0883BF9C15A8}"/>
          </ac:picMkLst>
        </pc:picChg>
        <pc:picChg chg="del">
          <ac:chgData name="Abels, Patrick" userId="ba666de4-0d21-43a6-8e66-51a18aae1b4a" providerId="ADAL" clId="{64E45D21-3B0C-CC47-A9B4-66ED7D9231A6}" dt="2023-11-22T13:44:24.929" v="837" actId="478"/>
          <ac:picMkLst>
            <pc:docMk/>
            <pc:sldMk cId="1696715170" sldId="272"/>
            <ac:picMk id="6" creationId="{F0970DB1-965A-5729-A541-E9448768EF93}"/>
          </ac:picMkLst>
        </pc:picChg>
        <pc:picChg chg="del">
          <ac:chgData name="Abels, Patrick" userId="ba666de4-0d21-43a6-8e66-51a18aae1b4a" providerId="ADAL" clId="{64E45D21-3B0C-CC47-A9B4-66ED7D9231A6}" dt="2023-11-22T13:44:23.646" v="836" actId="478"/>
          <ac:picMkLst>
            <pc:docMk/>
            <pc:sldMk cId="1696715170" sldId="272"/>
            <ac:picMk id="8" creationId="{109C6C19-AF92-814D-2160-C73672F579A3}"/>
          </ac:picMkLst>
        </pc:picChg>
      </pc:sldChg>
      <pc:sldChg chg="addSp delSp modSp">
        <pc:chgData name="Abels, Patrick" userId="ba666de4-0d21-43a6-8e66-51a18aae1b4a" providerId="ADAL" clId="{64E45D21-3B0C-CC47-A9B4-66ED7D9231A6}" dt="2023-11-22T13:42:50.074" v="812" actId="2084"/>
        <pc:sldMkLst>
          <pc:docMk/>
          <pc:sldMk cId="4006115575" sldId="273"/>
        </pc:sldMkLst>
        <pc:spChg chg="mod">
          <ac:chgData name="Abels, Patrick" userId="ba666de4-0d21-43a6-8e66-51a18aae1b4a" providerId="ADAL" clId="{64E45D21-3B0C-CC47-A9B4-66ED7D9231A6}" dt="2023-11-22T13:30:03.070" v="526" actId="20577"/>
          <ac:spMkLst>
            <pc:docMk/>
            <pc:sldMk cId="4006115575" sldId="273"/>
            <ac:spMk id="2" creationId="{4C4111F3-57ED-1AC0-C6C3-B772D1A108DC}"/>
          </ac:spMkLst>
        </pc:spChg>
        <pc:spChg chg="add mod">
          <ac:chgData name="Abels, Patrick" userId="ba666de4-0d21-43a6-8e66-51a18aae1b4a" providerId="ADAL" clId="{64E45D21-3B0C-CC47-A9B4-66ED7D9231A6}" dt="2023-11-22T13:42:16.853" v="804" actId="208"/>
          <ac:spMkLst>
            <pc:docMk/>
            <pc:sldMk cId="4006115575" sldId="273"/>
            <ac:spMk id="3" creationId="{E0849116-D526-9F22-5BA9-940AEE87C332}"/>
          </ac:spMkLst>
        </pc:spChg>
        <pc:spChg chg="add mod">
          <ac:chgData name="Abels, Patrick" userId="ba666de4-0d21-43a6-8e66-51a18aae1b4a" providerId="ADAL" clId="{64E45D21-3B0C-CC47-A9B4-66ED7D9231A6}" dt="2023-11-22T13:42:50.074" v="812" actId="2084"/>
          <ac:spMkLst>
            <pc:docMk/>
            <pc:sldMk cId="4006115575" sldId="273"/>
            <ac:spMk id="4" creationId="{CE7FA287-6E89-B85F-0CE3-9F3C3304E6BE}"/>
          </ac:spMkLst>
        </pc:spChg>
        <pc:spChg chg="del">
          <ac:chgData name="Abels, Patrick" userId="ba666de4-0d21-43a6-8e66-51a18aae1b4a" providerId="ADAL" clId="{64E45D21-3B0C-CC47-A9B4-66ED7D9231A6}" dt="2023-11-22T13:41:38.634" v="791" actId="478"/>
          <ac:spMkLst>
            <pc:docMk/>
            <pc:sldMk cId="4006115575" sldId="273"/>
            <ac:spMk id="8" creationId="{EBB36030-917D-2021-9A2C-14D07ED74CCD}"/>
          </ac:spMkLst>
        </pc:spChg>
        <pc:spChg chg="del">
          <ac:chgData name="Abels, Patrick" userId="ba666de4-0d21-43a6-8e66-51a18aae1b4a" providerId="ADAL" clId="{64E45D21-3B0C-CC47-A9B4-66ED7D9231A6}" dt="2023-11-22T13:40:53.858" v="787" actId="478"/>
          <ac:spMkLst>
            <pc:docMk/>
            <pc:sldMk cId="4006115575" sldId="273"/>
            <ac:spMk id="9" creationId="{ED67F4FA-CCA3-9333-38FD-04E49D7F4F9D}"/>
          </ac:spMkLst>
        </pc:spChg>
        <pc:spChg chg="del">
          <ac:chgData name="Abels, Patrick" userId="ba666de4-0d21-43a6-8e66-51a18aae1b4a" providerId="ADAL" clId="{64E45D21-3B0C-CC47-A9B4-66ED7D9231A6}" dt="2023-11-22T13:41:41.910" v="794" actId="478"/>
          <ac:spMkLst>
            <pc:docMk/>
            <pc:sldMk cId="4006115575" sldId="273"/>
            <ac:spMk id="11" creationId="{2C23D4D7-661B-05AC-D663-9F311F77F8D4}"/>
          </ac:spMkLst>
        </pc:spChg>
        <pc:spChg chg="del">
          <ac:chgData name="Abels, Patrick" userId="ba666de4-0d21-43a6-8e66-51a18aae1b4a" providerId="ADAL" clId="{64E45D21-3B0C-CC47-A9B4-66ED7D9231A6}" dt="2023-11-22T13:41:39.765" v="792" actId="478"/>
          <ac:spMkLst>
            <pc:docMk/>
            <pc:sldMk cId="4006115575" sldId="273"/>
            <ac:spMk id="12" creationId="{D36E3002-8282-181B-8C7F-511E9661B62F}"/>
          </ac:spMkLst>
        </pc:spChg>
        <pc:spChg chg="del">
          <ac:chgData name="Abels, Patrick" userId="ba666de4-0d21-43a6-8e66-51a18aae1b4a" providerId="ADAL" clId="{64E45D21-3B0C-CC47-A9B4-66ED7D9231A6}" dt="2023-11-22T13:41:40.875" v="793" actId="478"/>
          <ac:spMkLst>
            <pc:docMk/>
            <pc:sldMk cId="4006115575" sldId="273"/>
            <ac:spMk id="17" creationId="{0FE74776-50FC-C906-773E-2A99337D798A}"/>
          </ac:spMkLst>
        </pc:spChg>
        <pc:spChg chg="del">
          <ac:chgData name="Abels, Patrick" userId="ba666de4-0d21-43a6-8e66-51a18aae1b4a" providerId="ADAL" clId="{64E45D21-3B0C-CC47-A9B4-66ED7D9231A6}" dt="2023-11-22T13:41:45.419" v="797" actId="478"/>
          <ac:spMkLst>
            <pc:docMk/>
            <pc:sldMk cId="4006115575" sldId="273"/>
            <ac:spMk id="18" creationId="{0EB3B5F0-0915-EBF3-3C44-ADA3B7F74788}"/>
          </ac:spMkLst>
        </pc:spChg>
        <pc:spChg chg="del">
          <ac:chgData name="Abels, Patrick" userId="ba666de4-0d21-43a6-8e66-51a18aae1b4a" providerId="ADAL" clId="{64E45D21-3B0C-CC47-A9B4-66ED7D9231A6}" dt="2023-11-22T13:41:44.234" v="796" actId="478"/>
          <ac:spMkLst>
            <pc:docMk/>
            <pc:sldMk cId="4006115575" sldId="273"/>
            <ac:spMk id="19" creationId="{9569DFBA-F64B-DEF3-4C0D-1D657FF1EFB3}"/>
          </ac:spMkLst>
        </pc:spChg>
        <pc:spChg chg="del">
          <ac:chgData name="Abels, Patrick" userId="ba666de4-0d21-43a6-8e66-51a18aae1b4a" providerId="ADAL" clId="{64E45D21-3B0C-CC47-A9B4-66ED7D9231A6}" dt="2023-11-22T13:41:43.061" v="795" actId="478"/>
          <ac:spMkLst>
            <pc:docMk/>
            <pc:sldMk cId="4006115575" sldId="273"/>
            <ac:spMk id="20" creationId="{36B8A7C3-4C30-84FA-0183-1A39BFA8E393}"/>
          </ac:spMkLst>
        </pc:spChg>
        <pc:spChg chg="del">
          <ac:chgData name="Abels, Patrick" userId="ba666de4-0d21-43a6-8e66-51a18aae1b4a" providerId="ADAL" clId="{64E45D21-3B0C-CC47-A9B4-66ED7D9231A6}" dt="2023-11-22T13:40:56.967" v="788" actId="478"/>
          <ac:spMkLst>
            <pc:docMk/>
            <pc:sldMk cId="4006115575" sldId="273"/>
            <ac:spMk id="25" creationId="{B804604C-7AA6-AE3D-B801-C6C3081D453B}"/>
          </ac:spMkLst>
        </pc:spChg>
        <pc:spChg chg="del">
          <ac:chgData name="Abels, Patrick" userId="ba666de4-0d21-43a6-8e66-51a18aae1b4a" providerId="ADAL" clId="{64E45D21-3B0C-CC47-A9B4-66ED7D9231A6}" dt="2023-11-22T13:40:58.316" v="789" actId="478"/>
          <ac:spMkLst>
            <pc:docMk/>
            <pc:sldMk cId="4006115575" sldId="273"/>
            <ac:spMk id="28" creationId="{1A8952E1-7934-13EE-1789-3BC4BD53AD02}"/>
          </ac:spMkLst>
        </pc:spChg>
        <pc:cxnChg chg="del mod">
          <ac:chgData name="Abels, Patrick" userId="ba666de4-0d21-43a6-8e66-51a18aae1b4a" providerId="ADAL" clId="{64E45D21-3B0C-CC47-A9B4-66ED7D9231A6}" dt="2023-11-22T13:41:37.166" v="790" actId="478"/>
          <ac:cxnSpMkLst>
            <pc:docMk/>
            <pc:sldMk cId="4006115575" sldId="273"/>
            <ac:cxnSpMk id="30" creationId="{B306F266-CF8F-40C3-6D22-7F00152CCDA0}"/>
          </ac:cxnSpMkLst>
        </pc:cxnChg>
      </pc:sldChg>
      <pc:sldChg chg="modSp mod modClrScheme chgLayout">
        <pc:chgData name="Abels, Patrick" userId="ba666de4-0d21-43a6-8e66-51a18aae1b4a" providerId="ADAL" clId="{64E45D21-3B0C-CC47-A9B4-66ED7D9231A6}" dt="2023-11-22T13:33:46.415" v="549" actId="700"/>
        <pc:sldMkLst>
          <pc:docMk/>
          <pc:sldMk cId="3305094257" sldId="274"/>
        </pc:sldMkLst>
        <pc:spChg chg="mod ord">
          <ac:chgData name="Abels, Patrick" userId="ba666de4-0d21-43a6-8e66-51a18aae1b4a" providerId="ADAL" clId="{64E45D21-3B0C-CC47-A9B4-66ED7D9231A6}" dt="2023-11-22T13:33:46.415" v="549" actId="700"/>
          <ac:spMkLst>
            <pc:docMk/>
            <pc:sldMk cId="3305094257" sldId="274"/>
            <ac:spMk id="2" creationId="{1061EC6D-5629-547F-1E19-2D0F330600B4}"/>
          </ac:spMkLst>
        </pc:spChg>
      </pc:sldChg>
      <pc:sldChg chg="addSp delSp modSp del">
        <pc:chgData name="Abels, Patrick" userId="ba666de4-0d21-43a6-8e66-51a18aae1b4a" providerId="ADAL" clId="{64E45D21-3B0C-CC47-A9B4-66ED7D9231A6}" dt="2023-11-22T13:40:37.985" v="786" actId="2696"/>
        <pc:sldMkLst>
          <pc:docMk/>
          <pc:sldMk cId="3194239503" sldId="275"/>
        </pc:sldMkLst>
        <pc:picChg chg="add mod modCrop">
          <ac:chgData name="Abels, Patrick" userId="ba666de4-0d21-43a6-8e66-51a18aae1b4a" providerId="ADAL" clId="{64E45D21-3B0C-CC47-A9B4-66ED7D9231A6}" dt="2023-11-22T13:33:22.904" v="546" actId="1076"/>
          <ac:picMkLst>
            <pc:docMk/>
            <pc:sldMk cId="3194239503" sldId="275"/>
            <ac:picMk id="2" creationId="{2689E9A2-85AD-F44F-CD1D-4F7A6E084F09}"/>
          </ac:picMkLst>
        </pc:picChg>
        <pc:picChg chg="add mod modCrop">
          <ac:chgData name="Abels, Patrick" userId="ba666de4-0d21-43a6-8e66-51a18aae1b4a" providerId="ADAL" clId="{64E45D21-3B0C-CC47-A9B4-66ED7D9231A6}" dt="2023-11-22T13:33:32.269" v="547" actId="1076"/>
          <ac:picMkLst>
            <pc:docMk/>
            <pc:sldMk cId="3194239503" sldId="275"/>
            <ac:picMk id="4" creationId="{052A30B7-C8FF-7017-628C-0ED75388D119}"/>
          </ac:picMkLst>
        </pc:picChg>
        <pc:picChg chg="del">
          <ac:chgData name="Abels, Patrick" userId="ba666de4-0d21-43a6-8e66-51a18aae1b4a" providerId="ADAL" clId="{64E45D21-3B0C-CC47-A9B4-66ED7D9231A6}" dt="2023-11-22T13:31:34.368" v="527" actId="478"/>
          <ac:picMkLst>
            <pc:docMk/>
            <pc:sldMk cId="3194239503" sldId="275"/>
            <ac:picMk id="7" creationId="{C7181C15-AE3A-E62E-954D-5FC840EDD9F6}"/>
          </ac:picMkLst>
        </pc:picChg>
        <pc:picChg chg="del">
          <ac:chgData name="Abels, Patrick" userId="ba666de4-0d21-43a6-8e66-51a18aae1b4a" providerId="ADAL" clId="{64E45D21-3B0C-CC47-A9B4-66ED7D9231A6}" dt="2023-11-22T13:31:38.374" v="530" actId="478"/>
          <ac:picMkLst>
            <pc:docMk/>
            <pc:sldMk cId="3194239503" sldId="275"/>
            <ac:picMk id="9" creationId="{0AA3BCE4-2AD6-53C2-4538-0C0F05FD448B}"/>
          </ac:picMkLst>
        </pc:picChg>
        <pc:picChg chg="del">
          <ac:chgData name="Abels, Patrick" userId="ba666de4-0d21-43a6-8e66-51a18aae1b4a" providerId="ADAL" clId="{64E45D21-3B0C-CC47-A9B4-66ED7D9231A6}" dt="2023-11-22T13:31:37.280" v="529" actId="478"/>
          <ac:picMkLst>
            <pc:docMk/>
            <pc:sldMk cId="3194239503" sldId="275"/>
            <ac:picMk id="10" creationId="{1FF33C58-99BA-FB41-67DE-896C90922D10}"/>
          </ac:picMkLst>
        </pc:picChg>
        <pc:picChg chg="del">
          <ac:chgData name="Abels, Patrick" userId="ba666de4-0d21-43a6-8e66-51a18aae1b4a" providerId="ADAL" clId="{64E45D21-3B0C-CC47-A9B4-66ED7D9231A6}" dt="2023-11-22T13:31:36.077" v="528" actId="478"/>
          <ac:picMkLst>
            <pc:docMk/>
            <pc:sldMk cId="3194239503" sldId="275"/>
            <ac:picMk id="11" creationId="{9241670B-4C9A-8515-96EA-43EAC5017CF1}"/>
          </ac:picMkLst>
        </pc:picChg>
      </pc:sldChg>
      <pc:sldChg chg="addSp delSp modSp">
        <pc:chgData name="Abels, Patrick" userId="ba666de4-0d21-43a6-8e66-51a18aae1b4a" providerId="ADAL" clId="{64E45D21-3B0C-CC47-A9B4-66ED7D9231A6}" dt="2023-11-22T13:27:58.303" v="483" actId="1076"/>
        <pc:sldMkLst>
          <pc:docMk/>
          <pc:sldMk cId="3173342950" sldId="276"/>
        </pc:sldMkLst>
        <pc:spChg chg="mod">
          <ac:chgData name="Abels, Patrick" userId="ba666de4-0d21-43a6-8e66-51a18aae1b4a" providerId="ADAL" clId="{64E45D21-3B0C-CC47-A9B4-66ED7D9231A6}" dt="2023-11-22T13:23:25.308" v="465" actId="22"/>
          <ac:spMkLst>
            <pc:docMk/>
            <pc:sldMk cId="3173342950" sldId="276"/>
            <ac:spMk id="2" creationId="{8E018E95-E0A5-7C2A-D9D7-FB928B0817AF}"/>
          </ac:spMkLst>
        </pc:spChg>
        <pc:spChg chg="mod">
          <ac:chgData name="Abels, Patrick" userId="ba666de4-0d21-43a6-8e66-51a18aae1b4a" providerId="ADAL" clId="{64E45D21-3B0C-CC47-A9B4-66ED7D9231A6}" dt="2023-11-22T13:17:28.101" v="77" actId="20577"/>
          <ac:spMkLst>
            <pc:docMk/>
            <pc:sldMk cId="3173342950" sldId="276"/>
            <ac:spMk id="3" creationId="{3E639947-5E59-51F9-9D30-2499F86B74E1}"/>
          </ac:spMkLst>
        </pc:spChg>
        <pc:spChg chg="del">
          <ac:chgData name="Abels, Patrick" userId="ba666de4-0d21-43a6-8e66-51a18aae1b4a" providerId="ADAL" clId="{64E45D21-3B0C-CC47-A9B4-66ED7D9231A6}" dt="2023-11-22T13:25:35.401" v="467" actId="478"/>
          <ac:spMkLst>
            <pc:docMk/>
            <pc:sldMk cId="3173342950" sldId="276"/>
            <ac:spMk id="18" creationId="{FCAB78DD-D10E-3A62-AD19-1D1DEB66BB70}"/>
          </ac:spMkLst>
        </pc:spChg>
        <pc:grpChg chg="del mod">
          <ac:chgData name="Abels, Patrick" userId="ba666de4-0d21-43a6-8e66-51a18aae1b4a" providerId="ADAL" clId="{64E45D21-3B0C-CC47-A9B4-66ED7D9231A6}" dt="2023-11-22T13:25:31.213" v="466" actId="478"/>
          <ac:grpSpMkLst>
            <pc:docMk/>
            <pc:sldMk cId="3173342950" sldId="276"/>
            <ac:grpSpMk id="22" creationId="{B83F9EBE-E35F-5ADA-ABF3-B80F541280CE}"/>
          </ac:grpSpMkLst>
        </pc:grpChg>
        <pc:picChg chg="add mod">
          <ac:chgData name="Abels, Patrick" userId="ba666de4-0d21-43a6-8e66-51a18aae1b4a" providerId="ADAL" clId="{64E45D21-3B0C-CC47-A9B4-66ED7D9231A6}" dt="2023-11-22T13:27:58.303" v="483" actId="1076"/>
          <ac:picMkLst>
            <pc:docMk/>
            <pc:sldMk cId="3173342950" sldId="276"/>
            <ac:picMk id="9" creationId="{5292C814-6B93-45E8-ADE2-A57881D739B1}"/>
          </ac:picMkLst>
        </pc:picChg>
        <pc:cxnChg chg="mod">
          <ac:chgData name="Abels, Patrick" userId="ba666de4-0d21-43a6-8e66-51a18aae1b4a" providerId="ADAL" clId="{64E45D21-3B0C-CC47-A9B4-66ED7D9231A6}" dt="2023-11-22T13:25:31.213" v="466" actId="478"/>
          <ac:cxnSpMkLst>
            <pc:docMk/>
            <pc:sldMk cId="3173342950" sldId="276"/>
            <ac:cxnSpMk id="33" creationId="{24FF7759-E97C-3BE3-2B48-90FCAF657C1B}"/>
          </ac:cxnSpMkLst>
        </pc:cxnChg>
      </pc:sldChg>
      <pc:sldChg chg="addSp delSp modSp">
        <pc:chgData name="Abels, Patrick" userId="ba666de4-0d21-43a6-8e66-51a18aae1b4a" providerId="ADAL" clId="{64E45D21-3B0C-CC47-A9B4-66ED7D9231A6}" dt="2023-11-22T13:47:02.627" v="852" actId="1037"/>
        <pc:sldMkLst>
          <pc:docMk/>
          <pc:sldMk cId="2565109784" sldId="277"/>
        </pc:sldMkLst>
        <pc:spChg chg="mod">
          <ac:chgData name="Abels, Patrick" userId="ba666de4-0d21-43a6-8e66-51a18aae1b4a" providerId="ADAL" clId="{64E45D21-3B0C-CC47-A9B4-66ED7D9231A6}" dt="2023-11-22T13:43:54.921" v="830" actId="20577"/>
          <ac:spMkLst>
            <pc:docMk/>
            <pc:sldMk cId="2565109784" sldId="277"/>
            <ac:spMk id="3" creationId="{2982B054-CAC6-C3B0-4FD5-62414725292A}"/>
          </ac:spMkLst>
        </pc:spChg>
        <pc:picChg chg="add mod modCrop">
          <ac:chgData name="Abels, Patrick" userId="ba666de4-0d21-43a6-8e66-51a18aae1b4a" providerId="ADAL" clId="{64E45D21-3B0C-CC47-A9B4-66ED7D9231A6}" dt="2023-11-22T13:46:47.898" v="849" actId="732"/>
          <ac:picMkLst>
            <pc:docMk/>
            <pc:sldMk cId="2565109784" sldId="277"/>
            <ac:picMk id="2" creationId="{58AE885A-911D-02A0-8A67-F9232671B494}"/>
          </ac:picMkLst>
        </pc:picChg>
        <pc:picChg chg="del">
          <ac:chgData name="Abels, Patrick" userId="ba666de4-0d21-43a6-8e66-51a18aae1b4a" providerId="ADAL" clId="{64E45D21-3B0C-CC47-A9B4-66ED7D9231A6}" dt="2023-11-22T13:43:22.468" v="827" actId="478"/>
          <ac:picMkLst>
            <pc:docMk/>
            <pc:sldMk cId="2565109784" sldId="277"/>
            <ac:picMk id="4" creationId="{723586C8-D9E7-F606-F7C8-F68DB82FD4F6}"/>
          </ac:picMkLst>
        </pc:picChg>
        <pc:picChg chg="del">
          <ac:chgData name="Abels, Patrick" userId="ba666de4-0d21-43a6-8e66-51a18aae1b4a" providerId="ADAL" clId="{64E45D21-3B0C-CC47-A9B4-66ED7D9231A6}" dt="2023-11-22T13:43:23.715" v="828" actId="478"/>
          <ac:picMkLst>
            <pc:docMk/>
            <pc:sldMk cId="2565109784" sldId="277"/>
            <ac:picMk id="6" creationId="{ED521826-9BE6-14F1-4CA9-C06BB84E0358}"/>
          </ac:picMkLst>
        </pc:picChg>
        <pc:picChg chg="add mod modCrop">
          <ac:chgData name="Abels, Patrick" userId="ba666de4-0d21-43a6-8e66-51a18aae1b4a" providerId="ADAL" clId="{64E45D21-3B0C-CC47-A9B4-66ED7D9231A6}" dt="2023-11-22T13:47:02.627" v="852" actId="1037"/>
          <ac:picMkLst>
            <pc:docMk/>
            <pc:sldMk cId="2565109784" sldId="277"/>
            <ac:picMk id="7" creationId="{29410912-EDAC-8CC5-5553-5C42278832C5}"/>
          </ac:picMkLst>
        </pc:picChg>
        <pc:picChg chg="del">
          <ac:chgData name="Abels, Patrick" userId="ba666de4-0d21-43a6-8e66-51a18aae1b4a" providerId="ADAL" clId="{64E45D21-3B0C-CC47-A9B4-66ED7D9231A6}" dt="2023-11-22T13:43:21.247" v="826" actId="478"/>
          <ac:picMkLst>
            <pc:docMk/>
            <pc:sldMk cId="2565109784" sldId="277"/>
            <ac:picMk id="8" creationId="{C343BDB8-C019-460D-C4F7-CC038106EA7A}"/>
          </ac:picMkLst>
        </pc:picChg>
      </pc:sldChg>
      <pc:sldChg chg="del">
        <pc:chgData name="Abels, Patrick" userId="ba666de4-0d21-43a6-8e66-51a18aae1b4a" providerId="ADAL" clId="{64E45D21-3B0C-CC47-A9B4-66ED7D9231A6}" dt="2023-11-22T13:43:08.831" v="813" actId="2696"/>
        <pc:sldMkLst>
          <pc:docMk/>
          <pc:sldMk cId="3060844146" sldId="278"/>
        </pc:sldMkLst>
      </pc:sldChg>
      <pc:sldChg chg="addSp delSp modSp new add del">
        <pc:chgData name="Abels, Patrick" userId="ba666de4-0d21-43a6-8e66-51a18aae1b4a" providerId="ADAL" clId="{64E45D21-3B0C-CC47-A9B4-66ED7D9231A6}" dt="2023-11-22T13:40:26.253" v="785" actId="167"/>
        <pc:sldMkLst>
          <pc:docMk/>
          <pc:sldMk cId="2864634956" sldId="279"/>
        </pc:sldMkLst>
        <pc:spChg chg="mod">
          <ac:chgData name="Abels, Patrick" userId="ba666de4-0d21-43a6-8e66-51a18aae1b4a" providerId="ADAL" clId="{64E45D21-3B0C-CC47-A9B4-66ED7D9231A6}" dt="2023-11-22T13:35:44.863" v="749" actId="255"/>
          <ac:spMkLst>
            <pc:docMk/>
            <pc:sldMk cId="2864634956" sldId="279"/>
            <ac:spMk id="2" creationId="{71EE9835-A80A-95C7-AA40-CE4AF26E9118}"/>
          </ac:spMkLst>
        </pc:spChg>
        <pc:picChg chg="add del mod ord">
          <ac:chgData name="Abels, Patrick" userId="ba666de4-0d21-43a6-8e66-51a18aae1b4a" providerId="ADAL" clId="{64E45D21-3B0C-CC47-A9B4-66ED7D9231A6}" dt="2023-11-22T13:37:52.432" v="755" actId="478"/>
          <ac:picMkLst>
            <pc:docMk/>
            <pc:sldMk cId="2864634956" sldId="279"/>
            <ac:picMk id="4" creationId="{E5D3A586-E5CF-172E-BAAC-006B7DA1CD4B}"/>
          </ac:picMkLst>
        </pc:picChg>
        <pc:picChg chg="add mod ord modCrop">
          <ac:chgData name="Abels, Patrick" userId="ba666de4-0d21-43a6-8e66-51a18aae1b4a" providerId="ADAL" clId="{64E45D21-3B0C-CC47-A9B4-66ED7D9231A6}" dt="2023-11-22T13:40:26.253" v="785" actId="167"/>
          <ac:picMkLst>
            <pc:docMk/>
            <pc:sldMk cId="2864634956" sldId="279"/>
            <ac:picMk id="5" creationId="{28DCF192-4667-1222-2E71-D3B14E90A120}"/>
          </ac:picMkLst>
        </pc:picChg>
        <pc:picChg chg="add del">
          <ac:chgData name="Abels, Patrick" userId="ba666de4-0d21-43a6-8e66-51a18aae1b4a" providerId="ADAL" clId="{64E45D21-3B0C-CC47-A9B4-66ED7D9231A6}" dt="2023-11-22T13:39:47.252" v="771" actId="22"/>
          <ac:picMkLst>
            <pc:docMk/>
            <pc:sldMk cId="2864634956" sldId="279"/>
            <ac:picMk id="7" creationId="{5A197E33-D312-F045-8841-178FFD3A158A}"/>
          </ac:picMkLst>
        </pc:picChg>
      </pc:sldChg>
    </pc:docChg>
  </pc:docChgLst>
  <pc:docChgLst>
    <pc:chgData name="Abels, Patrick" userId="ba666de4-0d21-43a6-8e66-51a18aae1b4a" providerId="ADAL" clId="{CAADA875-443D-4ECB-9B79-31C1021D9C7F}"/>
    <pc:docChg chg="undo custSel modSld">
      <pc:chgData name="Abels, Patrick" userId="ba666de4-0d21-43a6-8e66-51a18aae1b4a" providerId="ADAL" clId="{CAADA875-443D-4ECB-9B79-31C1021D9C7F}" dt="2023-11-23T00:41:26.029" v="632" actId="20577"/>
      <pc:docMkLst>
        <pc:docMk/>
      </pc:docMkLst>
      <pc:sldChg chg="addSp modSp mod">
        <pc:chgData name="Abels, Patrick" userId="ba666de4-0d21-43a6-8e66-51a18aae1b4a" providerId="ADAL" clId="{CAADA875-443D-4ECB-9B79-31C1021D9C7F}" dt="2023-11-22T22:42:55.549" v="481" actId="1076"/>
        <pc:sldMkLst>
          <pc:docMk/>
          <pc:sldMk cId="1696715170" sldId="272"/>
        </pc:sldMkLst>
        <pc:spChg chg="mod">
          <ac:chgData name="Abels, Patrick" userId="ba666de4-0d21-43a6-8e66-51a18aae1b4a" providerId="ADAL" clId="{CAADA875-443D-4ECB-9B79-31C1021D9C7F}" dt="2023-11-22T22:42:24.053" v="397" actId="20577"/>
          <ac:spMkLst>
            <pc:docMk/>
            <pc:sldMk cId="1696715170" sldId="272"/>
            <ac:spMk id="2" creationId="{3CB4AC83-A0D2-8995-9BE5-B7B7A750ED63}"/>
          </ac:spMkLst>
        </pc:spChg>
        <pc:picChg chg="mod">
          <ac:chgData name="Abels, Patrick" userId="ba666de4-0d21-43a6-8e66-51a18aae1b4a" providerId="ADAL" clId="{CAADA875-443D-4ECB-9B79-31C1021D9C7F}" dt="2023-11-22T22:42:55.549" v="481" actId="1076"/>
          <ac:picMkLst>
            <pc:docMk/>
            <pc:sldMk cId="1696715170" sldId="272"/>
            <ac:picMk id="3" creationId="{A904037E-17CF-6FDB-6DC4-0883BF9C15A8}"/>
          </ac:picMkLst>
        </pc:picChg>
        <pc:picChg chg="add mod">
          <ac:chgData name="Abels, Patrick" userId="ba666de4-0d21-43a6-8e66-51a18aae1b4a" providerId="ADAL" clId="{CAADA875-443D-4ECB-9B79-31C1021D9C7F}" dt="2023-11-22T22:42:53.353" v="480" actId="1036"/>
          <ac:picMkLst>
            <pc:docMk/>
            <pc:sldMk cId="1696715170" sldId="272"/>
            <ac:picMk id="5" creationId="{4338943D-774E-6D7A-DC66-32899332D2D9}"/>
          </ac:picMkLst>
        </pc:picChg>
      </pc:sldChg>
      <pc:sldChg chg="addSp delSp modSp mod">
        <pc:chgData name="Abels, Patrick" userId="ba666de4-0d21-43a6-8e66-51a18aae1b4a" providerId="ADAL" clId="{CAADA875-443D-4ECB-9B79-31C1021D9C7F}" dt="2023-11-22T22:31:20.106" v="138" actId="1038"/>
        <pc:sldMkLst>
          <pc:docMk/>
          <pc:sldMk cId="4006115575" sldId="273"/>
        </pc:sldMkLst>
        <pc:spChg chg="mod">
          <ac:chgData name="Abels, Patrick" userId="ba666de4-0d21-43a6-8e66-51a18aae1b4a" providerId="ADAL" clId="{CAADA875-443D-4ECB-9B79-31C1021D9C7F}" dt="2023-11-22T22:22:33.687" v="91" actId="20577"/>
          <ac:spMkLst>
            <pc:docMk/>
            <pc:sldMk cId="4006115575" sldId="273"/>
            <ac:spMk id="2" creationId="{4C4111F3-57ED-1AC0-C6C3-B772D1A108DC}"/>
          </ac:spMkLst>
        </pc:spChg>
        <pc:spChg chg="mod">
          <ac:chgData name="Abels, Patrick" userId="ba666de4-0d21-43a6-8e66-51a18aae1b4a" providerId="ADAL" clId="{CAADA875-443D-4ECB-9B79-31C1021D9C7F}" dt="2023-11-22T22:22:57.382" v="97" actId="1076"/>
          <ac:spMkLst>
            <pc:docMk/>
            <pc:sldMk cId="4006115575" sldId="273"/>
            <ac:spMk id="3" creationId="{E0849116-D526-9F22-5BA9-940AEE87C332}"/>
          </ac:spMkLst>
        </pc:spChg>
        <pc:spChg chg="mod">
          <ac:chgData name="Abels, Patrick" userId="ba666de4-0d21-43a6-8e66-51a18aae1b4a" providerId="ADAL" clId="{CAADA875-443D-4ECB-9B79-31C1021D9C7F}" dt="2023-11-22T22:22:54.494" v="96" actId="1076"/>
          <ac:spMkLst>
            <pc:docMk/>
            <pc:sldMk cId="4006115575" sldId="273"/>
            <ac:spMk id="4" creationId="{CE7FA287-6E89-B85F-0CE3-9F3C3304E6BE}"/>
          </ac:spMkLst>
        </pc:spChg>
        <pc:spChg chg="add mod">
          <ac:chgData name="Abels, Patrick" userId="ba666de4-0d21-43a6-8e66-51a18aae1b4a" providerId="ADAL" clId="{CAADA875-443D-4ECB-9B79-31C1021D9C7F}" dt="2023-11-22T22:23:33.323" v="105" actId="1076"/>
          <ac:spMkLst>
            <pc:docMk/>
            <pc:sldMk cId="4006115575" sldId="273"/>
            <ac:spMk id="7" creationId="{4F940338-6DDC-79CF-D137-ABF02A23FAB4}"/>
          </ac:spMkLst>
        </pc:spChg>
        <pc:spChg chg="add mod">
          <ac:chgData name="Abels, Patrick" userId="ba666de4-0d21-43a6-8e66-51a18aae1b4a" providerId="ADAL" clId="{CAADA875-443D-4ECB-9B79-31C1021D9C7F}" dt="2023-11-22T22:23:51.025" v="108" actId="1076"/>
          <ac:spMkLst>
            <pc:docMk/>
            <pc:sldMk cId="4006115575" sldId="273"/>
            <ac:spMk id="9" creationId="{64BA90D5-9F76-E01D-DA69-BAE8E8F571D5}"/>
          </ac:spMkLst>
        </pc:spChg>
        <pc:spChg chg="add mod">
          <ac:chgData name="Abels, Patrick" userId="ba666de4-0d21-43a6-8e66-51a18aae1b4a" providerId="ADAL" clId="{CAADA875-443D-4ECB-9B79-31C1021D9C7F}" dt="2023-11-22T22:31:20.106" v="138" actId="1038"/>
          <ac:spMkLst>
            <pc:docMk/>
            <pc:sldMk cId="4006115575" sldId="273"/>
            <ac:spMk id="10" creationId="{30D79733-B637-4120-D02F-6F7834F9859D}"/>
          </ac:spMkLst>
        </pc:spChg>
        <pc:spChg chg="add mod">
          <ac:chgData name="Abels, Patrick" userId="ba666de4-0d21-43a6-8e66-51a18aae1b4a" providerId="ADAL" clId="{CAADA875-443D-4ECB-9B79-31C1021D9C7F}" dt="2023-11-22T22:31:07.877" v="133" actId="1038"/>
          <ac:spMkLst>
            <pc:docMk/>
            <pc:sldMk cId="4006115575" sldId="273"/>
            <ac:spMk id="11" creationId="{47B734AA-72F7-5432-9CF2-3EE9BB6BCEDA}"/>
          </ac:spMkLst>
        </pc:spChg>
        <pc:cxnChg chg="add mod">
          <ac:chgData name="Abels, Patrick" userId="ba666de4-0d21-43a6-8e66-51a18aae1b4a" providerId="ADAL" clId="{CAADA875-443D-4ECB-9B79-31C1021D9C7F}" dt="2023-11-22T22:23:15.373" v="100" actId="693"/>
          <ac:cxnSpMkLst>
            <pc:docMk/>
            <pc:sldMk cId="4006115575" sldId="273"/>
            <ac:cxnSpMk id="6" creationId="{FC463FF1-C8EB-5F77-B2C7-2AA13C6042C4}"/>
          </ac:cxnSpMkLst>
        </pc:cxnChg>
        <pc:cxnChg chg="add del mod">
          <ac:chgData name="Abels, Patrick" userId="ba666de4-0d21-43a6-8e66-51a18aae1b4a" providerId="ADAL" clId="{CAADA875-443D-4ECB-9B79-31C1021D9C7F}" dt="2023-11-22T22:23:55.749" v="109" actId="478"/>
          <ac:cxnSpMkLst>
            <pc:docMk/>
            <pc:sldMk cId="4006115575" sldId="273"/>
            <ac:cxnSpMk id="8" creationId="{819EE9AB-7ABC-B96B-6D6B-8B9E22E61DC2}"/>
          </ac:cxnSpMkLst>
        </pc:cxnChg>
      </pc:sldChg>
      <pc:sldChg chg="addSp modSp mod">
        <pc:chgData name="Abels, Patrick" userId="ba666de4-0d21-43a6-8e66-51a18aae1b4a" providerId="ADAL" clId="{CAADA875-443D-4ECB-9B79-31C1021D9C7F}" dt="2023-11-22T23:12:55.180" v="626" actId="1035"/>
        <pc:sldMkLst>
          <pc:docMk/>
          <pc:sldMk cId="3173342950" sldId="276"/>
        </pc:sldMkLst>
        <pc:spChg chg="mod">
          <ac:chgData name="Abels, Patrick" userId="ba666de4-0d21-43a6-8e66-51a18aae1b4a" providerId="ADAL" clId="{CAADA875-443D-4ECB-9B79-31C1021D9C7F}" dt="2023-11-22T23:09:01.280" v="509" actId="207"/>
          <ac:spMkLst>
            <pc:docMk/>
            <pc:sldMk cId="3173342950" sldId="276"/>
            <ac:spMk id="2" creationId="{8E018E95-E0A5-7C2A-D9D7-FB928B0817AF}"/>
          </ac:spMkLst>
        </pc:spChg>
        <pc:spChg chg="add mod">
          <ac:chgData name="Abels, Patrick" userId="ba666de4-0d21-43a6-8e66-51a18aae1b4a" providerId="ADAL" clId="{CAADA875-443D-4ECB-9B79-31C1021D9C7F}" dt="2023-11-22T23:08:52.395" v="508" actId="1036"/>
          <ac:spMkLst>
            <pc:docMk/>
            <pc:sldMk cId="3173342950" sldId="276"/>
            <ac:spMk id="4" creationId="{7B1BF4B8-D4EE-6683-57D9-1CB6BA93361D}"/>
          </ac:spMkLst>
        </pc:spChg>
        <pc:spChg chg="add mod">
          <ac:chgData name="Abels, Patrick" userId="ba666de4-0d21-43a6-8e66-51a18aae1b4a" providerId="ADAL" clId="{CAADA875-443D-4ECB-9B79-31C1021D9C7F}" dt="2023-11-22T23:08:43.574" v="503" actId="1035"/>
          <ac:spMkLst>
            <pc:docMk/>
            <pc:sldMk cId="3173342950" sldId="276"/>
            <ac:spMk id="5" creationId="{ECAA4998-7B9E-8DB8-44FA-E1BF380251B4}"/>
          </ac:spMkLst>
        </pc:spChg>
        <pc:spChg chg="add mod">
          <ac:chgData name="Abels, Patrick" userId="ba666de4-0d21-43a6-8e66-51a18aae1b4a" providerId="ADAL" clId="{CAADA875-443D-4ECB-9B79-31C1021D9C7F}" dt="2023-11-22T23:08:43.574" v="503" actId="1035"/>
          <ac:spMkLst>
            <pc:docMk/>
            <pc:sldMk cId="3173342950" sldId="276"/>
            <ac:spMk id="7" creationId="{92D4F33C-10A1-E44C-91D8-0187838E5280}"/>
          </ac:spMkLst>
        </pc:spChg>
        <pc:spChg chg="add mod">
          <ac:chgData name="Abels, Patrick" userId="ba666de4-0d21-43a6-8e66-51a18aae1b4a" providerId="ADAL" clId="{CAADA875-443D-4ECB-9B79-31C1021D9C7F}" dt="2023-11-22T23:09:48.944" v="524" actId="1582"/>
          <ac:spMkLst>
            <pc:docMk/>
            <pc:sldMk cId="3173342950" sldId="276"/>
            <ac:spMk id="8" creationId="{B853C3AE-4210-AA71-F3F0-CDC75C64D496}"/>
          </ac:spMkLst>
        </pc:spChg>
        <pc:spChg chg="add mod">
          <ac:chgData name="Abels, Patrick" userId="ba666de4-0d21-43a6-8e66-51a18aae1b4a" providerId="ADAL" clId="{CAADA875-443D-4ECB-9B79-31C1021D9C7F}" dt="2023-11-22T23:12:27.006" v="588" actId="1035"/>
          <ac:spMkLst>
            <pc:docMk/>
            <pc:sldMk cId="3173342950" sldId="276"/>
            <ac:spMk id="10" creationId="{EBD9EC5A-256B-B047-5662-EE68907C5F75}"/>
          </ac:spMkLst>
        </pc:spChg>
        <pc:spChg chg="add mod">
          <ac:chgData name="Abels, Patrick" userId="ba666de4-0d21-43a6-8e66-51a18aae1b4a" providerId="ADAL" clId="{CAADA875-443D-4ECB-9B79-31C1021D9C7F}" dt="2023-11-22T23:12:55.180" v="626" actId="1035"/>
          <ac:spMkLst>
            <pc:docMk/>
            <pc:sldMk cId="3173342950" sldId="276"/>
            <ac:spMk id="11" creationId="{66708D1F-1CBD-0DD4-028D-27C73218A772}"/>
          </ac:spMkLst>
        </pc:spChg>
        <pc:spChg chg="add mod">
          <ac:chgData name="Abels, Patrick" userId="ba666de4-0d21-43a6-8e66-51a18aae1b4a" providerId="ADAL" clId="{CAADA875-443D-4ECB-9B79-31C1021D9C7F}" dt="2023-11-22T23:10:55.819" v="549" actId="1037"/>
          <ac:spMkLst>
            <pc:docMk/>
            <pc:sldMk cId="3173342950" sldId="276"/>
            <ac:spMk id="12" creationId="{A12226FE-1CD6-A094-E844-2AE93F51BDBC}"/>
          </ac:spMkLst>
        </pc:spChg>
        <pc:spChg chg="add mod">
          <ac:chgData name="Abels, Patrick" userId="ba666de4-0d21-43a6-8e66-51a18aae1b4a" providerId="ADAL" clId="{CAADA875-443D-4ECB-9B79-31C1021D9C7F}" dt="2023-11-22T23:12:02.515" v="570" actId="14100"/>
          <ac:spMkLst>
            <pc:docMk/>
            <pc:sldMk cId="3173342950" sldId="276"/>
            <ac:spMk id="13" creationId="{80FF3E47-8537-F286-84A3-6B2C8C0F87A5}"/>
          </ac:spMkLst>
        </pc:spChg>
        <pc:grpChg chg="add mod">
          <ac:chgData name="Abels, Patrick" userId="ba666de4-0d21-43a6-8e66-51a18aae1b4a" providerId="ADAL" clId="{CAADA875-443D-4ECB-9B79-31C1021D9C7F}" dt="2023-11-22T23:08:38.516" v="493" actId="403"/>
          <ac:grpSpMkLst>
            <pc:docMk/>
            <pc:sldMk cId="3173342950" sldId="276"/>
            <ac:grpSpMk id="6" creationId="{FB6E7AE2-D79C-EF61-590B-9AD034358CE0}"/>
          </ac:grpSpMkLst>
        </pc:grpChg>
        <pc:picChg chg="mod">
          <ac:chgData name="Abels, Patrick" userId="ba666de4-0d21-43a6-8e66-51a18aae1b4a" providerId="ADAL" clId="{CAADA875-443D-4ECB-9B79-31C1021D9C7F}" dt="2023-11-22T23:08:38.516" v="493" actId="403"/>
          <ac:picMkLst>
            <pc:docMk/>
            <pc:sldMk cId="3173342950" sldId="276"/>
            <ac:picMk id="9" creationId="{5292C814-6B93-45E8-ADE2-A57881D739B1}"/>
          </ac:picMkLst>
        </pc:picChg>
      </pc:sldChg>
      <pc:sldChg chg="addSp delSp modSp mod">
        <pc:chgData name="Abels, Patrick" userId="ba666de4-0d21-43a6-8e66-51a18aae1b4a" providerId="ADAL" clId="{CAADA875-443D-4ECB-9B79-31C1021D9C7F}" dt="2023-11-23T00:41:26.029" v="632" actId="20577"/>
        <pc:sldMkLst>
          <pc:docMk/>
          <pc:sldMk cId="2565109784" sldId="277"/>
        </pc:sldMkLst>
        <pc:spChg chg="mod">
          <ac:chgData name="Abels, Patrick" userId="ba666de4-0d21-43a6-8e66-51a18aae1b4a" providerId="ADAL" clId="{CAADA875-443D-4ECB-9B79-31C1021D9C7F}" dt="2023-11-23T00:41:26.029" v="632" actId="20577"/>
          <ac:spMkLst>
            <pc:docMk/>
            <pc:sldMk cId="2565109784" sldId="277"/>
            <ac:spMk id="3" creationId="{2982B054-CAC6-C3B0-4FD5-62414725292A}"/>
          </ac:spMkLst>
        </pc:spChg>
        <pc:picChg chg="del">
          <ac:chgData name="Abels, Patrick" userId="ba666de4-0d21-43a6-8e66-51a18aae1b4a" providerId="ADAL" clId="{CAADA875-443D-4ECB-9B79-31C1021D9C7F}" dt="2023-11-22T22:40:03.319" v="247" actId="478"/>
          <ac:picMkLst>
            <pc:docMk/>
            <pc:sldMk cId="2565109784" sldId="277"/>
            <ac:picMk id="2" creationId="{58AE885A-911D-02A0-8A67-F9232671B494}"/>
          </ac:picMkLst>
        </pc:picChg>
        <pc:picChg chg="add mod">
          <ac:chgData name="Abels, Patrick" userId="ba666de4-0d21-43a6-8e66-51a18aae1b4a" providerId="ADAL" clId="{CAADA875-443D-4ECB-9B79-31C1021D9C7F}" dt="2023-11-22T22:41:32.990" v="389" actId="1037"/>
          <ac:picMkLst>
            <pc:docMk/>
            <pc:sldMk cId="2565109784" sldId="277"/>
            <ac:picMk id="5" creationId="{FF19F995-23E2-A43B-10CF-223E6D36B46E}"/>
          </ac:picMkLst>
        </pc:picChg>
        <pc:picChg chg="del">
          <ac:chgData name="Abels, Patrick" userId="ba666de4-0d21-43a6-8e66-51a18aae1b4a" providerId="ADAL" clId="{CAADA875-443D-4ECB-9B79-31C1021D9C7F}" dt="2023-11-22T22:40:12.551" v="248" actId="478"/>
          <ac:picMkLst>
            <pc:docMk/>
            <pc:sldMk cId="2565109784" sldId="277"/>
            <ac:picMk id="7" creationId="{29410912-EDAC-8CC5-5553-5C42278832C5}"/>
          </ac:picMkLst>
        </pc:picChg>
        <pc:picChg chg="add mod">
          <ac:chgData name="Abels, Patrick" userId="ba666de4-0d21-43a6-8e66-51a18aae1b4a" providerId="ADAL" clId="{CAADA875-443D-4ECB-9B79-31C1021D9C7F}" dt="2023-11-22T22:41:32.990" v="389" actId="1037"/>
          <ac:picMkLst>
            <pc:docMk/>
            <pc:sldMk cId="2565109784" sldId="277"/>
            <ac:picMk id="8" creationId="{C146C550-F1C0-9E90-7187-A0AD30DC9CC5}"/>
          </ac:picMkLst>
        </pc:picChg>
      </pc:sldChg>
      <pc:sldChg chg="modSp mod">
        <pc:chgData name="Abels, Patrick" userId="ba666de4-0d21-43a6-8e66-51a18aae1b4a" providerId="ADAL" clId="{CAADA875-443D-4ECB-9B79-31C1021D9C7F}" dt="2023-11-22T23:07:39.365" v="482" actId="20577"/>
        <pc:sldMkLst>
          <pc:docMk/>
          <pc:sldMk cId="2864634956" sldId="279"/>
        </pc:sldMkLst>
        <pc:spChg chg="mod">
          <ac:chgData name="Abels, Patrick" userId="ba666de4-0d21-43a6-8e66-51a18aae1b4a" providerId="ADAL" clId="{CAADA875-443D-4ECB-9B79-31C1021D9C7F}" dt="2023-11-22T23:07:39.365" v="482" actId="20577"/>
          <ac:spMkLst>
            <pc:docMk/>
            <pc:sldMk cId="2864634956" sldId="279"/>
            <ac:spMk id="2" creationId="{71EE9835-A80A-95C7-AA40-CE4AF26E91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574235"/>
            <a:ext cx="11755524" cy="4064888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38FD2A-EA88-EDFD-6339-21B22322E309}"/>
              </a:ext>
            </a:extLst>
          </p:cNvPr>
          <p:cNvSpPr txBox="1"/>
          <p:nvPr userDrawn="1"/>
        </p:nvSpPr>
        <p:spPr>
          <a:xfrm>
            <a:off x="217976" y="2034965"/>
            <a:ext cx="1002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err="1">
                <a:solidFill>
                  <a:schemeClr val="bg1"/>
                </a:solidFill>
              </a:rPr>
              <a:t>Schreibe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einen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Tagebucheintrag</a:t>
            </a:r>
            <a:r>
              <a:rPr lang="en-GB" sz="2400" b="0" dirty="0">
                <a:solidFill>
                  <a:schemeClr val="bg1"/>
                </a:solidFill>
              </a:rPr>
              <a:t>, in </a:t>
            </a:r>
            <a:r>
              <a:rPr lang="en-GB" sz="2400" b="0" dirty="0" err="1">
                <a:solidFill>
                  <a:schemeClr val="bg1"/>
                </a:solidFill>
              </a:rPr>
              <a:t>dem</a:t>
            </a:r>
            <a:r>
              <a:rPr lang="en-GB" sz="2400" b="0" dirty="0">
                <a:solidFill>
                  <a:schemeClr val="bg1"/>
                </a:solidFill>
              </a:rPr>
              <a:t> du </a:t>
            </a:r>
            <a:r>
              <a:rPr lang="en-GB" sz="2400" b="0" dirty="0" err="1">
                <a:solidFill>
                  <a:schemeClr val="bg1"/>
                </a:solidFill>
              </a:rPr>
              <a:t>folgende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Fragen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beantwortest</a:t>
            </a:r>
            <a:r>
              <a:rPr lang="en-GB" sz="2400" b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45E9359F-19D5-5FE7-D668-D1A823AF12B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97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Wochenübung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FD2AAC7-9B75-3AB5-B637-0963CD65073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933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Hausaufgabe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Kopfübung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218237" y="312663"/>
            <a:ext cx="11755524" cy="6326460"/>
          </a:xfrm>
          <a:prstGeom prst="roundRect">
            <a:avLst>
              <a:gd name="adj" fmla="val 177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293098"/>
            <a:ext cx="2390569" cy="1493748"/>
          </a:xfrm>
          <a:prstGeom prst="roundRect">
            <a:avLst>
              <a:gd name="adj" fmla="val 2989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2611068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9804281" y="533243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68" r:id="rId10"/>
    <p:sldLayoutId id="2147483669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10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C4111F3-57ED-1AC0-C6C3-B772D1A108D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𝐾𝑟𝑒𝑖𝑠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b="0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𝐾𝑟𝑒𝑖𝑠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DE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𝐾𝑟𝑒𝑖𝑠𝑎𝑢𝑠𝑠𝑐h𝑛𝑖𝑡𝑡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DE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C4111F3-57ED-1AC0-C6C3-B772D1A10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2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llipse 2">
            <a:extLst>
              <a:ext uri="{FF2B5EF4-FFF2-40B4-BE49-F238E27FC236}">
                <a16:creationId xmlns:a16="http://schemas.microsoft.com/office/drawing/2014/main" id="{E0849116-D526-9F22-5BA9-940AEE87C332}"/>
              </a:ext>
            </a:extLst>
          </p:cNvPr>
          <p:cNvSpPr/>
          <p:nvPr/>
        </p:nvSpPr>
        <p:spPr>
          <a:xfrm>
            <a:off x="4961728" y="2935224"/>
            <a:ext cx="2805289" cy="280528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ilkreis 3">
            <a:extLst>
              <a:ext uri="{FF2B5EF4-FFF2-40B4-BE49-F238E27FC236}">
                <a16:creationId xmlns:a16="http://schemas.microsoft.com/office/drawing/2014/main" id="{CE7FA287-6E89-B85F-0CE3-9F3C3304E6BE}"/>
              </a:ext>
            </a:extLst>
          </p:cNvPr>
          <p:cNvSpPr/>
          <p:nvPr/>
        </p:nvSpPr>
        <p:spPr>
          <a:xfrm rot="9343541">
            <a:off x="6320997" y="1090179"/>
            <a:ext cx="5190684" cy="4426009"/>
          </a:xfrm>
          <a:prstGeom prst="pie">
            <a:avLst>
              <a:gd name="adj1" fmla="val 7861356"/>
              <a:gd name="adj2" fmla="val 1620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463FF1-C8EB-5F77-B2C7-2AA13C6042C4}"/>
              </a:ext>
            </a:extLst>
          </p:cNvPr>
          <p:cNvCxnSpPr>
            <a:stCxn id="3" idx="0"/>
          </p:cNvCxnSpPr>
          <p:nvPr/>
        </p:nvCxnSpPr>
        <p:spPr>
          <a:xfrm flipH="1">
            <a:off x="6364372" y="2935224"/>
            <a:ext cx="1" cy="140264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940338-6DDC-79CF-D137-ABF02A23FAB4}"/>
                  </a:ext>
                </a:extLst>
              </p:cNvPr>
              <p:cNvSpPr txBox="1"/>
              <p:nvPr/>
            </p:nvSpPr>
            <p:spPr>
              <a:xfrm>
                <a:off x="6491177" y="3636546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940338-6DDC-79CF-D137-ABF02A23F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77" y="3636546"/>
                <a:ext cx="166969" cy="276999"/>
              </a:xfrm>
              <a:prstGeom prst="rect">
                <a:avLst/>
              </a:prstGeom>
              <a:blipFill>
                <a:blip r:embed="rId3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BA90D5-9F76-E01D-DA69-BAE8E8F571D5}"/>
                  </a:ext>
                </a:extLst>
              </p:cNvPr>
              <p:cNvSpPr txBox="1"/>
              <p:nvPr/>
            </p:nvSpPr>
            <p:spPr>
              <a:xfrm>
                <a:off x="8993373" y="1898116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BA90D5-9F76-E01D-DA69-BAE8E8F57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373" y="1898116"/>
                <a:ext cx="166969" cy="276999"/>
              </a:xfrm>
              <a:prstGeom prst="rect">
                <a:avLst/>
              </a:prstGeom>
              <a:blipFill>
                <a:blip r:embed="rId4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>
            <a:extLst>
              <a:ext uri="{FF2B5EF4-FFF2-40B4-BE49-F238E27FC236}">
                <a16:creationId xmlns:a16="http://schemas.microsoft.com/office/drawing/2014/main" id="{30D79733-B637-4120-D02F-6F7834F9859D}"/>
              </a:ext>
            </a:extLst>
          </p:cNvPr>
          <p:cNvSpPr/>
          <p:nvPr/>
        </p:nvSpPr>
        <p:spPr>
          <a:xfrm>
            <a:off x="7645131" y="2723327"/>
            <a:ext cx="1776223" cy="1180978"/>
          </a:xfrm>
          <a:prstGeom prst="arc">
            <a:avLst>
              <a:gd name="adj1" fmla="val 19085717"/>
              <a:gd name="adj2" fmla="val 2226190"/>
            </a:avLst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B734AA-72F7-5432-9CF2-3EE9BB6BCEDA}"/>
                  </a:ext>
                </a:extLst>
              </p:cNvPr>
              <p:cNvSpPr txBox="1"/>
              <p:nvPr/>
            </p:nvSpPr>
            <p:spPr>
              <a:xfrm>
                <a:off x="9032218" y="3113126"/>
                <a:ext cx="197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B734AA-72F7-5432-9CF2-3EE9BB6BC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218" y="3113126"/>
                <a:ext cx="197746" cy="276999"/>
              </a:xfrm>
              <a:prstGeom prst="rect">
                <a:avLst/>
              </a:prstGeom>
              <a:blipFill>
                <a:blip r:embed="rId5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1155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61EC6D-5629-547F-1E19-2D0F330600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Wie </a:t>
            </a:r>
            <a:r>
              <a:rPr lang="en-GB" dirty="0" err="1"/>
              <a:t>berechne</a:t>
            </a:r>
            <a:r>
              <a:rPr lang="en-GB" dirty="0"/>
              <a:t> </a:t>
            </a:r>
            <a:r>
              <a:rPr lang="en-GB" dirty="0" err="1"/>
              <a:t>ich</a:t>
            </a:r>
            <a:r>
              <a:rPr lang="en-GB" dirty="0"/>
              <a:t> d</a:t>
            </a:r>
            <a:r>
              <a:rPr lang="de-DE" dirty="0"/>
              <a:t>en</a:t>
            </a:r>
            <a:r>
              <a:rPr lang="en-GB" dirty="0"/>
              <a:t> </a:t>
            </a:r>
            <a:r>
              <a:rPr lang="de-DE" dirty="0" err="1">
                <a:solidFill>
                  <a:srgbClr val="FFC000"/>
                </a:solidFill>
              </a:rPr>
              <a:t>Oberflächeininhalt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/>
              <a:t>eine</a:t>
            </a:r>
            <a:r>
              <a:rPr lang="de-DE" dirty="0"/>
              <a:t>s</a:t>
            </a:r>
            <a:r>
              <a:rPr lang="en-GB" dirty="0"/>
              <a:t> </a:t>
            </a:r>
            <a:r>
              <a:rPr lang="de-DE" dirty="0">
                <a:solidFill>
                  <a:srgbClr val="FFC000"/>
                </a:solidFill>
              </a:rPr>
              <a:t>Kegels</a:t>
            </a:r>
            <a:r>
              <a:rPr lang="en-GB" dirty="0"/>
              <a:t>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050942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8DCF192-4667-1222-2E71-D3B14E90A1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4" t="2978" r="845" b="8989"/>
          <a:stretch/>
        </p:blipFill>
        <p:spPr>
          <a:xfrm>
            <a:off x="8070386" y="54889"/>
            <a:ext cx="3870613" cy="6550665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1EE9835-A80A-95C7-AA40-CE4AF26E91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de-DE" sz="4800" dirty="0"/>
              <a:t>Aus Filz wird ein 60 cm hoher Hut gebastelt.</a:t>
            </a:r>
          </a:p>
          <a:p>
            <a:pPr marL="1143000" indent="-1143000" algn="l">
              <a:buFont typeface="+mj-lt"/>
              <a:buAutoNum type="alphaLcParenR"/>
            </a:pPr>
            <a:r>
              <a:rPr lang="de-DE" sz="4800" dirty="0"/>
              <a:t>Skizziere ein passendes Schnittmuster.</a:t>
            </a:r>
          </a:p>
          <a:p>
            <a:pPr marL="1143000" indent="-1143000" algn="l">
              <a:buFont typeface="+mj-lt"/>
              <a:buAutoNum type="alphaLcParenR"/>
            </a:pPr>
            <a:r>
              <a:rPr lang="de-DE" sz="4800" dirty="0"/>
              <a:t>Eine Person mit dem Kopfumfang 55 cm soll den Hut tragen. Ermittle Maße für den Zuschnitt.</a:t>
            </a:r>
          </a:p>
        </p:txBody>
      </p:sp>
    </p:spTree>
    <p:extLst>
      <p:ext uri="{BB962C8B-B14F-4D97-AF65-F5344CB8AC3E}">
        <p14:creationId xmlns:p14="http://schemas.microsoft.com/office/powerpoint/2010/main" val="286463495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E018E95-E0A5-7C2A-D9D7-FB928B0817A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de-DE" dirty="0"/>
                  <a:t>Ein gerader Kegel ist ein Körper mit einem Kreis als</a:t>
                </a:r>
                <a:r>
                  <a:rPr lang="en-GB" dirty="0"/>
                  <a:t> </a:t>
                </a:r>
                <a:r>
                  <a:rPr lang="en-GB" dirty="0" err="1"/>
                  <a:t>Grundfläche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de-DE" dirty="0"/>
                  <a:t>. Die Spitze liegt senkrecht über dem Mittelpunkt der Grundfläche. Die Mantelfläche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de-DE" dirty="0"/>
                  <a:t> ist gewölbt. Abgerollt und eben ausgebreitet bildet sie einen Kreisausschnitt.</a:t>
                </a:r>
                <a:endParaRPr lang="en-GB" dirty="0"/>
              </a:p>
              <a:p>
                <a:r>
                  <a:rPr lang="de-DE" dirty="0"/>
                  <a:t>Für den Oberflächeninhalt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de-DE" dirty="0"/>
                  <a:t> eines Kegels mit dem </a:t>
                </a:r>
                <a:r>
                  <a:rPr lang="de-DE" dirty="0" err="1"/>
                  <a:t>Grundflächenradius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de-DE" dirty="0"/>
                  <a:t> und der Mantellinie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de-DE" dirty="0"/>
                  <a:t> gilt:</a:t>
                </a:r>
                <a:endParaRPr lang="en-GB" dirty="0"/>
              </a:p>
              <a:p>
                <a:endParaRPr lang="en-GB" sz="4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6000" b="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6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GB" sz="6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E018E95-E0A5-7C2A-D9D7-FB928B0817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88" t="-19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39947-5E59-51F9-9D30-2499F86B74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012412" cy="646112"/>
          </a:xfrm>
        </p:spPr>
        <p:txBody>
          <a:bodyPr/>
          <a:lstStyle/>
          <a:p>
            <a:r>
              <a:rPr lang="de-DE" dirty="0"/>
              <a:t>Kegel</a:t>
            </a:r>
            <a:r>
              <a:rPr lang="en-GB" dirty="0"/>
              <a:t> – </a:t>
            </a:r>
            <a:r>
              <a:rPr lang="de-DE" dirty="0"/>
              <a:t>Oberflächeninhalt</a:t>
            </a:r>
            <a:endParaRPr lang="en-D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6E7AE2-D79C-EF61-590B-9AD034358CE0}"/>
              </a:ext>
            </a:extLst>
          </p:cNvPr>
          <p:cNvGrpSpPr/>
          <p:nvPr/>
        </p:nvGrpSpPr>
        <p:grpSpPr>
          <a:xfrm>
            <a:off x="6878234" y="3613614"/>
            <a:ext cx="4935533" cy="2835164"/>
            <a:chOff x="6878234" y="3613614"/>
            <a:chExt cx="4935533" cy="2835164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5292C814-6B93-45E8-ADE2-A57881D73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234" y="3613614"/>
              <a:ext cx="4935533" cy="2835164"/>
            </a:xfrm>
            <a:prstGeom prst="roundRect">
              <a:avLst>
                <a:gd name="adj" fmla="val 647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B1BF4B8-D4EE-6683-57D9-1CB6BA93361D}"/>
                    </a:ext>
                  </a:extLst>
                </p:cNvPr>
                <p:cNvSpPr txBox="1"/>
                <p:nvPr/>
              </p:nvSpPr>
              <p:spPr>
                <a:xfrm>
                  <a:off x="9886723" y="5339773"/>
                  <a:ext cx="22281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DE" sz="2400" b="1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B1BF4B8-D4EE-6683-57D9-1CB6BA9336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6723" y="5339773"/>
                  <a:ext cx="22281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9444" r="-2222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CAA4998-7B9E-8DB8-44FA-E1BF380251B4}"/>
                    </a:ext>
                  </a:extLst>
                </p:cNvPr>
                <p:cNvSpPr txBox="1"/>
                <p:nvPr/>
              </p:nvSpPr>
              <p:spPr>
                <a:xfrm>
                  <a:off x="7455412" y="4352469"/>
                  <a:ext cx="22281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DE" sz="2400" b="1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CAA4998-7B9E-8DB8-44FA-E1BF380251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5412" y="4352469"/>
                  <a:ext cx="22281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8919" r="-1891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2D4F33C-10A1-E44C-91D8-0187838E5280}"/>
                    </a:ext>
                  </a:extLst>
                </p:cNvPr>
                <p:cNvSpPr txBox="1"/>
                <p:nvPr/>
              </p:nvSpPr>
              <p:spPr>
                <a:xfrm>
                  <a:off x="11404561" y="5124824"/>
                  <a:ext cx="23403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DE" sz="24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2D4F33C-10A1-E44C-91D8-0187838E5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4561" y="5124824"/>
                  <a:ext cx="234038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8421" r="-2105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53C3AE-4210-AA71-F3F0-CDC75C64D496}"/>
              </a:ext>
            </a:extLst>
          </p:cNvPr>
          <p:cNvSpPr/>
          <p:nvPr/>
        </p:nvSpPr>
        <p:spPr>
          <a:xfrm>
            <a:off x="3498110" y="4483970"/>
            <a:ext cx="893137" cy="80263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D9EC5A-256B-B047-5662-EE68907C5F75}"/>
              </a:ext>
            </a:extLst>
          </p:cNvPr>
          <p:cNvSpPr/>
          <p:nvPr/>
        </p:nvSpPr>
        <p:spPr>
          <a:xfrm>
            <a:off x="1435395" y="5423484"/>
            <a:ext cx="1520456" cy="66465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708D1F-1CBD-0DD4-028D-27C73218A772}"/>
              </a:ext>
            </a:extLst>
          </p:cNvPr>
          <p:cNvSpPr/>
          <p:nvPr/>
        </p:nvSpPr>
        <p:spPr>
          <a:xfrm>
            <a:off x="4916557" y="5427901"/>
            <a:ext cx="495362" cy="671314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12226FE-1CD6-A094-E844-2AE93F51BDBC}"/>
              </a:ext>
            </a:extLst>
          </p:cNvPr>
          <p:cNvSpPr/>
          <p:nvPr/>
        </p:nvSpPr>
        <p:spPr>
          <a:xfrm>
            <a:off x="2094611" y="4507462"/>
            <a:ext cx="733644" cy="80263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0FF3E47-8537-F286-84A3-6B2C8C0F87A5}"/>
              </a:ext>
            </a:extLst>
          </p:cNvPr>
          <p:cNvSpPr/>
          <p:nvPr/>
        </p:nvSpPr>
        <p:spPr>
          <a:xfrm>
            <a:off x="1343245" y="5355926"/>
            <a:ext cx="2760922" cy="80263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733429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2B054-CAC6-C3B0-4FD5-6241472529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</a:t>
            </a:r>
            <a:r>
              <a:rPr lang="de-DE"/>
              <a:t>42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9F995-23E2-A43B-10CF-223E6D36B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408" y="1284597"/>
            <a:ext cx="7244504" cy="4035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46C550-F1C0-9E90-7187-A0AD30DC9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408" y="5317968"/>
            <a:ext cx="7244504" cy="15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978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4AC83-A0D2-8995-9BE5-B7B7A750E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Fun14</a:t>
            </a:r>
            <a:r>
              <a:rPr lang="de-DE" dirty="0"/>
              <a:t>2</a:t>
            </a:r>
            <a:endParaRPr lang="en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904037E-17CF-6FDB-6DC4-0883BF9C1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86" y="505319"/>
            <a:ext cx="2553247" cy="4108996"/>
          </a:xfrm>
          <a:prstGeom prst="roundRect">
            <a:avLst>
              <a:gd name="adj" fmla="val 1003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38943D-774E-6D7A-DC66-32899332D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95" y="4900200"/>
            <a:ext cx="11261543" cy="136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51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Cambria Math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218</cp:revision>
  <dcterms:created xsi:type="dcterms:W3CDTF">2022-12-22T20:26:39Z</dcterms:created>
  <dcterms:modified xsi:type="dcterms:W3CDTF">2023-11-23T00:41:26Z</dcterms:modified>
</cp:coreProperties>
</file>