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  <p:sldId id="27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ED8"/>
    <a:srgbClr val="C4E1B5"/>
    <a:srgbClr val="FCD2C0"/>
    <a:srgbClr val="00B050"/>
    <a:srgbClr val="00000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75B1C-3E9E-4996-9C5E-D1425426A41A}" v="231" dt="2023-11-20T17:19:39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D20F8D5A-B83F-4212-9E32-7EF9C7621246}"/>
    <pc:docChg chg="undo custSel addSld delSld modSld">
      <pc:chgData name="Abels, Patrick" userId="ba666de4-0d21-43a6-8e66-51a18aae1b4a" providerId="ADAL" clId="{D20F8D5A-B83F-4212-9E32-7EF9C7621246}" dt="2023-11-15T16:27:24.656" v="1600" actId="1037"/>
      <pc:docMkLst>
        <pc:docMk/>
      </pc:docMkLst>
      <pc:sldChg chg="del">
        <pc:chgData name="Abels, Patrick" userId="ba666de4-0d21-43a6-8e66-51a18aae1b4a" providerId="ADAL" clId="{D20F8D5A-B83F-4212-9E32-7EF9C7621246}" dt="2023-11-15T15:42:55.648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D20F8D5A-B83F-4212-9E32-7EF9C7621246}" dt="2023-11-15T15:42:55.648" v="2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D20F8D5A-B83F-4212-9E32-7EF9C7621246}" dt="2023-11-15T15:42:55.648" v="2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D20F8D5A-B83F-4212-9E32-7EF9C7621246}" dt="2023-11-15T15:42:55.648" v="2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D20F8D5A-B83F-4212-9E32-7EF9C7621246}" dt="2023-11-15T15:42:49.998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D20F8D5A-B83F-4212-9E32-7EF9C7621246}" dt="2023-11-15T15:42:51.65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D20F8D5A-B83F-4212-9E32-7EF9C7621246}" dt="2023-11-15T16:24:53.270" v="1536" actId="1036"/>
        <pc:sldMkLst>
          <pc:docMk/>
          <pc:sldMk cId="1696715170" sldId="272"/>
        </pc:sldMkLst>
        <pc:spChg chg="mod">
          <ac:chgData name="Abels, Patrick" userId="ba666de4-0d21-43a6-8e66-51a18aae1b4a" providerId="ADAL" clId="{D20F8D5A-B83F-4212-9E32-7EF9C7621246}" dt="2023-11-15T16:24:30.136" v="151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D20F8D5A-B83F-4212-9E32-7EF9C7621246}" dt="2023-11-15T16:24:53.270" v="1536" actId="1036"/>
          <ac:picMkLst>
            <pc:docMk/>
            <pc:sldMk cId="1696715170" sldId="272"/>
            <ac:picMk id="3" creationId="{FDF86493-22DF-9C30-4FA3-6F0BF00695C4}"/>
          </ac:picMkLst>
        </pc:picChg>
        <pc:picChg chg="add mod">
          <ac:chgData name="Abels, Patrick" userId="ba666de4-0d21-43a6-8e66-51a18aae1b4a" providerId="ADAL" clId="{D20F8D5A-B83F-4212-9E32-7EF9C7621246}" dt="2023-11-15T16:24:53.270" v="1536" actId="1036"/>
          <ac:picMkLst>
            <pc:docMk/>
            <pc:sldMk cId="1696715170" sldId="272"/>
            <ac:picMk id="4" creationId="{E87293A5-7FFC-76C2-838C-5F61EDED8717}"/>
          </ac:picMkLst>
        </pc:picChg>
      </pc:sldChg>
      <pc:sldChg chg="addSp delSp modSp new mod">
        <pc:chgData name="Abels, Patrick" userId="ba666de4-0d21-43a6-8e66-51a18aae1b4a" providerId="ADAL" clId="{D20F8D5A-B83F-4212-9E32-7EF9C7621246}" dt="2023-11-15T15:49:50.565" v="359" actId="1076"/>
        <pc:sldMkLst>
          <pc:docMk/>
          <pc:sldMk cId="4006115575" sldId="273"/>
        </pc:sldMkLst>
        <pc:spChg chg="mod">
          <ac:chgData name="Abels, Patrick" userId="ba666de4-0d21-43a6-8e66-51a18aae1b4a" providerId="ADAL" clId="{D20F8D5A-B83F-4212-9E32-7EF9C7621246}" dt="2023-11-15T15:48:44.629" v="263" actId="1076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D20F8D5A-B83F-4212-9E32-7EF9C7621246}" dt="2023-11-15T15:46:27.056" v="194" actId="1035"/>
          <ac:spMkLst>
            <pc:docMk/>
            <pc:sldMk cId="4006115575" sldId="273"/>
            <ac:spMk id="3" creationId="{6817D6C2-76F1-61DC-8A5E-1BD8D2D37CCA}"/>
          </ac:spMkLst>
        </pc:spChg>
        <pc:spChg chg="add mod">
          <ac:chgData name="Abels, Patrick" userId="ba666de4-0d21-43a6-8e66-51a18aae1b4a" providerId="ADAL" clId="{D20F8D5A-B83F-4212-9E32-7EF9C7621246}" dt="2023-11-15T15:46:27.056" v="194" actId="1035"/>
          <ac:spMkLst>
            <pc:docMk/>
            <pc:sldMk cId="4006115575" sldId="273"/>
            <ac:spMk id="4" creationId="{114D2C6D-54BA-B5EF-78E8-2030235B6315}"/>
          </ac:spMkLst>
        </pc:spChg>
        <pc:spChg chg="add mod">
          <ac:chgData name="Abels, Patrick" userId="ba666de4-0d21-43a6-8e66-51a18aae1b4a" providerId="ADAL" clId="{D20F8D5A-B83F-4212-9E32-7EF9C7621246}" dt="2023-11-15T15:46:27.056" v="194" actId="1035"/>
          <ac:spMkLst>
            <pc:docMk/>
            <pc:sldMk cId="4006115575" sldId="273"/>
            <ac:spMk id="5" creationId="{DB2FD37D-720B-E30A-AC0E-52F973AB6DFB}"/>
          </ac:spMkLst>
        </pc:spChg>
        <pc:spChg chg="add mod">
          <ac:chgData name="Abels, Patrick" userId="ba666de4-0d21-43a6-8e66-51a18aae1b4a" providerId="ADAL" clId="{D20F8D5A-B83F-4212-9E32-7EF9C7621246}" dt="2023-11-15T15:46:27.056" v="194" actId="1035"/>
          <ac:spMkLst>
            <pc:docMk/>
            <pc:sldMk cId="4006115575" sldId="273"/>
            <ac:spMk id="6" creationId="{2154B7AF-972B-0849-3E38-CA0971224B5E}"/>
          </ac:spMkLst>
        </pc:spChg>
        <pc:spChg chg="add mod">
          <ac:chgData name="Abels, Patrick" userId="ba666de4-0d21-43a6-8e66-51a18aae1b4a" providerId="ADAL" clId="{D20F8D5A-B83F-4212-9E32-7EF9C7621246}" dt="2023-11-15T15:48:42.427" v="261" actId="1035"/>
          <ac:spMkLst>
            <pc:docMk/>
            <pc:sldMk cId="4006115575" sldId="273"/>
            <ac:spMk id="7" creationId="{EA33AFE3-4B98-84A4-34FA-F303631545BE}"/>
          </ac:spMkLst>
        </pc:spChg>
        <pc:spChg chg="add mod">
          <ac:chgData name="Abels, Patrick" userId="ba666de4-0d21-43a6-8e66-51a18aae1b4a" providerId="ADAL" clId="{D20F8D5A-B83F-4212-9E32-7EF9C7621246}" dt="2023-11-15T15:48:42.427" v="261" actId="1035"/>
          <ac:spMkLst>
            <pc:docMk/>
            <pc:sldMk cId="4006115575" sldId="273"/>
            <ac:spMk id="8" creationId="{EBB36030-917D-2021-9A2C-14D07ED74CCD}"/>
          </ac:spMkLst>
        </pc:spChg>
        <pc:spChg chg="add del mod">
          <ac:chgData name="Abels, Patrick" userId="ba666de4-0d21-43a6-8e66-51a18aae1b4a" providerId="ADAL" clId="{D20F8D5A-B83F-4212-9E32-7EF9C7621246}" dt="2023-11-15T15:47:10.562" v="205" actId="478"/>
          <ac:spMkLst>
            <pc:docMk/>
            <pc:sldMk cId="4006115575" sldId="273"/>
            <ac:spMk id="9" creationId="{4AA933CE-79FD-F7FF-629C-658775407470}"/>
          </ac:spMkLst>
        </pc:spChg>
        <pc:spChg chg="add mod">
          <ac:chgData name="Abels, Patrick" userId="ba666de4-0d21-43a6-8e66-51a18aae1b4a" providerId="ADAL" clId="{D20F8D5A-B83F-4212-9E32-7EF9C7621246}" dt="2023-11-15T15:48:42.427" v="261" actId="1035"/>
          <ac:spMkLst>
            <pc:docMk/>
            <pc:sldMk cId="4006115575" sldId="273"/>
            <ac:spMk id="10" creationId="{A7D07493-A478-E01E-11F3-CB0E7EE3C059}"/>
          </ac:spMkLst>
        </pc:spChg>
        <pc:spChg chg="add mod">
          <ac:chgData name="Abels, Patrick" userId="ba666de4-0d21-43a6-8e66-51a18aae1b4a" providerId="ADAL" clId="{D20F8D5A-B83F-4212-9E32-7EF9C7621246}" dt="2023-11-15T15:48:42.427" v="261" actId="1035"/>
          <ac:spMkLst>
            <pc:docMk/>
            <pc:sldMk cId="4006115575" sldId="273"/>
            <ac:spMk id="11" creationId="{2C23D4D7-661B-05AC-D663-9F311F77F8D4}"/>
          </ac:spMkLst>
        </pc:spChg>
        <pc:spChg chg="add mod">
          <ac:chgData name="Abels, Patrick" userId="ba666de4-0d21-43a6-8e66-51a18aae1b4a" providerId="ADAL" clId="{D20F8D5A-B83F-4212-9E32-7EF9C7621246}" dt="2023-11-15T15:48:42.427" v="261" actId="1035"/>
          <ac:spMkLst>
            <pc:docMk/>
            <pc:sldMk cId="4006115575" sldId="273"/>
            <ac:spMk id="12" creationId="{D36E3002-8282-181B-8C7F-511E9661B62F}"/>
          </ac:spMkLst>
        </pc:spChg>
        <pc:spChg chg="add mod">
          <ac:chgData name="Abels, Patrick" userId="ba666de4-0d21-43a6-8e66-51a18aae1b4a" providerId="ADAL" clId="{D20F8D5A-B83F-4212-9E32-7EF9C7621246}" dt="2023-11-15T15:48:57.713" v="318" actId="1038"/>
          <ac:spMkLst>
            <pc:docMk/>
            <pc:sldMk cId="4006115575" sldId="273"/>
            <ac:spMk id="15" creationId="{25E252C9-28D0-DDD4-75D5-C21502C3FF67}"/>
          </ac:spMkLst>
        </pc:spChg>
        <pc:spChg chg="add mod">
          <ac:chgData name="Abels, Patrick" userId="ba666de4-0d21-43a6-8e66-51a18aae1b4a" providerId="ADAL" clId="{D20F8D5A-B83F-4212-9E32-7EF9C7621246}" dt="2023-11-15T15:49:03.014" v="349" actId="1038"/>
          <ac:spMkLst>
            <pc:docMk/>
            <pc:sldMk cId="4006115575" sldId="273"/>
            <ac:spMk id="16" creationId="{CF2CFE2E-F7A7-45F0-C5CA-A962B95CDCF7}"/>
          </ac:spMkLst>
        </pc:spChg>
        <pc:spChg chg="add mod">
          <ac:chgData name="Abels, Patrick" userId="ba666de4-0d21-43a6-8e66-51a18aae1b4a" providerId="ADAL" clId="{D20F8D5A-B83F-4212-9E32-7EF9C7621246}" dt="2023-11-15T15:49:03.014" v="349" actId="1038"/>
          <ac:spMkLst>
            <pc:docMk/>
            <pc:sldMk cId="4006115575" sldId="273"/>
            <ac:spMk id="17" creationId="{0FE74776-50FC-C906-773E-2A99337D798A}"/>
          </ac:spMkLst>
        </pc:spChg>
        <pc:spChg chg="add mod">
          <ac:chgData name="Abels, Patrick" userId="ba666de4-0d21-43a6-8e66-51a18aae1b4a" providerId="ADAL" clId="{D20F8D5A-B83F-4212-9E32-7EF9C7621246}" dt="2023-11-15T15:48:57.713" v="318" actId="1038"/>
          <ac:spMkLst>
            <pc:docMk/>
            <pc:sldMk cId="4006115575" sldId="273"/>
            <ac:spMk id="18" creationId="{0EB3B5F0-0915-EBF3-3C44-ADA3B7F74788}"/>
          </ac:spMkLst>
        </pc:spChg>
        <pc:spChg chg="add del mod">
          <ac:chgData name="Abels, Patrick" userId="ba666de4-0d21-43a6-8e66-51a18aae1b4a" providerId="ADAL" clId="{D20F8D5A-B83F-4212-9E32-7EF9C7621246}" dt="2023-11-15T15:48:28.090" v="233" actId="478"/>
          <ac:spMkLst>
            <pc:docMk/>
            <pc:sldMk cId="4006115575" sldId="273"/>
            <ac:spMk id="19" creationId="{202C03F8-0990-81AA-AA5A-2B801885725D}"/>
          </ac:spMkLst>
        </pc:spChg>
        <pc:spChg chg="add mod">
          <ac:chgData name="Abels, Patrick" userId="ba666de4-0d21-43a6-8e66-51a18aae1b4a" providerId="ADAL" clId="{D20F8D5A-B83F-4212-9E32-7EF9C7621246}" dt="2023-11-15T15:49:03.014" v="349" actId="1038"/>
          <ac:spMkLst>
            <pc:docMk/>
            <pc:sldMk cId="4006115575" sldId="273"/>
            <ac:spMk id="20" creationId="{36B8A7C3-4C30-84FA-0183-1A39BFA8E393}"/>
          </ac:spMkLst>
        </pc:spChg>
        <pc:spChg chg="add mod">
          <ac:chgData name="Abels, Patrick" userId="ba666de4-0d21-43a6-8e66-51a18aae1b4a" providerId="ADAL" clId="{D20F8D5A-B83F-4212-9E32-7EF9C7621246}" dt="2023-11-15T15:49:39.640" v="354" actId="1076"/>
          <ac:spMkLst>
            <pc:docMk/>
            <pc:sldMk cId="4006115575" sldId="273"/>
            <ac:spMk id="21" creationId="{0D56A368-BA11-AA77-F310-E66D398A1AC0}"/>
          </ac:spMkLst>
        </pc:spChg>
        <pc:spChg chg="add mod">
          <ac:chgData name="Abels, Patrick" userId="ba666de4-0d21-43a6-8e66-51a18aae1b4a" providerId="ADAL" clId="{D20F8D5A-B83F-4212-9E32-7EF9C7621246}" dt="2023-11-15T15:49:50.565" v="359" actId="1076"/>
          <ac:spMkLst>
            <pc:docMk/>
            <pc:sldMk cId="4006115575" sldId="273"/>
            <ac:spMk id="22" creationId="{5A7B4FD5-363B-0945-6276-8B779895CDEB}"/>
          </ac:spMkLst>
        </pc:spChg>
        <pc:cxnChg chg="add mod">
          <ac:chgData name="Abels, Patrick" userId="ba666de4-0d21-43a6-8e66-51a18aae1b4a" providerId="ADAL" clId="{D20F8D5A-B83F-4212-9E32-7EF9C7621246}" dt="2023-11-15T15:48:42.427" v="261" actId="1035"/>
          <ac:cxnSpMkLst>
            <pc:docMk/>
            <pc:sldMk cId="4006115575" sldId="273"/>
            <ac:cxnSpMk id="14" creationId="{CCC7CCE6-80C2-F5A0-D793-8796001DD7FF}"/>
          </ac:cxnSpMkLst>
        </pc:cxnChg>
      </pc:sldChg>
      <pc:sldChg chg="modSp new mod">
        <pc:chgData name="Abels, Patrick" userId="ba666de4-0d21-43a6-8e66-51a18aae1b4a" providerId="ADAL" clId="{D20F8D5A-B83F-4212-9E32-7EF9C7621246}" dt="2023-11-15T15:51:29.904" v="420" actId="207"/>
        <pc:sldMkLst>
          <pc:docMk/>
          <pc:sldMk cId="3305094257" sldId="274"/>
        </pc:sldMkLst>
        <pc:spChg chg="mod">
          <ac:chgData name="Abels, Patrick" userId="ba666de4-0d21-43a6-8e66-51a18aae1b4a" providerId="ADAL" clId="{D20F8D5A-B83F-4212-9E32-7EF9C7621246}" dt="2023-11-15T15:51:29.904" v="420" actId="207"/>
          <ac:spMkLst>
            <pc:docMk/>
            <pc:sldMk cId="3305094257" sldId="274"/>
            <ac:spMk id="2" creationId="{1061EC6D-5629-547F-1E19-2D0F330600B4}"/>
          </ac:spMkLst>
        </pc:spChg>
      </pc:sldChg>
      <pc:sldChg chg="addSp modSp new mod">
        <pc:chgData name="Abels, Patrick" userId="ba666de4-0d21-43a6-8e66-51a18aae1b4a" providerId="ADAL" clId="{D20F8D5A-B83F-4212-9E32-7EF9C7621246}" dt="2023-11-15T15:53:48.685" v="454" actId="1076"/>
        <pc:sldMkLst>
          <pc:docMk/>
          <pc:sldMk cId="3194239503" sldId="275"/>
        </pc:sldMkLst>
        <pc:spChg chg="mod">
          <ac:chgData name="Abels, Patrick" userId="ba666de4-0d21-43a6-8e66-51a18aae1b4a" providerId="ADAL" clId="{D20F8D5A-B83F-4212-9E32-7EF9C7621246}" dt="2023-11-15T15:53:42.221" v="451" actId="20577"/>
          <ac:spMkLst>
            <pc:docMk/>
            <pc:sldMk cId="3194239503" sldId="275"/>
            <ac:spMk id="2" creationId="{85367E04-AF62-AF97-AEDC-CB9E274C2417}"/>
          </ac:spMkLst>
        </pc:spChg>
        <pc:picChg chg="add mod">
          <ac:chgData name="Abels, Patrick" userId="ba666de4-0d21-43a6-8e66-51a18aae1b4a" providerId="ADAL" clId="{D20F8D5A-B83F-4212-9E32-7EF9C7621246}" dt="2023-11-15T15:53:48.685" v="454" actId="1076"/>
          <ac:picMkLst>
            <pc:docMk/>
            <pc:sldMk cId="3194239503" sldId="275"/>
            <ac:picMk id="4" creationId="{93705832-0108-DF8A-932C-3D9B5EA5D566}"/>
          </ac:picMkLst>
        </pc:picChg>
      </pc:sldChg>
      <pc:sldChg chg="addSp delSp modSp new mod">
        <pc:chgData name="Abels, Patrick" userId="ba666de4-0d21-43a6-8e66-51a18aae1b4a" providerId="ADAL" clId="{D20F8D5A-B83F-4212-9E32-7EF9C7621246}" dt="2023-11-15T16:14:07.726" v="1288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D20F8D5A-B83F-4212-9E32-7EF9C7621246}" dt="2023-11-15T15:57:14.809" v="720" actId="403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D20F8D5A-B83F-4212-9E32-7EF9C7621246}" dt="2023-11-15T16:14:07.726" v="1288" actId="20577"/>
          <ac:spMkLst>
            <pc:docMk/>
            <pc:sldMk cId="3173342950" sldId="276"/>
            <ac:spMk id="3" creationId="{3E639947-5E59-51F9-9D30-2499F86B74E1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9" creationId="{9A88D07F-06BE-7443-7B96-81B4BAB55218}"/>
          </ac:spMkLst>
        </pc:spChg>
        <pc:spChg chg="add del mod">
          <ac:chgData name="Abels, Patrick" userId="ba666de4-0d21-43a6-8e66-51a18aae1b4a" providerId="ADAL" clId="{D20F8D5A-B83F-4212-9E32-7EF9C7621246}" dt="2023-11-15T16:04:09.976" v="1015" actId="478"/>
          <ac:spMkLst>
            <pc:docMk/>
            <pc:sldMk cId="3173342950" sldId="276"/>
            <ac:spMk id="10" creationId="{EED4F9C1-D32C-2475-B790-664AEDBE1BA7}"/>
          </ac:spMkLst>
        </pc:spChg>
        <pc:spChg chg="add del mod">
          <ac:chgData name="Abels, Patrick" userId="ba666de4-0d21-43a6-8e66-51a18aae1b4a" providerId="ADAL" clId="{D20F8D5A-B83F-4212-9E32-7EF9C7621246}" dt="2023-11-15T16:04:17.739" v="1017" actId="478"/>
          <ac:spMkLst>
            <pc:docMk/>
            <pc:sldMk cId="3173342950" sldId="276"/>
            <ac:spMk id="11" creationId="{E84003BB-F178-0887-2257-9D488BD9690C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12" creationId="{E4D8511C-45EB-7D66-A720-5A2F5803226C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13" creationId="{81A0DAB4-43D7-B8C5-32FB-5115708A84CC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14" creationId="{97A24AAB-CE57-9945-7026-DF2A011BF790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15" creationId="{79951EDB-D2F4-9558-CC64-300A5770918A}"/>
          </ac:spMkLst>
        </pc:spChg>
        <pc:spChg chg="add del mod">
          <ac:chgData name="Abels, Patrick" userId="ba666de4-0d21-43a6-8e66-51a18aae1b4a" providerId="ADAL" clId="{D20F8D5A-B83F-4212-9E32-7EF9C7621246}" dt="2023-11-15T16:04:00.214" v="1014" actId="478"/>
          <ac:spMkLst>
            <pc:docMk/>
            <pc:sldMk cId="3173342950" sldId="276"/>
            <ac:spMk id="16" creationId="{FCCAB07B-E28A-9B10-5ACE-838A6D6C6B70}"/>
          </ac:spMkLst>
        </pc:spChg>
        <pc:spChg chg="add del mod">
          <ac:chgData name="Abels, Patrick" userId="ba666de4-0d21-43a6-8e66-51a18aae1b4a" providerId="ADAL" clId="{D20F8D5A-B83F-4212-9E32-7EF9C7621246}" dt="2023-11-15T16:03:51.700" v="1012" actId="478"/>
          <ac:spMkLst>
            <pc:docMk/>
            <pc:sldMk cId="3173342950" sldId="276"/>
            <ac:spMk id="17" creationId="{36F5A166-EE8C-323E-498E-28D1AEB44442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18" creationId="{FCAB78DD-D10E-3A62-AD19-1D1DEB66BB70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2" creationId="{69084C40-9B8D-B75C-DDA0-D428D9D4041D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3" creationId="{253925EF-2AB3-86C1-0C04-E0D5309C2AD2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4" creationId="{107056F6-D94A-6DCD-0178-1F4B4E4AAC52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5" creationId="{11F11467-F2C3-9874-2A85-47ECDA49981E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6" creationId="{F757CB11-1EDA-BFC0-F92C-7CC9C37A7EFE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7" creationId="{4B6D943A-DC89-8FD5-46EA-4D69335CF1E1}"/>
          </ac:spMkLst>
        </pc:spChg>
        <pc:spChg chg="add mod">
          <ac:chgData name="Abels, Patrick" userId="ba666de4-0d21-43a6-8e66-51a18aae1b4a" providerId="ADAL" clId="{D20F8D5A-B83F-4212-9E32-7EF9C7621246}" dt="2023-11-15T16:12:52.185" v="1262" actId="164"/>
          <ac:spMkLst>
            <pc:docMk/>
            <pc:sldMk cId="3173342950" sldId="276"/>
            <ac:spMk id="48" creationId="{6EC5AC1F-9CCA-3AED-B882-CA674A8ED077}"/>
          </ac:spMkLst>
        </pc:spChg>
        <pc:spChg chg="add mod">
          <ac:chgData name="Abels, Patrick" userId="ba666de4-0d21-43a6-8e66-51a18aae1b4a" providerId="ADAL" clId="{D20F8D5A-B83F-4212-9E32-7EF9C7621246}" dt="2023-11-15T16:13:30.891" v="1276" actId="113"/>
          <ac:spMkLst>
            <pc:docMk/>
            <pc:sldMk cId="3173342950" sldId="276"/>
            <ac:spMk id="50" creationId="{ABBEC5F2-A4A9-FC36-6BC7-67740F23AE38}"/>
          </ac:spMkLst>
        </pc:spChg>
        <pc:spChg chg="add mod">
          <ac:chgData name="Abels, Patrick" userId="ba666de4-0d21-43a6-8e66-51a18aae1b4a" providerId="ADAL" clId="{D20F8D5A-B83F-4212-9E32-7EF9C7621246}" dt="2023-11-15T16:13:45.680" v="1286" actId="1035"/>
          <ac:spMkLst>
            <pc:docMk/>
            <pc:sldMk cId="3173342950" sldId="276"/>
            <ac:spMk id="51" creationId="{270E10AD-BA73-98B6-446D-0C8A2720F234}"/>
          </ac:spMkLst>
        </pc:spChg>
        <pc:grpChg chg="add mod">
          <ac:chgData name="Abels, Patrick" userId="ba666de4-0d21-43a6-8e66-51a18aae1b4a" providerId="ADAL" clId="{D20F8D5A-B83F-4212-9E32-7EF9C7621246}" dt="2023-11-15T16:12:52.185" v="1262" actId="164"/>
          <ac:grpSpMkLst>
            <pc:docMk/>
            <pc:sldMk cId="3173342950" sldId="276"/>
            <ac:grpSpMk id="49" creationId="{AC172B3D-E773-AE6A-9DC7-F4BA791539B3}"/>
          </ac:grpSpMkLst>
        </pc:grpChg>
        <pc:picChg chg="add del mod">
          <ac:chgData name="Abels, Patrick" userId="ba666de4-0d21-43a6-8e66-51a18aae1b4a" providerId="ADAL" clId="{D20F8D5A-B83F-4212-9E32-7EF9C7621246}" dt="2023-11-15T16:00:35.436" v="759" actId="478"/>
          <ac:picMkLst>
            <pc:docMk/>
            <pc:sldMk cId="3173342950" sldId="276"/>
            <ac:picMk id="5" creationId="{DE1562DD-E4E0-7637-5D2E-0FF7AC3CC9D4}"/>
          </ac:picMkLst>
        </pc:picChg>
        <pc:picChg chg="add mod modCrop">
          <ac:chgData name="Abels, Patrick" userId="ba666de4-0d21-43a6-8e66-51a18aae1b4a" providerId="ADAL" clId="{D20F8D5A-B83F-4212-9E32-7EF9C7621246}" dt="2023-11-15T16:12:52.185" v="1262" actId="164"/>
          <ac:picMkLst>
            <pc:docMk/>
            <pc:sldMk cId="3173342950" sldId="276"/>
            <ac:picMk id="7" creationId="{64316130-1015-0A3D-D289-5E3D696518BA}"/>
          </ac:picMkLst>
        </pc:picChg>
        <pc:picChg chg="add mod modCrop">
          <ac:chgData name="Abels, Patrick" userId="ba666de4-0d21-43a6-8e66-51a18aae1b4a" providerId="ADAL" clId="{D20F8D5A-B83F-4212-9E32-7EF9C7621246}" dt="2023-11-15T16:12:52.185" v="1262" actId="164"/>
          <ac:picMkLst>
            <pc:docMk/>
            <pc:sldMk cId="3173342950" sldId="276"/>
            <ac:picMk id="8" creationId="{E3222A9E-21F2-DEDA-ED01-64B7D268E301}"/>
          </ac:picMkLst>
        </pc:pic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20" creationId="{91B0CB49-7C5A-647B-AF69-3AC234C348AE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21" creationId="{734B248C-DFE4-2297-BF5F-DCA143BBF5E3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23" creationId="{534075F1-68CF-148D-5E82-3D69D2504E2F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26" creationId="{8B54C92D-1EA6-BD30-F52E-7ECE3A4B4E6C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28" creationId="{2B1A2F7F-B136-A5E8-E935-82469C02DADE}"/>
          </ac:cxnSpMkLst>
        </pc:cxnChg>
        <pc:cxnChg chg="add mod or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29" creationId="{A0403CC1-0D9C-6965-7DE7-6A28D12DA94A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30" creationId="{89A402C7-7589-0E53-5F91-1FED0C91B1BD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31" creationId="{8977E6AE-469C-F9F3-1180-32F12F6988A9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32" creationId="{781205C4-55CE-7A52-D9D4-E6C7F52F1BDF}"/>
          </ac:cxnSpMkLst>
        </pc:cxnChg>
        <pc:cxnChg chg="add mod">
          <ac:chgData name="Abels, Patrick" userId="ba666de4-0d21-43a6-8e66-51a18aae1b4a" providerId="ADAL" clId="{D20F8D5A-B83F-4212-9E32-7EF9C7621246}" dt="2023-11-15T16:12:52.185" v="1262" actId="164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 new mod">
        <pc:chgData name="Abels, Patrick" userId="ba666de4-0d21-43a6-8e66-51a18aae1b4a" providerId="ADAL" clId="{D20F8D5A-B83F-4212-9E32-7EF9C7621246}" dt="2023-11-15T16:27:24.656" v="1600" actId="1037"/>
        <pc:sldMkLst>
          <pc:docMk/>
          <pc:sldMk cId="2565109784" sldId="277"/>
        </pc:sldMkLst>
        <pc:spChg chg="del">
          <ac:chgData name="Abels, Patrick" userId="ba666de4-0d21-43a6-8e66-51a18aae1b4a" providerId="ADAL" clId="{D20F8D5A-B83F-4212-9E32-7EF9C7621246}" dt="2023-11-15T16:15:40.692" v="1296" actId="478"/>
          <ac:spMkLst>
            <pc:docMk/>
            <pc:sldMk cId="2565109784" sldId="277"/>
            <ac:spMk id="2" creationId="{1B7FBD04-D6B2-1021-4FB4-9F8D54257998}"/>
          </ac:spMkLst>
        </pc:spChg>
        <pc:spChg chg="mod">
          <ac:chgData name="Abels, Patrick" userId="ba666de4-0d21-43a6-8e66-51a18aae1b4a" providerId="ADAL" clId="{D20F8D5A-B83F-4212-9E32-7EF9C7621246}" dt="2023-11-15T16:15:24.318" v="1295" actId="20577"/>
          <ac:spMkLst>
            <pc:docMk/>
            <pc:sldMk cId="2565109784" sldId="277"/>
            <ac:spMk id="3" creationId="{2982B054-CAC6-C3B0-4FD5-62414725292A}"/>
          </ac:spMkLst>
        </pc:spChg>
        <pc:grpChg chg="add del mod">
          <ac:chgData name="Abels, Patrick" userId="ba666de4-0d21-43a6-8e66-51a18aae1b4a" providerId="ADAL" clId="{D20F8D5A-B83F-4212-9E32-7EF9C7621246}" dt="2023-11-15T16:26:05.915" v="1541" actId="478"/>
          <ac:grpSpMkLst>
            <pc:docMk/>
            <pc:sldMk cId="2565109784" sldId="277"/>
            <ac:grpSpMk id="8" creationId="{7359AFBC-BFE5-A36C-14F9-F594C6D57DEE}"/>
          </ac:grpSpMkLst>
        </pc:grpChg>
        <pc:picChg chg="add del mod ord topLvl">
          <ac:chgData name="Abels, Patrick" userId="ba666de4-0d21-43a6-8e66-51a18aae1b4a" providerId="ADAL" clId="{D20F8D5A-B83F-4212-9E32-7EF9C7621246}" dt="2023-11-15T16:26:05.915" v="1541" actId="478"/>
          <ac:picMkLst>
            <pc:docMk/>
            <pc:sldMk cId="2565109784" sldId="277"/>
            <ac:picMk id="5" creationId="{DF6CA40C-3BEB-0F5E-2BC2-967668B0D04D}"/>
          </ac:picMkLst>
        </pc:picChg>
        <pc:picChg chg="add mod topLvl">
          <ac:chgData name="Abels, Patrick" userId="ba666de4-0d21-43a6-8e66-51a18aae1b4a" providerId="ADAL" clId="{D20F8D5A-B83F-4212-9E32-7EF9C7621246}" dt="2023-11-15T16:27:14.493" v="1583" actId="1076"/>
          <ac:picMkLst>
            <pc:docMk/>
            <pc:sldMk cId="2565109784" sldId="277"/>
            <ac:picMk id="7" creationId="{DEC60F49-F716-1F86-8FCD-DC94F40BB91F}"/>
          </ac:picMkLst>
        </pc:picChg>
        <pc:picChg chg="add del mod modCrop">
          <ac:chgData name="Abels, Patrick" userId="ba666de4-0d21-43a6-8e66-51a18aae1b4a" providerId="ADAL" clId="{D20F8D5A-B83F-4212-9E32-7EF9C7621246}" dt="2023-11-15T16:18:38.705" v="1349" actId="478"/>
          <ac:picMkLst>
            <pc:docMk/>
            <pc:sldMk cId="2565109784" sldId="277"/>
            <ac:picMk id="10" creationId="{E146AAA0-92FF-69C0-3D34-CC38149DCB6B}"/>
          </ac:picMkLst>
        </pc:picChg>
        <pc:picChg chg="add mod modCrop">
          <ac:chgData name="Abels, Patrick" userId="ba666de4-0d21-43a6-8e66-51a18aae1b4a" providerId="ADAL" clId="{D20F8D5A-B83F-4212-9E32-7EF9C7621246}" dt="2023-11-15T16:27:14.493" v="1583" actId="1076"/>
          <ac:picMkLst>
            <pc:docMk/>
            <pc:sldMk cId="2565109784" sldId="277"/>
            <ac:picMk id="12" creationId="{E8FA4886-51B2-1386-70A1-50A02B8696E1}"/>
          </ac:picMkLst>
        </pc:picChg>
        <pc:picChg chg="add mod modCrop">
          <ac:chgData name="Abels, Patrick" userId="ba666de4-0d21-43a6-8e66-51a18aae1b4a" providerId="ADAL" clId="{D20F8D5A-B83F-4212-9E32-7EF9C7621246}" dt="2023-11-15T16:27:19.119" v="1585" actId="1076"/>
          <ac:picMkLst>
            <pc:docMk/>
            <pc:sldMk cId="2565109784" sldId="277"/>
            <ac:picMk id="13" creationId="{B209DA0D-4B3E-8477-90F9-9CAAAE3F07A4}"/>
          </ac:picMkLst>
        </pc:picChg>
        <pc:picChg chg="add mod modCrop">
          <ac:chgData name="Abels, Patrick" userId="ba666de4-0d21-43a6-8e66-51a18aae1b4a" providerId="ADAL" clId="{D20F8D5A-B83F-4212-9E32-7EF9C7621246}" dt="2023-11-15T16:27:24.656" v="1600" actId="1037"/>
          <ac:picMkLst>
            <pc:docMk/>
            <pc:sldMk cId="2565109784" sldId="277"/>
            <ac:picMk id="14" creationId="{D5774829-5621-EF9F-BE90-5AD56BD12102}"/>
          </ac:picMkLst>
        </pc:picChg>
      </pc:sldChg>
      <pc:sldChg chg="addSp delSp modSp new mod">
        <pc:chgData name="Abels, Patrick" userId="ba666de4-0d21-43a6-8e66-51a18aae1b4a" providerId="ADAL" clId="{D20F8D5A-B83F-4212-9E32-7EF9C7621246}" dt="2023-11-15T16:25:13.826" v="1540" actId="1076"/>
        <pc:sldMkLst>
          <pc:docMk/>
          <pc:sldMk cId="3060844146" sldId="278"/>
        </pc:sldMkLst>
        <pc:spChg chg="del">
          <ac:chgData name="Abels, Patrick" userId="ba666de4-0d21-43a6-8e66-51a18aae1b4a" providerId="ADAL" clId="{D20F8D5A-B83F-4212-9E32-7EF9C7621246}" dt="2023-11-15T16:22:17.522" v="1502" actId="478"/>
          <ac:spMkLst>
            <pc:docMk/>
            <pc:sldMk cId="3060844146" sldId="278"/>
            <ac:spMk id="2" creationId="{B6AD8748-BE02-6313-2DE8-DEEA5F3FEC63}"/>
          </ac:spMkLst>
        </pc:spChg>
        <pc:spChg chg="mod">
          <ac:chgData name="Abels, Patrick" userId="ba666de4-0d21-43a6-8e66-51a18aae1b4a" providerId="ADAL" clId="{D20F8D5A-B83F-4212-9E32-7EF9C7621246}" dt="2023-11-15T16:22:15.352" v="1501" actId="20577"/>
          <ac:spMkLst>
            <pc:docMk/>
            <pc:sldMk cId="3060844146" sldId="278"/>
            <ac:spMk id="3" creationId="{118A42F3-1C22-CCD9-4BE9-A6909EE1F8AE}"/>
          </ac:spMkLst>
        </pc:spChg>
        <pc:picChg chg="add mod">
          <ac:chgData name="Abels, Patrick" userId="ba666de4-0d21-43a6-8e66-51a18aae1b4a" providerId="ADAL" clId="{D20F8D5A-B83F-4212-9E32-7EF9C7621246}" dt="2023-11-15T16:25:13.826" v="1540" actId="1076"/>
          <ac:picMkLst>
            <pc:docMk/>
            <pc:sldMk cId="3060844146" sldId="278"/>
            <ac:picMk id="5" creationId="{2087BB4A-7B17-0953-35D6-314585738304}"/>
          </ac:picMkLst>
        </pc:picChg>
        <pc:picChg chg="add del mod">
          <ac:chgData name="Abels, Patrick" userId="ba666de4-0d21-43a6-8e66-51a18aae1b4a" providerId="ADAL" clId="{D20F8D5A-B83F-4212-9E32-7EF9C7621246}" dt="2023-11-15T16:24:39.450" v="1517" actId="21"/>
          <ac:picMkLst>
            <pc:docMk/>
            <pc:sldMk cId="3060844146" sldId="278"/>
            <ac:picMk id="7" creationId="{0C91853A-4F1D-3D78-4A4F-512ED582AE76}"/>
          </ac:picMkLst>
        </pc:picChg>
        <pc:picChg chg="add del mod">
          <ac:chgData name="Abels, Patrick" userId="ba666de4-0d21-43a6-8e66-51a18aae1b4a" providerId="ADAL" clId="{D20F8D5A-B83F-4212-9E32-7EF9C7621246}" dt="2023-11-15T16:24:39.450" v="1517" actId="21"/>
          <ac:picMkLst>
            <pc:docMk/>
            <pc:sldMk cId="3060844146" sldId="278"/>
            <ac:picMk id="9" creationId="{F2ECD64C-5B23-06C5-625A-BB8C8EEA188E}"/>
          </ac:picMkLst>
        </pc:pic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DE475B1C-3E9E-4996-9C5E-D1425426A41A}"/>
    <pc:docChg chg="undo custSel modSld">
      <pc:chgData name="Abels, Patrick" userId="ba666de4-0d21-43a6-8e66-51a18aae1b4a" providerId="ADAL" clId="{DE475B1C-3E9E-4996-9C5E-D1425426A41A}" dt="2023-11-20T17:20:24.101" v="622" actId="1076"/>
      <pc:docMkLst>
        <pc:docMk/>
      </pc:docMkLst>
      <pc:sldChg chg="addSp delSp modSp mod">
        <pc:chgData name="Abels, Patrick" userId="ba666de4-0d21-43a6-8e66-51a18aae1b4a" providerId="ADAL" clId="{DE475B1C-3E9E-4996-9C5E-D1425426A41A}" dt="2023-11-20T17:14:40.458" v="516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DE475B1C-3E9E-4996-9C5E-D1425426A41A}" dt="2023-11-20T17:14:05.092" v="498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DE475B1C-3E9E-4996-9C5E-D1425426A41A}" dt="2023-11-20T17:14:01.939" v="493" actId="478"/>
          <ac:picMkLst>
            <pc:docMk/>
            <pc:sldMk cId="1696715170" sldId="272"/>
            <ac:picMk id="3" creationId="{FDF86493-22DF-9C30-4FA3-6F0BF00695C4}"/>
          </ac:picMkLst>
        </pc:picChg>
        <pc:picChg chg="del">
          <ac:chgData name="Abels, Patrick" userId="ba666de4-0d21-43a6-8e66-51a18aae1b4a" providerId="ADAL" clId="{DE475B1C-3E9E-4996-9C5E-D1425426A41A}" dt="2023-11-20T17:14:02.449" v="494" actId="478"/>
          <ac:picMkLst>
            <pc:docMk/>
            <pc:sldMk cId="1696715170" sldId="272"/>
            <ac:picMk id="4" creationId="{E87293A5-7FFC-76C2-838C-5F61EDED8717}"/>
          </ac:picMkLst>
        </pc:picChg>
        <pc:picChg chg="add mod modCrop">
          <ac:chgData name="Abels, Patrick" userId="ba666de4-0d21-43a6-8e66-51a18aae1b4a" providerId="ADAL" clId="{DE475B1C-3E9E-4996-9C5E-D1425426A41A}" dt="2023-11-20T17:14:40.458" v="516" actId="14100"/>
          <ac:picMkLst>
            <pc:docMk/>
            <pc:sldMk cId="1696715170" sldId="272"/>
            <ac:picMk id="6" creationId="{F0970DB1-965A-5729-A541-E9448768EF93}"/>
          </ac:picMkLst>
        </pc:picChg>
        <pc:picChg chg="add mod modCrop">
          <ac:chgData name="Abels, Patrick" userId="ba666de4-0d21-43a6-8e66-51a18aae1b4a" providerId="ADAL" clId="{DE475B1C-3E9E-4996-9C5E-D1425426A41A}" dt="2023-11-20T17:14:37.221" v="514" actId="1076"/>
          <ac:picMkLst>
            <pc:docMk/>
            <pc:sldMk cId="1696715170" sldId="272"/>
            <ac:picMk id="8" creationId="{109C6C19-AF92-814D-2160-C73672F579A3}"/>
          </ac:picMkLst>
        </pc:picChg>
      </pc:sldChg>
      <pc:sldChg chg="addSp delSp modSp mod">
        <pc:chgData name="Abels, Patrick" userId="ba666de4-0d21-43a6-8e66-51a18aae1b4a" providerId="ADAL" clId="{DE475B1C-3E9E-4996-9C5E-D1425426A41A}" dt="2023-11-20T17:20:24.101" v="622" actId="1076"/>
        <pc:sldMkLst>
          <pc:docMk/>
          <pc:sldMk cId="4006115575" sldId="273"/>
        </pc:sldMkLst>
        <pc:spChg chg="mod">
          <ac:chgData name="Abels, Patrick" userId="ba666de4-0d21-43a6-8e66-51a18aae1b4a" providerId="ADAL" clId="{DE475B1C-3E9E-4996-9C5E-D1425426A41A}" dt="2023-11-20T17:18:16.808" v="592" actId="1076"/>
          <ac:spMkLst>
            <pc:docMk/>
            <pc:sldMk cId="4006115575" sldId="273"/>
            <ac:spMk id="2" creationId="{4C4111F3-57ED-1AC0-C6C3-B772D1A108DC}"/>
          </ac:spMkLst>
        </pc:spChg>
        <pc:spChg chg="del">
          <ac:chgData name="Abels, Patrick" userId="ba666de4-0d21-43a6-8e66-51a18aae1b4a" providerId="ADAL" clId="{DE475B1C-3E9E-4996-9C5E-D1425426A41A}" dt="2023-11-20T17:17:16.478" v="565" actId="478"/>
          <ac:spMkLst>
            <pc:docMk/>
            <pc:sldMk cId="4006115575" sldId="273"/>
            <ac:spMk id="3" creationId="{6817D6C2-76F1-61DC-8A5E-1BD8D2D37CCA}"/>
          </ac:spMkLst>
        </pc:spChg>
        <pc:spChg chg="del">
          <ac:chgData name="Abels, Patrick" userId="ba666de4-0d21-43a6-8e66-51a18aae1b4a" providerId="ADAL" clId="{DE475B1C-3E9E-4996-9C5E-D1425426A41A}" dt="2023-11-20T17:18:19.813" v="593" actId="478"/>
          <ac:spMkLst>
            <pc:docMk/>
            <pc:sldMk cId="4006115575" sldId="273"/>
            <ac:spMk id="4" creationId="{114D2C6D-54BA-B5EF-78E8-2030235B6315}"/>
          </ac:spMkLst>
        </pc:spChg>
        <pc:spChg chg="del">
          <ac:chgData name="Abels, Patrick" userId="ba666de4-0d21-43a6-8e66-51a18aae1b4a" providerId="ADAL" clId="{DE475B1C-3E9E-4996-9C5E-D1425426A41A}" dt="2023-11-20T17:18:19.813" v="593" actId="478"/>
          <ac:spMkLst>
            <pc:docMk/>
            <pc:sldMk cId="4006115575" sldId="273"/>
            <ac:spMk id="5" creationId="{DB2FD37D-720B-E30A-AC0E-52F973AB6DFB}"/>
          </ac:spMkLst>
        </pc:spChg>
        <pc:spChg chg="del">
          <ac:chgData name="Abels, Patrick" userId="ba666de4-0d21-43a6-8e66-51a18aae1b4a" providerId="ADAL" clId="{DE475B1C-3E9E-4996-9C5E-D1425426A41A}" dt="2023-11-20T17:18:19.813" v="593" actId="478"/>
          <ac:spMkLst>
            <pc:docMk/>
            <pc:sldMk cId="4006115575" sldId="273"/>
            <ac:spMk id="6" creationId="{2154B7AF-972B-0849-3E38-CA0971224B5E}"/>
          </ac:spMkLst>
        </pc:spChg>
        <pc:spChg chg="del">
          <ac:chgData name="Abels, Patrick" userId="ba666de4-0d21-43a6-8e66-51a18aae1b4a" providerId="ADAL" clId="{DE475B1C-3E9E-4996-9C5E-D1425426A41A}" dt="2023-11-20T17:17:16.478" v="565" actId="478"/>
          <ac:spMkLst>
            <pc:docMk/>
            <pc:sldMk cId="4006115575" sldId="273"/>
            <ac:spMk id="7" creationId="{EA33AFE3-4B98-84A4-34FA-F303631545BE}"/>
          </ac:spMkLst>
        </pc:spChg>
        <pc:spChg chg="mod">
          <ac:chgData name="Abels, Patrick" userId="ba666de4-0d21-43a6-8e66-51a18aae1b4a" providerId="ADAL" clId="{DE475B1C-3E9E-4996-9C5E-D1425426A41A}" dt="2023-11-20T17:19:48.884" v="614" actId="1076"/>
          <ac:spMkLst>
            <pc:docMk/>
            <pc:sldMk cId="4006115575" sldId="273"/>
            <ac:spMk id="8" creationId="{EBB36030-917D-2021-9A2C-14D07ED74CCD}"/>
          </ac:spMkLst>
        </pc:spChg>
        <pc:spChg chg="add mod">
          <ac:chgData name="Abels, Patrick" userId="ba666de4-0d21-43a6-8e66-51a18aae1b4a" providerId="ADAL" clId="{DE475B1C-3E9E-4996-9C5E-D1425426A41A}" dt="2023-11-20T17:19:08.899" v="600" actId="1076"/>
          <ac:spMkLst>
            <pc:docMk/>
            <pc:sldMk cId="4006115575" sldId="273"/>
            <ac:spMk id="9" creationId="{ED67F4FA-CCA3-9333-38FD-04E49D7F4F9D}"/>
          </ac:spMkLst>
        </pc:spChg>
        <pc:spChg chg="del">
          <ac:chgData name="Abels, Patrick" userId="ba666de4-0d21-43a6-8e66-51a18aae1b4a" providerId="ADAL" clId="{DE475B1C-3E9E-4996-9C5E-D1425426A41A}" dt="2023-11-20T17:19:25.830" v="606" actId="478"/>
          <ac:spMkLst>
            <pc:docMk/>
            <pc:sldMk cId="4006115575" sldId="273"/>
            <ac:spMk id="10" creationId="{A7D07493-A478-E01E-11F3-CB0E7EE3C059}"/>
          </ac:spMkLst>
        </pc:spChg>
        <pc:spChg chg="mod">
          <ac:chgData name="Abels, Patrick" userId="ba666de4-0d21-43a6-8e66-51a18aae1b4a" providerId="ADAL" clId="{DE475B1C-3E9E-4996-9C5E-D1425426A41A}" dt="2023-11-20T17:20:22.316" v="621" actId="1076"/>
          <ac:spMkLst>
            <pc:docMk/>
            <pc:sldMk cId="4006115575" sldId="273"/>
            <ac:spMk id="11" creationId="{2C23D4D7-661B-05AC-D663-9F311F77F8D4}"/>
          </ac:spMkLst>
        </pc:spChg>
        <pc:spChg chg="mod">
          <ac:chgData name="Abels, Patrick" userId="ba666de4-0d21-43a6-8e66-51a18aae1b4a" providerId="ADAL" clId="{DE475B1C-3E9E-4996-9C5E-D1425426A41A}" dt="2023-11-20T17:20:17.820" v="619" actId="1076"/>
          <ac:spMkLst>
            <pc:docMk/>
            <pc:sldMk cId="4006115575" sldId="273"/>
            <ac:spMk id="12" creationId="{D36E3002-8282-181B-8C7F-511E9661B62F}"/>
          </ac:spMkLst>
        </pc:spChg>
        <pc:spChg chg="add del mod">
          <ac:chgData name="Abels, Patrick" userId="ba666de4-0d21-43a6-8e66-51a18aae1b4a" providerId="ADAL" clId="{DE475B1C-3E9E-4996-9C5E-D1425426A41A}" dt="2023-11-20T17:17:48.026" v="580" actId="478"/>
          <ac:spMkLst>
            <pc:docMk/>
            <pc:sldMk cId="4006115575" sldId="273"/>
            <ac:spMk id="13" creationId="{33A0B0F0-78E9-83EF-80CB-07492D26AB80}"/>
          </ac:spMkLst>
        </pc:spChg>
        <pc:spChg chg="del">
          <ac:chgData name="Abels, Patrick" userId="ba666de4-0d21-43a6-8e66-51a18aae1b4a" providerId="ADAL" clId="{DE475B1C-3E9E-4996-9C5E-D1425426A41A}" dt="2023-11-20T17:17:16.478" v="565" actId="478"/>
          <ac:spMkLst>
            <pc:docMk/>
            <pc:sldMk cId="4006115575" sldId="273"/>
            <ac:spMk id="15" creationId="{25E252C9-28D0-DDD4-75D5-C21502C3FF67}"/>
          </ac:spMkLst>
        </pc:spChg>
        <pc:spChg chg="del">
          <ac:chgData name="Abels, Patrick" userId="ba666de4-0d21-43a6-8e66-51a18aae1b4a" providerId="ADAL" clId="{DE475B1C-3E9E-4996-9C5E-D1425426A41A}" dt="2023-11-20T17:17:16.478" v="565" actId="478"/>
          <ac:spMkLst>
            <pc:docMk/>
            <pc:sldMk cId="4006115575" sldId="273"/>
            <ac:spMk id="16" creationId="{CF2CFE2E-F7A7-45F0-C5CA-A962B95CDCF7}"/>
          </ac:spMkLst>
        </pc:spChg>
        <pc:spChg chg="mod">
          <ac:chgData name="Abels, Patrick" userId="ba666de4-0d21-43a6-8e66-51a18aae1b4a" providerId="ADAL" clId="{DE475B1C-3E9E-4996-9C5E-D1425426A41A}" dt="2023-11-20T17:20:24.101" v="622" actId="1076"/>
          <ac:spMkLst>
            <pc:docMk/>
            <pc:sldMk cId="4006115575" sldId="273"/>
            <ac:spMk id="17" creationId="{0FE74776-50FC-C906-773E-2A99337D798A}"/>
          </ac:spMkLst>
        </pc:spChg>
        <pc:spChg chg="mod">
          <ac:chgData name="Abels, Patrick" userId="ba666de4-0d21-43a6-8e66-51a18aae1b4a" providerId="ADAL" clId="{DE475B1C-3E9E-4996-9C5E-D1425426A41A}" dt="2023-11-20T17:19:08.899" v="600" actId="1076"/>
          <ac:spMkLst>
            <pc:docMk/>
            <pc:sldMk cId="4006115575" sldId="273"/>
            <ac:spMk id="18" creationId="{0EB3B5F0-0915-EBF3-3C44-ADA3B7F74788}"/>
          </ac:spMkLst>
        </pc:spChg>
        <pc:spChg chg="add mod">
          <ac:chgData name="Abels, Patrick" userId="ba666de4-0d21-43a6-8e66-51a18aae1b4a" providerId="ADAL" clId="{DE475B1C-3E9E-4996-9C5E-D1425426A41A}" dt="2023-11-20T17:19:08.899" v="600" actId="1076"/>
          <ac:spMkLst>
            <pc:docMk/>
            <pc:sldMk cId="4006115575" sldId="273"/>
            <ac:spMk id="19" creationId="{9569DFBA-F64B-DEF3-4C0D-1D657FF1EFB3}"/>
          </ac:spMkLst>
        </pc:spChg>
        <pc:spChg chg="mod">
          <ac:chgData name="Abels, Patrick" userId="ba666de4-0d21-43a6-8e66-51a18aae1b4a" providerId="ADAL" clId="{DE475B1C-3E9E-4996-9C5E-D1425426A41A}" dt="2023-11-20T17:20:21.030" v="620" actId="1076"/>
          <ac:spMkLst>
            <pc:docMk/>
            <pc:sldMk cId="4006115575" sldId="273"/>
            <ac:spMk id="20" creationId="{36B8A7C3-4C30-84FA-0183-1A39BFA8E393}"/>
          </ac:spMkLst>
        </pc:spChg>
        <pc:spChg chg="del">
          <ac:chgData name="Abels, Patrick" userId="ba666de4-0d21-43a6-8e66-51a18aae1b4a" providerId="ADAL" clId="{DE475B1C-3E9E-4996-9C5E-D1425426A41A}" dt="2023-11-20T17:17:21.194" v="568" actId="478"/>
          <ac:spMkLst>
            <pc:docMk/>
            <pc:sldMk cId="4006115575" sldId="273"/>
            <ac:spMk id="21" creationId="{0D56A368-BA11-AA77-F310-E66D398A1AC0}"/>
          </ac:spMkLst>
        </pc:spChg>
        <pc:spChg chg="del">
          <ac:chgData name="Abels, Patrick" userId="ba666de4-0d21-43a6-8e66-51a18aae1b4a" providerId="ADAL" clId="{DE475B1C-3E9E-4996-9C5E-D1425426A41A}" dt="2023-11-20T17:17:21.194" v="568" actId="478"/>
          <ac:spMkLst>
            <pc:docMk/>
            <pc:sldMk cId="4006115575" sldId="273"/>
            <ac:spMk id="22" creationId="{5A7B4FD5-363B-0945-6276-8B779895CDEB}"/>
          </ac:spMkLst>
        </pc:spChg>
        <pc:spChg chg="add del mod">
          <ac:chgData name="Abels, Patrick" userId="ba666de4-0d21-43a6-8e66-51a18aae1b4a" providerId="ADAL" clId="{DE475B1C-3E9E-4996-9C5E-D1425426A41A}" dt="2023-11-20T17:19:23.920" v="605" actId="478"/>
          <ac:spMkLst>
            <pc:docMk/>
            <pc:sldMk cId="4006115575" sldId="273"/>
            <ac:spMk id="23" creationId="{56C50A0C-B1E6-DB83-88B0-8040D23FAE1C}"/>
          </ac:spMkLst>
        </pc:spChg>
        <pc:spChg chg="add del mod">
          <ac:chgData name="Abels, Patrick" userId="ba666de4-0d21-43a6-8e66-51a18aae1b4a" providerId="ADAL" clId="{DE475B1C-3E9E-4996-9C5E-D1425426A41A}" dt="2023-11-20T17:18:19.813" v="593" actId="478"/>
          <ac:spMkLst>
            <pc:docMk/>
            <pc:sldMk cId="4006115575" sldId="273"/>
            <ac:spMk id="24" creationId="{3EA7BA1A-B2F3-F7AA-AB11-AA8BE724B4CA}"/>
          </ac:spMkLst>
        </pc:spChg>
        <pc:spChg chg="add mod">
          <ac:chgData name="Abels, Patrick" userId="ba666de4-0d21-43a6-8e66-51a18aae1b4a" providerId="ADAL" clId="{DE475B1C-3E9E-4996-9C5E-D1425426A41A}" dt="2023-11-20T17:19:11.573" v="601" actId="1076"/>
          <ac:spMkLst>
            <pc:docMk/>
            <pc:sldMk cId="4006115575" sldId="273"/>
            <ac:spMk id="25" creationId="{B804604C-7AA6-AE3D-B801-C6C3081D453B}"/>
          </ac:spMkLst>
        </pc:spChg>
        <pc:spChg chg="add del mod">
          <ac:chgData name="Abels, Patrick" userId="ba666de4-0d21-43a6-8e66-51a18aae1b4a" providerId="ADAL" clId="{DE475B1C-3E9E-4996-9C5E-D1425426A41A}" dt="2023-11-20T17:18:19.813" v="593" actId="478"/>
          <ac:spMkLst>
            <pc:docMk/>
            <pc:sldMk cId="4006115575" sldId="273"/>
            <ac:spMk id="26" creationId="{DDEE88DA-F476-5BCE-3685-5C4A9DBE1017}"/>
          </ac:spMkLst>
        </pc:spChg>
        <pc:spChg chg="add del mod">
          <ac:chgData name="Abels, Patrick" userId="ba666de4-0d21-43a6-8e66-51a18aae1b4a" providerId="ADAL" clId="{DE475B1C-3E9E-4996-9C5E-D1425426A41A}" dt="2023-11-20T17:18:19.813" v="593" actId="478"/>
          <ac:spMkLst>
            <pc:docMk/>
            <pc:sldMk cId="4006115575" sldId="273"/>
            <ac:spMk id="27" creationId="{5D9E821D-8D04-494F-71C6-CF8B7B5AE137}"/>
          </ac:spMkLst>
        </pc:spChg>
        <pc:spChg chg="add mod">
          <ac:chgData name="Abels, Patrick" userId="ba666de4-0d21-43a6-8e66-51a18aae1b4a" providerId="ADAL" clId="{DE475B1C-3E9E-4996-9C5E-D1425426A41A}" dt="2023-11-20T17:19:45.756" v="613" actId="14100"/>
          <ac:spMkLst>
            <pc:docMk/>
            <pc:sldMk cId="4006115575" sldId="273"/>
            <ac:spMk id="28" creationId="{1A8952E1-7934-13EE-1789-3BC4BD53AD02}"/>
          </ac:spMkLst>
        </pc:spChg>
        <pc:cxnChg chg="del mod">
          <ac:chgData name="Abels, Patrick" userId="ba666de4-0d21-43a6-8e66-51a18aae1b4a" providerId="ADAL" clId="{DE475B1C-3E9E-4996-9C5E-D1425426A41A}" dt="2023-11-20T17:17:16.478" v="565" actId="478"/>
          <ac:cxnSpMkLst>
            <pc:docMk/>
            <pc:sldMk cId="4006115575" sldId="273"/>
            <ac:cxnSpMk id="14" creationId="{CCC7CCE6-80C2-F5A0-D793-8796001DD7FF}"/>
          </ac:cxnSpMkLst>
        </pc:cxnChg>
        <pc:cxnChg chg="add mod">
          <ac:chgData name="Abels, Patrick" userId="ba666de4-0d21-43a6-8e66-51a18aae1b4a" providerId="ADAL" clId="{DE475B1C-3E9E-4996-9C5E-D1425426A41A}" dt="2023-11-20T17:20:06.933" v="618" actId="693"/>
          <ac:cxnSpMkLst>
            <pc:docMk/>
            <pc:sldMk cId="4006115575" sldId="273"/>
            <ac:cxnSpMk id="30" creationId="{B306F266-CF8F-40C3-6D22-7F00152CCDA0}"/>
          </ac:cxnSpMkLst>
        </pc:cxnChg>
      </pc:sldChg>
      <pc:sldChg chg="modSp mod">
        <pc:chgData name="Abels, Patrick" userId="ba666de4-0d21-43a6-8e66-51a18aae1b4a" providerId="ADAL" clId="{DE475B1C-3E9E-4996-9C5E-D1425426A41A}" dt="2023-11-20T17:00:04.061" v="10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DE475B1C-3E9E-4996-9C5E-D1425426A41A}" dt="2023-11-20T17:00:04.061" v="10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DE475B1C-3E9E-4996-9C5E-D1425426A41A}" dt="2023-11-20T17:02:35.012" v="55" actId="1037"/>
        <pc:sldMkLst>
          <pc:docMk/>
          <pc:sldMk cId="3194239503" sldId="275"/>
        </pc:sldMkLst>
        <pc:spChg chg="del">
          <ac:chgData name="Abels, Patrick" userId="ba666de4-0d21-43a6-8e66-51a18aae1b4a" providerId="ADAL" clId="{DE475B1C-3E9E-4996-9C5E-D1425426A41A}" dt="2023-11-20T17:01:04.997" v="11" actId="478"/>
          <ac:spMkLst>
            <pc:docMk/>
            <pc:sldMk cId="3194239503" sldId="275"/>
            <ac:spMk id="2" creationId="{85367E04-AF62-AF97-AEDC-CB9E274C2417}"/>
          </ac:spMkLst>
        </pc:spChg>
        <pc:spChg chg="add del mod">
          <ac:chgData name="Abels, Patrick" userId="ba666de4-0d21-43a6-8e66-51a18aae1b4a" providerId="ADAL" clId="{DE475B1C-3E9E-4996-9C5E-D1425426A41A}" dt="2023-11-20T17:01:11.147" v="12" actId="478"/>
          <ac:spMkLst>
            <pc:docMk/>
            <pc:sldMk cId="3194239503" sldId="275"/>
            <ac:spMk id="5" creationId="{C3D7D24B-3475-38AB-6F71-2D63BA25195A}"/>
          </ac:spMkLst>
        </pc:spChg>
        <pc:picChg chg="del">
          <ac:chgData name="Abels, Patrick" userId="ba666de4-0d21-43a6-8e66-51a18aae1b4a" providerId="ADAL" clId="{DE475B1C-3E9E-4996-9C5E-D1425426A41A}" dt="2023-11-20T17:01:12.241" v="13" actId="478"/>
          <ac:picMkLst>
            <pc:docMk/>
            <pc:sldMk cId="3194239503" sldId="275"/>
            <ac:picMk id="4" creationId="{93705832-0108-DF8A-932C-3D9B5EA5D566}"/>
          </ac:picMkLst>
        </pc:picChg>
        <pc:picChg chg="add mod">
          <ac:chgData name="Abels, Patrick" userId="ba666de4-0d21-43a6-8e66-51a18aae1b4a" providerId="ADAL" clId="{DE475B1C-3E9E-4996-9C5E-D1425426A41A}" dt="2023-11-20T17:01:19.444" v="17" actId="1076"/>
          <ac:picMkLst>
            <pc:docMk/>
            <pc:sldMk cId="3194239503" sldId="275"/>
            <ac:picMk id="7" creationId="{C7181C15-AE3A-E62E-954D-5FC840EDD9F6}"/>
          </ac:picMkLst>
        </pc:picChg>
        <pc:picChg chg="add mod modCrop">
          <ac:chgData name="Abels, Patrick" userId="ba666de4-0d21-43a6-8e66-51a18aae1b4a" providerId="ADAL" clId="{DE475B1C-3E9E-4996-9C5E-D1425426A41A}" dt="2023-11-20T17:02:35.012" v="55" actId="1037"/>
          <ac:picMkLst>
            <pc:docMk/>
            <pc:sldMk cId="3194239503" sldId="275"/>
            <ac:picMk id="9" creationId="{0AA3BCE4-2AD6-53C2-4538-0C0F05FD448B}"/>
          </ac:picMkLst>
        </pc:picChg>
        <pc:picChg chg="add mod modCrop">
          <ac:chgData name="Abels, Patrick" userId="ba666de4-0d21-43a6-8e66-51a18aae1b4a" providerId="ADAL" clId="{DE475B1C-3E9E-4996-9C5E-D1425426A41A}" dt="2023-11-20T17:02:35.012" v="55" actId="1037"/>
          <ac:picMkLst>
            <pc:docMk/>
            <pc:sldMk cId="3194239503" sldId="275"/>
            <ac:picMk id="10" creationId="{1FF33C58-99BA-FB41-67DE-896C90922D10}"/>
          </ac:picMkLst>
        </pc:picChg>
        <pc:picChg chg="add mod modCrop">
          <ac:chgData name="Abels, Patrick" userId="ba666de4-0d21-43a6-8e66-51a18aae1b4a" providerId="ADAL" clId="{DE475B1C-3E9E-4996-9C5E-D1425426A41A}" dt="2023-11-20T17:02:35.012" v="55" actId="1037"/>
          <ac:picMkLst>
            <pc:docMk/>
            <pc:sldMk cId="3194239503" sldId="275"/>
            <ac:picMk id="11" creationId="{9241670B-4C9A-8515-96EA-43EAC5017CF1}"/>
          </ac:picMkLst>
        </pc:picChg>
      </pc:sldChg>
      <pc:sldChg chg="addSp delSp modSp mod">
        <pc:chgData name="Abels, Patrick" userId="ba666de4-0d21-43a6-8e66-51a18aae1b4a" providerId="ADAL" clId="{DE475B1C-3E9E-4996-9C5E-D1425426A41A}" dt="2023-11-20T17:10:06.175" v="410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DE475B1C-3E9E-4996-9C5E-D1425426A41A}" dt="2023-11-20T17:10:06.175" v="410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DE475B1C-3E9E-4996-9C5E-D1425426A41A}" dt="2023-11-20T17:02:49.972" v="62" actId="20577"/>
          <ac:spMkLst>
            <pc:docMk/>
            <pc:sldMk cId="3173342950" sldId="276"/>
            <ac:spMk id="3" creationId="{3E639947-5E59-51F9-9D30-2499F86B74E1}"/>
          </ac:spMkLst>
        </pc:spChg>
        <pc:spChg chg="add mod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5" creationId="{821F9F90-6AD6-7B4D-19DB-89D3A4DA5253}"/>
          </ac:spMkLst>
        </pc:spChg>
        <pc:spChg chg="add mod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6" creationId="{0CB14997-6C64-9FC4-326F-F16B6ED06411}"/>
          </ac:spMkLst>
        </pc:spChg>
        <pc:spChg chg="del mod topLvl">
          <ac:chgData name="Abels, Patrick" userId="ba666de4-0d21-43a6-8e66-51a18aae1b4a" providerId="ADAL" clId="{DE475B1C-3E9E-4996-9C5E-D1425426A41A}" dt="2023-11-20T17:05:40.899" v="304" actId="478"/>
          <ac:spMkLst>
            <pc:docMk/>
            <pc:sldMk cId="3173342950" sldId="276"/>
            <ac:spMk id="9" creationId="{9A88D07F-06BE-7443-7B96-81B4BAB55218}"/>
          </ac:spMkLst>
        </pc:spChg>
        <pc:spChg chg="add del mod">
          <ac:chgData name="Abels, Patrick" userId="ba666de4-0d21-43a6-8e66-51a18aae1b4a" providerId="ADAL" clId="{DE475B1C-3E9E-4996-9C5E-D1425426A41A}" dt="2023-11-20T17:07:09.005" v="339" actId="478"/>
          <ac:spMkLst>
            <pc:docMk/>
            <pc:sldMk cId="3173342950" sldId="276"/>
            <ac:spMk id="10" creationId="{690EE126-512E-D8FD-1AB5-A185B187419C}"/>
          </ac:spMkLst>
        </pc:spChg>
        <pc:spChg chg="add mod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11" creationId="{EF98A452-C89A-1D94-9E08-9E0ACDF5B1DC}"/>
          </ac:spMkLst>
        </pc:spChg>
        <pc:spChg chg="del mod topLvl">
          <ac:chgData name="Abels, Patrick" userId="ba666de4-0d21-43a6-8e66-51a18aae1b4a" providerId="ADAL" clId="{DE475B1C-3E9E-4996-9C5E-D1425426A41A}" dt="2023-11-20T17:05:37.710" v="303" actId="478"/>
          <ac:spMkLst>
            <pc:docMk/>
            <pc:sldMk cId="3173342950" sldId="276"/>
            <ac:spMk id="12" creationId="{E4D8511C-45EB-7D66-A720-5A2F5803226C}"/>
          </ac:spMkLst>
        </pc:spChg>
        <pc:spChg chg="mod topLvl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13" creationId="{81A0DAB4-43D7-B8C5-32FB-5115708A84CC}"/>
          </ac:spMkLst>
        </pc:spChg>
        <pc:spChg chg="del mod topLvl">
          <ac:chgData name="Abels, Patrick" userId="ba666de4-0d21-43a6-8e66-51a18aae1b4a" providerId="ADAL" clId="{DE475B1C-3E9E-4996-9C5E-D1425426A41A}" dt="2023-11-20T17:05:37.710" v="303" actId="478"/>
          <ac:spMkLst>
            <pc:docMk/>
            <pc:sldMk cId="3173342950" sldId="276"/>
            <ac:spMk id="14" creationId="{97A24AAB-CE57-9945-7026-DF2A011BF790}"/>
          </ac:spMkLst>
        </pc:spChg>
        <pc:spChg chg="del mod topLvl">
          <ac:chgData name="Abels, Patrick" userId="ba666de4-0d21-43a6-8e66-51a18aae1b4a" providerId="ADAL" clId="{DE475B1C-3E9E-4996-9C5E-D1425426A41A}" dt="2023-11-20T17:05:30.197" v="302" actId="478"/>
          <ac:spMkLst>
            <pc:docMk/>
            <pc:sldMk cId="3173342950" sldId="276"/>
            <ac:spMk id="15" creationId="{79951EDB-D2F4-9558-CC64-300A5770918A}"/>
          </ac:spMkLst>
        </pc:spChg>
        <pc:spChg chg="add mod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16" creationId="{AA0E9930-BD68-8197-7F58-2F1285D6D1AF}"/>
          </ac:spMkLst>
        </pc:spChg>
        <pc:spChg chg="mod topLvl">
          <ac:chgData name="Abels, Patrick" userId="ba666de4-0d21-43a6-8e66-51a18aae1b4a" providerId="ADAL" clId="{DE475B1C-3E9E-4996-9C5E-D1425426A41A}" dt="2023-11-20T17:09:06.952" v="376" actId="113"/>
          <ac:spMkLst>
            <pc:docMk/>
            <pc:sldMk cId="3173342950" sldId="276"/>
            <ac:spMk id="18" creationId="{FCAB78DD-D10E-3A62-AD19-1D1DEB66BB70}"/>
          </ac:spMkLst>
        </pc:spChg>
        <pc:spChg chg="add mod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19" creationId="{F56DA08A-9B30-E3A2-1180-9ECB363F41D4}"/>
          </ac:spMkLst>
        </pc:spChg>
        <pc:spChg chg="del mod topLvl">
          <ac:chgData name="Abels, Patrick" userId="ba666de4-0d21-43a6-8e66-51a18aae1b4a" providerId="ADAL" clId="{DE475B1C-3E9E-4996-9C5E-D1425426A41A}" dt="2023-11-20T17:04:43.067" v="294" actId="478"/>
          <ac:spMkLst>
            <pc:docMk/>
            <pc:sldMk cId="3173342950" sldId="276"/>
            <ac:spMk id="42" creationId="{69084C40-9B8D-B75C-DDA0-D428D9D4041D}"/>
          </ac:spMkLst>
        </pc:spChg>
        <pc:spChg chg="del mod topLvl">
          <ac:chgData name="Abels, Patrick" userId="ba666de4-0d21-43a6-8e66-51a18aae1b4a" providerId="ADAL" clId="{DE475B1C-3E9E-4996-9C5E-D1425426A41A}" dt="2023-11-20T17:04:43.067" v="294" actId="478"/>
          <ac:spMkLst>
            <pc:docMk/>
            <pc:sldMk cId="3173342950" sldId="276"/>
            <ac:spMk id="43" creationId="{253925EF-2AB3-86C1-0C04-E0D5309C2AD2}"/>
          </ac:spMkLst>
        </pc:spChg>
        <pc:spChg chg="del mod topLvl">
          <ac:chgData name="Abels, Patrick" userId="ba666de4-0d21-43a6-8e66-51a18aae1b4a" providerId="ADAL" clId="{DE475B1C-3E9E-4996-9C5E-D1425426A41A}" dt="2023-11-20T17:04:43.067" v="294" actId="478"/>
          <ac:spMkLst>
            <pc:docMk/>
            <pc:sldMk cId="3173342950" sldId="276"/>
            <ac:spMk id="44" creationId="{107056F6-D94A-6DCD-0178-1F4B4E4AAC52}"/>
          </ac:spMkLst>
        </pc:spChg>
        <pc:spChg chg="del mod topLvl">
          <ac:chgData name="Abels, Patrick" userId="ba666de4-0d21-43a6-8e66-51a18aae1b4a" providerId="ADAL" clId="{DE475B1C-3E9E-4996-9C5E-D1425426A41A}" dt="2023-11-20T17:04:43.067" v="294" actId="478"/>
          <ac:spMkLst>
            <pc:docMk/>
            <pc:sldMk cId="3173342950" sldId="276"/>
            <ac:spMk id="45" creationId="{11F11467-F2C3-9874-2A85-47ECDA49981E}"/>
          </ac:spMkLst>
        </pc:spChg>
        <pc:spChg chg="del mod topLvl">
          <ac:chgData name="Abels, Patrick" userId="ba666de4-0d21-43a6-8e66-51a18aae1b4a" providerId="ADAL" clId="{DE475B1C-3E9E-4996-9C5E-D1425426A41A}" dt="2023-11-20T17:05:37.710" v="303" actId="478"/>
          <ac:spMkLst>
            <pc:docMk/>
            <pc:sldMk cId="3173342950" sldId="276"/>
            <ac:spMk id="46" creationId="{F757CB11-1EDA-BFC0-F92C-7CC9C37A7EFE}"/>
          </ac:spMkLst>
        </pc:spChg>
        <pc:spChg chg="mod topLvl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47" creationId="{4B6D943A-DC89-8FD5-46EA-4D69335CF1E1}"/>
          </ac:spMkLst>
        </pc:spChg>
        <pc:spChg chg="mod topLvl">
          <ac:chgData name="Abels, Patrick" userId="ba666de4-0d21-43a6-8e66-51a18aae1b4a" providerId="ADAL" clId="{DE475B1C-3E9E-4996-9C5E-D1425426A41A}" dt="2023-11-20T17:09:50.513" v="400" actId="164"/>
          <ac:spMkLst>
            <pc:docMk/>
            <pc:sldMk cId="3173342950" sldId="276"/>
            <ac:spMk id="48" creationId="{6EC5AC1F-9CCA-3AED-B882-CA674A8ED077}"/>
          </ac:spMkLst>
        </pc:spChg>
        <pc:spChg chg="del">
          <ac:chgData name="Abels, Patrick" userId="ba666de4-0d21-43a6-8e66-51a18aae1b4a" providerId="ADAL" clId="{DE475B1C-3E9E-4996-9C5E-D1425426A41A}" dt="2023-11-20T17:05:22.272" v="301" actId="478"/>
          <ac:spMkLst>
            <pc:docMk/>
            <pc:sldMk cId="3173342950" sldId="276"/>
            <ac:spMk id="50" creationId="{ABBEC5F2-A4A9-FC36-6BC7-67740F23AE38}"/>
          </ac:spMkLst>
        </pc:spChg>
        <pc:spChg chg="del">
          <ac:chgData name="Abels, Patrick" userId="ba666de4-0d21-43a6-8e66-51a18aae1b4a" providerId="ADAL" clId="{DE475B1C-3E9E-4996-9C5E-D1425426A41A}" dt="2023-11-20T17:04:28.810" v="290" actId="478"/>
          <ac:spMkLst>
            <pc:docMk/>
            <pc:sldMk cId="3173342950" sldId="276"/>
            <ac:spMk id="51" creationId="{270E10AD-BA73-98B6-446D-0C8A2720F234}"/>
          </ac:spMkLst>
        </pc:spChg>
        <pc:grpChg chg="add mod">
          <ac:chgData name="Abels, Patrick" userId="ba666de4-0d21-43a6-8e66-51a18aae1b4a" providerId="ADAL" clId="{DE475B1C-3E9E-4996-9C5E-D1425426A41A}" dt="2023-11-20T17:09:50.513" v="400" actId="164"/>
          <ac:grpSpMkLst>
            <pc:docMk/>
            <pc:sldMk cId="3173342950" sldId="276"/>
            <ac:grpSpMk id="22" creationId="{B83F9EBE-E35F-5ADA-ABF3-B80F541280CE}"/>
          </ac:grpSpMkLst>
        </pc:grpChg>
        <pc:grpChg chg="add del">
          <ac:chgData name="Abels, Patrick" userId="ba666de4-0d21-43a6-8e66-51a18aae1b4a" providerId="ADAL" clId="{DE475B1C-3E9E-4996-9C5E-D1425426A41A}" dt="2023-11-20T17:04:38.515" v="293" actId="165"/>
          <ac:grpSpMkLst>
            <pc:docMk/>
            <pc:sldMk cId="3173342950" sldId="276"/>
            <ac:grpSpMk id="49" creationId="{AC172B3D-E773-AE6A-9DC7-F4BA791539B3}"/>
          </ac:grpSpMkLst>
        </pc:grpChg>
        <pc:picChg chg="del mod topLvl">
          <ac:chgData name="Abels, Patrick" userId="ba666de4-0d21-43a6-8e66-51a18aae1b4a" providerId="ADAL" clId="{DE475B1C-3E9E-4996-9C5E-D1425426A41A}" dt="2023-11-20T17:04:43.067" v="294" actId="478"/>
          <ac:picMkLst>
            <pc:docMk/>
            <pc:sldMk cId="3173342950" sldId="276"/>
            <ac:picMk id="7" creationId="{64316130-1015-0A3D-D289-5E3D696518BA}"/>
          </ac:picMkLst>
        </pc:picChg>
        <pc:picChg chg="mod topLvl">
          <ac:chgData name="Abels, Patrick" userId="ba666de4-0d21-43a6-8e66-51a18aae1b4a" providerId="ADAL" clId="{DE475B1C-3E9E-4996-9C5E-D1425426A41A}" dt="2023-11-20T17:09:50.513" v="400" actId="164"/>
          <ac:picMkLst>
            <pc:docMk/>
            <pc:sldMk cId="3173342950" sldId="276"/>
            <ac:picMk id="8" creationId="{E3222A9E-21F2-DEDA-ED01-64B7D268E301}"/>
          </ac:picMkLst>
        </pc:picChg>
        <pc:cxnChg chg="mod topLvl">
          <ac:chgData name="Abels, Patrick" userId="ba666de4-0d21-43a6-8e66-51a18aae1b4a" providerId="ADAL" clId="{DE475B1C-3E9E-4996-9C5E-D1425426A41A}" dt="2023-11-20T17:09:50.513" v="400" actId="164"/>
          <ac:cxnSpMkLst>
            <pc:docMk/>
            <pc:sldMk cId="3173342950" sldId="276"/>
            <ac:cxnSpMk id="20" creationId="{91B0CB49-7C5A-647B-AF69-3AC234C348AE}"/>
          </ac:cxnSpMkLst>
        </pc:cxnChg>
        <pc:cxnChg chg="del mod topLvl">
          <ac:chgData name="Abels, Patrick" userId="ba666de4-0d21-43a6-8e66-51a18aae1b4a" providerId="ADAL" clId="{DE475B1C-3E9E-4996-9C5E-D1425426A41A}" dt="2023-11-20T17:05:41.507" v="305" actId="478"/>
          <ac:cxnSpMkLst>
            <pc:docMk/>
            <pc:sldMk cId="3173342950" sldId="276"/>
            <ac:cxnSpMk id="21" creationId="{734B248C-DFE4-2297-BF5F-DCA143BBF5E3}"/>
          </ac:cxnSpMkLst>
        </pc:cxnChg>
        <pc:cxnChg chg="del mod topLvl">
          <ac:chgData name="Abels, Patrick" userId="ba666de4-0d21-43a6-8e66-51a18aae1b4a" providerId="ADAL" clId="{DE475B1C-3E9E-4996-9C5E-D1425426A41A}" dt="2023-11-20T17:04:43.067" v="294" actId="478"/>
          <ac:cxnSpMkLst>
            <pc:docMk/>
            <pc:sldMk cId="3173342950" sldId="276"/>
            <ac:cxnSpMk id="23" creationId="{534075F1-68CF-148D-5E82-3D69D2504E2F}"/>
          </ac:cxnSpMkLst>
        </pc:cxnChg>
        <pc:cxnChg chg="del mod topLvl">
          <ac:chgData name="Abels, Patrick" userId="ba666de4-0d21-43a6-8e66-51a18aae1b4a" providerId="ADAL" clId="{DE475B1C-3E9E-4996-9C5E-D1425426A41A}" dt="2023-11-20T17:05:37.710" v="303" actId="478"/>
          <ac:cxnSpMkLst>
            <pc:docMk/>
            <pc:sldMk cId="3173342950" sldId="276"/>
            <ac:cxnSpMk id="26" creationId="{8B54C92D-1EA6-BD30-F52E-7ECE3A4B4E6C}"/>
          </ac:cxnSpMkLst>
        </pc:cxnChg>
        <pc:cxnChg chg="del mod topLvl">
          <ac:chgData name="Abels, Patrick" userId="ba666de4-0d21-43a6-8e66-51a18aae1b4a" providerId="ADAL" clId="{DE475B1C-3E9E-4996-9C5E-D1425426A41A}" dt="2023-11-20T17:04:43.067" v="294" actId="478"/>
          <ac:cxnSpMkLst>
            <pc:docMk/>
            <pc:sldMk cId="3173342950" sldId="276"/>
            <ac:cxnSpMk id="28" creationId="{2B1A2F7F-B136-A5E8-E935-82469C02DADE}"/>
          </ac:cxnSpMkLst>
        </pc:cxnChg>
        <pc:cxnChg chg="del mod topLvl">
          <ac:chgData name="Abels, Patrick" userId="ba666de4-0d21-43a6-8e66-51a18aae1b4a" providerId="ADAL" clId="{DE475B1C-3E9E-4996-9C5E-D1425426A41A}" dt="2023-11-20T17:05:37.710" v="303" actId="478"/>
          <ac:cxnSpMkLst>
            <pc:docMk/>
            <pc:sldMk cId="3173342950" sldId="276"/>
            <ac:cxnSpMk id="29" creationId="{A0403CC1-0D9C-6965-7DE7-6A28D12DA94A}"/>
          </ac:cxnSpMkLst>
        </pc:cxnChg>
        <pc:cxnChg chg="del mod topLvl">
          <ac:chgData name="Abels, Patrick" userId="ba666de4-0d21-43a6-8e66-51a18aae1b4a" providerId="ADAL" clId="{DE475B1C-3E9E-4996-9C5E-D1425426A41A}" dt="2023-11-20T17:04:43.067" v="294" actId="478"/>
          <ac:cxnSpMkLst>
            <pc:docMk/>
            <pc:sldMk cId="3173342950" sldId="276"/>
            <ac:cxnSpMk id="30" creationId="{89A402C7-7589-0E53-5F91-1FED0C91B1BD}"/>
          </ac:cxnSpMkLst>
        </pc:cxnChg>
        <pc:cxnChg chg="del mod topLvl">
          <ac:chgData name="Abels, Patrick" userId="ba666de4-0d21-43a6-8e66-51a18aae1b4a" providerId="ADAL" clId="{DE475B1C-3E9E-4996-9C5E-D1425426A41A}" dt="2023-11-20T17:05:30.197" v="302" actId="478"/>
          <ac:cxnSpMkLst>
            <pc:docMk/>
            <pc:sldMk cId="3173342950" sldId="276"/>
            <ac:cxnSpMk id="31" creationId="{8977E6AE-469C-F9F3-1180-32F12F6988A9}"/>
          </ac:cxnSpMkLst>
        </pc:cxnChg>
        <pc:cxnChg chg="del mod topLvl">
          <ac:chgData name="Abels, Patrick" userId="ba666de4-0d21-43a6-8e66-51a18aae1b4a" providerId="ADAL" clId="{DE475B1C-3E9E-4996-9C5E-D1425426A41A}" dt="2023-11-20T17:04:43.067" v="294" actId="478"/>
          <ac:cxnSpMkLst>
            <pc:docMk/>
            <pc:sldMk cId="3173342950" sldId="276"/>
            <ac:cxnSpMk id="32" creationId="{781205C4-55CE-7A52-D9D4-E6C7F52F1BDF}"/>
          </ac:cxnSpMkLst>
        </pc:cxnChg>
        <pc:cxnChg chg="mod topLvl">
          <ac:chgData name="Abels, Patrick" userId="ba666de4-0d21-43a6-8e66-51a18aae1b4a" providerId="ADAL" clId="{DE475B1C-3E9E-4996-9C5E-D1425426A41A}" dt="2023-11-20T17:09:50.513" v="400" actId="164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 mod">
        <pc:chgData name="Abels, Patrick" userId="ba666de4-0d21-43a6-8e66-51a18aae1b4a" providerId="ADAL" clId="{DE475B1C-3E9E-4996-9C5E-D1425426A41A}" dt="2023-11-20T17:12:45.555" v="490" actId="20577"/>
        <pc:sldMkLst>
          <pc:docMk/>
          <pc:sldMk cId="2565109784" sldId="277"/>
        </pc:sldMkLst>
        <pc:spChg chg="mod">
          <ac:chgData name="Abels, Patrick" userId="ba666de4-0d21-43a6-8e66-51a18aae1b4a" providerId="ADAL" clId="{DE475B1C-3E9E-4996-9C5E-D1425426A41A}" dt="2023-11-20T17:12:45.555" v="490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DE475B1C-3E9E-4996-9C5E-D1425426A41A}" dt="2023-11-20T17:12:38.197" v="486" actId="1038"/>
          <ac:picMkLst>
            <pc:docMk/>
            <pc:sldMk cId="2565109784" sldId="277"/>
            <ac:picMk id="4" creationId="{723586C8-D9E7-F606-F7C8-F68DB82FD4F6}"/>
          </ac:picMkLst>
        </pc:picChg>
        <pc:picChg chg="add mod modCrop">
          <ac:chgData name="Abels, Patrick" userId="ba666de4-0d21-43a6-8e66-51a18aae1b4a" providerId="ADAL" clId="{DE475B1C-3E9E-4996-9C5E-D1425426A41A}" dt="2023-11-20T17:12:38.197" v="486" actId="1038"/>
          <ac:picMkLst>
            <pc:docMk/>
            <pc:sldMk cId="2565109784" sldId="277"/>
            <ac:picMk id="6" creationId="{ED521826-9BE6-14F1-4CA9-C06BB84E0358}"/>
          </ac:picMkLst>
        </pc:picChg>
        <pc:picChg chg="del">
          <ac:chgData name="Abels, Patrick" userId="ba666de4-0d21-43a6-8e66-51a18aae1b4a" providerId="ADAL" clId="{DE475B1C-3E9E-4996-9C5E-D1425426A41A}" dt="2023-11-20T17:10:48.755" v="411" actId="478"/>
          <ac:picMkLst>
            <pc:docMk/>
            <pc:sldMk cId="2565109784" sldId="277"/>
            <ac:picMk id="7" creationId="{DEC60F49-F716-1F86-8FCD-DC94F40BB91F}"/>
          </ac:picMkLst>
        </pc:picChg>
        <pc:picChg chg="add mod modCrop">
          <ac:chgData name="Abels, Patrick" userId="ba666de4-0d21-43a6-8e66-51a18aae1b4a" providerId="ADAL" clId="{DE475B1C-3E9E-4996-9C5E-D1425426A41A}" dt="2023-11-20T17:12:38.197" v="486" actId="1038"/>
          <ac:picMkLst>
            <pc:docMk/>
            <pc:sldMk cId="2565109784" sldId="277"/>
            <ac:picMk id="8" creationId="{C343BDB8-C019-460D-C4F7-CC038106EA7A}"/>
          </ac:picMkLst>
        </pc:picChg>
        <pc:picChg chg="del">
          <ac:chgData name="Abels, Patrick" userId="ba666de4-0d21-43a6-8e66-51a18aae1b4a" providerId="ADAL" clId="{DE475B1C-3E9E-4996-9C5E-D1425426A41A}" dt="2023-11-20T17:10:49.722" v="412" actId="478"/>
          <ac:picMkLst>
            <pc:docMk/>
            <pc:sldMk cId="2565109784" sldId="277"/>
            <ac:picMk id="12" creationId="{E8FA4886-51B2-1386-70A1-50A02B8696E1}"/>
          </ac:picMkLst>
        </pc:picChg>
        <pc:picChg chg="del">
          <ac:chgData name="Abels, Patrick" userId="ba666de4-0d21-43a6-8e66-51a18aae1b4a" providerId="ADAL" clId="{DE475B1C-3E9E-4996-9C5E-D1425426A41A}" dt="2023-11-20T17:10:50.837" v="413" actId="478"/>
          <ac:picMkLst>
            <pc:docMk/>
            <pc:sldMk cId="2565109784" sldId="277"/>
            <ac:picMk id="13" creationId="{B209DA0D-4B3E-8477-90F9-9CAAAE3F07A4}"/>
          </ac:picMkLst>
        </pc:picChg>
        <pc:picChg chg="del">
          <ac:chgData name="Abels, Patrick" userId="ba666de4-0d21-43a6-8e66-51a18aae1b4a" providerId="ADAL" clId="{DE475B1C-3E9E-4996-9C5E-D1425426A41A}" dt="2023-11-20T17:10:51.852" v="414" actId="478"/>
          <ac:picMkLst>
            <pc:docMk/>
            <pc:sldMk cId="2565109784" sldId="277"/>
            <ac:picMk id="14" creationId="{D5774829-5621-EF9F-BE90-5AD56BD12102}"/>
          </ac:picMkLst>
        </pc:picChg>
      </pc:sldChg>
      <pc:sldChg chg="addSp delSp modSp mod">
        <pc:chgData name="Abels, Patrick" userId="ba666de4-0d21-43a6-8e66-51a18aae1b4a" providerId="ADAL" clId="{DE475B1C-3E9E-4996-9C5E-D1425426A41A}" dt="2023-11-20T17:15:58.699" v="525" actId="14100"/>
        <pc:sldMkLst>
          <pc:docMk/>
          <pc:sldMk cId="3060844146" sldId="278"/>
        </pc:sldMkLst>
        <pc:spChg chg="mod">
          <ac:chgData name="Abels, Patrick" userId="ba666de4-0d21-43a6-8e66-51a18aae1b4a" providerId="ADAL" clId="{DE475B1C-3E9E-4996-9C5E-D1425426A41A}" dt="2023-11-20T17:15:07.968" v="519" actId="6549"/>
          <ac:spMkLst>
            <pc:docMk/>
            <pc:sldMk cId="3060844146" sldId="278"/>
            <ac:spMk id="3" creationId="{118A42F3-1C22-CCD9-4BE9-A6909EE1F8AE}"/>
          </ac:spMkLst>
        </pc:spChg>
        <pc:picChg chg="add mod">
          <ac:chgData name="Abels, Patrick" userId="ba666de4-0d21-43a6-8e66-51a18aae1b4a" providerId="ADAL" clId="{DE475B1C-3E9E-4996-9C5E-D1425426A41A}" dt="2023-11-20T17:15:58.699" v="525" actId="14100"/>
          <ac:picMkLst>
            <pc:docMk/>
            <pc:sldMk cId="3060844146" sldId="278"/>
            <ac:picMk id="4" creationId="{B4F1C901-6C5B-EC13-C117-FFDFEEE179CA}"/>
          </ac:picMkLst>
        </pc:picChg>
        <pc:picChg chg="del">
          <ac:chgData name="Abels, Patrick" userId="ba666de4-0d21-43a6-8e66-51a18aae1b4a" providerId="ADAL" clId="{DE475B1C-3E9E-4996-9C5E-D1425426A41A}" dt="2023-11-20T17:14:50.715" v="517" actId="478"/>
          <ac:picMkLst>
            <pc:docMk/>
            <pc:sldMk cId="3060844146" sldId="278"/>
            <ac:picMk id="5" creationId="{2087BB4A-7B17-0953-35D6-314585738304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𝑟𝑓𝑒𝑙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𝑄𝑢𝑎𝑑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𝑃𝑟𝑖𝑠𝑚𝑎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B36030-917D-2021-9A2C-14D07ED74CCD}"/>
                  </a:ext>
                </a:extLst>
              </p:cNvPr>
              <p:cNvSpPr txBox="1"/>
              <p:nvPr/>
            </p:nvSpPr>
            <p:spPr>
              <a:xfrm>
                <a:off x="5605076" y="5842172"/>
                <a:ext cx="208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B36030-917D-2021-9A2C-14D07ED74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76" y="5842172"/>
                <a:ext cx="208903" cy="276999"/>
              </a:xfrm>
              <a:prstGeom prst="rect">
                <a:avLst/>
              </a:prstGeom>
              <a:blipFill>
                <a:blip r:embed="rId3"/>
                <a:stretch>
                  <a:fillRect l="-25714" r="-20000" b="-65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23D4D7-661B-05AC-D663-9F311F77F8D4}"/>
                  </a:ext>
                </a:extLst>
              </p:cNvPr>
              <p:cNvSpPr txBox="1"/>
              <p:nvPr/>
            </p:nvSpPr>
            <p:spPr>
              <a:xfrm>
                <a:off x="11182572" y="4128127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23D4D7-661B-05AC-D663-9F311F77F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72" y="4128127"/>
                <a:ext cx="166006" cy="276999"/>
              </a:xfrm>
              <a:prstGeom prst="rect">
                <a:avLst/>
              </a:prstGeom>
              <a:blipFill>
                <a:blip r:embed="rId4"/>
                <a:stretch>
                  <a:fillRect l="-21429" r="-10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6E3002-8282-181B-8C7F-511E9661B62F}"/>
                  </a:ext>
                </a:extLst>
              </p:cNvPr>
              <p:cNvSpPr txBox="1"/>
              <p:nvPr/>
            </p:nvSpPr>
            <p:spPr>
              <a:xfrm>
                <a:off x="6086737" y="5092207"/>
                <a:ext cx="300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6E3002-8282-181B-8C7F-511E9661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37" y="5092207"/>
                <a:ext cx="300595" cy="276999"/>
              </a:xfrm>
              <a:prstGeom prst="rect">
                <a:avLst/>
              </a:prstGeom>
              <a:blipFill>
                <a:blip r:embed="rId5"/>
                <a:stretch>
                  <a:fillRect l="-20000" b="-108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74776-50FC-C906-773E-2A99337D798A}"/>
                  </a:ext>
                </a:extLst>
              </p:cNvPr>
              <p:cNvSpPr txBox="1"/>
              <p:nvPr/>
            </p:nvSpPr>
            <p:spPr>
              <a:xfrm>
                <a:off x="9201261" y="428588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74776-50FC-C906-773E-2A99337D7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261" y="4285880"/>
                <a:ext cx="186781" cy="276999"/>
              </a:xfrm>
              <a:prstGeom prst="rect">
                <a:avLst/>
              </a:prstGeom>
              <a:blipFill>
                <a:blip r:embed="rId6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3B5F0-0915-EBF3-3C44-ADA3B7F74788}"/>
                  </a:ext>
                </a:extLst>
              </p:cNvPr>
              <p:cNvSpPr txBox="1"/>
              <p:nvPr/>
            </p:nvSpPr>
            <p:spPr>
              <a:xfrm>
                <a:off x="5511686" y="248856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3B5F0-0915-EBF3-3C44-ADA3B7F74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686" y="2488560"/>
                <a:ext cx="186781" cy="276999"/>
              </a:xfrm>
              <a:prstGeom prst="rect">
                <a:avLst/>
              </a:prstGeom>
              <a:blipFill>
                <a:blip r:embed="rId7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B8A7C3-4C30-84FA-0183-1A39BFA8E393}"/>
                  </a:ext>
                </a:extLst>
              </p:cNvPr>
              <p:cNvSpPr txBox="1"/>
              <p:nvPr/>
            </p:nvSpPr>
            <p:spPr>
              <a:xfrm>
                <a:off x="11348578" y="3207710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B8A7C3-4C30-84FA-0183-1A39BFA8E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578" y="3207710"/>
                <a:ext cx="182999" cy="276999"/>
              </a:xfrm>
              <a:prstGeom prst="rect">
                <a:avLst/>
              </a:prstGeom>
              <a:blipFill>
                <a:blip r:embed="rId8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be 8">
            <a:extLst>
              <a:ext uri="{FF2B5EF4-FFF2-40B4-BE49-F238E27FC236}">
                <a16:creationId xmlns:a16="http://schemas.microsoft.com/office/drawing/2014/main" id="{ED67F4FA-CCA3-9333-38FD-04E49D7F4F9D}"/>
              </a:ext>
            </a:extLst>
          </p:cNvPr>
          <p:cNvSpPr/>
          <p:nvPr/>
        </p:nvSpPr>
        <p:spPr>
          <a:xfrm>
            <a:off x="5060304" y="1289700"/>
            <a:ext cx="1276326" cy="1223682"/>
          </a:xfrm>
          <a:prstGeom prst="cub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69DFBA-F64B-DEF3-4C0D-1D657FF1EFB3}"/>
                  </a:ext>
                </a:extLst>
              </p:cNvPr>
              <p:cNvSpPr txBox="1"/>
              <p:nvPr/>
            </p:nvSpPr>
            <p:spPr>
              <a:xfrm>
                <a:off x="6200551" y="2300172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69DFBA-F64B-DEF3-4C0D-1D657FF1E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51" y="2300172"/>
                <a:ext cx="186781" cy="276999"/>
              </a:xfrm>
              <a:prstGeom prst="rect">
                <a:avLst/>
              </a:prstGeom>
              <a:blipFill>
                <a:blip r:embed="rId9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be 24">
            <a:extLst>
              <a:ext uri="{FF2B5EF4-FFF2-40B4-BE49-F238E27FC236}">
                <a16:creationId xmlns:a16="http://schemas.microsoft.com/office/drawing/2014/main" id="{B804604C-7AA6-AE3D-B801-C6C3081D453B}"/>
              </a:ext>
            </a:extLst>
          </p:cNvPr>
          <p:cNvSpPr/>
          <p:nvPr/>
        </p:nvSpPr>
        <p:spPr>
          <a:xfrm>
            <a:off x="7130131" y="2683539"/>
            <a:ext cx="4142260" cy="1602341"/>
          </a:xfrm>
          <a:prstGeom prst="cube">
            <a:avLst>
              <a:gd name="adj" fmla="val 143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1A8952E1-7934-13EE-1789-3BC4BD53AD02}"/>
              </a:ext>
            </a:extLst>
          </p:cNvPr>
          <p:cNvSpPr/>
          <p:nvPr/>
        </p:nvSpPr>
        <p:spPr>
          <a:xfrm rot="10800000">
            <a:off x="4390357" y="4615441"/>
            <a:ext cx="2616219" cy="1602341"/>
          </a:xfrm>
          <a:prstGeom prst="cube">
            <a:avLst>
              <a:gd name="adj" fmla="val 373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06F266-CF8F-40C3-6D22-7F00152CCDA0}"/>
              </a:ext>
            </a:extLst>
          </p:cNvPr>
          <p:cNvCxnSpPr>
            <a:stCxn id="28" idx="1"/>
            <a:endCxn id="28" idx="3"/>
          </p:cNvCxnSpPr>
          <p:nvPr/>
        </p:nvCxnSpPr>
        <p:spPr>
          <a:xfrm flipV="1">
            <a:off x="5997367" y="4615441"/>
            <a:ext cx="0" cy="100454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15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EC6D-5629-547F-1E19-2D0F33060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berechne</a:t>
            </a:r>
            <a:r>
              <a:rPr lang="en-GB" dirty="0"/>
              <a:t> ich das </a:t>
            </a:r>
            <a:r>
              <a:rPr lang="en-GB" dirty="0" err="1">
                <a:solidFill>
                  <a:srgbClr val="FFC000"/>
                </a:solidFill>
              </a:rPr>
              <a:t>Volumen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einer </a:t>
            </a:r>
            <a:r>
              <a:rPr lang="en-GB" dirty="0" err="1">
                <a:solidFill>
                  <a:srgbClr val="FFC000"/>
                </a:solidFill>
              </a:rPr>
              <a:t>Pyramide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5094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181C15-AE3A-E62E-954D-5FC840ED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92" y="869576"/>
            <a:ext cx="10482616" cy="5118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3BCE4-2AD6-53C2-4538-0C0F05FD4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89" t="15586" r="9550" b="32049"/>
          <a:stretch/>
        </p:blipFill>
        <p:spPr>
          <a:xfrm>
            <a:off x="7871011" y="1572514"/>
            <a:ext cx="2581836" cy="2838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33C58-99BA-FB41-67DE-896C90922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63" t="15412" r="41876" b="32224"/>
          <a:stretch/>
        </p:blipFill>
        <p:spPr>
          <a:xfrm>
            <a:off x="4494361" y="1572514"/>
            <a:ext cx="2581836" cy="283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1670B-4C9A-8515-96EA-43EAC5017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" t="15237" r="75228" b="32399"/>
          <a:stretch/>
        </p:blipFill>
        <p:spPr>
          <a:xfrm>
            <a:off x="974277" y="1572514"/>
            <a:ext cx="2581835" cy="28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95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Für das </a:t>
                </a:r>
                <a:r>
                  <a:rPr lang="en-GB" dirty="0" err="1"/>
                  <a:t>Volumen</a:t>
                </a:r>
                <a:r>
                  <a:rPr lang="en-GB" dirty="0"/>
                  <a:t> einer </a:t>
                </a:r>
                <a:r>
                  <a:rPr lang="en-GB" dirty="0" err="1"/>
                  <a:t>Pyramide</a:t>
                </a:r>
                <a:r>
                  <a:rPr lang="en-GB" dirty="0"/>
                  <a:t> </a:t>
                </a:r>
                <a:r>
                  <a:rPr lang="en-GB" dirty="0" err="1"/>
                  <a:t>mit</a:t>
                </a:r>
                <a:r>
                  <a:rPr lang="en-GB" dirty="0"/>
                  <a:t> der </a:t>
                </a:r>
                <a:r>
                  <a:rPr lang="en-GB" dirty="0" err="1"/>
                  <a:t>Grundfläche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dirty="0"/>
                  <a:t> und der </a:t>
                </a:r>
                <a:r>
                  <a:rPr lang="en-GB" dirty="0" err="1"/>
                  <a:t>Körperhöhe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dirty="0"/>
                  <a:t> gilt:</a:t>
                </a:r>
              </a:p>
              <a:p>
                <a:endParaRPr lang="en-GB" dirty="0"/>
              </a:p>
              <a:p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39947-5E59-51F9-9D30-2499F86B7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012412" cy="646112"/>
          </a:xfrm>
        </p:spPr>
        <p:txBody>
          <a:bodyPr/>
          <a:lstStyle/>
          <a:p>
            <a:r>
              <a:rPr lang="en-GB" dirty="0" err="1"/>
              <a:t>Pyramide</a:t>
            </a:r>
            <a:r>
              <a:rPr lang="en-GB" dirty="0"/>
              <a:t> – </a:t>
            </a:r>
            <a:r>
              <a:rPr lang="en-GB" dirty="0" err="1"/>
              <a:t>Volumen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AB78DD-D10E-3A62-AD19-1D1DEB66BB70}"/>
                  </a:ext>
                </a:extLst>
              </p:cNvPr>
              <p:cNvSpPr txBox="1"/>
              <p:nvPr/>
            </p:nvSpPr>
            <p:spPr>
              <a:xfrm>
                <a:off x="9447710" y="5582683"/>
                <a:ext cx="17679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>
                    <a:solidFill>
                      <a:srgbClr val="FFC000"/>
                    </a:solidFill>
                  </a:rPr>
                  <a:t>Grundfläche</a:t>
                </a:r>
                <a:r>
                  <a:rPr lang="en-GB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DE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AB78DD-D10E-3A62-AD19-1D1DEB6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710" y="5582683"/>
                <a:ext cx="1767977" cy="400110"/>
              </a:xfrm>
              <a:prstGeom prst="rect">
                <a:avLst/>
              </a:prstGeom>
              <a:blipFill>
                <a:blip r:embed="rId3"/>
                <a:stretch>
                  <a:fillRect l="-3793" t="-9231" b="-2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F9EBE-E35F-5ADA-ABF3-B80F541280CE}"/>
              </a:ext>
            </a:extLst>
          </p:cNvPr>
          <p:cNvGrpSpPr/>
          <p:nvPr/>
        </p:nvGrpSpPr>
        <p:grpSpPr>
          <a:xfrm>
            <a:off x="4778825" y="2528511"/>
            <a:ext cx="5927764" cy="3721863"/>
            <a:chOff x="4778825" y="2528511"/>
            <a:chExt cx="5927764" cy="37218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222A9E-21F2-DEDA-ED01-64B7D268E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7717" y1="72590" x2="19352" y2="72012"/>
                          <a14:foregroundMark x1="16453" y1="73036" x2="16672" y2="72959"/>
                          <a14:foregroundMark x1="13765" y1="73985" x2="15339" y2="73429"/>
                          <a14:foregroundMark x1="19352" y1="72012" x2="26196" y2="74052"/>
                          <a14:foregroundMark x1="15301" y1="73198" x2="14937" y2="73178"/>
                          <a14:foregroundMark x1="16622" y1="73269" x2="16489" y2="73262"/>
                          <a14:foregroundMark x1="25754" y1="73761" x2="17610" y2="73322"/>
                          <a14:foregroundMark x1="17467" y1="74307" x2="17807" y2="74344"/>
                          <a14:foregroundMark x1="15158" y1="74052" x2="15444" y2="74083"/>
                          <a14:foregroundMark x1="24408" y1="19242" x2="25239" y2="23907"/>
                          <a14:foregroundMark x1="24356" y1="18950" x2="24408" y2="19242"/>
                          <a14:foregroundMark x1="75791" y1="67055" x2="76380" y2="20700"/>
                          <a14:backgroundMark x1="11847" y1="75219" x2="13392" y2="76093"/>
                          <a14:backgroundMark x1="16851" y1="75802" x2="17292" y2="75510"/>
                          <a14:backgroundMark x1="16851" y1="75510" x2="15673" y2="75510"/>
                          <a14:backgroundMark x1="16262" y1="75510" x2="17071" y2="75510"/>
                          <a14:backgroundMark x1="17881" y1="76093" x2="17881" y2="76093"/>
                          <a14:backgroundMark x1="17660" y1="75219" x2="17660" y2="75219"/>
                          <a14:backgroundMark x1="17586" y1="74927" x2="17586" y2="74927"/>
                          <a14:backgroundMark x1="15305" y1="74636" x2="15305" y2="74636"/>
                          <a14:backgroundMark x1="17586" y1="74927" x2="17586" y2="74927"/>
                          <a14:backgroundMark x1="17734" y1="74927" x2="17734" y2="74927"/>
                          <a14:backgroundMark x1="17513" y1="74927" x2="17513" y2="74927"/>
                          <a14:backgroundMark x1="17439" y1="74636" x2="17439" y2="74636"/>
                          <a14:backgroundMark x1="15453" y1="74344" x2="15453" y2="74344"/>
                          <a14:backgroundMark x1="24503" y1="18659" x2="24503" y2="18659"/>
                          <a14:backgroundMark x1="24650" y1="19242" x2="24650" y2="19242"/>
                        </a14:backgroundRemoval>
                      </a14:imgEffect>
                    </a14:imgLayer>
                  </a14:imgProps>
                </a:ext>
              </a:extLst>
            </a:blip>
            <a:srcRect l="9625" t="3737" r="67118" b="21578"/>
            <a:stretch/>
          </p:blipFill>
          <p:spPr>
            <a:xfrm>
              <a:off x="4778825" y="2528511"/>
              <a:ext cx="4592024" cy="372186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1A0DAB4-43D7-B8C5-32FB-5115708A84CC}"/>
                    </a:ext>
                  </a:extLst>
                </p:cNvPr>
                <p:cNvSpPr txBox="1"/>
                <p:nvPr/>
              </p:nvSpPr>
              <p:spPr>
                <a:xfrm>
                  <a:off x="9226071" y="3558796"/>
                  <a:ext cx="14805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err="1">
                      <a:solidFill>
                        <a:srgbClr val="00B050"/>
                      </a:solidFill>
                    </a:rPr>
                    <a:t>Höhe</a:t>
                  </a:r>
                  <a:r>
                    <a:rPr lang="en-GB" sz="20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a14:m>
                  <a:endParaRPr lang="en-DE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1A0DAB4-43D7-B8C5-32FB-5115708A8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6071" y="3558796"/>
                  <a:ext cx="1480518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4115" t="-9231" b="-2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B0CB49-7C5A-647B-AF69-3AC234C34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518" y="3728073"/>
              <a:ext cx="1991553" cy="5211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FF7759-E97C-3BE3-2B48-90FCAF657C1B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8590722" y="5437458"/>
              <a:ext cx="856988" cy="3452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6D943A-DC89-8FD5-46EA-4D69335CF1E1}"/>
                </a:ext>
              </a:extLst>
            </p:cNvPr>
            <p:cNvSpPr/>
            <p:nvPr/>
          </p:nvSpPr>
          <p:spPr>
            <a:xfrm>
              <a:off x="7553112" y="5921237"/>
              <a:ext cx="309339" cy="85508"/>
            </a:xfrm>
            <a:prstGeom prst="rect">
              <a:avLst/>
            </a:prstGeom>
            <a:solidFill>
              <a:srgbClr val="FCD2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C5AC1F-9CCA-3AED-B882-CA674A8ED077}"/>
                </a:ext>
              </a:extLst>
            </p:cNvPr>
            <p:cNvSpPr/>
            <p:nvPr/>
          </p:nvSpPr>
          <p:spPr>
            <a:xfrm rot="1699588">
              <a:off x="7560993" y="5528167"/>
              <a:ext cx="309339" cy="218024"/>
            </a:xfrm>
            <a:prstGeom prst="rect">
              <a:avLst/>
            </a:prstGeom>
            <a:solidFill>
              <a:srgbClr val="FCD2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F9F90-6AD6-7B4D-19DB-89D3A4DA5253}"/>
                </a:ext>
              </a:extLst>
            </p:cNvPr>
            <p:cNvSpPr/>
            <p:nvPr/>
          </p:nvSpPr>
          <p:spPr>
            <a:xfrm>
              <a:off x="6746471" y="3852863"/>
              <a:ext cx="435000" cy="195262"/>
            </a:xfrm>
            <a:prstGeom prst="rect">
              <a:avLst/>
            </a:prstGeom>
            <a:solidFill>
              <a:srgbClr val="DFEE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B14997-6C64-9FC4-326F-F16B6ED06411}"/>
                </a:ext>
              </a:extLst>
            </p:cNvPr>
            <p:cNvSpPr/>
            <p:nvPr/>
          </p:nvSpPr>
          <p:spPr>
            <a:xfrm rot="19424520">
              <a:off x="8033694" y="4240263"/>
              <a:ext cx="502310" cy="307231"/>
            </a:xfrm>
            <a:prstGeom prst="rect">
              <a:avLst/>
            </a:prstGeom>
            <a:solidFill>
              <a:srgbClr val="C4E1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98A452-C89A-1D94-9E08-9E0ACDF5B1DC}"/>
                </a:ext>
              </a:extLst>
            </p:cNvPr>
            <p:cNvSpPr/>
            <p:nvPr/>
          </p:nvSpPr>
          <p:spPr>
            <a:xfrm>
              <a:off x="6513335" y="3902113"/>
              <a:ext cx="180089" cy="69812"/>
            </a:xfrm>
            <a:prstGeom prst="rect">
              <a:avLst/>
            </a:prstGeom>
            <a:solidFill>
              <a:srgbClr val="C4E1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E9930-BD68-8197-7F58-2F1285D6D1AF}"/>
                </a:ext>
              </a:extLst>
            </p:cNvPr>
            <p:cNvSpPr/>
            <p:nvPr/>
          </p:nvSpPr>
          <p:spPr>
            <a:xfrm>
              <a:off x="6693424" y="3910069"/>
              <a:ext cx="180089" cy="69812"/>
            </a:xfrm>
            <a:prstGeom prst="rect">
              <a:avLst/>
            </a:prstGeom>
            <a:solidFill>
              <a:srgbClr val="DFEE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6DA08A-9B30-E3A2-1180-9ECB363F41D4}"/>
                </a:ext>
              </a:extLst>
            </p:cNvPr>
            <p:cNvSpPr/>
            <p:nvPr/>
          </p:nvSpPr>
          <p:spPr>
            <a:xfrm rot="18968633">
              <a:off x="8753751" y="5375075"/>
              <a:ext cx="180089" cy="790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3173342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Fun137,138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586C8-D9E7-F606-F7C8-F68DB82F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69" y="1350717"/>
            <a:ext cx="8000737" cy="2564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21826-9BE6-14F1-4CA9-C06BB84E0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030"/>
          <a:stretch/>
        </p:blipFill>
        <p:spPr>
          <a:xfrm>
            <a:off x="2029289" y="3888374"/>
            <a:ext cx="9536148" cy="1360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3BDB8-C019-460D-C4F7-CC038106E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25"/>
          <a:stretch/>
        </p:blipFill>
        <p:spPr>
          <a:xfrm>
            <a:off x="2027180" y="5348171"/>
            <a:ext cx="9536146" cy="10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A42F3-1C22-CCD9-4BE9-A6909EE1F8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Fun139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1C901-6C5B-EC13-C117-FFDFEEE1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41" y="296487"/>
            <a:ext cx="8032375" cy="61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41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Fun140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70DB1-965A-5729-A541-E9448768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67" t="7284" r="1560" b="4542"/>
          <a:stretch/>
        </p:blipFill>
        <p:spPr>
          <a:xfrm>
            <a:off x="8928847" y="983523"/>
            <a:ext cx="2489107" cy="48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C6C19-AF92-814D-2160-C73672F57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81" b="33782"/>
          <a:stretch/>
        </p:blipFill>
        <p:spPr>
          <a:xfrm>
            <a:off x="774046" y="2833610"/>
            <a:ext cx="7786301" cy="3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2023-11-20T17:20:25Z</dcterms:modified>
</cp:coreProperties>
</file>