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3" r:id="rId3"/>
    <p:sldId id="274" r:id="rId4"/>
    <p:sldId id="275" r:id="rId5"/>
    <p:sldId id="276" r:id="rId6"/>
    <p:sldId id="277" r:id="rId7"/>
    <p:sldId id="278" r:id="rId8"/>
    <p:sldId id="27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2C0"/>
    <a:srgbClr val="C4E1B5"/>
    <a:srgbClr val="00B050"/>
    <a:srgbClr val="00000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F8D5A-B83F-4212-9E32-7EF9C7621246}" v="213" dt="2023-11-15T16:24:41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>
        <p:scale>
          <a:sx n="60" d="100"/>
          <a:sy n="60" d="100"/>
        </p:scale>
        <p:origin x="82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D20F8D5A-B83F-4212-9E32-7EF9C7621246}"/>
    <pc:docChg chg="undo custSel addSld delSld modSld">
      <pc:chgData name="Abels, Patrick" userId="ba666de4-0d21-43a6-8e66-51a18aae1b4a" providerId="ADAL" clId="{D20F8D5A-B83F-4212-9E32-7EF9C7621246}" dt="2023-11-15T16:27:24.656" v="1600" actId="1037"/>
      <pc:docMkLst>
        <pc:docMk/>
      </pc:docMkLst>
      <pc:sldChg chg="del">
        <pc:chgData name="Abels, Patrick" userId="ba666de4-0d21-43a6-8e66-51a18aae1b4a" providerId="ADAL" clId="{D20F8D5A-B83F-4212-9E32-7EF9C7621246}" dt="2023-11-15T15:42:55.648" v="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D20F8D5A-B83F-4212-9E32-7EF9C7621246}" dt="2023-11-15T15:42:55.648" v="2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D20F8D5A-B83F-4212-9E32-7EF9C7621246}" dt="2023-11-15T15:42:55.648" v="2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D20F8D5A-B83F-4212-9E32-7EF9C7621246}" dt="2023-11-15T15:42:55.648" v="2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D20F8D5A-B83F-4212-9E32-7EF9C7621246}" dt="2023-11-15T15:42:49.998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D20F8D5A-B83F-4212-9E32-7EF9C7621246}" dt="2023-11-15T15:42:51.654" v="1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D20F8D5A-B83F-4212-9E32-7EF9C7621246}" dt="2023-11-15T16:24:53.270" v="1536" actId="1036"/>
        <pc:sldMkLst>
          <pc:docMk/>
          <pc:sldMk cId="1696715170" sldId="272"/>
        </pc:sldMkLst>
        <pc:spChg chg="mod">
          <ac:chgData name="Abels, Patrick" userId="ba666de4-0d21-43a6-8e66-51a18aae1b4a" providerId="ADAL" clId="{D20F8D5A-B83F-4212-9E32-7EF9C7621246}" dt="2023-11-15T16:24:30.136" v="1515" actId="20577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D20F8D5A-B83F-4212-9E32-7EF9C7621246}" dt="2023-11-15T16:24:53.270" v="1536" actId="1036"/>
          <ac:picMkLst>
            <pc:docMk/>
            <pc:sldMk cId="1696715170" sldId="272"/>
            <ac:picMk id="3" creationId="{FDF86493-22DF-9C30-4FA3-6F0BF00695C4}"/>
          </ac:picMkLst>
        </pc:picChg>
        <pc:picChg chg="add mod">
          <ac:chgData name="Abels, Patrick" userId="ba666de4-0d21-43a6-8e66-51a18aae1b4a" providerId="ADAL" clId="{D20F8D5A-B83F-4212-9E32-7EF9C7621246}" dt="2023-11-15T16:24:53.270" v="1536" actId="1036"/>
          <ac:picMkLst>
            <pc:docMk/>
            <pc:sldMk cId="1696715170" sldId="272"/>
            <ac:picMk id="4" creationId="{E87293A5-7FFC-76C2-838C-5F61EDED8717}"/>
          </ac:picMkLst>
        </pc:picChg>
      </pc:sldChg>
      <pc:sldChg chg="addSp delSp modSp new mod">
        <pc:chgData name="Abels, Patrick" userId="ba666de4-0d21-43a6-8e66-51a18aae1b4a" providerId="ADAL" clId="{D20F8D5A-B83F-4212-9E32-7EF9C7621246}" dt="2023-11-15T15:49:50.565" v="359" actId="1076"/>
        <pc:sldMkLst>
          <pc:docMk/>
          <pc:sldMk cId="4006115575" sldId="273"/>
        </pc:sldMkLst>
        <pc:spChg chg="mod">
          <ac:chgData name="Abels, Patrick" userId="ba666de4-0d21-43a6-8e66-51a18aae1b4a" providerId="ADAL" clId="{D20F8D5A-B83F-4212-9E32-7EF9C7621246}" dt="2023-11-15T15:48:44.629" v="263" actId="1076"/>
          <ac:spMkLst>
            <pc:docMk/>
            <pc:sldMk cId="4006115575" sldId="273"/>
            <ac:spMk id="2" creationId="{4C4111F3-57ED-1AC0-C6C3-B772D1A108DC}"/>
          </ac:spMkLst>
        </pc:spChg>
        <pc:spChg chg="add mod">
          <ac:chgData name="Abels, Patrick" userId="ba666de4-0d21-43a6-8e66-51a18aae1b4a" providerId="ADAL" clId="{D20F8D5A-B83F-4212-9E32-7EF9C7621246}" dt="2023-11-15T15:46:27.056" v="194" actId="1035"/>
          <ac:spMkLst>
            <pc:docMk/>
            <pc:sldMk cId="4006115575" sldId="273"/>
            <ac:spMk id="3" creationId="{6817D6C2-76F1-61DC-8A5E-1BD8D2D37CCA}"/>
          </ac:spMkLst>
        </pc:spChg>
        <pc:spChg chg="add mod">
          <ac:chgData name="Abels, Patrick" userId="ba666de4-0d21-43a6-8e66-51a18aae1b4a" providerId="ADAL" clId="{D20F8D5A-B83F-4212-9E32-7EF9C7621246}" dt="2023-11-15T15:46:27.056" v="194" actId="1035"/>
          <ac:spMkLst>
            <pc:docMk/>
            <pc:sldMk cId="4006115575" sldId="273"/>
            <ac:spMk id="4" creationId="{114D2C6D-54BA-B5EF-78E8-2030235B6315}"/>
          </ac:spMkLst>
        </pc:spChg>
        <pc:spChg chg="add mod">
          <ac:chgData name="Abels, Patrick" userId="ba666de4-0d21-43a6-8e66-51a18aae1b4a" providerId="ADAL" clId="{D20F8D5A-B83F-4212-9E32-7EF9C7621246}" dt="2023-11-15T15:46:27.056" v="194" actId="1035"/>
          <ac:spMkLst>
            <pc:docMk/>
            <pc:sldMk cId="4006115575" sldId="273"/>
            <ac:spMk id="5" creationId="{DB2FD37D-720B-E30A-AC0E-52F973AB6DFB}"/>
          </ac:spMkLst>
        </pc:spChg>
        <pc:spChg chg="add mod">
          <ac:chgData name="Abels, Patrick" userId="ba666de4-0d21-43a6-8e66-51a18aae1b4a" providerId="ADAL" clId="{D20F8D5A-B83F-4212-9E32-7EF9C7621246}" dt="2023-11-15T15:46:27.056" v="194" actId="1035"/>
          <ac:spMkLst>
            <pc:docMk/>
            <pc:sldMk cId="4006115575" sldId="273"/>
            <ac:spMk id="6" creationId="{2154B7AF-972B-0849-3E38-CA0971224B5E}"/>
          </ac:spMkLst>
        </pc:spChg>
        <pc:spChg chg="add mod">
          <ac:chgData name="Abels, Patrick" userId="ba666de4-0d21-43a6-8e66-51a18aae1b4a" providerId="ADAL" clId="{D20F8D5A-B83F-4212-9E32-7EF9C7621246}" dt="2023-11-15T15:48:42.427" v="261" actId="1035"/>
          <ac:spMkLst>
            <pc:docMk/>
            <pc:sldMk cId="4006115575" sldId="273"/>
            <ac:spMk id="7" creationId="{EA33AFE3-4B98-84A4-34FA-F303631545BE}"/>
          </ac:spMkLst>
        </pc:spChg>
        <pc:spChg chg="add mod">
          <ac:chgData name="Abels, Patrick" userId="ba666de4-0d21-43a6-8e66-51a18aae1b4a" providerId="ADAL" clId="{D20F8D5A-B83F-4212-9E32-7EF9C7621246}" dt="2023-11-15T15:48:42.427" v="261" actId="1035"/>
          <ac:spMkLst>
            <pc:docMk/>
            <pc:sldMk cId="4006115575" sldId="273"/>
            <ac:spMk id="8" creationId="{EBB36030-917D-2021-9A2C-14D07ED74CCD}"/>
          </ac:spMkLst>
        </pc:spChg>
        <pc:spChg chg="add del mod">
          <ac:chgData name="Abels, Patrick" userId="ba666de4-0d21-43a6-8e66-51a18aae1b4a" providerId="ADAL" clId="{D20F8D5A-B83F-4212-9E32-7EF9C7621246}" dt="2023-11-15T15:47:10.562" v="205" actId="478"/>
          <ac:spMkLst>
            <pc:docMk/>
            <pc:sldMk cId="4006115575" sldId="273"/>
            <ac:spMk id="9" creationId="{4AA933CE-79FD-F7FF-629C-658775407470}"/>
          </ac:spMkLst>
        </pc:spChg>
        <pc:spChg chg="add mod">
          <ac:chgData name="Abels, Patrick" userId="ba666de4-0d21-43a6-8e66-51a18aae1b4a" providerId="ADAL" clId="{D20F8D5A-B83F-4212-9E32-7EF9C7621246}" dt="2023-11-15T15:48:42.427" v="261" actId="1035"/>
          <ac:spMkLst>
            <pc:docMk/>
            <pc:sldMk cId="4006115575" sldId="273"/>
            <ac:spMk id="10" creationId="{A7D07493-A478-E01E-11F3-CB0E7EE3C059}"/>
          </ac:spMkLst>
        </pc:spChg>
        <pc:spChg chg="add mod">
          <ac:chgData name="Abels, Patrick" userId="ba666de4-0d21-43a6-8e66-51a18aae1b4a" providerId="ADAL" clId="{D20F8D5A-B83F-4212-9E32-7EF9C7621246}" dt="2023-11-15T15:48:42.427" v="261" actId="1035"/>
          <ac:spMkLst>
            <pc:docMk/>
            <pc:sldMk cId="4006115575" sldId="273"/>
            <ac:spMk id="11" creationId="{2C23D4D7-661B-05AC-D663-9F311F77F8D4}"/>
          </ac:spMkLst>
        </pc:spChg>
        <pc:spChg chg="add mod">
          <ac:chgData name="Abels, Patrick" userId="ba666de4-0d21-43a6-8e66-51a18aae1b4a" providerId="ADAL" clId="{D20F8D5A-B83F-4212-9E32-7EF9C7621246}" dt="2023-11-15T15:48:42.427" v="261" actId="1035"/>
          <ac:spMkLst>
            <pc:docMk/>
            <pc:sldMk cId="4006115575" sldId="273"/>
            <ac:spMk id="12" creationId="{D36E3002-8282-181B-8C7F-511E9661B62F}"/>
          </ac:spMkLst>
        </pc:spChg>
        <pc:spChg chg="add mod">
          <ac:chgData name="Abels, Patrick" userId="ba666de4-0d21-43a6-8e66-51a18aae1b4a" providerId="ADAL" clId="{D20F8D5A-B83F-4212-9E32-7EF9C7621246}" dt="2023-11-15T15:48:57.713" v="318" actId="1038"/>
          <ac:spMkLst>
            <pc:docMk/>
            <pc:sldMk cId="4006115575" sldId="273"/>
            <ac:spMk id="15" creationId="{25E252C9-28D0-DDD4-75D5-C21502C3FF67}"/>
          </ac:spMkLst>
        </pc:spChg>
        <pc:spChg chg="add mod">
          <ac:chgData name="Abels, Patrick" userId="ba666de4-0d21-43a6-8e66-51a18aae1b4a" providerId="ADAL" clId="{D20F8D5A-B83F-4212-9E32-7EF9C7621246}" dt="2023-11-15T15:49:03.014" v="349" actId="1038"/>
          <ac:spMkLst>
            <pc:docMk/>
            <pc:sldMk cId="4006115575" sldId="273"/>
            <ac:spMk id="16" creationId="{CF2CFE2E-F7A7-45F0-C5CA-A962B95CDCF7}"/>
          </ac:spMkLst>
        </pc:spChg>
        <pc:spChg chg="add mod">
          <ac:chgData name="Abels, Patrick" userId="ba666de4-0d21-43a6-8e66-51a18aae1b4a" providerId="ADAL" clId="{D20F8D5A-B83F-4212-9E32-7EF9C7621246}" dt="2023-11-15T15:49:03.014" v="349" actId="1038"/>
          <ac:spMkLst>
            <pc:docMk/>
            <pc:sldMk cId="4006115575" sldId="273"/>
            <ac:spMk id="17" creationId="{0FE74776-50FC-C906-773E-2A99337D798A}"/>
          </ac:spMkLst>
        </pc:spChg>
        <pc:spChg chg="add mod">
          <ac:chgData name="Abels, Patrick" userId="ba666de4-0d21-43a6-8e66-51a18aae1b4a" providerId="ADAL" clId="{D20F8D5A-B83F-4212-9E32-7EF9C7621246}" dt="2023-11-15T15:48:57.713" v="318" actId="1038"/>
          <ac:spMkLst>
            <pc:docMk/>
            <pc:sldMk cId="4006115575" sldId="273"/>
            <ac:spMk id="18" creationId="{0EB3B5F0-0915-EBF3-3C44-ADA3B7F74788}"/>
          </ac:spMkLst>
        </pc:spChg>
        <pc:spChg chg="add del mod">
          <ac:chgData name="Abels, Patrick" userId="ba666de4-0d21-43a6-8e66-51a18aae1b4a" providerId="ADAL" clId="{D20F8D5A-B83F-4212-9E32-7EF9C7621246}" dt="2023-11-15T15:48:28.090" v="233" actId="478"/>
          <ac:spMkLst>
            <pc:docMk/>
            <pc:sldMk cId="4006115575" sldId="273"/>
            <ac:spMk id="19" creationId="{202C03F8-0990-81AA-AA5A-2B801885725D}"/>
          </ac:spMkLst>
        </pc:spChg>
        <pc:spChg chg="add mod">
          <ac:chgData name="Abels, Patrick" userId="ba666de4-0d21-43a6-8e66-51a18aae1b4a" providerId="ADAL" clId="{D20F8D5A-B83F-4212-9E32-7EF9C7621246}" dt="2023-11-15T15:49:03.014" v="349" actId="1038"/>
          <ac:spMkLst>
            <pc:docMk/>
            <pc:sldMk cId="4006115575" sldId="273"/>
            <ac:spMk id="20" creationId="{36B8A7C3-4C30-84FA-0183-1A39BFA8E393}"/>
          </ac:spMkLst>
        </pc:spChg>
        <pc:spChg chg="add mod">
          <ac:chgData name="Abels, Patrick" userId="ba666de4-0d21-43a6-8e66-51a18aae1b4a" providerId="ADAL" clId="{D20F8D5A-B83F-4212-9E32-7EF9C7621246}" dt="2023-11-15T15:49:39.640" v="354" actId="1076"/>
          <ac:spMkLst>
            <pc:docMk/>
            <pc:sldMk cId="4006115575" sldId="273"/>
            <ac:spMk id="21" creationId="{0D56A368-BA11-AA77-F310-E66D398A1AC0}"/>
          </ac:spMkLst>
        </pc:spChg>
        <pc:spChg chg="add mod">
          <ac:chgData name="Abels, Patrick" userId="ba666de4-0d21-43a6-8e66-51a18aae1b4a" providerId="ADAL" clId="{D20F8D5A-B83F-4212-9E32-7EF9C7621246}" dt="2023-11-15T15:49:50.565" v="359" actId="1076"/>
          <ac:spMkLst>
            <pc:docMk/>
            <pc:sldMk cId="4006115575" sldId="273"/>
            <ac:spMk id="22" creationId="{5A7B4FD5-363B-0945-6276-8B779895CDEB}"/>
          </ac:spMkLst>
        </pc:spChg>
        <pc:cxnChg chg="add mod">
          <ac:chgData name="Abels, Patrick" userId="ba666de4-0d21-43a6-8e66-51a18aae1b4a" providerId="ADAL" clId="{D20F8D5A-B83F-4212-9E32-7EF9C7621246}" dt="2023-11-15T15:48:42.427" v="261" actId="1035"/>
          <ac:cxnSpMkLst>
            <pc:docMk/>
            <pc:sldMk cId="4006115575" sldId="273"/>
            <ac:cxnSpMk id="14" creationId="{CCC7CCE6-80C2-F5A0-D793-8796001DD7FF}"/>
          </ac:cxnSpMkLst>
        </pc:cxnChg>
      </pc:sldChg>
      <pc:sldChg chg="modSp new mod">
        <pc:chgData name="Abels, Patrick" userId="ba666de4-0d21-43a6-8e66-51a18aae1b4a" providerId="ADAL" clId="{D20F8D5A-B83F-4212-9E32-7EF9C7621246}" dt="2023-11-15T15:51:29.904" v="420" actId="207"/>
        <pc:sldMkLst>
          <pc:docMk/>
          <pc:sldMk cId="3305094257" sldId="274"/>
        </pc:sldMkLst>
        <pc:spChg chg="mod">
          <ac:chgData name="Abels, Patrick" userId="ba666de4-0d21-43a6-8e66-51a18aae1b4a" providerId="ADAL" clId="{D20F8D5A-B83F-4212-9E32-7EF9C7621246}" dt="2023-11-15T15:51:29.904" v="420" actId="207"/>
          <ac:spMkLst>
            <pc:docMk/>
            <pc:sldMk cId="3305094257" sldId="274"/>
            <ac:spMk id="2" creationId="{1061EC6D-5629-547F-1E19-2D0F330600B4}"/>
          </ac:spMkLst>
        </pc:spChg>
      </pc:sldChg>
      <pc:sldChg chg="addSp modSp new mod">
        <pc:chgData name="Abels, Patrick" userId="ba666de4-0d21-43a6-8e66-51a18aae1b4a" providerId="ADAL" clId="{D20F8D5A-B83F-4212-9E32-7EF9C7621246}" dt="2023-11-15T15:53:48.685" v="454" actId="1076"/>
        <pc:sldMkLst>
          <pc:docMk/>
          <pc:sldMk cId="3194239503" sldId="275"/>
        </pc:sldMkLst>
        <pc:spChg chg="mod">
          <ac:chgData name="Abels, Patrick" userId="ba666de4-0d21-43a6-8e66-51a18aae1b4a" providerId="ADAL" clId="{D20F8D5A-B83F-4212-9E32-7EF9C7621246}" dt="2023-11-15T15:53:42.221" v="451" actId="20577"/>
          <ac:spMkLst>
            <pc:docMk/>
            <pc:sldMk cId="3194239503" sldId="275"/>
            <ac:spMk id="2" creationId="{85367E04-AF62-AF97-AEDC-CB9E274C2417}"/>
          </ac:spMkLst>
        </pc:spChg>
        <pc:picChg chg="add mod">
          <ac:chgData name="Abels, Patrick" userId="ba666de4-0d21-43a6-8e66-51a18aae1b4a" providerId="ADAL" clId="{D20F8D5A-B83F-4212-9E32-7EF9C7621246}" dt="2023-11-15T15:53:48.685" v="454" actId="1076"/>
          <ac:picMkLst>
            <pc:docMk/>
            <pc:sldMk cId="3194239503" sldId="275"/>
            <ac:picMk id="4" creationId="{93705832-0108-DF8A-932C-3D9B5EA5D566}"/>
          </ac:picMkLst>
        </pc:picChg>
      </pc:sldChg>
      <pc:sldChg chg="addSp delSp modSp new mod">
        <pc:chgData name="Abels, Patrick" userId="ba666de4-0d21-43a6-8e66-51a18aae1b4a" providerId="ADAL" clId="{D20F8D5A-B83F-4212-9E32-7EF9C7621246}" dt="2023-11-15T16:14:07.726" v="1288" actId="20577"/>
        <pc:sldMkLst>
          <pc:docMk/>
          <pc:sldMk cId="3173342950" sldId="276"/>
        </pc:sldMkLst>
        <pc:spChg chg="mod">
          <ac:chgData name="Abels, Patrick" userId="ba666de4-0d21-43a6-8e66-51a18aae1b4a" providerId="ADAL" clId="{D20F8D5A-B83F-4212-9E32-7EF9C7621246}" dt="2023-11-15T15:57:14.809" v="720" actId="403"/>
          <ac:spMkLst>
            <pc:docMk/>
            <pc:sldMk cId="3173342950" sldId="276"/>
            <ac:spMk id="2" creationId="{8E018E95-E0A5-7C2A-D9D7-FB928B0817AF}"/>
          </ac:spMkLst>
        </pc:spChg>
        <pc:spChg chg="mod">
          <ac:chgData name="Abels, Patrick" userId="ba666de4-0d21-43a6-8e66-51a18aae1b4a" providerId="ADAL" clId="{D20F8D5A-B83F-4212-9E32-7EF9C7621246}" dt="2023-11-15T16:14:07.726" v="1288" actId="20577"/>
          <ac:spMkLst>
            <pc:docMk/>
            <pc:sldMk cId="3173342950" sldId="276"/>
            <ac:spMk id="3" creationId="{3E639947-5E59-51F9-9D30-2499F86B74E1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9" creationId="{9A88D07F-06BE-7443-7B96-81B4BAB55218}"/>
          </ac:spMkLst>
        </pc:spChg>
        <pc:spChg chg="add del mod">
          <ac:chgData name="Abels, Patrick" userId="ba666de4-0d21-43a6-8e66-51a18aae1b4a" providerId="ADAL" clId="{D20F8D5A-B83F-4212-9E32-7EF9C7621246}" dt="2023-11-15T16:04:09.976" v="1015" actId="478"/>
          <ac:spMkLst>
            <pc:docMk/>
            <pc:sldMk cId="3173342950" sldId="276"/>
            <ac:spMk id="10" creationId="{EED4F9C1-D32C-2475-B790-664AEDBE1BA7}"/>
          </ac:spMkLst>
        </pc:spChg>
        <pc:spChg chg="add del mod">
          <ac:chgData name="Abels, Patrick" userId="ba666de4-0d21-43a6-8e66-51a18aae1b4a" providerId="ADAL" clId="{D20F8D5A-B83F-4212-9E32-7EF9C7621246}" dt="2023-11-15T16:04:17.739" v="1017" actId="478"/>
          <ac:spMkLst>
            <pc:docMk/>
            <pc:sldMk cId="3173342950" sldId="276"/>
            <ac:spMk id="11" creationId="{E84003BB-F178-0887-2257-9D488BD9690C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12" creationId="{E4D8511C-45EB-7D66-A720-5A2F5803226C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13" creationId="{81A0DAB4-43D7-B8C5-32FB-5115708A84CC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14" creationId="{97A24AAB-CE57-9945-7026-DF2A011BF790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15" creationId="{79951EDB-D2F4-9558-CC64-300A5770918A}"/>
          </ac:spMkLst>
        </pc:spChg>
        <pc:spChg chg="add del mod">
          <ac:chgData name="Abels, Patrick" userId="ba666de4-0d21-43a6-8e66-51a18aae1b4a" providerId="ADAL" clId="{D20F8D5A-B83F-4212-9E32-7EF9C7621246}" dt="2023-11-15T16:04:00.214" v="1014" actId="478"/>
          <ac:spMkLst>
            <pc:docMk/>
            <pc:sldMk cId="3173342950" sldId="276"/>
            <ac:spMk id="16" creationId="{FCCAB07B-E28A-9B10-5ACE-838A6D6C6B70}"/>
          </ac:spMkLst>
        </pc:spChg>
        <pc:spChg chg="add del mod">
          <ac:chgData name="Abels, Patrick" userId="ba666de4-0d21-43a6-8e66-51a18aae1b4a" providerId="ADAL" clId="{D20F8D5A-B83F-4212-9E32-7EF9C7621246}" dt="2023-11-15T16:03:51.700" v="1012" actId="478"/>
          <ac:spMkLst>
            <pc:docMk/>
            <pc:sldMk cId="3173342950" sldId="276"/>
            <ac:spMk id="17" creationId="{36F5A166-EE8C-323E-498E-28D1AEB44442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18" creationId="{FCAB78DD-D10E-3A62-AD19-1D1DEB66BB70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42" creationId="{69084C40-9B8D-B75C-DDA0-D428D9D4041D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43" creationId="{253925EF-2AB3-86C1-0C04-E0D5309C2AD2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44" creationId="{107056F6-D94A-6DCD-0178-1F4B4E4AAC52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45" creationId="{11F11467-F2C3-9874-2A85-47ECDA49981E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46" creationId="{F757CB11-1EDA-BFC0-F92C-7CC9C37A7EFE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47" creationId="{4B6D943A-DC89-8FD5-46EA-4D69335CF1E1}"/>
          </ac:spMkLst>
        </pc:spChg>
        <pc:spChg chg="add mod">
          <ac:chgData name="Abels, Patrick" userId="ba666de4-0d21-43a6-8e66-51a18aae1b4a" providerId="ADAL" clId="{D20F8D5A-B83F-4212-9E32-7EF9C7621246}" dt="2023-11-15T16:12:52.185" v="1262" actId="164"/>
          <ac:spMkLst>
            <pc:docMk/>
            <pc:sldMk cId="3173342950" sldId="276"/>
            <ac:spMk id="48" creationId="{6EC5AC1F-9CCA-3AED-B882-CA674A8ED077}"/>
          </ac:spMkLst>
        </pc:spChg>
        <pc:spChg chg="add mod">
          <ac:chgData name="Abels, Patrick" userId="ba666de4-0d21-43a6-8e66-51a18aae1b4a" providerId="ADAL" clId="{D20F8D5A-B83F-4212-9E32-7EF9C7621246}" dt="2023-11-15T16:13:30.891" v="1276" actId="113"/>
          <ac:spMkLst>
            <pc:docMk/>
            <pc:sldMk cId="3173342950" sldId="276"/>
            <ac:spMk id="50" creationId="{ABBEC5F2-A4A9-FC36-6BC7-67740F23AE38}"/>
          </ac:spMkLst>
        </pc:spChg>
        <pc:spChg chg="add mod">
          <ac:chgData name="Abels, Patrick" userId="ba666de4-0d21-43a6-8e66-51a18aae1b4a" providerId="ADAL" clId="{D20F8D5A-B83F-4212-9E32-7EF9C7621246}" dt="2023-11-15T16:13:45.680" v="1286" actId="1035"/>
          <ac:spMkLst>
            <pc:docMk/>
            <pc:sldMk cId="3173342950" sldId="276"/>
            <ac:spMk id="51" creationId="{270E10AD-BA73-98B6-446D-0C8A2720F234}"/>
          </ac:spMkLst>
        </pc:spChg>
        <pc:grpChg chg="add mod">
          <ac:chgData name="Abels, Patrick" userId="ba666de4-0d21-43a6-8e66-51a18aae1b4a" providerId="ADAL" clId="{D20F8D5A-B83F-4212-9E32-7EF9C7621246}" dt="2023-11-15T16:12:52.185" v="1262" actId="164"/>
          <ac:grpSpMkLst>
            <pc:docMk/>
            <pc:sldMk cId="3173342950" sldId="276"/>
            <ac:grpSpMk id="49" creationId="{AC172B3D-E773-AE6A-9DC7-F4BA791539B3}"/>
          </ac:grpSpMkLst>
        </pc:grpChg>
        <pc:picChg chg="add del mod">
          <ac:chgData name="Abels, Patrick" userId="ba666de4-0d21-43a6-8e66-51a18aae1b4a" providerId="ADAL" clId="{D20F8D5A-B83F-4212-9E32-7EF9C7621246}" dt="2023-11-15T16:00:35.436" v="759" actId="478"/>
          <ac:picMkLst>
            <pc:docMk/>
            <pc:sldMk cId="3173342950" sldId="276"/>
            <ac:picMk id="5" creationId="{DE1562DD-E4E0-7637-5D2E-0FF7AC3CC9D4}"/>
          </ac:picMkLst>
        </pc:picChg>
        <pc:picChg chg="add mod modCrop">
          <ac:chgData name="Abels, Patrick" userId="ba666de4-0d21-43a6-8e66-51a18aae1b4a" providerId="ADAL" clId="{D20F8D5A-B83F-4212-9E32-7EF9C7621246}" dt="2023-11-15T16:12:52.185" v="1262" actId="164"/>
          <ac:picMkLst>
            <pc:docMk/>
            <pc:sldMk cId="3173342950" sldId="276"/>
            <ac:picMk id="7" creationId="{64316130-1015-0A3D-D289-5E3D696518BA}"/>
          </ac:picMkLst>
        </pc:picChg>
        <pc:picChg chg="add mod modCrop">
          <ac:chgData name="Abels, Patrick" userId="ba666de4-0d21-43a6-8e66-51a18aae1b4a" providerId="ADAL" clId="{D20F8D5A-B83F-4212-9E32-7EF9C7621246}" dt="2023-11-15T16:12:52.185" v="1262" actId="164"/>
          <ac:picMkLst>
            <pc:docMk/>
            <pc:sldMk cId="3173342950" sldId="276"/>
            <ac:picMk id="8" creationId="{E3222A9E-21F2-DEDA-ED01-64B7D268E301}"/>
          </ac:picMkLst>
        </pc:pic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20" creationId="{91B0CB49-7C5A-647B-AF69-3AC234C348AE}"/>
          </ac:cxnSpMkLst>
        </pc:cxn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21" creationId="{734B248C-DFE4-2297-BF5F-DCA143BBF5E3}"/>
          </ac:cxnSpMkLst>
        </pc:cxn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23" creationId="{534075F1-68CF-148D-5E82-3D69D2504E2F}"/>
          </ac:cxnSpMkLst>
        </pc:cxn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26" creationId="{8B54C92D-1EA6-BD30-F52E-7ECE3A4B4E6C}"/>
          </ac:cxnSpMkLst>
        </pc:cxn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28" creationId="{2B1A2F7F-B136-A5E8-E935-82469C02DADE}"/>
          </ac:cxnSpMkLst>
        </pc:cxnChg>
        <pc:cxnChg chg="add mod or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29" creationId="{A0403CC1-0D9C-6965-7DE7-6A28D12DA94A}"/>
          </ac:cxnSpMkLst>
        </pc:cxn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30" creationId="{89A402C7-7589-0E53-5F91-1FED0C91B1BD}"/>
          </ac:cxnSpMkLst>
        </pc:cxn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31" creationId="{8977E6AE-469C-F9F3-1180-32F12F6988A9}"/>
          </ac:cxnSpMkLst>
        </pc:cxn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32" creationId="{781205C4-55CE-7A52-D9D4-E6C7F52F1BDF}"/>
          </ac:cxnSpMkLst>
        </pc:cxnChg>
        <pc:cxnChg chg="add mod">
          <ac:chgData name="Abels, Patrick" userId="ba666de4-0d21-43a6-8e66-51a18aae1b4a" providerId="ADAL" clId="{D20F8D5A-B83F-4212-9E32-7EF9C7621246}" dt="2023-11-15T16:12:52.185" v="1262" actId="164"/>
          <ac:cxnSpMkLst>
            <pc:docMk/>
            <pc:sldMk cId="3173342950" sldId="276"/>
            <ac:cxnSpMk id="33" creationId="{24FF7759-E97C-3BE3-2B48-90FCAF657C1B}"/>
          </ac:cxnSpMkLst>
        </pc:cxnChg>
      </pc:sldChg>
      <pc:sldChg chg="addSp delSp modSp new mod">
        <pc:chgData name="Abels, Patrick" userId="ba666de4-0d21-43a6-8e66-51a18aae1b4a" providerId="ADAL" clId="{D20F8D5A-B83F-4212-9E32-7EF9C7621246}" dt="2023-11-15T16:27:24.656" v="1600" actId="1037"/>
        <pc:sldMkLst>
          <pc:docMk/>
          <pc:sldMk cId="2565109784" sldId="277"/>
        </pc:sldMkLst>
        <pc:spChg chg="del">
          <ac:chgData name="Abels, Patrick" userId="ba666de4-0d21-43a6-8e66-51a18aae1b4a" providerId="ADAL" clId="{D20F8D5A-B83F-4212-9E32-7EF9C7621246}" dt="2023-11-15T16:15:40.692" v="1296" actId="478"/>
          <ac:spMkLst>
            <pc:docMk/>
            <pc:sldMk cId="2565109784" sldId="277"/>
            <ac:spMk id="2" creationId="{1B7FBD04-D6B2-1021-4FB4-9F8D54257998}"/>
          </ac:spMkLst>
        </pc:spChg>
        <pc:spChg chg="mod">
          <ac:chgData name="Abels, Patrick" userId="ba666de4-0d21-43a6-8e66-51a18aae1b4a" providerId="ADAL" clId="{D20F8D5A-B83F-4212-9E32-7EF9C7621246}" dt="2023-11-15T16:15:24.318" v="1295" actId="20577"/>
          <ac:spMkLst>
            <pc:docMk/>
            <pc:sldMk cId="2565109784" sldId="277"/>
            <ac:spMk id="3" creationId="{2982B054-CAC6-C3B0-4FD5-62414725292A}"/>
          </ac:spMkLst>
        </pc:spChg>
        <pc:grpChg chg="add del mod">
          <ac:chgData name="Abels, Patrick" userId="ba666de4-0d21-43a6-8e66-51a18aae1b4a" providerId="ADAL" clId="{D20F8D5A-B83F-4212-9E32-7EF9C7621246}" dt="2023-11-15T16:26:05.915" v="1541" actId="478"/>
          <ac:grpSpMkLst>
            <pc:docMk/>
            <pc:sldMk cId="2565109784" sldId="277"/>
            <ac:grpSpMk id="8" creationId="{7359AFBC-BFE5-A36C-14F9-F594C6D57DEE}"/>
          </ac:grpSpMkLst>
        </pc:grpChg>
        <pc:picChg chg="add del mod ord topLvl">
          <ac:chgData name="Abels, Patrick" userId="ba666de4-0d21-43a6-8e66-51a18aae1b4a" providerId="ADAL" clId="{D20F8D5A-B83F-4212-9E32-7EF9C7621246}" dt="2023-11-15T16:26:05.915" v="1541" actId="478"/>
          <ac:picMkLst>
            <pc:docMk/>
            <pc:sldMk cId="2565109784" sldId="277"/>
            <ac:picMk id="5" creationId="{DF6CA40C-3BEB-0F5E-2BC2-967668B0D04D}"/>
          </ac:picMkLst>
        </pc:picChg>
        <pc:picChg chg="add mod topLvl">
          <ac:chgData name="Abels, Patrick" userId="ba666de4-0d21-43a6-8e66-51a18aae1b4a" providerId="ADAL" clId="{D20F8D5A-B83F-4212-9E32-7EF9C7621246}" dt="2023-11-15T16:27:14.493" v="1583" actId="1076"/>
          <ac:picMkLst>
            <pc:docMk/>
            <pc:sldMk cId="2565109784" sldId="277"/>
            <ac:picMk id="7" creationId="{DEC60F49-F716-1F86-8FCD-DC94F40BB91F}"/>
          </ac:picMkLst>
        </pc:picChg>
        <pc:picChg chg="add del mod modCrop">
          <ac:chgData name="Abels, Patrick" userId="ba666de4-0d21-43a6-8e66-51a18aae1b4a" providerId="ADAL" clId="{D20F8D5A-B83F-4212-9E32-7EF9C7621246}" dt="2023-11-15T16:18:38.705" v="1349" actId="478"/>
          <ac:picMkLst>
            <pc:docMk/>
            <pc:sldMk cId="2565109784" sldId="277"/>
            <ac:picMk id="10" creationId="{E146AAA0-92FF-69C0-3D34-CC38149DCB6B}"/>
          </ac:picMkLst>
        </pc:picChg>
        <pc:picChg chg="add mod modCrop">
          <ac:chgData name="Abels, Patrick" userId="ba666de4-0d21-43a6-8e66-51a18aae1b4a" providerId="ADAL" clId="{D20F8D5A-B83F-4212-9E32-7EF9C7621246}" dt="2023-11-15T16:27:14.493" v="1583" actId="1076"/>
          <ac:picMkLst>
            <pc:docMk/>
            <pc:sldMk cId="2565109784" sldId="277"/>
            <ac:picMk id="12" creationId="{E8FA4886-51B2-1386-70A1-50A02B8696E1}"/>
          </ac:picMkLst>
        </pc:picChg>
        <pc:picChg chg="add mod modCrop">
          <ac:chgData name="Abels, Patrick" userId="ba666de4-0d21-43a6-8e66-51a18aae1b4a" providerId="ADAL" clId="{D20F8D5A-B83F-4212-9E32-7EF9C7621246}" dt="2023-11-15T16:27:19.119" v="1585" actId="1076"/>
          <ac:picMkLst>
            <pc:docMk/>
            <pc:sldMk cId="2565109784" sldId="277"/>
            <ac:picMk id="13" creationId="{B209DA0D-4B3E-8477-90F9-9CAAAE3F07A4}"/>
          </ac:picMkLst>
        </pc:picChg>
        <pc:picChg chg="add mod modCrop">
          <ac:chgData name="Abels, Patrick" userId="ba666de4-0d21-43a6-8e66-51a18aae1b4a" providerId="ADAL" clId="{D20F8D5A-B83F-4212-9E32-7EF9C7621246}" dt="2023-11-15T16:27:24.656" v="1600" actId="1037"/>
          <ac:picMkLst>
            <pc:docMk/>
            <pc:sldMk cId="2565109784" sldId="277"/>
            <ac:picMk id="14" creationId="{D5774829-5621-EF9F-BE90-5AD56BD12102}"/>
          </ac:picMkLst>
        </pc:picChg>
      </pc:sldChg>
      <pc:sldChg chg="addSp delSp modSp new mod">
        <pc:chgData name="Abels, Patrick" userId="ba666de4-0d21-43a6-8e66-51a18aae1b4a" providerId="ADAL" clId="{D20F8D5A-B83F-4212-9E32-7EF9C7621246}" dt="2023-11-15T16:25:13.826" v="1540" actId="1076"/>
        <pc:sldMkLst>
          <pc:docMk/>
          <pc:sldMk cId="3060844146" sldId="278"/>
        </pc:sldMkLst>
        <pc:spChg chg="del">
          <ac:chgData name="Abels, Patrick" userId="ba666de4-0d21-43a6-8e66-51a18aae1b4a" providerId="ADAL" clId="{D20F8D5A-B83F-4212-9E32-7EF9C7621246}" dt="2023-11-15T16:22:17.522" v="1502" actId="478"/>
          <ac:spMkLst>
            <pc:docMk/>
            <pc:sldMk cId="3060844146" sldId="278"/>
            <ac:spMk id="2" creationId="{B6AD8748-BE02-6313-2DE8-DEEA5F3FEC63}"/>
          </ac:spMkLst>
        </pc:spChg>
        <pc:spChg chg="mod">
          <ac:chgData name="Abels, Patrick" userId="ba666de4-0d21-43a6-8e66-51a18aae1b4a" providerId="ADAL" clId="{D20F8D5A-B83F-4212-9E32-7EF9C7621246}" dt="2023-11-15T16:22:15.352" v="1501" actId="20577"/>
          <ac:spMkLst>
            <pc:docMk/>
            <pc:sldMk cId="3060844146" sldId="278"/>
            <ac:spMk id="3" creationId="{118A42F3-1C22-CCD9-4BE9-A6909EE1F8AE}"/>
          </ac:spMkLst>
        </pc:spChg>
        <pc:picChg chg="add mod">
          <ac:chgData name="Abels, Patrick" userId="ba666de4-0d21-43a6-8e66-51a18aae1b4a" providerId="ADAL" clId="{D20F8D5A-B83F-4212-9E32-7EF9C7621246}" dt="2023-11-15T16:25:13.826" v="1540" actId="1076"/>
          <ac:picMkLst>
            <pc:docMk/>
            <pc:sldMk cId="3060844146" sldId="278"/>
            <ac:picMk id="5" creationId="{2087BB4A-7B17-0953-35D6-314585738304}"/>
          </ac:picMkLst>
        </pc:picChg>
        <pc:picChg chg="add del mod">
          <ac:chgData name="Abels, Patrick" userId="ba666de4-0d21-43a6-8e66-51a18aae1b4a" providerId="ADAL" clId="{D20F8D5A-B83F-4212-9E32-7EF9C7621246}" dt="2023-11-15T16:24:39.450" v="1517" actId="21"/>
          <ac:picMkLst>
            <pc:docMk/>
            <pc:sldMk cId="3060844146" sldId="278"/>
            <ac:picMk id="7" creationId="{0C91853A-4F1D-3D78-4A4F-512ED582AE76}"/>
          </ac:picMkLst>
        </pc:picChg>
        <pc:picChg chg="add del mod">
          <ac:chgData name="Abels, Patrick" userId="ba666de4-0d21-43a6-8e66-51a18aae1b4a" providerId="ADAL" clId="{D20F8D5A-B83F-4212-9E32-7EF9C7621246}" dt="2023-11-15T16:24:39.450" v="1517" actId="21"/>
          <ac:picMkLst>
            <pc:docMk/>
            <pc:sldMk cId="3060844146" sldId="278"/>
            <ac:picMk id="9" creationId="{F2ECD64C-5B23-06C5-625A-BB8C8EEA188E}"/>
          </ac:picMkLst>
        </pc:pic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9.xml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4C4111F3-57ED-1AC0-C6C3-B772D1A108D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𝐷𝑟𝑒𝑖𝑒𝑐𝑘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𝑄𝑢𝑎𝑑𝑟𝑎𝑡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DE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𝑅𝑒𝑐h𝑡𝑒𝑐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DE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:r>
                  <a:rPr lang="en-GB" dirty="0" err="1"/>
                  <a:t>Satz</a:t>
                </a:r>
                <a:r>
                  <a:rPr lang="en-GB" dirty="0"/>
                  <a:t> des Pythagoras: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4C4111F3-57ED-1AC0-C6C3-B772D1A108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Triangle 2">
            <a:extLst>
              <a:ext uri="{FF2B5EF4-FFF2-40B4-BE49-F238E27FC236}">
                <a16:creationId xmlns:a16="http://schemas.microsoft.com/office/drawing/2014/main" id="{6817D6C2-76F1-61DC-8A5E-1BD8D2D37CCA}"/>
              </a:ext>
            </a:extLst>
          </p:cNvPr>
          <p:cNvSpPr/>
          <p:nvPr/>
        </p:nvSpPr>
        <p:spPr>
          <a:xfrm>
            <a:off x="4745665" y="4369976"/>
            <a:ext cx="4051004" cy="193512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14D2C6D-54BA-B5EF-78E8-2030235B6315}"/>
                  </a:ext>
                </a:extLst>
              </p:cNvPr>
              <p:cNvSpPr txBox="1"/>
              <p:nvPr/>
            </p:nvSpPr>
            <p:spPr>
              <a:xfrm>
                <a:off x="4516352" y="5199039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14D2C6D-54BA-B5EF-78E8-2030235B6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352" y="5199039"/>
                <a:ext cx="186781" cy="276999"/>
              </a:xfrm>
              <a:prstGeom prst="rect">
                <a:avLst/>
              </a:prstGeom>
              <a:blipFill>
                <a:blip r:embed="rId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2FD37D-720B-E30A-AC0E-52F973AB6DFB}"/>
                  </a:ext>
                </a:extLst>
              </p:cNvPr>
              <p:cNvSpPr txBox="1"/>
              <p:nvPr/>
            </p:nvSpPr>
            <p:spPr>
              <a:xfrm>
                <a:off x="6587930" y="6360468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2FD37D-720B-E30A-AC0E-52F973AB6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930" y="6360468"/>
                <a:ext cx="182999" cy="276999"/>
              </a:xfrm>
              <a:prstGeom prst="rect">
                <a:avLst/>
              </a:prstGeom>
              <a:blipFill>
                <a:blip r:embed="rId4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54B7AF-972B-0849-3E38-CA0971224B5E}"/>
                  </a:ext>
                </a:extLst>
              </p:cNvPr>
              <p:cNvSpPr txBox="1"/>
              <p:nvPr/>
            </p:nvSpPr>
            <p:spPr>
              <a:xfrm>
                <a:off x="6770929" y="5007376"/>
                <a:ext cx="1660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54B7AF-972B-0849-3E38-CA0971224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929" y="5007376"/>
                <a:ext cx="166006" cy="276999"/>
              </a:xfrm>
              <a:prstGeom prst="rect">
                <a:avLst/>
              </a:prstGeom>
              <a:blipFill>
                <a:blip r:embed="rId5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EA33AFE3-4B98-84A4-34FA-F303631545BE}"/>
              </a:ext>
            </a:extLst>
          </p:cNvPr>
          <p:cNvSpPr/>
          <p:nvPr/>
        </p:nvSpPr>
        <p:spPr>
          <a:xfrm>
            <a:off x="6849552" y="760231"/>
            <a:ext cx="1975473" cy="1648040"/>
          </a:xfrm>
          <a:prstGeom prst="triangle">
            <a:avLst>
              <a:gd name="adj" fmla="val 3116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BB36030-917D-2021-9A2C-14D07ED74CCD}"/>
                  </a:ext>
                </a:extLst>
              </p:cNvPr>
              <p:cNvSpPr txBox="1"/>
              <p:nvPr/>
            </p:nvSpPr>
            <p:spPr>
              <a:xfrm>
                <a:off x="7743897" y="2533162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BB36030-917D-2021-9A2C-14D07ED74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897" y="2533162"/>
                <a:ext cx="186781" cy="276999"/>
              </a:xfrm>
              <a:prstGeom prst="rect">
                <a:avLst/>
              </a:prstGeom>
              <a:blipFill>
                <a:blip r:embed="rId6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7D07493-A478-E01E-11F3-CB0E7EE3C059}"/>
                  </a:ext>
                </a:extLst>
              </p:cNvPr>
              <p:cNvSpPr txBox="1"/>
              <p:nvPr/>
            </p:nvSpPr>
            <p:spPr>
              <a:xfrm>
                <a:off x="8255375" y="1323956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7D07493-A478-E01E-11F3-CB0E7EE3C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375" y="1323956"/>
                <a:ext cx="182999" cy="276999"/>
              </a:xfrm>
              <a:prstGeom prst="rect">
                <a:avLst/>
              </a:prstGeom>
              <a:blipFill>
                <a:blip r:embed="rId7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23D4D7-661B-05AC-D663-9F311F77F8D4}"/>
                  </a:ext>
                </a:extLst>
              </p:cNvPr>
              <p:cNvSpPr txBox="1"/>
              <p:nvPr/>
            </p:nvSpPr>
            <p:spPr>
              <a:xfrm>
                <a:off x="6858049" y="1323956"/>
                <a:ext cx="1660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23D4D7-661B-05AC-D663-9F311F77F8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49" y="1323956"/>
                <a:ext cx="166006" cy="276999"/>
              </a:xfrm>
              <a:prstGeom prst="rect">
                <a:avLst/>
              </a:prstGeom>
              <a:blipFill>
                <a:blip r:embed="rId8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36E3002-8282-181B-8C7F-511E9661B62F}"/>
                  </a:ext>
                </a:extLst>
              </p:cNvPr>
              <p:cNvSpPr txBox="1"/>
              <p:nvPr/>
            </p:nvSpPr>
            <p:spPr>
              <a:xfrm>
                <a:off x="7558783" y="1659624"/>
                <a:ext cx="3005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36E3002-8282-181B-8C7F-511E9661B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8783" y="1659624"/>
                <a:ext cx="300595" cy="276999"/>
              </a:xfrm>
              <a:prstGeom prst="rect">
                <a:avLst/>
              </a:prstGeom>
              <a:blipFill>
                <a:blip r:embed="rId9"/>
                <a:stretch>
                  <a:fillRect l="-20408" b="-1087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C7CCE6-80C2-F5A0-D793-8796001DD7FF}"/>
              </a:ext>
            </a:extLst>
          </p:cNvPr>
          <p:cNvCxnSpPr>
            <a:stCxn id="7" idx="0"/>
            <a:endCxn id="7" idx="3"/>
          </p:cNvCxnSpPr>
          <p:nvPr/>
        </p:nvCxnSpPr>
        <p:spPr>
          <a:xfrm>
            <a:off x="7465149" y="760231"/>
            <a:ext cx="0" cy="164804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5E252C9-28D0-DDD4-75D5-C21502C3FF67}"/>
              </a:ext>
            </a:extLst>
          </p:cNvPr>
          <p:cNvSpPr/>
          <p:nvPr/>
        </p:nvSpPr>
        <p:spPr>
          <a:xfrm>
            <a:off x="5146164" y="2626240"/>
            <a:ext cx="1047985" cy="10313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2CFE2E-F7A7-45F0-C5CA-A962B95CDCF7}"/>
              </a:ext>
            </a:extLst>
          </p:cNvPr>
          <p:cNvSpPr/>
          <p:nvPr/>
        </p:nvSpPr>
        <p:spPr>
          <a:xfrm>
            <a:off x="9062894" y="3437163"/>
            <a:ext cx="1846115" cy="10313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E74776-50FC-C906-773E-2A99337D798A}"/>
                  </a:ext>
                </a:extLst>
              </p:cNvPr>
              <p:cNvSpPr txBox="1"/>
              <p:nvPr/>
            </p:nvSpPr>
            <p:spPr>
              <a:xfrm>
                <a:off x="9857445" y="4571164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E74776-50FC-C906-773E-2A99337D79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7445" y="4571164"/>
                <a:ext cx="186781" cy="276999"/>
              </a:xfrm>
              <a:prstGeom prst="rect">
                <a:avLst/>
              </a:prstGeom>
              <a:blipFill>
                <a:blip r:embed="rId10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B3B5F0-0915-EBF3-3C44-ADA3B7F74788}"/>
                  </a:ext>
                </a:extLst>
              </p:cNvPr>
              <p:cNvSpPr txBox="1"/>
              <p:nvPr/>
            </p:nvSpPr>
            <p:spPr>
              <a:xfrm>
                <a:off x="5626749" y="3700123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B3B5F0-0915-EBF3-3C44-ADA3B7F74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749" y="3700123"/>
                <a:ext cx="186781" cy="276999"/>
              </a:xfrm>
              <a:prstGeom prst="rect">
                <a:avLst/>
              </a:prstGeom>
              <a:blipFill>
                <a:blip r:embed="rId11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6B8A7C3-4C30-84FA-0183-1A39BFA8E393}"/>
                  </a:ext>
                </a:extLst>
              </p:cNvPr>
              <p:cNvSpPr txBox="1"/>
              <p:nvPr/>
            </p:nvSpPr>
            <p:spPr>
              <a:xfrm>
                <a:off x="10991489" y="3870797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6B8A7C3-4C30-84FA-0183-1A39BFA8E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1489" y="3870797"/>
                <a:ext cx="182999" cy="276999"/>
              </a:xfrm>
              <a:prstGeom prst="rect">
                <a:avLst/>
              </a:prstGeom>
              <a:blipFill>
                <a:blip r:embed="rId12"/>
                <a:stretch>
                  <a:fillRect l="-33333" r="-26667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>
            <a:extLst>
              <a:ext uri="{FF2B5EF4-FFF2-40B4-BE49-F238E27FC236}">
                <a16:creationId xmlns:a16="http://schemas.microsoft.com/office/drawing/2014/main" id="{0D56A368-BA11-AA77-F310-E66D398A1AC0}"/>
              </a:ext>
            </a:extLst>
          </p:cNvPr>
          <p:cNvSpPr/>
          <p:nvPr/>
        </p:nvSpPr>
        <p:spPr>
          <a:xfrm>
            <a:off x="4400107" y="5999242"/>
            <a:ext cx="691116" cy="499725"/>
          </a:xfrm>
          <a:prstGeom prst="arc">
            <a:avLst>
              <a:gd name="adj1" fmla="val 16200000"/>
              <a:gd name="adj2" fmla="val 545904"/>
            </a:avLst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A7B4FD5-363B-0945-6276-8B779895CDEB}"/>
                  </a:ext>
                </a:extLst>
              </p:cNvPr>
              <p:cNvSpPr txBox="1"/>
              <p:nvPr/>
            </p:nvSpPr>
            <p:spPr>
              <a:xfrm>
                <a:off x="4829497" y="5972105"/>
                <a:ext cx="100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A7B4FD5-363B-0945-6276-8B779895C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497" y="5972105"/>
                <a:ext cx="100989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61155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61EC6D-5629-547F-1E19-2D0F330600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berechne</a:t>
            </a:r>
            <a:r>
              <a:rPr lang="en-GB" dirty="0"/>
              <a:t> ich den </a:t>
            </a:r>
            <a:r>
              <a:rPr lang="en-GB" dirty="0" err="1">
                <a:solidFill>
                  <a:srgbClr val="FFC000"/>
                </a:solidFill>
              </a:rPr>
              <a:t>Oberflächeninhalt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einer </a:t>
            </a:r>
            <a:r>
              <a:rPr lang="en-GB" dirty="0" err="1">
                <a:solidFill>
                  <a:srgbClr val="FFC000"/>
                </a:solidFill>
              </a:rPr>
              <a:t>Pyramide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050942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5367E04-AF62-AF97-AEDC-CB9E274C24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70121"/>
            <a:ext cx="11915775" cy="6379535"/>
          </a:xfrm>
        </p:spPr>
        <p:txBody>
          <a:bodyPr/>
          <a:lstStyle/>
          <a:p>
            <a:r>
              <a:rPr lang="de-DE" sz="3200" b="0" i="0" dirty="0">
                <a:effectLst/>
              </a:rPr>
              <a:t>Den Haupteingang zum Louvre in Paris bildet eine Glaspyramide. </a:t>
            </a:r>
          </a:p>
          <a:p>
            <a:r>
              <a:rPr lang="de-DE" sz="3200" b="0" i="0" dirty="0">
                <a:effectLst/>
              </a:rPr>
              <a:t>Die Pyramide ist etwa 22 Meter hoch und 35 Meter breit. </a:t>
            </a:r>
          </a:p>
          <a:p>
            <a:r>
              <a:rPr lang="de-DE" sz="3200" b="0" i="0" dirty="0">
                <a:effectLst/>
              </a:rPr>
              <a:t>Ihre Grundfläche ist ein Quadrat.</a:t>
            </a:r>
          </a:p>
          <a:p>
            <a:endParaRPr lang="de-DE" sz="3200" b="0" i="0" dirty="0">
              <a:effectLst/>
            </a:endParaRPr>
          </a:p>
          <a:p>
            <a:endParaRPr lang="de-DE" sz="3200" dirty="0"/>
          </a:p>
          <a:p>
            <a:endParaRPr lang="de-DE" sz="3200" b="0" i="0" dirty="0">
              <a:effectLst/>
            </a:endParaRPr>
          </a:p>
          <a:p>
            <a:endParaRPr lang="de-DE" sz="3200" dirty="0"/>
          </a:p>
          <a:p>
            <a:endParaRPr lang="de-DE" sz="3200" b="0" i="0" dirty="0">
              <a:effectLst/>
            </a:endParaRPr>
          </a:p>
          <a:p>
            <a:r>
              <a:rPr lang="de-DE" sz="3200" b="0" i="0" dirty="0">
                <a:effectLst/>
              </a:rPr>
              <a:t>Beschreibe die vier Außenflächen der Glas­pyramide mithilfe von Formen und Maßen möglichst genau.</a:t>
            </a:r>
            <a:endParaRPr lang="en-DE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705832-0108-DF8A-932C-3D9B5EA5D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969" b="92377" l="6882" r="93763">
                        <a14:foregroundMark x1="6882" y1="87444" x2="6882" y2="87444"/>
                        <a14:foregroundMark x1="35054" y1="91031" x2="35054" y2="91031"/>
                        <a14:foregroundMark x1="29032" y1="88789" x2="29032" y2="88789"/>
                        <a14:foregroundMark x1="90968" y1="83857" x2="90968" y2="83857"/>
                        <a14:foregroundMark x1="93978" y1="85650" x2="93978" y2="85650"/>
                        <a14:foregroundMark x1="54194" y1="92377" x2="54194" y2="9237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45291" y="2465756"/>
            <a:ext cx="5101417" cy="244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3950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E018E95-E0A5-7C2A-D9D7-FB928B0817A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Eine </a:t>
                </a:r>
                <a:r>
                  <a:rPr lang="en-GB" dirty="0" err="1"/>
                  <a:t>Pyramide</a:t>
                </a:r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</a:t>
                </a:r>
                <a:r>
                  <a:rPr lang="en-GB" dirty="0" err="1"/>
                  <a:t>ein</a:t>
                </a:r>
                <a:r>
                  <a:rPr lang="en-GB" dirty="0"/>
                  <a:t> </a:t>
                </a:r>
                <a:r>
                  <a:rPr lang="en-GB" dirty="0" err="1"/>
                  <a:t>Körper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folgenden </a:t>
                </a:r>
                <a:r>
                  <a:rPr lang="en-GB" dirty="0" err="1"/>
                  <a:t>Eigenschaften</a:t>
                </a:r>
                <a:r>
                  <a:rPr lang="en-GB" dirty="0"/>
                  <a:t>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Die </a:t>
                </a:r>
                <a:r>
                  <a:rPr lang="en-GB" dirty="0" err="1"/>
                  <a:t>Grundfläche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</a:t>
                </a:r>
                <a:r>
                  <a:rPr lang="en-GB" dirty="0" err="1"/>
                  <a:t>ein</a:t>
                </a:r>
                <a:r>
                  <a:rPr lang="en-GB" dirty="0"/>
                  <a:t> </a:t>
                </a:r>
                <a:r>
                  <a:rPr lang="en-GB" dirty="0" err="1"/>
                  <a:t>beliebiges</a:t>
                </a:r>
                <a:r>
                  <a:rPr lang="en-GB" dirty="0"/>
                  <a:t> </a:t>
                </a:r>
                <a:r>
                  <a:rPr lang="en-GB" dirty="0" err="1"/>
                  <a:t>Vieleck</a:t>
                </a:r>
                <a:r>
                  <a:rPr lang="en-GB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Die </a:t>
                </a:r>
                <a:r>
                  <a:rPr lang="en-GB" dirty="0" err="1"/>
                  <a:t>Seitenflächen</a:t>
                </a:r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</a:t>
                </a:r>
                <a:r>
                  <a:rPr lang="en-GB" dirty="0" err="1"/>
                  <a:t>Dreiecke</a:t>
                </a:r>
                <a:r>
                  <a:rPr lang="en-GB" dirty="0"/>
                  <a:t>. Sie </a:t>
                </a:r>
                <a:r>
                  <a:rPr lang="en-GB" dirty="0" err="1"/>
                  <a:t>bilden</a:t>
                </a:r>
                <a:r>
                  <a:rPr lang="en-GB" dirty="0"/>
                  <a:t> zusammen die </a:t>
                </a:r>
                <a:r>
                  <a:rPr lang="en-GB" dirty="0" err="1"/>
                  <a:t>Mantelfläche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pPr/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60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E018E95-E0A5-7C2A-D9D7-FB928B0817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9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39947-5E59-51F9-9D30-2499F86B74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012412" cy="646112"/>
          </a:xfrm>
        </p:spPr>
        <p:txBody>
          <a:bodyPr/>
          <a:lstStyle/>
          <a:p>
            <a:r>
              <a:rPr lang="en-GB" dirty="0" err="1"/>
              <a:t>Pyramide</a:t>
            </a:r>
            <a:r>
              <a:rPr lang="en-GB" dirty="0"/>
              <a:t> – </a:t>
            </a:r>
            <a:r>
              <a:rPr lang="en-GB" dirty="0" err="1"/>
              <a:t>Oberflächeninhalt</a:t>
            </a:r>
            <a:endParaRPr lang="en-DE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C172B3D-E773-AE6A-9DC7-F4BA791539B3}"/>
              </a:ext>
            </a:extLst>
          </p:cNvPr>
          <p:cNvGrpSpPr/>
          <p:nvPr/>
        </p:nvGrpSpPr>
        <p:grpSpPr>
          <a:xfrm>
            <a:off x="4776643" y="3706096"/>
            <a:ext cx="7061842" cy="2692951"/>
            <a:chOff x="4776643" y="3706096"/>
            <a:chExt cx="7061842" cy="269295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4316130-1015-0A3D-D289-5E3D696518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17717" y1="72590" x2="19352" y2="72012"/>
                          <a14:foregroundMark x1="16453" y1="73036" x2="16672" y2="72959"/>
                          <a14:foregroundMark x1="13765" y1="73985" x2="15339" y2="73429"/>
                          <a14:foregroundMark x1="19352" y1="72012" x2="26196" y2="74052"/>
                          <a14:foregroundMark x1="15301" y1="73198" x2="14937" y2="73178"/>
                          <a14:foregroundMark x1="16622" y1="73269" x2="16489" y2="73262"/>
                          <a14:foregroundMark x1="25754" y1="73761" x2="17610" y2="73322"/>
                          <a14:foregroundMark x1="17467" y1="74307" x2="17807" y2="74344"/>
                          <a14:foregroundMark x1="15158" y1="74052" x2="15444" y2="74083"/>
                          <a14:foregroundMark x1="24408" y1="19242" x2="25239" y2="23907"/>
                          <a14:foregroundMark x1="24356" y1="18950" x2="24408" y2="19242"/>
                          <a14:foregroundMark x1="75791" y1="67055" x2="76380" y2="20700"/>
                          <a14:backgroundMark x1="11847" y1="75219" x2="13392" y2="76093"/>
                          <a14:backgroundMark x1="16851" y1="75802" x2="17292" y2="75510"/>
                          <a14:backgroundMark x1="16851" y1="75510" x2="15673" y2="75510"/>
                          <a14:backgroundMark x1="16262" y1="75510" x2="17071" y2="75510"/>
                          <a14:backgroundMark x1="17881" y1="76093" x2="17881" y2="76093"/>
                          <a14:backgroundMark x1="17660" y1="75219" x2="17660" y2="75219"/>
                          <a14:backgroundMark x1="17586" y1="74927" x2="17586" y2="74927"/>
                          <a14:backgroundMark x1="15305" y1="74636" x2="15305" y2="74636"/>
                          <a14:backgroundMark x1="17586" y1="74927" x2="17586" y2="74927"/>
                          <a14:backgroundMark x1="17734" y1="74927" x2="17734" y2="74927"/>
                          <a14:backgroundMark x1="17513" y1="74927" x2="17513" y2="74927"/>
                          <a14:backgroundMark x1="17439" y1="74636" x2="17439" y2="74636"/>
                          <a14:backgroundMark x1="15453" y1="74344" x2="15453" y2="74344"/>
                          <a14:backgroundMark x1="24503" y1="18659" x2="24503" y2="18659"/>
                          <a14:backgroundMark x1="24650" y1="19242" x2="24650" y2="19242"/>
                        </a14:backgroundRemoval>
                      </a14:imgEffect>
                    </a14:imgLayer>
                  </a14:imgProps>
                </a:ext>
              </a:extLst>
            </a:blip>
            <a:srcRect l="64956" r="13237" b="13505"/>
            <a:stretch/>
          </p:blipFill>
          <p:spPr>
            <a:xfrm>
              <a:off x="9148449" y="3706096"/>
              <a:ext cx="2690036" cy="269295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3222A9E-21F2-DEDA-ED01-64B7D268E3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17717" y1="72590" x2="19352" y2="72012"/>
                          <a14:foregroundMark x1="16453" y1="73036" x2="16672" y2="72959"/>
                          <a14:foregroundMark x1="13765" y1="73985" x2="15339" y2="73429"/>
                          <a14:foregroundMark x1="19352" y1="72012" x2="26196" y2="74052"/>
                          <a14:foregroundMark x1="15301" y1="73198" x2="14937" y2="73178"/>
                          <a14:foregroundMark x1="16622" y1="73269" x2="16489" y2="73262"/>
                          <a14:foregroundMark x1="25754" y1="73761" x2="17610" y2="73322"/>
                          <a14:foregroundMark x1="17467" y1="74307" x2="17807" y2="74344"/>
                          <a14:foregroundMark x1="15158" y1="74052" x2="15444" y2="74083"/>
                          <a14:foregroundMark x1="24408" y1="19242" x2="25239" y2="23907"/>
                          <a14:foregroundMark x1="24356" y1="18950" x2="24408" y2="19242"/>
                          <a14:foregroundMark x1="75791" y1="67055" x2="76380" y2="20700"/>
                          <a14:backgroundMark x1="11847" y1="75219" x2="13392" y2="76093"/>
                          <a14:backgroundMark x1="16851" y1="75802" x2="17292" y2="75510"/>
                          <a14:backgroundMark x1="16851" y1="75510" x2="15673" y2="75510"/>
                          <a14:backgroundMark x1="16262" y1="75510" x2="17071" y2="75510"/>
                          <a14:backgroundMark x1="17881" y1="76093" x2="17881" y2="76093"/>
                          <a14:backgroundMark x1="17660" y1="75219" x2="17660" y2="75219"/>
                          <a14:backgroundMark x1="17586" y1="74927" x2="17586" y2="74927"/>
                          <a14:backgroundMark x1="15305" y1="74636" x2="15305" y2="74636"/>
                          <a14:backgroundMark x1="17586" y1="74927" x2="17586" y2="74927"/>
                          <a14:backgroundMark x1="17734" y1="74927" x2="17734" y2="74927"/>
                          <a14:backgroundMark x1="17513" y1="74927" x2="17513" y2="74927"/>
                          <a14:backgroundMark x1="17439" y1="74636" x2="17439" y2="74636"/>
                          <a14:backgroundMark x1="15453" y1="74344" x2="15453" y2="74344"/>
                          <a14:backgroundMark x1="24503" y1="18659" x2="24503" y2="18659"/>
                          <a14:backgroundMark x1="24650" y1="19242" x2="24650" y2="19242"/>
                        </a14:backgroundRemoval>
                      </a14:imgEffect>
                    </a14:imgLayer>
                  </a14:imgProps>
                </a:ext>
              </a:extLst>
            </a:blip>
            <a:srcRect l="9625" t="3737" r="67118" b="21578"/>
            <a:stretch/>
          </p:blipFill>
          <p:spPr>
            <a:xfrm>
              <a:off x="4778825" y="3895214"/>
              <a:ext cx="2905790" cy="235516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88D07F-06BE-7443-7B96-81B4BAB55218}"/>
                </a:ext>
              </a:extLst>
            </p:cNvPr>
            <p:cNvSpPr txBox="1"/>
            <p:nvPr/>
          </p:nvSpPr>
          <p:spPr>
            <a:xfrm>
              <a:off x="5023220" y="3961392"/>
              <a:ext cx="14805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>
                  <a:solidFill>
                    <a:schemeClr val="bg1"/>
                  </a:solidFill>
                </a:rPr>
                <a:t>Spitze</a:t>
              </a:r>
              <a:endParaRPr lang="en-DE" sz="16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4D8511C-45EB-7D66-A720-5A2F5803226C}"/>
                </a:ext>
              </a:extLst>
            </p:cNvPr>
            <p:cNvSpPr txBox="1"/>
            <p:nvPr/>
          </p:nvSpPr>
          <p:spPr>
            <a:xfrm>
              <a:off x="7890331" y="4591405"/>
              <a:ext cx="14805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>
                  <a:solidFill>
                    <a:schemeClr val="bg1"/>
                  </a:solidFill>
                </a:rPr>
                <a:t>Seitenfläche</a:t>
              </a:r>
              <a:endParaRPr lang="en-DE" sz="16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1A0DAB4-43D7-B8C5-32FB-5115708A84CC}"/>
                </a:ext>
              </a:extLst>
            </p:cNvPr>
            <p:cNvSpPr txBox="1"/>
            <p:nvPr/>
          </p:nvSpPr>
          <p:spPr>
            <a:xfrm>
              <a:off x="4776643" y="4683240"/>
              <a:ext cx="14805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>
                  <a:solidFill>
                    <a:schemeClr val="bg1"/>
                  </a:solidFill>
                </a:rPr>
                <a:t>Höhe</a:t>
              </a:r>
              <a:endParaRPr lang="en-DE" sz="16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A24AAB-CE57-9945-7026-DF2A011BF790}"/>
                </a:ext>
              </a:extLst>
            </p:cNvPr>
            <p:cNvSpPr txBox="1"/>
            <p:nvPr/>
          </p:nvSpPr>
          <p:spPr>
            <a:xfrm>
              <a:off x="7890331" y="3938350"/>
              <a:ext cx="14805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>
                  <a:solidFill>
                    <a:schemeClr val="bg1"/>
                  </a:solidFill>
                </a:rPr>
                <a:t>Seitenkante</a:t>
              </a:r>
              <a:endParaRPr lang="en-DE" sz="16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9951EDB-D2F4-9558-CC64-300A5770918A}"/>
                </a:ext>
              </a:extLst>
            </p:cNvPr>
            <p:cNvSpPr txBox="1"/>
            <p:nvPr/>
          </p:nvSpPr>
          <p:spPr>
            <a:xfrm>
              <a:off x="7890331" y="5244460"/>
              <a:ext cx="14805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>
                  <a:solidFill>
                    <a:schemeClr val="bg1"/>
                  </a:solidFill>
                </a:rPr>
                <a:t>Grundkante</a:t>
              </a:r>
              <a:endParaRPr lang="en-DE" sz="16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CAB78DD-D10E-3A62-AD19-1D1DEB66BB70}"/>
                </a:ext>
              </a:extLst>
            </p:cNvPr>
            <p:cNvSpPr txBox="1"/>
            <p:nvPr/>
          </p:nvSpPr>
          <p:spPr>
            <a:xfrm>
              <a:off x="7890331" y="5897516"/>
              <a:ext cx="14805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>
                  <a:solidFill>
                    <a:schemeClr val="bg1"/>
                  </a:solidFill>
                </a:rPr>
                <a:t>Grundfläche</a:t>
              </a:r>
              <a:endParaRPr lang="en-DE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1B0CB49-7C5A-647B-AF69-3AC234C348AE}"/>
                </a:ext>
              </a:extLst>
            </p:cNvPr>
            <p:cNvCxnSpPr/>
            <p:nvPr/>
          </p:nvCxnSpPr>
          <p:spPr>
            <a:xfrm flipH="1">
              <a:off x="5400675" y="4760682"/>
              <a:ext cx="93345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34B248C-DFE4-2297-BF5F-DCA143BBF5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63479" y="4093932"/>
              <a:ext cx="542071" cy="1369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34075F1-68CF-148D-5E82-3D69D2504E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148449" y="4093932"/>
              <a:ext cx="1083654" cy="10309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B54C92D-1EA6-BD30-F52E-7ECE3A4B4E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67987" y="4130669"/>
              <a:ext cx="1322344" cy="16927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B1A2F7F-B136-A5E8-E935-82469C02DAD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087817" y="4781433"/>
              <a:ext cx="619899" cy="130889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9A402C7-7589-0E53-5F91-1FED0C91B1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50376" y="5170170"/>
              <a:ext cx="991637" cy="264319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977E6AE-469C-F9F3-1180-32F12F6988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67639" y="5413737"/>
              <a:ext cx="522692" cy="241889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81205C4-55CE-7A52-D9D4-E6C7F52F1B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50376" y="5378245"/>
              <a:ext cx="1247276" cy="720520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4FF7759-E97C-3BE3-2B48-90FCAF657C1B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 flipV="1">
              <a:off x="7033342" y="5752291"/>
              <a:ext cx="856989" cy="314502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9084C40-9B8D-B75C-DDA0-D428D9D4041D}"/>
                </a:ext>
              </a:extLst>
            </p:cNvPr>
            <p:cNvSpPr/>
            <p:nvPr/>
          </p:nvSpPr>
          <p:spPr>
            <a:xfrm>
              <a:off x="10632912" y="5148492"/>
              <a:ext cx="324988" cy="285997"/>
            </a:xfrm>
            <a:prstGeom prst="rect">
              <a:avLst/>
            </a:prstGeom>
            <a:solidFill>
              <a:srgbClr val="FCD2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53925EF-2AB3-86C1-0C04-E0D5309C2AD2}"/>
                </a:ext>
              </a:extLst>
            </p:cNvPr>
            <p:cNvSpPr/>
            <p:nvPr/>
          </p:nvSpPr>
          <p:spPr>
            <a:xfrm>
              <a:off x="10978868" y="5156152"/>
              <a:ext cx="53526" cy="285997"/>
            </a:xfrm>
            <a:prstGeom prst="rect">
              <a:avLst/>
            </a:prstGeom>
            <a:solidFill>
              <a:srgbClr val="C4E1B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07056F6-D94A-6DCD-0178-1F4B4E4AAC52}"/>
                </a:ext>
              </a:extLst>
            </p:cNvPr>
            <p:cNvSpPr/>
            <p:nvPr/>
          </p:nvSpPr>
          <p:spPr>
            <a:xfrm rot="3700397">
              <a:off x="11082605" y="5070142"/>
              <a:ext cx="220963" cy="285997"/>
            </a:xfrm>
            <a:prstGeom prst="rect">
              <a:avLst/>
            </a:prstGeom>
            <a:solidFill>
              <a:srgbClr val="C4E1B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1F11467-F2C3-9874-2A85-47ECDA49981E}"/>
                </a:ext>
              </a:extLst>
            </p:cNvPr>
            <p:cNvSpPr/>
            <p:nvPr/>
          </p:nvSpPr>
          <p:spPr>
            <a:xfrm rot="3700397">
              <a:off x="10657697" y="4314664"/>
              <a:ext cx="220963" cy="155328"/>
            </a:xfrm>
            <a:prstGeom prst="rect">
              <a:avLst/>
            </a:prstGeom>
            <a:solidFill>
              <a:srgbClr val="C4E1B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757CB11-1EDA-BFC0-F92C-7CC9C37A7EFE}"/>
                </a:ext>
              </a:extLst>
            </p:cNvPr>
            <p:cNvSpPr/>
            <p:nvPr/>
          </p:nvSpPr>
          <p:spPr>
            <a:xfrm rot="2840437">
              <a:off x="6900069" y="4972076"/>
              <a:ext cx="309339" cy="248738"/>
            </a:xfrm>
            <a:prstGeom prst="rect">
              <a:avLst/>
            </a:prstGeom>
            <a:solidFill>
              <a:srgbClr val="C4E1B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403CC1-0D9C-6965-7DE7-6A28D12DA9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15355" y="4767878"/>
              <a:ext cx="1003235" cy="253916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B6D943A-DC89-8FD5-46EA-4D69335CF1E1}"/>
                </a:ext>
              </a:extLst>
            </p:cNvPr>
            <p:cNvSpPr/>
            <p:nvPr/>
          </p:nvSpPr>
          <p:spPr>
            <a:xfrm>
              <a:off x="6413317" y="6013257"/>
              <a:ext cx="309339" cy="85508"/>
            </a:xfrm>
            <a:prstGeom prst="rect">
              <a:avLst/>
            </a:prstGeom>
            <a:solidFill>
              <a:srgbClr val="FCD2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EC5AC1F-9CCA-3AED-B882-CA674A8ED077}"/>
                </a:ext>
              </a:extLst>
            </p:cNvPr>
            <p:cNvSpPr/>
            <p:nvPr/>
          </p:nvSpPr>
          <p:spPr>
            <a:xfrm rot="1699588">
              <a:off x="6502841" y="5817481"/>
              <a:ext cx="309339" cy="131434"/>
            </a:xfrm>
            <a:prstGeom prst="rect">
              <a:avLst/>
            </a:prstGeom>
            <a:solidFill>
              <a:srgbClr val="FCD2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ABBEC5F2-A4A9-FC36-6BC7-67740F23AE38}"/>
              </a:ext>
            </a:extLst>
          </p:cNvPr>
          <p:cNvSpPr txBox="1"/>
          <p:nvPr/>
        </p:nvSpPr>
        <p:spPr>
          <a:xfrm>
            <a:off x="5688304" y="6229770"/>
            <a:ext cx="1480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Schrägbild</a:t>
            </a:r>
            <a:endParaRPr lang="en-DE" sz="1600" b="1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70E10AD-BA73-98B6-446D-0C8A2720F234}"/>
              </a:ext>
            </a:extLst>
          </p:cNvPr>
          <p:cNvSpPr txBox="1"/>
          <p:nvPr/>
        </p:nvSpPr>
        <p:spPr>
          <a:xfrm>
            <a:off x="10232103" y="6265334"/>
            <a:ext cx="1480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Netz</a:t>
            </a:r>
            <a:endParaRPr lang="en-D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34295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2B054-CAC6-C3B0-4FD5-6241472529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Fun132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C60F49-F716-1F86-8FCD-DC94F40BB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444" y="2081650"/>
            <a:ext cx="7239372" cy="22734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8FA4886-51B2-1386-70A1-50A02B8696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909"/>
          <a:stretch/>
        </p:blipFill>
        <p:spPr>
          <a:xfrm>
            <a:off x="309444" y="4355067"/>
            <a:ext cx="7131417" cy="18735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209DA0D-4B3E-8477-90F9-9CAAAE3F07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718" t="47872" r="12190"/>
          <a:stretch/>
        </p:blipFill>
        <p:spPr>
          <a:xfrm>
            <a:off x="8114008" y="3619125"/>
            <a:ext cx="3305359" cy="2627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5774829-5621-EF9F-BE90-5AD56BD121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872" r="66479"/>
          <a:stretch/>
        </p:blipFill>
        <p:spPr>
          <a:xfrm>
            <a:off x="7619777" y="611203"/>
            <a:ext cx="3533771" cy="294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10978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A42F3-1C22-CCD9-4BE9-A6909EE1F8A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Fun133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87BB4A-7B17-0953-35D6-314585738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100" y="2180674"/>
            <a:ext cx="10233800" cy="249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441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Fun134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F86493-22DF-9C30-4FA3-6F0BF0069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771" y="3756042"/>
            <a:ext cx="9591196" cy="21257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7293A5-7FFC-76C2-838C-5F61EDED8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2845" y="2295517"/>
            <a:ext cx="9581122" cy="133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2023-11-15T16:27:26Z</dcterms:modified>
</cp:coreProperties>
</file>