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70" r:id="rId3"/>
    <p:sldId id="271" r:id="rId4"/>
    <p:sldId id="261" r:id="rId5"/>
    <p:sldId id="266" r:id="rId6"/>
    <p:sldId id="267" r:id="rId7"/>
    <p:sldId id="268" r:id="rId8"/>
    <p:sldId id="272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B050"/>
    <a:srgbClr val="FF0000"/>
    <a:srgbClr val="00B0F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FF30BF-E144-411A-A891-B1FCF2BE3B4F}" v="18" dt="2023-11-13T16:46:23.1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0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48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97D6A802-161D-49A1-BF1C-8C4DC762961A}"/>
    <pc:docChg chg="undo custSel modSld">
      <pc:chgData name="Abels, Patrick" userId="ba666de4-0d21-43a6-8e66-51a18aae1b4a" providerId="ADAL" clId="{97D6A802-161D-49A1-BF1C-8C4DC762961A}" dt="2023-08-03T13:21:24.995" v="310" actId="1076"/>
      <pc:docMkLst>
        <pc:docMk/>
      </pc:docMkLst>
      <pc:sldChg chg="addSp delSp modSp mod">
        <pc:chgData name="Abels, Patrick" userId="ba666de4-0d21-43a6-8e66-51a18aae1b4a" providerId="ADAL" clId="{97D6A802-161D-49A1-BF1C-8C4DC762961A}" dt="2023-08-03T13:17:26.414" v="288"/>
        <pc:sldMkLst>
          <pc:docMk/>
          <pc:sldMk cId="4223110314" sldId="261"/>
        </pc:sldMkLst>
        <pc:spChg chg="del">
          <ac:chgData name="Abels, Patrick" userId="ba666de4-0d21-43a6-8e66-51a18aae1b4a" providerId="ADAL" clId="{97D6A802-161D-49A1-BF1C-8C4DC762961A}" dt="2023-08-03T13:10:11.015" v="202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6:40.892" v="188" actId="113"/>
          <ac:spMkLst>
            <pc:docMk/>
            <pc:sldMk cId="4223110314" sldId="261"/>
            <ac:spMk id="3" creationId="{91E27F51-7010-A9B6-38F8-6302D0C64020}"/>
          </ac:spMkLst>
        </pc:spChg>
        <pc:spChg chg="mod ord">
          <ac:chgData name="Abels, Patrick" userId="ba666de4-0d21-43a6-8e66-51a18aae1b4a" providerId="ADAL" clId="{97D6A802-161D-49A1-BF1C-8C4DC762961A}" dt="2023-08-03T13:17:19.080" v="287" actId="166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97D6A802-161D-49A1-BF1C-8C4DC762961A}" dt="2023-08-03T13:10:01.431" v="201" actId="478"/>
          <ac:picMkLst>
            <pc:docMk/>
            <pc:sldMk cId="4223110314" sldId="261"/>
            <ac:picMk id="5" creationId="{EBA4749D-6D20-F569-6F6F-5EF7857F438E}"/>
          </ac:picMkLst>
        </pc:picChg>
        <pc:picChg chg="add del">
          <ac:chgData name="Abels, Patrick" userId="ba666de4-0d21-43a6-8e66-51a18aae1b4a" providerId="ADAL" clId="{97D6A802-161D-49A1-BF1C-8C4DC762961A}" dt="2023-08-03T13:12:58.140" v="212" actId="478"/>
          <ac:picMkLst>
            <pc:docMk/>
            <pc:sldMk cId="4223110314" sldId="261"/>
            <ac:picMk id="7" creationId="{F8F1811D-D43C-78A1-A51A-ED4F2E72D4DA}"/>
          </ac:picMkLst>
        </pc:picChg>
        <pc:picChg chg="add mod">
          <ac:chgData name="Abels, Patrick" userId="ba666de4-0d21-43a6-8e66-51a18aae1b4a" providerId="ADAL" clId="{97D6A802-161D-49A1-BF1C-8C4DC762961A}" dt="2023-08-03T13:17:26.414" v="288"/>
          <ac:picMkLst>
            <pc:docMk/>
            <pc:sldMk cId="4223110314" sldId="261"/>
            <ac:picMk id="9" creationId="{0EBDCBE6-C745-2907-B6D2-2C1194456595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21:24.995" v="310" actId="1076"/>
        <pc:sldMkLst>
          <pc:docMk/>
          <pc:sldMk cId="4127666779" sldId="262"/>
        </pc:sldMkLst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2" creationId="{680F5582-34AF-444B-8539-E798ED83949C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8" creationId="{7CCAE423-208F-2439-4442-4EA59DBAA00A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9" creationId="{01BEB6E6-48C3-37C2-3F72-B29DA091298A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10" creationId="{67AA110C-244C-FD43-7A05-8370D703C541}"/>
          </ac:picMkLst>
        </pc:picChg>
        <pc:picChg chg="add del mod">
          <ac:chgData name="Abels, Patrick" userId="ba666de4-0d21-43a6-8e66-51a18aae1b4a" providerId="ADAL" clId="{97D6A802-161D-49A1-BF1C-8C4DC762961A}" dt="2023-08-03T13:19:59.334" v="299" actId="478"/>
          <ac:picMkLst>
            <pc:docMk/>
            <pc:sldMk cId="4127666779" sldId="262"/>
            <ac:picMk id="11" creationId="{1F589EB4-85BA-EBA4-D750-CFA011DC4D34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12" creationId="{D728A5FA-0857-4037-CE2D-A7DF9A8E392C}"/>
          </ac:picMkLst>
        </pc:picChg>
      </pc:sldChg>
      <pc:sldChg chg="modSp mod">
        <pc:chgData name="Abels, Patrick" userId="ba666de4-0d21-43a6-8e66-51a18aae1b4a" providerId="ADAL" clId="{97D6A802-161D-49A1-BF1C-8C4DC762961A}" dt="2023-08-03T13:01:49.599" v="2" actId="20577"/>
        <pc:sldMkLst>
          <pc:docMk/>
          <pc:sldMk cId="2766537786" sldId="263"/>
        </pc:sldMkLst>
        <pc:spChg chg="mod">
          <ac:chgData name="Abels, Patrick" userId="ba666de4-0d21-43a6-8e66-51a18aae1b4a" providerId="ADAL" clId="{97D6A802-161D-49A1-BF1C-8C4DC762961A}" dt="2023-08-03T13:01:49.599" v="2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modSp mod">
        <pc:chgData name="Abels, Patrick" userId="ba666de4-0d21-43a6-8e66-51a18aae1b4a" providerId="ADAL" clId="{97D6A802-161D-49A1-BF1C-8C4DC762961A}" dt="2023-08-03T13:04:20.548" v="184" actId="20577"/>
        <pc:sldMkLst>
          <pc:docMk/>
          <pc:sldMk cId="2628582133" sldId="265"/>
        </pc:sldMkLst>
        <pc:spChg chg="mod">
          <ac:chgData name="Abels, Patrick" userId="ba666de4-0d21-43a6-8e66-51a18aae1b4a" providerId="ADAL" clId="{97D6A802-161D-49A1-BF1C-8C4DC762961A}" dt="2023-08-03T13:04:20.548" v="184" actId="20577"/>
          <ac:spMkLst>
            <pc:docMk/>
            <pc:sldMk cId="2628582133" sldId="265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97D6A802-161D-49A1-BF1C-8C4DC762961A}" dt="2023-08-03T13:16:53.661" v="271"/>
        <pc:sldMkLst>
          <pc:docMk/>
          <pc:sldMk cId="3463062427" sldId="266"/>
        </pc:sldMkLst>
        <pc:spChg chg="del">
          <ac:chgData name="Abels, Patrick" userId="ba666de4-0d21-43a6-8e66-51a18aae1b4a" providerId="ADAL" clId="{97D6A802-161D-49A1-BF1C-8C4DC762961A}" dt="2023-08-03T13:10:13.442" v="203" actId="478"/>
          <ac:spMkLst>
            <pc:docMk/>
            <pc:sldMk cId="3463062427" sldId="266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6:43.443" v="189" actId="113"/>
          <ac:spMkLst>
            <pc:docMk/>
            <pc:sldMk cId="3463062427" sldId="266"/>
            <ac:spMk id="3" creationId="{91E27F51-7010-A9B6-38F8-6302D0C64020}"/>
          </ac:spMkLst>
        </pc:spChg>
        <pc:picChg chg="del">
          <ac:chgData name="Abels, Patrick" userId="ba666de4-0d21-43a6-8e66-51a18aae1b4a" providerId="ADAL" clId="{97D6A802-161D-49A1-BF1C-8C4DC762961A}" dt="2023-08-03T13:10:13.917" v="204" actId="478"/>
          <ac:picMkLst>
            <pc:docMk/>
            <pc:sldMk cId="3463062427" sldId="266"/>
            <ac:picMk id="5" creationId="{38424DDD-E689-4D7D-89A0-8892E8E1BCDE}"/>
          </ac:picMkLst>
        </pc:picChg>
        <pc:picChg chg="add mod">
          <ac:chgData name="Abels, Patrick" userId="ba666de4-0d21-43a6-8e66-51a18aae1b4a" providerId="ADAL" clId="{97D6A802-161D-49A1-BF1C-8C4DC762961A}" dt="2023-08-03T13:16:53.661" v="271"/>
          <ac:picMkLst>
            <pc:docMk/>
            <pc:sldMk cId="3463062427" sldId="266"/>
            <ac:picMk id="7" creationId="{2707A6E8-80AB-A359-A578-0CE8B23CD37A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6:40.368" v="268" actId="166"/>
        <pc:sldMkLst>
          <pc:docMk/>
          <pc:sldMk cId="1865747485" sldId="267"/>
        </pc:sldMkLst>
        <pc:spChg chg="mod">
          <ac:chgData name="Abels, Patrick" userId="ba666de4-0d21-43a6-8e66-51a18aae1b4a" providerId="ADAL" clId="{97D6A802-161D-49A1-BF1C-8C4DC762961A}" dt="2023-08-03T13:07:38.485" v="194" actId="14100"/>
          <ac:spMkLst>
            <pc:docMk/>
            <pc:sldMk cId="1865747485" sldId="267"/>
            <ac:spMk id="3" creationId="{91E27F51-7010-A9B6-38F8-6302D0C64020}"/>
          </ac:spMkLst>
        </pc:spChg>
        <pc:spChg chg="mod ord">
          <ac:chgData name="Abels, Patrick" userId="ba666de4-0d21-43a6-8e66-51a18aae1b4a" providerId="ADAL" clId="{97D6A802-161D-49A1-BF1C-8C4DC762961A}" dt="2023-08-03T13:16:40.368" v="268" actId="166"/>
          <ac:spMkLst>
            <pc:docMk/>
            <pc:sldMk cId="1865747485" sldId="267"/>
            <ac:spMk id="6" creationId="{992B0168-F754-9993-FCFB-10F07FB1D7F8}"/>
          </ac:spMkLst>
        </pc:spChg>
        <pc:picChg chg="add mod modCrop">
          <ac:chgData name="Abels, Patrick" userId="ba666de4-0d21-43a6-8e66-51a18aae1b4a" providerId="ADAL" clId="{97D6A802-161D-49A1-BF1C-8C4DC762961A}" dt="2023-08-03T13:16:26.384" v="263"/>
          <ac:picMkLst>
            <pc:docMk/>
            <pc:sldMk cId="1865747485" sldId="267"/>
            <ac:picMk id="4" creationId="{B703A6AE-21EA-32B5-7D6B-AF78E990AAE6}"/>
          </ac:picMkLst>
        </pc:picChg>
        <pc:picChg chg="del">
          <ac:chgData name="Abels, Patrick" userId="ba666de4-0d21-43a6-8e66-51a18aae1b4a" providerId="ADAL" clId="{97D6A802-161D-49A1-BF1C-8C4DC762961A}" dt="2023-08-03T13:10:15.870" v="205" actId="478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6:05.630" v="257" actId="1036"/>
        <pc:sldMkLst>
          <pc:docMk/>
          <pc:sldMk cId="1931251602" sldId="268"/>
        </pc:sldMkLst>
        <pc:spChg chg="del">
          <ac:chgData name="Abels, Patrick" userId="ba666de4-0d21-43a6-8e66-51a18aae1b4a" providerId="ADAL" clId="{97D6A802-161D-49A1-BF1C-8C4DC762961A}" dt="2023-08-03T13:10:19.373" v="207" actId="478"/>
          <ac:spMkLst>
            <pc:docMk/>
            <pc:sldMk cId="1931251602" sldId="268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7:55.573" v="197" actId="113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97D6A802-161D-49A1-BF1C-8C4DC762961A}" dt="2023-08-03T13:16:05.630" v="257" actId="1036"/>
          <ac:spMkLst>
            <pc:docMk/>
            <pc:sldMk cId="1931251602" sldId="268"/>
            <ac:spMk id="8" creationId="{789C6ADC-DAC1-5BB4-B082-EF768DE25FC4}"/>
          </ac:spMkLst>
        </pc:spChg>
        <pc:picChg chg="del">
          <ac:chgData name="Abels, Patrick" userId="ba666de4-0d21-43a6-8e66-51a18aae1b4a" providerId="ADAL" clId="{97D6A802-161D-49A1-BF1C-8C4DC762961A}" dt="2023-08-03T13:10:17.427" v="206" actId="478"/>
          <ac:picMkLst>
            <pc:docMk/>
            <pc:sldMk cId="1931251602" sldId="268"/>
            <ac:picMk id="5" creationId="{108D0A10-9516-B7D9-646F-265698FC4B65}"/>
          </ac:picMkLst>
        </pc:picChg>
        <pc:picChg chg="add mod">
          <ac:chgData name="Abels, Patrick" userId="ba666de4-0d21-43a6-8e66-51a18aae1b4a" providerId="ADAL" clId="{97D6A802-161D-49A1-BF1C-8C4DC762961A}" dt="2023-08-03T13:15:53.734" v="249"/>
          <ac:picMkLst>
            <pc:docMk/>
            <pc:sldMk cId="1931251602" sldId="268"/>
            <ac:picMk id="7" creationId="{9116265F-3323-C32D-932E-D0808CFF1FDD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5:38.088" v="244" actId="1035"/>
        <pc:sldMkLst>
          <pc:docMk/>
          <pc:sldMk cId="3717009104" sldId="269"/>
        </pc:sldMkLst>
        <pc:spChg chg="del">
          <ac:chgData name="Abels, Patrick" userId="ba666de4-0d21-43a6-8e66-51a18aae1b4a" providerId="ADAL" clId="{97D6A802-161D-49A1-BF1C-8C4DC762961A}" dt="2023-08-03T13:10:23.419" v="210" actId="478"/>
          <ac:spMkLst>
            <pc:docMk/>
            <pc:sldMk cId="3717009104" sldId="269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8:08.751" v="200" actId="113"/>
          <ac:spMkLst>
            <pc:docMk/>
            <pc:sldMk cId="3717009104" sldId="269"/>
            <ac:spMk id="3" creationId="{91E27F51-7010-A9B6-38F8-6302D0C64020}"/>
          </ac:spMkLst>
        </pc:spChg>
        <pc:spChg chg="add mod">
          <ac:chgData name="Abels, Patrick" userId="ba666de4-0d21-43a6-8e66-51a18aae1b4a" providerId="ADAL" clId="{97D6A802-161D-49A1-BF1C-8C4DC762961A}" dt="2023-08-03T13:15:38.088" v="244" actId="1035"/>
          <ac:spMkLst>
            <pc:docMk/>
            <pc:sldMk cId="3717009104" sldId="269"/>
            <ac:spMk id="10" creationId="{84855692-81A5-80F4-6D83-8BF180D8B258}"/>
          </ac:spMkLst>
        </pc:spChg>
        <pc:picChg chg="del">
          <ac:chgData name="Abels, Patrick" userId="ba666de4-0d21-43a6-8e66-51a18aae1b4a" providerId="ADAL" clId="{97D6A802-161D-49A1-BF1C-8C4DC762961A}" dt="2023-08-03T13:10:21.044" v="208" actId="478"/>
          <ac:picMkLst>
            <pc:docMk/>
            <pc:sldMk cId="3717009104" sldId="269"/>
            <ac:picMk id="5" creationId="{1696A366-2CD3-7A8F-551D-0C61C3BA0E5C}"/>
          </ac:picMkLst>
        </pc:picChg>
        <pc:picChg chg="del">
          <ac:chgData name="Abels, Patrick" userId="ba666de4-0d21-43a6-8e66-51a18aae1b4a" providerId="ADAL" clId="{97D6A802-161D-49A1-BF1C-8C4DC762961A}" dt="2023-08-03T13:10:21.911" v="209" actId="478"/>
          <ac:picMkLst>
            <pc:docMk/>
            <pc:sldMk cId="3717009104" sldId="269"/>
            <ac:picMk id="6" creationId="{569F34F9-39F9-855D-BA51-7715D135AC58}"/>
          </ac:picMkLst>
        </pc:picChg>
        <pc:picChg chg="add mod modCrop">
          <ac:chgData name="Abels, Patrick" userId="ba666de4-0d21-43a6-8e66-51a18aae1b4a" providerId="ADAL" clId="{97D6A802-161D-49A1-BF1C-8C4DC762961A}" dt="2023-08-03T13:14:57.684" v="226" actId="732"/>
          <ac:picMkLst>
            <pc:docMk/>
            <pc:sldMk cId="3717009104" sldId="269"/>
            <ac:picMk id="7" creationId="{0A7D33A1-80FF-8BE0-00F2-EE85BBB49C59}"/>
          </ac:picMkLst>
        </pc:picChg>
        <pc:picChg chg="add mod modCrop">
          <ac:chgData name="Abels, Patrick" userId="ba666de4-0d21-43a6-8e66-51a18aae1b4a" providerId="ADAL" clId="{97D6A802-161D-49A1-BF1C-8C4DC762961A}" dt="2023-08-03T13:15:21.225" v="233" actId="1076"/>
          <ac:picMkLst>
            <pc:docMk/>
            <pc:sldMk cId="3717009104" sldId="269"/>
            <ac:picMk id="8" creationId="{D771FBED-75F9-87E9-3CB6-F506D75EEE13}"/>
          </ac:picMkLst>
        </pc:picChg>
        <pc:picChg chg="add mod modCrop">
          <ac:chgData name="Abels, Patrick" userId="ba666de4-0d21-43a6-8e66-51a18aae1b4a" providerId="ADAL" clId="{97D6A802-161D-49A1-BF1C-8C4DC762961A}" dt="2023-08-03T13:15:18.657" v="232" actId="1076"/>
          <ac:picMkLst>
            <pc:docMk/>
            <pc:sldMk cId="3717009104" sldId="269"/>
            <ac:picMk id="9" creationId="{0BBD3C76-7E49-9199-FDFF-7E6A4612C72E}"/>
          </ac:picMkLst>
        </pc:picChg>
      </pc:sldChg>
    </pc:docChg>
  </pc:docChgLst>
  <pc:docChgLst>
    <pc:chgData name="Abels, Patrick" userId="ba666de4-0d21-43a6-8e66-51a18aae1b4a" providerId="ADAL" clId="{F1FF30BF-E144-411A-A891-B1FCF2BE3B4F}"/>
    <pc:docChg chg="undo custSel addSld delSld modSld">
      <pc:chgData name="Abels, Patrick" userId="ba666de4-0d21-43a6-8e66-51a18aae1b4a" providerId="ADAL" clId="{F1FF30BF-E144-411A-A891-B1FCF2BE3B4F}" dt="2023-11-13T16:46:32.712" v="479" actId="1038"/>
      <pc:docMkLst>
        <pc:docMk/>
      </pc:docMkLst>
      <pc:sldChg chg="del">
        <pc:chgData name="Abels, Patrick" userId="ba666de4-0d21-43a6-8e66-51a18aae1b4a" providerId="ADAL" clId="{F1FF30BF-E144-411A-A891-B1FCF2BE3B4F}" dt="2023-11-13T16:28:30.619" v="0" actId="47"/>
        <pc:sldMkLst>
          <pc:docMk/>
          <pc:sldMk cId="4053142725" sldId="258"/>
        </pc:sldMkLst>
      </pc:sldChg>
      <pc:sldChg chg="del">
        <pc:chgData name="Abels, Patrick" userId="ba666de4-0d21-43a6-8e66-51a18aae1b4a" providerId="ADAL" clId="{F1FF30BF-E144-411A-A891-B1FCF2BE3B4F}" dt="2023-11-13T16:31:07.980" v="68" actId="47"/>
        <pc:sldMkLst>
          <pc:docMk/>
          <pc:sldMk cId="3366437632" sldId="259"/>
        </pc:sldMkLst>
      </pc:sldChg>
      <pc:sldChg chg="addSp delSp modSp mod">
        <pc:chgData name="Abels, Patrick" userId="ba666de4-0d21-43a6-8e66-51a18aae1b4a" providerId="ADAL" clId="{F1FF30BF-E144-411A-A891-B1FCF2BE3B4F}" dt="2023-11-13T16:40:46.198" v="427"/>
        <pc:sldMkLst>
          <pc:docMk/>
          <pc:sldMk cId="4223110314" sldId="261"/>
        </pc:sldMkLst>
        <pc:spChg chg="mod">
          <ac:chgData name="Abels, Patrick" userId="ba666de4-0d21-43a6-8e66-51a18aae1b4a" providerId="ADAL" clId="{F1FF30BF-E144-411A-A891-B1FCF2BE3B4F}" dt="2023-11-13T16:35:12.667" v="374" actId="20577"/>
          <ac:spMkLst>
            <pc:docMk/>
            <pc:sldMk cId="4223110314" sldId="261"/>
            <ac:spMk id="3" creationId="{91E27F51-7010-A9B6-38F8-6302D0C64020}"/>
          </ac:spMkLst>
        </pc:spChg>
        <pc:spChg chg="mod">
          <ac:chgData name="Abels, Patrick" userId="ba666de4-0d21-43a6-8e66-51a18aae1b4a" providerId="ADAL" clId="{F1FF30BF-E144-411A-A891-B1FCF2BE3B4F}" dt="2023-11-13T16:40:46.198" v="427"/>
          <ac:spMkLst>
            <pc:docMk/>
            <pc:sldMk cId="4223110314" sldId="261"/>
            <ac:spMk id="5" creationId="{79C8E4B5-5B53-0806-FF87-476EE9B5E717}"/>
          </ac:spMkLst>
        </pc:spChg>
        <pc:grpChg chg="add mod">
          <ac:chgData name="Abels, Patrick" userId="ba666de4-0d21-43a6-8e66-51a18aae1b4a" providerId="ADAL" clId="{F1FF30BF-E144-411A-A891-B1FCF2BE3B4F}" dt="2023-11-13T16:40:46.198" v="427"/>
          <ac:grpSpMkLst>
            <pc:docMk/>
            <pc:sldMk cId="4223110314" sldId="261"/>
            <ac:grpSpMk id="2" creationId="{FF828441-0C3D-A3D4-F320-D78CA0F2FF10}"/>
          </ac:grpSpMkLst>
        </pc:grpChg>
        <pc:picChg chg="mod">
          <ac:chgData name="Abels, Patrick" userId="ba666de4-0d21-43a6-8e66-51a18aae1b4a" providerId="ADAL" clId="{F1FF30BF-E144-411A-A891-B1FCF2BE3B4F}" dt="2023-11-13T16:40:46.198" v="427"/>
          <ac:picMkLst>
            <pc:docMk/>
            <pc:sldMk cId="4223110314" sldId="261"/>
            <ac:picMk id="4" creationId="{7D722FC5-A07A-EC62-5B76-90FE6B732E4A}"/>
          </ac:picMkLst>
        </pc:picChg>
        <pc:picChg chg="del">
          <ac:chgData name="Abels, Patrick" userId="ba666de4-0d21-43a6-8e66-51a18aae1b4a" providerId="ADAL" clId="{F1FF30BF-E144-411A-A891-B1FCF2BE3B4F}" dt="2023-11-13T16:35:14.827" v="375" actId="478"/>
          <ac:picMkLst>
            <pc:docMk/>
            <pc:sldMk cId="4223110314" sldId="261"/>
            <ac:picMk id="9" creationId="{0EBDCBE6-C745-2907-B6D2-2C1194456595}"/>
          </ac:picMkLst>
        </pc:picChg>
      </pc:sldChg>
      <pc:sldChg chg="delSp del mod">
        <pc:chgData name="Abels, Patrick" userId="ba666de4-0d21-43a6-8e66-51a18aae1b4a" providerId="ADAL" clId="{F1FF30BF-E144-411A-A891-B1FCF2BE3B4F}" dt="2023-11-13T16:34:04.643" v="224" actId="47"/>
        <pc:sldMkLst>
          <pc:docMk/>
          <pc:sldMk cId="4127666779" sldId="262"/>
        </pc:sldMkLst>
        <pc:picChg chg="del">
          <ac:chgData name="Abels, Patrick" userId="ba666de4-0d21-43a6-8e66-51a18aae1b4a" providerId="ADAL" clId="{F1FF30BF-E144-411A-A891-B1FCF2BE3B4F}" dt="2023-11-13T16:33:58.742" v="222" actId="478"/>
          <ac:picMkLst>
            <pc:docMk/>
            <pc:sldMk cId="4127666779" sldId="262"/>
            <ac:picMk id="2" creationId="{680F5582-34AF-444B-8539-E798ED83949C}"/>
          </ac:picMkLst>
        </pc:picChg>
        <pc:picChg chg="del">
          <ac:chgData name="Abels, Patrick" userId="ba666de4-0d21-43a6-8e66-51a18aae1b4a" providerId="ADAL" clId="{F1FF30BF-E144-411A-A891-B1FCF2BE3B4F}" dt="2023-11-13T16:33:56.726" v="221" actId="478"/>
          <ac:picMkLst>
            <pc:docMk/>
            <pc:sldMk cId="4127666779" sldId="262"/>
            <ac:picMk id="9" creationId="{01BEB6E6-48C3-37C2-3F72-B29DA091298A}"/>
          </ac:picMkLst>
        </pc:picChg>
        <pc:picChg chg="del">
          <ac:chgData name="Abels, Patrick" userId="ba666de4-0d21-43a6-8e66-51a18aae1b4a" providerId="ADAL" clId="{F1FF30BF-E144-411A-A891-B1FCF2BE3B4F}" dt="2023-11-13T16:33:54.959" v="219" actId="478"/>
          <ac:picMkLst>
            <pc:docMk/>
            <pc:sldMk cId="4127666779" sldId="262"/>
            <ac:picMk id="10" creationId="{67AA110C-244C-FD43-7A05-8370D703C541}"/>
          </ac:picMkLst>
        </pc:picChg>
        <pc:picChg chg="del">
          <ac:chgData name="Abels, Patrick" userId="ba666de4-0d21-43a6-8e66-51a18aae1b4a" providerId="ADAL" clId="{F1FF30BF-E144-411A-A891-B1FCF2BE3B4F}" dt="2023-11-13T16:33:55.939" v="220" actId="478"/>
          <ac:picMkLst>
            <pc:docMk/>
            <pc:sldMk cId="4127666779" sldId="262"/>
            <ac:picMk id="12" creationId="{D728A5FA-0857-4037-CE2D-A7DF9A8E392C}"/>
          </ac:picMkLst>
        </pc:picChg>
      </pc:sldChg>
      <pc:sldChg chg="delSp modSp del mod">
        <pc:chgData name="Abels, Patrick" userId="ba666de4-0d21-43a6-8e66-51a18aae1b4a" providerId="ADAL" clId="{F1FF30BF-E144-411A-A891-B1FCF2BE3B4F}" dt="2023-11-13T16:33:09.483" v="217" actId="47"/>
        <pc:sldMkLst>
          <pc:docMk/>
          <pc:sldMk cId="2628582133" sldId="265"/>
        </pc:sldMkLst>
        <pc:spChg chg="mod">
          <ac:chgData name="Abels, Patrick" userId="ba666de4-0d21-43a6-8e66-51a18aae1b4a" providerId="ADAL" clId="{F1FF30BF-E144-411A-A891-B1FCF2BE3B4F}" dt="2023-11-13T16:32:06.723" v="188" actId="14100"/>
          <ac:spMkLst>
            <pc:docMk/>
            <pc:sldMk cId="2628582133" sldId="265"/>
            <ac:spMk id="2" creationId="{D75C1544-77A2-CE22-C31D-D08864B78BAE}"/>
          </ac:spMkLst>
        </pc:spChg>
        <pc:grpChg chg="del">
          <ac:chgData name="Abels, Patrick" userId="ba666de4-0d21-43a6-8e66-51a18aae1b4a" providerId="ADAL" clId="{F1FF30BF-E144-411A-A891-B1FCF2BE3B4F}" dt="2023-11-13T16:32:09.832" v="189" actId="478"/>
          <ac:grpSpMkLst>
            <pc:docMk/>
            <pc:sldMk cId="2628582133" sldId="265"/>
            <ac:grpSpMk id="53" creationId="{44807126-5698-6910-23F8-DFBE934F1094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4" creationId="{61B313A3-F40B-1C91-9BE6-FE477033BB07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5" creationId="{739D18B0-3B10-0D2B-2F0F-399E5BBC10A9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6" creationId="{A250DEAC-4B94-B42D-BA0F-0D8F7102DE77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mod">
        <pc:chgData name="Abels, Patrick" userId="ba666de4-0d21-43a6-8e66-51a18aae1b4a" providerId="ADAL" clId="{F1FF30BF-E144-411A-A891-B1FCF2BE3B4F}" dt="2023-11-13T16:40:55.853" v="429"/>
        <pc:sldMkLst>
          <pc:docMk/>
          <pc:sldMk cId="3463062427" sldId="266"/>
        </pc:sldMkLst>
        <pc:spChg chg="mod">
          <ac:chgData name="Abels, Patrick" userId="ba666de4-0d21-43a6-8e66-51a18aae1b4a" providerId="ADAL" clId="{F1FF30BF-E144-411A-A891-B1FCF2BE3B4F}" dt="2023-11-13T16:35:02.890" v="349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F1FF30BF-E144-411A-A891-B1FCF2BE3B4F}" dt="2023-11-13T16:36:11.125" v="388" actId="164"/>
          <ac:spMkLst>
            <pc:docMk/>
            <pc:sldMk cId="3463062427" sldId="266"/>
            <ac:spMk id="5" creationId="{619B63A2-7CBE-6BCC-2439-8430EA977ABB}"/>
          </ac:spMkLst>
        </pc:spChg>
        <pc:spChg chg="add mod">
          <ac:chgData name="Abels, Patrick" userId="ba666de4-0d21-43a6-8e66-51a18aae1b4a" providerId="ADAL" clId="{F1FF30BF-E144-411A-A891-B1FCF2BE3B4F}" dt="2023-11-13T16:40:55.853" v="429"/>
          <ac:spMkLst>
            <pc:docMk/>
            <pc:sldMk cId="3463062427" sldId="266"/>
            <ac:spMk id="12" creationId="{9194CF83-8D1F-E2BE-7C2F-2292418AA9C3}"/>
          </ac:spMkLst>
        </pc:spChg>
        <pc:grpChg chg="add del mod">
          <ac:chgData name="Abels, Patrick" userId="ba666de4-0d21-43a6-8e66-51a18aae1b4a" providerId="ADAL" clId="{F1FF30BF-E144-411A-A891-B1FCF2BE3B4F}" dt="2023-11-13T16:40:44.821" v="426" actId="21"/>
          <ac:grpSpMkLst>
            <pc:docMk/>
            <pc:sldMk cId="3463062427" sldId="266"/>
            <ac:grpSpMk id="8" creationId="{9570ECB0-FF98-1723-5752-A5560C26D8EF}"/>
          </ac:grpSpMkLst>
        </pc:grpChg>
        <pc:picChg chg="add mod modCrop">
          <ac:chgData name="Abels, Patrick" userId="ba666de4-0d21-43a6-8e66-51a18aae1b4a" providerId="ADAL" clId="{F1FF30BF-E144-411A-A891-B1FCF2BE3B4F}" dt="2023-11-13T16:36:11.125" v="388" actId="164"/>
          <ac:picMkLst>
            <pc:docMk/>
            <pc:sldMk cId="3463062427" sldId="266"/>
            <ac:picMk id="4" creationId="{AAD30056-D61F-6B72-3753-E032818DCAAA}"/>
          </ac:picMkLst>
        </pc:picChg>
        <pc:picChg chg="del">
          <ac:chgData name="Abels, Patrick" userId="ba666de4-0d21-43a6-8e66-51a18aae1b4a" providerId="ADAL" clId="{F1FF30BF-E144-411A-A891-B1FCF2BE3B4F}" dt="2023-11-13T16:35:16.039" v="376" actId="478"/>
          <ac:picMkLst>
            <pc:docMk/>
            <pc:sldMk cId="3463062427" sldId="266"/>
            <ac:picMk id="7" creationId="{2707A6E8-80AB-A359-A578-0CE8B23CD37A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9" creationId="{C79D7E47-6D12-F139-58F1-7607FC12EB36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10" creationId="{6E331E61-3555-C584-E1D7-C2EFF46CBC24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11" creationId="{1A023D41-4804-2C12-20D8-4D24FD79DEE7}"/>
          </ac:picMkLst>
        </pc:picChg>
      </pc:sldChg>
      <pc:sldChg chg="addSp delSp modSp mod">
        <pc:chgData name="Abels, Patrick" userId="ba666de4-0d21-43a6-8e66-51a18aae1b4a" providerId="ADAL" clId="{F1FF30BF-E144-411A-A891-B1FCF2BE3B4F}" dt="2023-11-13T16:42:07.537" v="438" actId="14100"/>
        <pc:sldMkLst>
          <pc:docMk/>
          <pc:sldMk cId="1865747485" sldId="267"/>
        </pc:sldMkLst>
        <pc:spChg chg="mod">
          <ac:chgData name="Abels, Patrick" userId="ba666de4-0d21-43a6-8e66-51a18aae1b4a" providerId="ADAL" clId="{F1FF30BF-E144-411A-A891-B1FCF2BE3B4F}" dt="2023-11-13T16:34:54.197" v="332" actId="20577"/>
          <ac:spMkLst>
            <pc:docMk/>
            <pc:sldMk cId="1865747485" sldId="267"/>
            <ac:spMk id="3" creationId="{91E27F51-7010-A9B6-38F8-6302D0C64020}"/>
          </ac:spMkLst>
        </pc:spChg>
        <pc:spChg chg="add del mod">
          <ac:chgData name="Abels, Patrick" userId="ba666de4-0d21-43a6-8e66-51a18aae1b4a" providerId="ADAL" clId="{F1FF30BF-E144-411A-A891-B1FCF2BE3B4F}" dt="2023-11-13T16:40:54.289" v="428" actId="21"/>
          <ac:spMkLst>
            <pc:docMk/>
            <pc:sldMk cId="1865747485" sldId="267"/>
            <ac:spMk id="9" creationId="{C100E073-B95F-AC67-DAE4-A36DDBD37523}"/>
          </ac:spMkLst>
        </pc:spChg>
        <pc:spChg chg="add mod">
          <ac:chgData name="Abels, Patrick" userId="ba666de4-0d21-43a6-8e66-51a18aae1b4a" providerId="ADAL" clId="{F1FF30BF-E144-411A-A891-B1FCF2BE3B4F}" dt="2023-11-13T16:42:07.537" v="438" actId="14100"/>
          <ac:spMkLst>
            <pc:docMk/>
            <pc:sldMk cId="1865747485" sldId="267"/>
            <ac:spMk id="12" creationId="{35F8A4E2-55F6-18C3-0247-97AAA6050931}"/>
          </ac:spMkLst>
        </pc:spChg>
        <pc:picChg chg="del">
          <ac:chgData name="Abels, Patrick" userId="ba666de4-0d21-43a6-8e66-51a18aae1b4a" providerId="ADAL" clId="{F1FF30BF-E144-411A-A891-B1FCF2BE3B4F}" dt="2023-11-13T16:34:38.572" v="302" actId="478"/>
          <ac:picMkLst>
            <pc:docMk/>
            <pc:sldMk cId="1865747485" sldId="267"/>
            <ac:picMk id="4" creationId="{B703A6AE-21EA-32B5-7D6B-AF78E990AAE6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5" creationId="{C2D7B7CD-A64D-28E0-DFE9-CF3277D567A3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7" creationId="{BC89D9A3-7DB3-38E7-7EB6-043EFF621967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8" creationId="{0228E747-DA39-C3D1-DDB3-99992DFC7FD6}"/>
          </ac:picMkLst>
        </pc:picChg>
        <pc:picChg chg="add mod">
          <ac:chgData name="Abels, Patrick" userId="ba666de4-0d21-43a6-8e66-51a18aae1b4a" providerId="ADAL" clId="{F1FF30BF-E144-411A-A891-B1FCF2BE3B4F}" dt="2023-11-13T16:41:59.158" v="435" actId="1367"/>
          <ac:picMkLst>
            <pc:docMk/>
            <pc:sldMk cId="1865747485" sldId="267"/>
            <ac:picMk id="11" creationId="{07CE2C7F-391E-14D7-F7CC-5022E47ECFD1}"/>
          </ac:picMkLst>
        </pc:picChg>
      </pc:sldChg>
      <pc:sldChg chg="addSp delSp modSp mod">
        <pc:chgData name="Abels, Patrick" userId="ba666de4-0d21-43a6-8e66-51a18aae1b4a" providerId="ADAL" clId="{F1FF30BF-E144-411A-A891-B1FCF2BE3B4F}" dt="2023-11-13T16:46:32.712" v="479" actId="1038"/>
        <pc:sldMkLst>
          <pc:docMk/>
          <pc:sldMk cId="1931251602" sldId="268"/>
        </pc:sldMkLst>
        <pc:spChg chg="mod">
          <ac:chgData name="Abels, Patrick" userId="ba666de4-0d21-43a6-8e66-51a18aae1b4a" providerId="ADAL" clId="{F1FF30BF-E144-411A-A891-B1FCF2BE3B4F}" dt="2023-11-13T16:34:35.431" v="301" actId="20577"/>
          <ac:spMkLst>
            <pc:docMk/>
            <pc:sldMk cId="1931251602" sldId="268"/>
            <ac:spMk id="3" creationId="{91E27F51-7010-A9B6-38F8-6302D0C64020}"/>
          </ac:spMkLst>
        </pc:spChg>
        <pc:spChg chg="mod ord">
          <ac:chgData name="Abels, Patrick" userId="ba666de4-0d21-43a6-8e66-51a18aae1b4a" providerId="ADAL" clId="{F1FF30BF-E144-411A-A891-B1FCF2BE3B4F}" dt="2023-11-13T16:43:36.683" v="450" actId="166"/>
          <ac:spMkLst>
            <pc:docMk/>
            <pc:sldMk cId="1931251602" sldId="268"/>
            <ac:spMk id="8" creationId="{789C6ADC-DAC1-5BB4-B082-EF768DE25FC4}"/>
          </ac:spMkLst>
        </pc:spChg>
        <pc:picChg chg="add del">
          <ac:chgData name="Abels, Patrick" userId="ba666de4-0d21-43a6-8e66-51a18aae1b4a" providerId="ADAL" clId="{F1FF30BF-E144-411A-A891-B1FCF2BE3B4F}" dt="2023-11-13T16:42:34.681" v="440" actId="478"/>
          <ac:picMkLst>
            <pc:docMk/>
            <pc:sldMk cId="1931251602" sldId="268"/>
            <ac:picMk id="4" creationId="{07DC3431-8B2A-0715-F904-2466A3493AF3}"/>
          </ac:picMkLst>
        </pc:picChg>
        <pc:picChg chg="del">
          <ac:chgData name="Abels, Patrick" userId="ba666de4-0d21-43a6-8e66-51a18aae1b4a" providerId="ADAL" clId="{F1FF30BF-E144-411A-A891-B1FCF2BE3B4F}" dt="2023-11-13T16:34:27.610" v="272" actId="478"/>
          <ac:picMkLst>
            <pc:docMk/>
            <pc:sldMk cId="1931251602" sldId="268"/>
            <ac:picMk id="7" creationId="{9116265F-3323-C32D-932E-D0808CFF1FDD}"/>
          </ac:picMkLst>
        </pc:picChg>
        <pc:picChg chg="add mod">
          <ac:chgData name="Abels, Patrick" userId="ba666de4-0d21-43a6-8e66-51a18aae1b4a" providerId="ADAL" clId="{F1FF30BF-E144-411A-A891-B1FCF2BE3B4F}" dt="2023-11-13T16:43:28.788" v="448" actId="1367"/>
          <ac:picMkLst>
            <pc:docMk/>
            <pc:sldMk cId="1931251602" sldId="268"/>
            <ac:picMk id="9" creationId="{D50D144A-C848-6C15-5380-DA3FDD4713B9}"/>
          </ac:picMkLst>
        </pc:picChg>
        <pc:picChg chg="add mod modCrop">
          <ac:chgData name="Abels, Patrick" userId="ba666de4-0d21-43a6-8e66-51a18aae1b4a" providerId="ADAL" clId="{F1FF30BF-E144-411A-A891-B1FCF2BE3B4F}" dt="2023-11-13T16:44:05.533" v="454"/>
          <ac:picMkLst>
            <pc:docMk/>
            <pc:sldMk cId="1931251602" sldId="268"/>
            <ac:picMk id="10" creationId="{0DA968D3-D8FA-831A-2CF3-C1FDD61F1B92}"/>
          </ac:picMkLst>
        </pc:picChg>
        <pc:picChg chg="add del mod modCrop">
          <ac:chgData name="Abels, Patrick" userId="ba666de4-0d21-43a6-8e66-51a18aae1b4a" providerId="ADAL" clId="{F1FF30BF-E144-411A-A891-B1FCF2BE3B4F}" dt="2023-11-13T16:45:58.952" v="465" actId="478"/>
          <ac:picMkLst>
            <pc:docMk/>
            <pc:sldMk cId="1931251602" sldId="268"/>
            <ac:picMk id="12" creationId="{4BA76C5A-5260-08A3-B225-32F84B175DDF}"/>
          </ac:picMkLst>
        </pc:picChg>
        <pc:picChg chg="add mod modCrop">
          <ac:chgData name="Abels, Patrick" userId="ba666de4-0d21-43a6-8e66-51a18aae1b4a" providerId="ADAL" clId="{F1FF30BF-E144-411A-A891-B1FCF2BE3B4F}" dt="2023-11-13T16:46:32.712" v="479" actId="1038"/>
          <ac:picMkLst>
            <pc:docMk/>
            <pc:sldMk cId="1931251602" sldId="268"/>
            <ac:picMk id="14" creationId="{0096E33D-1768-EA71-235C-321AF50ED133}"/>
          </ac:picMkLst>
        </pc:picChg>
      </pc:sldChg>
      <pc:sldChg chg="del">
        <pc:chgData name="Abels, Patrick" userId="ba666de4-0d21-43a6-8e66-51a18aae1b4a" providerId="ADAL" clId="{F1FF30BF-E144-411A-A891-B1FCF2BE3B4F}" dt="2023-11-13T16:33:31.934" v="218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F1FF30BF-E144-411A-A891-B1FCF2BE3B4F}" dt="2023-11-13T16:30:57.976" v="67" actId="20577"/>
        <pc:sldMkLst>
          <pc:docMk/>
          <pc:sldMk cId="4171353846" sldId="270"/>
        </pc:sldMkLst>
        <pc:spChg chg="mod">
          <ac:chgData name="Abels, Patrick" userId="ba666de4-0d21-43a6-8e66-51a18aae1b4a" providerId="ADAL" clId="{F1FF30BF-E144-411A-A891-B1FCF2BE3B4F}" dt="2023-11-13T16:30:57.976" v="67" actId="20577"/>
          <ac:spMkLst>
            <pc:docMk/>
            <pc:sldMk cId="4171353846" sldId="270"/>
            <ac:spMk id="2" creationId="{39C0FA9D-D609-4FFD-9DDE-2D5D0550D26F}"/>
          </ac:spMkLst>
        </pc:spChg>
        <pc:picChg chg="add mod">
          <ac:chgData name="Abels, Patrick" userId="ba666de4-0d21-43a6-8e66-51a18aae1b4a" providerId="ADAL" clId="{F1FF30BF-E144-411A-A891-B1FCF2BE3B4F}" dt="2023-11-13T16:30:42.219" v="64" actId="14861"/>
          <ac:picMkLst>
            <pc:docMk/>
            <pc:sldMk cId="4171353846" sldId="270"/>
            <ac:picMk id="4" creationId="{A327DC1C-2964-0EB4-E71D-DFD909C2B8D4}"/>
          </ac:picMkLst>
        </pc:picChg>
      </pc:sldChg>
      <pc:sldChg chg="addSp delSp modSp new mod">
        <pc:chgData name="Abels, Patrick" userId="ba666de4-0d21-43a6-8e66-51a18aae1b4a" providerId="ADAL" clId="{F1FF30BF-E144-411A-A891-B1FCF2BE3B4F}" dt="2023-11-13T16:33:07.897" v="216" actId="478"/>
        <pc:sldMkLst>
          <pc:docMk/>
          <pc:sldMk cId="2367007499" sldId="271"/>
        </pc:sldMkLst>
        <pc:spChg chg="del">
          <ac:chgData name="Abels, Patrick" userId="ba666de4-0d21-43a6-8e66-51a18aae1b4a" providerId="ADAL" clId="{F1FF30BF-E144-411A-A891-B1FCF2BE3B4F}" dt="2023-11-13T16:33:07.897" v="216" actId="478"/>
          <ac:spMkLst>
            <pc:docMk/>
            <pc:sldMk cId="2367007499" sldId="271"/>
            <ac:spMk id="2" creationId="{C8206E9E-6D89-8926-4A7C-0B13F09959C0}"/>
          </ac:spMkLst>
        </pc:spChg>
        <pc:spChg chg="add 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3" creationId="{E4A0B759-666C-1900-B1F0-6E89C117ED2E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5" creationId="{2379965B-E762-D4AA-AD53-D8473CCE522E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6" creationId="{51BFE5E6-6324-ADC5-64C5-2B930174F672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7" creationId="{FE486C57-EF00-79FD-0612-CF54196822A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8" creationId="{6625C38C-2BEE-7951-A425-642BD54BF621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9" creationId="{0F87618C-8D3C-6E07-077D-86D06BF1B2DB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1" creationId="{2B29F922-2CEF-EF47-4953-8F26ABC6B26C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2" creationId="{17476E67-D91E-28CF-7F0D-EAA50A393B78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3" creationId="{87E4C7C3-2542-2B46-5821-66F50C945E7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4" creationId="{9EF820F1-ED80-598D-1871-ACE527E53794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5" creationId="{12C81974-097C-2E5E-962F-D1B7A954C938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7" creationId="{A8DC7F22-33CF-886F-0461-667763A64C42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8" creationId="{B407C8B3-2CA4-3B4B-6331-39A73F6CB92B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9" creationId="{B402101A-E7E9-F45C-D8C0-4ECC3FBE737F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0" creationId="{2E3ECEFA-C2D7-E269-70DA-0F34FE5E9353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1" creationId="{9A692C6C-2EE3-7A84-F53E-06B944C53C36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3" creationId="{D283DB7F-C4E9-2388-4540-012874DB303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4" creationId="{AD0394EC-9F12-4940-5967-FD1DEB4ED529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5" creationId="{B3601F3C-5DDF-D16C-C7AB-0C64C29DBAD1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6" creationId="{AB953A39-085F-C559-BEB7-0AB43DCE2170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7" creationId="{9E460853-743A-4023-FA3D-0C9048414200}"/>
          </ac:spMkLst>
        </pc:s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4" creationId="{96A5D81B-CA13-72A2-9CA7-81290D19626E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10" creationId="{E9E6067C-5208-FE70-5D31-6176CE4AF931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16" creationId="{BBF586F0-2ED3-4B40-5A6B-CFC24AC9CA22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22" creationId="{A392F8D8-536F-F518-A391-60FCF7B931BF}"/>
          </ac:grpSpMkLst>
        </pc:grpChg>
      </pc:sldChg>
      <pc:sldChg chg="modSp new mod">
        <pc:chgData name="Abels, Patrick" userId="ba666de4-0d21-43a6-8e66-51a18aae1b4a" providerId="ADAL" clId="{F1FF30BF-E144-411A-A891-B1FCF2BE3B4F}" dt="2023-11-13T16:34:20.003" v="271" actId="20577"/>
        <pc:sldMkLst>
          <pc:docMk/>
          <pc:sldMk cId="1696715170" sldId="272"/>
        </pc:sldMkLst>
        <pc:spChg chg="mod">
          <ac:chgData name="Abels, Patrick" userId="ba666de4-0d21-43a6-8e66-51a18aae1b4a" providerId="ADAL" clId="{F1FF30BF-E144-411A-A891-B1FCF2BE3B4F}" dt="2023-11-13T16:34:20.003" v="271" actId="20577"/>
          <ac:spMkLst>
            <pc:docMk/>
            <pc:sldMk cId="1696715170" sldId="272"/>
            <ac:spMk id="2" creationId="{3CB4AC83-A0D2-8995-9BE5-B7B7A750ED63}"/>
          </ac:spMkLst>
        </pc:spChg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68" r:id="rId10"/>
    <p:sldLayoutId id="214748366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10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9C0FA9D-D609-4FFD-9DDE-2D5D0550D2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16541"/>
            <a:ext cx="11915775" cy="2420471"/>
          </a:xfrm>
        </p:spPr>
        <p:txBody>
          <a:bodyPr/>
          <a:lstStyle/>
          <a:p>
            <a:r>
              <a:rPr lang="en-GB" dirty="0" err="1">
                <a:solidFill>
                  <a:srgbClr val="FFC000"/>
                </a:solidFill>
              </a:rPr>
              <a:t>Körperberechnungen</a:t>
            </a:r>
            <a:r>
              <a:rPr lang="en-GB" dirty="0"/>
              <a:t> </a:t>
            </a:r>
          </a:p>
          <a:p>
            <a:r>
              <a:rPr lang="en-GB" dirty="0" err="1"/>
              <a:t>Pyramide</a:t>
            </a:r>
            <a:r>
              <a:rPr lang="en-GB" dirty="0"/>
              <a:t>, Kegel, Kugel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27DC1C-2964-0EB4-E71D-DFD909C2B8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3435" y="2537012"/>
            <a:ext cx="5585130" cy="4033705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417135384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">
            <a:extLst>
              <a:ext uri="{FF2B5EF4-FFF2-40B4-BE49-F238E27FC236}">
                <a16:creationId xmlns:a16="http://schemas.microsoft.com/office/drawing/2014/main" id="{E4A0B759-666C-1900-B1F0-6E89C117ED2E}"/>
              </a:ext>
            </a:extLst>
          </p:cNvPr>
          <p:cNvSpPr txBox="1">
            <a:spLocks/>
          </p:cNvSpPr>
          <p:nvPr/>
        </p:nvSpPr>
        <p:spPr>
          <a:xfrm>
            <a:off x="138112" y="268941"/>
            <a:ext cx="11915775" cy="6379509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Wie fit bist du ?</a:t>
            </a:r>
          </a:p>
          <a:p>
            <a:pPr algn="l" fontAlgn="t">
              <a:lnSpc>
                <a:spcPct val="150000"/>
              </a:lnSpc>
              <a:spcBef>
                <a:spcPts val="0"/>
              </a:spcBef>
            </a:pPr>
            <a:endParaRPr lang="en-GB" sz="320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l" fontAlgn="t">
              <a:lnSpc>
                <a:spcPct val="150000"/>
              </a:lnSpc>
              <a:spcBef>
                <a:spcPts val="0"/>
              </a:spcBef>
            </a:pPr>
            <a:r>
              <a:rPr lang="en-GB" sz="3200">
                <a:solidFill>
                  <a:srgbClr val="FFFFFF"/>
                </a:solidFill>
                <a:latin typeface="Calibri" panose="020F0502020204030204" pitchFamily="34" charset="0"/>
              </a:rPr>
              <a:t>Größenangaben umrechnen</a:t>
            </a:r>
            <a:endParaRPr lang="en-DE" sz="3200">
              <a:latin typeface="Arial" panose="020B0604020202020204" pitchFamily="34" charset="0"/>
            </a:endParaRPr>
          </a:p>
          <a:p>
            <a:pPr algn="l" fontAlgn="t">
              <a:lnSpc>
                <a:spcPct val="150000"/>
              </a:lnSpc>
              <a:spcBef>
                <a:spcPts val="0"/>
              </a:spcBef>
            </a:pPr>
            <a:r>
              <a:rPr lang="en-GB" sz="3200">
                <a:solidFill>
                  <a:srgbClr val="FFFFFF"/>
                </a:solidFill>
                <a:latin typeface="Calibri" panose="020F0502020204030204" pitchFamily="34" charset="0"/>
              </a:rPr>
              <a:t>Körper darstellen</a:t>
            </a:r>
            <a:endParaRPr lang="en-DE" sz="3200">
              <a:latin typeface="Arial" panose="020B0604020202020204" pitchFamily="34" charset="0"/>
            </a:endParaRPr>
          </a:p>
          <a:p>
            <a:pPr algn="l" fontAlgn="t">
              <a:lnSpc>
                <a:spcPct val="150000"/>
              </a:lnSpc>
              <a:spcBef>
                <a:spcPts val="0"/>
              </a:spcBef>
            </a:pPr>
            <a:r>
              <a:rPr lang="en-GB" sz="3200">
                <a:solidFill>
                  <a:srgbClr val="FFFFFF"/>
                </a:solidFill>
                <a:latin typeface="Calibri" panose="020F0502020204030204" pitchFamily="34" charset="0"/>
              </a:rPr>
              <a:t>Dreiecke, Vierecke, Kreise</a:t>
            </a:r>
            <a:endParaRPr lang="en-DE" sz="3200">
              <a:latin typeface="Arial" panose="020B0604020202020204" pitchFamily="34" charset="0"/>
            </a:endParaRPr>
          </a:p>
          <a:p>
            <a:pPr algn="l" fontAlgn="t">
              <a:lnSpc>
                <a:spcPct val="150000"/>
              </a:lnSpc>
              <a:spcBef>
                <a:spcPts val="0"/>
              </a:spcBef>
            </a:pPr>
            <a:r>
              <a:rPr lang="en-GB" sz="3200">
                <a:solidFill>
                  <a:srgbClr val="FFFFFF"/>
                </a:solidFill>
                <a:latin typeface="Calibri" panose="020F0502020204030204" pitchFamily="34" charset="0"/>
              </a:rPr>
              <a:t>Oberflächeninhalt und Volumen</a:t>
            </a:r>
            <a:endParaRPr lang="en-DE" sz="3200" dirty="0">
              <a:latin typeface="Arial" panose="020B06040202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6A5D81B-CA13-72A2-9CA7-81290D19626E}"/>
              </a:ext>
            </a:extLst>
          </p:cNvPr>
          <p:cNvGrpSpPr/>
          <p:nvPr/>
        </p:nvGrpSpPr>
        <p:grpSpPr>
          <a:xfrm>
            <a:off x="6324599" y="2755014"/>
            <a:ext cx="5135400" cy="792000"/>
            <a:chOff x="6324599" y="2875388"/>
            <a:chExt cx="5135400" cy="792000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5" name="Star: 5 Points 4">
              <a:extLst>
                <a:ext uri="{FF2B5EF4-FFF2-40B4-BE49-F238E27FC236}">
                  <a16:creationId xmlns:a16="http://schemas.microsoft.com/office/drawing/2014/main" id="{2379965B-E762-D4AA-AD53-D8473CCE522E}"/>
                </a:ext>
              </a:extLst>
            </p:cNvPr>
            <p:cNvSpPr/>
            <p:nvPr/>
          </p:nvSpPr>
          <p:spPr>
            <a:xfrm>
              <a:off x="6324599" y="2875388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51BFE5E6-6324-ADC5-64C5-2B930174F672}"/>
                </a:ext>
              </a:extLst>
            </p:cNvPr>
            <p:cNvSpPr/>
            <p:nvPr/>
          </p:nvSpPr>
          <p:spPr>
            <a:xfrm>
              <a:off x="7410449" y="2875388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7" name="Star: 5 Points 6">
              <a:extLst>
                <a:ext uri="{FF2B5EF4-FFF2-40B4-BE49-F238E27FC236}">
                  <a16:creationId xmlns:a16="http://schemas.microsoft.com/office/drawing/2014/main" id="{FE486C57-EF00-79FD-0612-CF54196822AD}"/>
                </a:ext>
              </a:extLst>
            </p:cNvPr>
            <p:cNvSpPr/>
            <p:nvPr/>
          </p:nvSpPr>
          <p:spPr>
            <a:xfrm>
              <a:off x="8496299" y="2875388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8" name="Star: 5 Points 7">
              <a:extLst>
                <a:ext uri="{FF2B5EF4-FFF2-40B4-BE49-F238E27FC236}">
                  <a16:creationId xmlns:a16="http://schemas.microsoft.com/office/drawing/2014/main" id="{6625C38C-2BEE-7951-A425-642BD54BF621}"/>
                </a:ext>
              </a:extLst>
            </p:cNvPr>
            <p:cNvSpPr/>
            <p:nvPr/>
          </p:nvSpPr>
          <p:spPr>
            <a:xfrm>
              <a:off x="9582149" y="2875388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9" name="Star: 5 Points 8">
              <a:extLst>
                <a:ext uri="{FF2B5EF4-FFF2-40B4-BE49-F238E27FC236}">
                  <a16:creationId xmlns:a16="http://schemas.microsoft.com/office/drawing/2014/main" id="{0F87618C-8D3C-6E07-077D-86D06BF1B2DB}"/>
                </a:ext>
              </a:extLst>
            </p:cNvPr>
            <p:cNvSpPr/>
            <p:nvPr/>
          </p:nvSpPr>
          <p:spPr>
            <a:xfrm>
              <a:off x="10667999" y="2875388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E9E6067C-5208-FE70-5D31-6176CE4AF931}"/>
              </a:ext>
            </a:extLst>
          </p:cNvPr>
          <p:cNvGrpSpPr/>
          <p:nvPr/>
        </p:nvGrpSpPr>
        <p:grpSpPr>
          <a:xfrm>
            <a:off x="6324599" y="3497477"/>
            <a:ext cx="5135400" cy="792000"/>
            <a:chOff x="6324599" y="3617176"/>
            <a:chExt cx="5135400" cy="792000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11" name="Star: 5 Points 10">
              <a:extLst>
                <a:ext uri="{FF2B5EF4-FFF2-40B4-BE49-F238E27FC236}">
                  <a16:creationId xmlns:a16="http://schemas.microsoft.com/office/drawing/2014/main" id="{2B29F922-2CEF-EF47-4953-8F26ABC6B26C}"/>
                </a:ext>
              </a:extLst>
            </p:cNvPr>
            <p:cNvSpPr/>
            <p:nvPr/>
          </p:nvSpPr>
          <p:spPr>
            <a:xfrm>
              <a:off x="6324599" y="361717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Star: 5 Points 11">
              <a:extLst>
                <a:ext uri="{FF2B5EF4-FFF2-40B4-BE49-F238E27FC236}">
                  <a16:creationId xmlns:a16="http://schemas.microsoft.com/office/drawing/2014/main" id="{17476E67-D91E-28CF-7F0D-EAA50A393B78}"/>
                </a:ext>
              </a:extLst>
            </p:cNvPr>
            <p:cNvSpPr/>
            <p:nvPr/>
          </p:nvSpPr>
          <p:spPr>
            <a:xfrm>
              <a:off x="7410449" y="361717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Star: 5 Points 12">
              <a:extLst>
                <a:ext uri="{FF2B5EF4-FFF2-40B4-BE49-F238E27FC236}">
                  <a16:creationId xmlns:a16="http://schemas.microsoft.com/office/drawing/2014/main" id="{87E4C7C3-2542-2B46-5821-66F50C945E7D}"/>
                </a:ext>
              </a:extLst>
            </p:cNvPr>
            <p:cNvSpPr/>
            <p:nvPr/>
          </p:nvSpPr>
          <p:spPr>
            <a:xfrm>
              <a:off x="8496299" y="361717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Star: 5 Points 13">
              <a:extLst>
                <a:ext uri="{FF2B5EF4-FFF2-40B4-BE49-F238E27FC236}">
                  <a16:creationId xmlns:a16="http://schemas.microsoft.com/office/drawing/2014/main" id="{9EF820F1-ED80-598D-1871-ACE527E53794}"/>
                </a:ext>
              </a:extLst>
            </p:cNvPr>
            <p:cNvSpPr/>
            <p:nvPr/>
          </p:nvSpPr>
          <p:spPr>
            <a:xfrm>
              <a:off x="9582149" y="361717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Star: 5 Points 14">
              <a:extLst>
                <a:ext uri="{FF2B5EF4-FFF2-40B4-BE49-F238E27FC236}">
                  <a16:creationId xmlns:a16="http://schemas.microsoft.com/office/drawing/2014/main" id="{12C81974-097C-2E5E-962F-D1B7A954C938}"/>
                </a:ext>
              </a:extLst>
            </p:cNvPr>
            <p:cNvSpPr/>
            <p:nvPr/>
          </p:nvSpPr>
          <p:spPr>
            <a:xfrm>
              <a:off x="10667999" y="361717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BF586F0-2ED3-4B40-5A6B-CFC24AC9CA22}"/>
              </a:ext>
            </a:extLst>
          </p:cNvPr>
          <p:cNvGrpSpPr/>
          <p:nvPr/>
        </p:nvGrpSpPr>
        <p:grpSpPr>
          <a:xfrm>
            <a:off x="6324599" y="4239940"/>
            <a:ext cx="5135400" cy="792000"/>
            <a:chOff x="6324599" y="4358964"/>
            <a:chExt cx="5135400" cy="792000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17" name="Star: 5 Points 16">
              <a:extLst>
                <a:ext uri="{FF2B5EF4-FFF2-40B4-BE49-F238E27FC236}">
                  <a16:creationId xmlns:a16="http://schemas.microsoft.com/office/drawing/2014/main" id="{A8DC7F22-33CF-886F-0461-667763A64C42}"/>
                </a:ext>
              </a:extLst>
            </p:cNvPr>
            <p:cNvSpPr/>
            <p:nvPr/>
          </p:nvSpPr>
          <p:spPr>
            <a:xfrm>
              <a:off x="6324599" y="4358964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8" name="Star: 5 Points 17">
              <a:extLst>
                <a:ext uri="{FF2B5EF4-FFF2-40B4-BE49-F238E27FC236}">
                  <a16:creationId xmlns:a16="http://schemas.microsoft.com/office/drawing/2014/main" id="{B407C8B3-2CA4-3B4B-6331-39A73F6CB92B}"/>
                </a:ext>
              </a:extLst>
            </p:cNvPr>
            <p:cNvSpPr/>
            <p:nvPr/>
          </p:nvSpPr>
          <p:spPr>
            <a:xfrm>
              <a:off x="7410449" y="4358964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9" name="Star: 5 Points 18">
              <a:extLst>
                <a:ext uri="{FF2B5EF4-FFF2-40B4-BE49-F238E27FC236}">
                  <a16:creationId xmlns:a16="http://schemas.microsoft.com/office/drawing/2014/main" id="{B402101A-E7E9-F45C-D8C0-4ECC3FBE737F}"/>
                </a:ext>
              </a:extLst>
            </p:cNvPr>
            <p:cNvSpPr/>
            <p:nvPr/>
          </p:nvSpPr>
          <p:spPr>
            <a:xfrm>
              <a:off x="8496299" y="4358964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20" name="Star: 5 Points 19">
              <a:extLst>
                <a:ext uri="{FF2B5EF4-FFF2-40B4-BE49-F238E27FC236}">
                  <a16:creationId xmlns:a16="http://schemas.microsoft.com/office/drawing/2014/main" id="{2E3ECEFA-C2D7-E269-70DA-0F34FE5E9353}"/>
                </a:ext>
              </a:extLst>
            </p:cNvPr>
            <p:cNvSpPr/>
            <p:nvPr/>
          </p:nvSpPr>
          <p:spPr>
            <a:xfrm>
              <a:off x="9582149" y="4358964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21" name="Star: 5 Points 20">
              <a:extLst>
                <a:ext uri="{FF2B5EF4-FFF2-40B4-BE49-F238E27FC236}">
                  <a16:creationId xmlns:a16="http://schemas.microsoft.com/office/drawing/2014/main" id="{9A692C6C-2EE3-7A84-F53E-06B944C53C36}"/>
                </a:ext>
              </a:extLst>
            </p:cNvPr>
            <p:cNvSpPr/>
            <p:nvPr/>
          </p:nvSpPr>
          <p:spPr>
            <a:xfrm>
              <a:off x="10667999" y="4358964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392F8D8-536F-F518-A391-60FCF7B931BF}"/>
              </a:ext>
            </a:extLst>
          </p:cNvPr>
          <p:cNvGrpSpPr/>
          <p:nvPr/>
        </p:nvGrpSpPr>
        <p:grpSpPr>
          <a:xfrm>
            <a:off x="6324599" y="4982403"/>
            <a:ext cx="5135400" cy="792000"/>
            <a:chOff x="6324599" y="5392540"/>
            <a:chExt cx="5135400" cy="792000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23" name="Star: 5 Points 22">
              <a:extLst>
                <a:ext uri="{FF2B5EF4-FFF2-40B4-BE49-F238E27FC236}">
                  <a16:creationId xmlns:a16="http://schemas.microsoft.com/office/drawing/2014/main" id="{D283DB7F-C4E9-2388-4540-012874DB303D}"/>
                </a:ext>
              </a:extLst>
            </p:cNvPr>
            <p:cNvSpPr/>
            <p:nvPr/>
          </p:nvSpPr>
          <p:spPr>
            <a:xfrm>
              <a:off x="6324599" y="5392540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24" name="Star: 5 Points 23">
              <a:extLst>
                <a:ext uri="{FF2B5EF4-FFF2-40B4-BE49-F238E27FC236}">
                  <a16:creationId xmlns:a16="http://schemas.microsoft.com/office/drawing/2014/main" id="{AD0394EC-9F12-4940-5967-FD1DEB4ED529}"/>
                </a:ext>
              </a:extLst>
            </p:cNvPr>
            <p:cNvSpPr/>
            <p:nvPr/>
          </p:nvSpPr>
          <p:spPr>
            <a:xfrm>
              <a:off x="7410449" y="5392540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25" name="Star: 5 Points 24">
              <a:extLst>
                <a:ext uri="{FF2B5EF4-FFF2-40B4-BE49-F238E27FC236}">
                  <a16:creationId xmlns:a16="http://schemas.microsoft.com/office/drawing/2014/main" id="{B3601F3C-5DDF-D16C-C7AB-0C64C29DBAD1}"/>
                </a:ext>
              </a:extLst>
            </p:cNvPr>
            <p:cNvSpPr/>
            <p:nvPr/>
          </p:nvSpPr>
          <p:spPr>
            <a:xfrm>
              <a:off x="8496299" y="5392540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26" name="Star: 5 Points 25">
              <a:extLst>
                <a:ext uri="{FF2B5EF4-FFF2-40B4-BE49-F238E27FC236}">
                  <a16:creationId xmlns:a16="http://schemas.microsoft.com/office/drawing/2014/main" id="{AB953A39-085F-C559-BEB7-0AB43DCE2170}"/>
                </a:ext>
              </a:extLst>
            </p:cNvPr>
            <p:cNvSpPr/>
            <p:nvPr/>
          </p:nvSpPr>
          <p:spPr>
            <a:xfrm>
              <a:off x="9582149" y="5392540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27" name="Star: 5 Points 26">
              <a:extLst>
                <a:ext uri="{FF2B5EF4-FFF2-40B4-BE49-F238E27FC236}">
                  <a16:creationId xmlns:a16="http://schemas.microsoft.com/office/drawing/2014/main" id="{9E460853-743A-4023-FA3D-0C9048414200}"/>
                </a:ext>
              </a:extLst>
            </p:cNvPr>
            <p:cNvSpPr/>
            <p:nvPr/>
          </p:nvSpPr>
          <p:spPr>
            <a:xfrm>
              <a:off x="10667999" y="5392540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</p:spTree>
    <p:extLst>
      <p:ext uri="{BB962C8B-B14F-4D97-AF65-F5344CB8AC3E}">
        <p14:creationId xmlns:p14="http://schemas.microsoft.com/office/powerpoint/2010/main" val="236700749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7" y="781533"/>
            <a:ext cx="7619003" cy="646112"/>
          </a:xfrm>
        </p:spPr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1: </a:t>
            </a:r>
            <a:r>
              <a:rPr lang="en-GB" sz="3600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Größenangaben</a:t>
            </a:r>
            <a:r>
              <a:rPr lang="en-GB" sz="3600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sz="3600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umrechnen</a:t>
            </a:r>
            <a:endParaRPr lang="en-DE" sz="3600" i="0" u="none" strike="noStrike" dirty="0">
              <a:effectLst/>
              <a:latin typeface="Arial" panose="020B0604020202020204" pitchFamily="34" charset="0"/>
            </a:endParaRPr>
          </a:p>
          <a:p>
            <a:endParaRPr lang="en-DE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09D2C6-9509-CDB1-E903-FA244ECEC803}"/>
              </a:ext>
            </a:extLst>
          </p:cNvPr>
          <p:cNvSpPr/>
          <p:nvPr/>
        </p:nvSpPr>
        <p:spPr>
          <a:xfrm>
            <a:off x="363087" y="3191536"/>
            <a:ext cx="11508357" cy="304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F828441-0C3D-A3D4-F320-D78CA0F2FF10}"/>
              </a:ext>
            </a:extLst>
          </p:cNvPr>
          <p:cNvGrpSpPr/>
          <p:nvPr/>
        </p:nvGrpSpPr>
        <p:grpSpPr>
          <a:xfrm>
            <a:off x="2233061" y="1588169"/>
            <a:ext cx="8239226" cy="4831881"/>
            <a:chOff x="2156059" y="1744648"/>
            <a:chExt cx="7931217" cy="4569523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7D722FC5-A07A-EC62-5B76-90FE6B732E4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biLevel thresh="25000"/>
            </a:blip>
            <a:srcRect l="1995"/>
            <a:stretch/>
          </p:blipFill>
          <p:spPr>
            <a:xfrm>
              <a:off x="2338938" y="1744648"/>
              <a:ext cx="7652493" cy="4569523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9C8E4B5-5B53-0806-FF87-476EE9B5E717}"/>
                </a:ext>
              </a:extLst>
            </p:cNvPr>
            <p:cNvSpPr/>
            <p:nvPr/>
          </p:nvSpPr>
          <p:spPr>
            <a:xfrm>
              <a:off x="2156059" y="3390900"/>
              <a:ext cx="7931217" cy="37257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</p:spTree>
    <p:extLst>
      <p:ext uri="{BB962C8B-B14F-4D97-AF65-F5344CB8AC3E}">
        <p14:creationId xmlns:p14="http://schemas.microsoft.com/office/powerpoint/2010/main" val="422311031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2: </a:t>
            </a:r>
            <a:r>
              <a:rPr lang="en-GB" sz="3600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Körper</a:t>
            </a:r>
            <a:r>
              <a:rPr lang="en-GB" sz="3600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sz="3600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darstellen</a:t>
            </a:r>
            <a:endParaRPr lang="en-DE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61874D-0D83-4860-275B-6777F631EA60}"/>
              </a:ext>
            </a:extLst>
          </p:cNvPr>
          <p:cNvSpPr/>
          <p:nvPr/>
        </p:nvSpPr>
        <p:spPr>
          <a:xfrm>
            <a:off x="683643" y="3238500"/>
            <a:ext cx="11508357" cy="304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79D7E47-6D12-F139-58F1-7607FC12EB36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</a:blip>
          <a:stretch>
            <a:fillRect/>
          </a:stretch>
        </p:blipFill>
        <p:spPr>
          <a:xfrm>
            <a:off x="3441283" y="1427645"/>
            <a:ext cx="5993075" cy="513827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E331E61-3555-C584-E1D7-C2EFF46CBC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428" b="47006"/>
          <a:stretch/>
        </p:blipFill>
        <p:spPr>
          <a:xfrm>
            <a:off x="3441283" y="2734235"/>
            <a:ext cx="5993073" cy="141642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A023D41-4804-2C12-20D8-4D24FD79DEE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t="71126" b="8623"/>
          <a:stretch/>
        </p:blipFill>
        <p:spPr>
          <a:xfrm>
            <a:off x="3441282" y="5127810"/>
            <a:ext cx="5993073" cy="104056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9194CF83-8D1F-E2BE-7C2F-2292418AA9C3}"/>
              </a:ext>
            </a:extLst>
          </p:cNvPr>
          <p:cNvSpPr/>
          <p:nvPr/>
        </p:nvSpPr>
        <p:spPr>
          <a:xfrm>
            <a:off x="2430285" y="4153084"/>
            <a:ext cx="8239226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63062427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7" y="781533"/>
            <a:ext cx="8203793" cy="646112"/>
          </a:xfrm>
        </p:spPr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3: </a:t>
            </a:r>
            <a:r>
              <a:rPr lang="en-GB" sz="3600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Dreiecke</a:t>
            </a:r>
            <a:r>
              <a:rPr lang="en-GB" dirty="0">
                <a:solidFill>
                  <a:srgbClr val="FFFFFF"/>
                </a:solidFill>
                <a:latin typeface="Calibri" panose="020F0502020204030204" pitchFamily="34" charset="0"/>
              </a:rPr>
              <a:t>, </a:t>
            </a:r>
            <a:r>
              <a:rPr lang="en-GB" dirty="0" err="1">
                <a:solidFill>
                  <a:srgbClr val="FFFFFF"/>
                </a:solidFill>
                <a:latin typeface="Calibri" panose="020F0502020204030204" pitchFamily="34" charset="0"/>
              </a:rPr>
              <a:t>Vierecke</a:t>
            </a:r>
            <a:r>
              <a:rPr lang="en-GB" dirty="0">
                <a:solidFill>
                  <a:srgbClr val="FFFFFF"/>
                </a:solidFill>
                <a:latin typeface="Calibri" panose="020F0502020204030204" pitchFamily="34" charset="0"/>
              </a:rPr>
              <a:t>, </a:t>
            </a:r>
            <a:r>
              <a:rPr lang="en-GB" dirty="0" err="1">
                <a:solidFill>
                  <a:srgbClr val="FFFFFF"/>
                </a:solidFill>
                <a:latin typeface="Calibri" panose="020F0502020204030204" pitchFamily="34" charset="0"/>
              </a:rPr>
              <a:t>Kreise</a:t>
            </a:r>
            <a:endParaRPr lang="en-DE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2B0168-F754-9993-FCFB-10F07FB1D7F8}"/>
              </a:ext>
            </a:extLst>
          </p:cNvPr>
          <p:cNvSpPr/>
          <p:nvPr/>
        </p:nvSpPr>
        <p:spPr>
          <a:xfrm>
            <a:off x="683643" y="3354572"/>
            <a:ext cx="11508357" cy="304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7CE2C7F-391E-14D7-F7CC-5022E47ECFD1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</a:blip>
          <a:stretch>
            <a:fillRect/>
          </a:stretch>
        </p:blipFill>
        <p:spPr>
          <a:xfrm>
            <a:off x="1929730" y="1797556"/>
            <a:ext cx="8332539" cy="4343267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5F8A4E2-55F6-18C3-0247-97AAA6050931}"/>
              </a:ext>
            </a:extLst>
          </p:cNvPr>
          <p:cNvSpPr/>
          <p:nvPr/>
        </p:nvSpPr>
        <p:spPr>
          <a:xfrm>
            <a:off x="1929729" y="3265403"/>
            <a:ext cx="8469329" cy="39396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65747485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7" y="781533"/>
            <a:ext cx="8243887" cy="646112"/>
          </a:xfrm>
        </p:spPr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4: </a:t>
            </a:r>
            <a:r>
              <a:rPr lang="en-GB" sz="3600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Oberflächeninhalt</a:t>
            </a:r>
            <a:r>
              <a:rPr lang="en-GB" sz="3600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und </a:t>
            </a:r>
            <a:r>
              <a:rPr lang="en-GB" sz="3600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Volumen</a:t>
            </a:r>
            <a:endParaRPr lang="en-DE" sz="360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98435F-BE74-E7B1-3B11-1501615D065C}"/>
              </a:ext>
            </a:extLst>
          </p:cNvPr>
          <p:cNvSpPr/>
          <p:nvPr/>
        </p:nvSpPr>
        <p:spPr>
          <a:xfrm>
            <a:off x="683643" y="3238500"/>
            <a:ext cx="11508357" cy="304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50D144A-C848-6C15-5380-DA3FDD4713B9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</a:blip>
          <a:stretch>
            <a:fillRect/>
          </a:stretch>
        </p:blipFill>
        <p:spPr>
          <a:xfrm>
            <a:off x="3293732" y="1354133"/>
            <a:ext cx="5604535" cy="543166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DA968D3-D8FA-831A-2CF3-C1FDD61F1B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 t="20284" b="56444"/>
          <a:stretch/>
        </p:blipFill>
        <p:spPr>
          <a:xfrm>
            <a:off x="3293731" y="2458572"/>
            <a:ext cx="5604535" cy="126402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89C6ADC-DAC1-5BB4-B082-EF768DE25FC4}"/>
              </a:ext>
            </a:extLst>
          </p:cNvPr>
          <p:cNvSpPr/>
          <p:nvPr/>
        </p:nvSpPr>
        <p:spPr>
          <a:xfrm>
            <a:off x="1505004" y="3722595"/>
            <a:ext cx="9181990" cy="190026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096E33D-1768-EA71-235C-321AF50ED1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l="75518" t="70986"/>
          <a:stretch/>
        </p:blipFill>
        <p:spPr>
          <a:xfrm>
            <a:off x="7529183" y="5018364"/>
            <a:ext cx="1538848" cy="1767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251602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CB4AC83-A0D2-8995-9BE5-B7B7A750ED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Fun126,127 pro Thema (4!) </a:t>
            </a:r>
            <a:r>
              <a:rPr lang="en-GB" dirty="0" err="1"/>
              <a:t>mindestens</a:t>
            </a:r>
            <a:r>
              <a:rPr lang="en-GB" dirty="0"/>
              <a:t> 3 </a:t>
            </a:r>
            <a:r>
              <a:rPr lang="en-GB" dirty="0" err="1"/>
              <a:t>Aufgaben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9671517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Widescreen</PresentationFormat>
  <Paragraphs>14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Arial Black</vt:lpstr>
      <vt:lpstr>Calibri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216</cp:revision>
  <dcterms:created xsi:type="dcterms:W3CDTF">2022-12-22T20:26:39Z</dcterms:created>
  <dcterms:modified xsi:type="dcterms:W3CDTF">2023-11-13T16:46:34Z</dcterms:modified>
</cp:coreProperties>
</file>