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76" r:id="rId4"/>
    <p:sldId id="279" r:id="rId5"/>
    <p:sldId id="284" r:id="rId6"/>
    <p:sldId id="286" r:id="rId7"/>
    <p:sldId id="287" r:id="rId8"/>
    <p:sldId id="288" r:id="rId9"/>
    <p:sldId id="289" r:id="rId10"/>
    <p:sldId id="278" r:id="rId11"/>
    <p:sldId id="261" r:id="rId12"/>
    <p:sldId id="281" r:id="rId13"/>
    <p:sldId id="282" r:id="rId14"/>
    <p:sldId id="283" r:id="rId15"/>
    <p:sldId id="280" r:id="rId16"/>
    <p:sldId id="262" r:id="rId17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D87037"/>
    <a:srgbClr val="635B46"/>
    <a:srgbClr val="EA919E"/>
    <a:srgbClr val="000000"/>
    <a:srgbClr val="0D2504"/>
    <a:srgbClr val="010201"/>
    <a:srgbClr val="99B7AE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4" autoAdjust="0"/>
    <p:restoredTop sz="94660"/>
  </p:normalViewPr>
  <p:slideViewPr>
    <p:cSldViewPr snapToGrid="0">
      <p:cViewPr>
        <p:scale>
          <a:sx n="49" d="100"/>
          <a:sy n="49" d="100"/>
        </p:scale>
        <p:origin x="1252" y="2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  <pc:spChg chg="mod">
          <ac:chgData name="Abels, Patrick" userId="ba666de4-0d21-43a6-8e66-51a18aae1b4a" providerId="ADAL" clId="{AA08B590-372F-44AB-B5C5-382214F053A9}" dt="2023-12-23T22:26:11.928" v="125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8:53.837" v="1123" actId="13822"/>
          <ac:spMkLst>
            <pc:docMk/>
            <pc:sldMk cId="4223110314" sldId="261"/>
            <ac:spMk id="11" creationId="{CF2B3431-5440-3902-3596-D6FE76607E0E}"/>
          </ac:spMkLst>
        </pc:spChg>
        <pc:grpChg chg="del">
          <ac:chgData name="Abels, Patrick" userId="ba666de4-0d21-43a6-8e66-51a18aae1b4a" providerId="ADAL" clId="{AA08B590-372F-44AB-B5C5-382214F053A9}" dt="2023-12-23T22:05:19.444" v="791" actId="478"/>
          <ac:grpSpMkLst>
            <pc:docMk/>
            <pc:sldMk cId="4223110314" sldId="261"/>
            <ac:grpSpMk id="2" creationId="{FF828441-0C3D-A3D4-F320-D78CA0F2FF10}"/>
          </ac:grpSpMkLst>
        </pc:grpChg>
        <pc:picChg chg="add del">
          <ac:chgData name="Abels, Patrick" userId="ba666de4-0d21-43a6-8e66-51a18aae1b4a" providerId="ADAL" clId="{AA08B590-372F-44AB-B5C5-382214F053A9}" dt="2023-12-23T22:18:23.645" v="1114" actId="478"/>
          <ac:picMkLst>
            <pc:docMk/>
            <pc:sldMk cId="4223110314" sldId="261"/>
            <ac:picMk id="8" creationId="{E98F7C80-431B-3DB0-A85C-3C2E345F72A2}"/>
          </ac:picMkLst>
        </pc:picChg>
        <pc:picChg chg="add mod modCrop">
          <ac:chgData name="Abels, Patrick" userId="ba666de4-0d21-43a6-8e66-51a18aae1b4a" providerId="ADAL" clId="{AA08B590-372F-44AB-B5C5-382214F053A9}" dt="2023-12-23T22:19:10.634" v="1126" actId="732"/>
          <ac:picMkLst>
            <pc:docMk/>
            <pc:sldMk cId="4223110314" sldId="261"/>
            <ac:picMk id="10" creationId="{D5DA3204-53B6-BB54-5460-CC890D4C2272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  <pc:spChg chg="mod">
          <ac:chgData name="Abels, Patrick" userId="ba666de4-0d21-43a6-8e66-51a18aae1b4a" providerId="ADAL" clId="{AA08B590-372F-44AB-B5C5-382214F053A9}" dt="2023-12-23T22:23:43.933" v="1202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9:40.487" v="1132" actId="1076"/>
          <ac:spMkLst>
            <pc:docMk/>
            <pc:sldMk cId="3463062427" sldId="266"/>
            <ac:spMk id="5" creationId="{4D591A5D-A839-734A-281E-3AF88E6045F3}"/>
          </ac:spMkLst>
        </pc:spChg>
        <pc:picChg chg="add mod">
          <ac:chgData name="Abels, Patrick" userId="ba666de4-0d21-43a6-8e66-51a18aae1b4a" providerId="ADAL" clId="{AA08B590-372F-44AB-B5C5-382214F053A9}" dt="2023-12-23T22:19:33.457" v="1130" actId="1076"/>
          <ac:picMkLst>
            <pc:docMk/>
            <pc:sldMk cId="3463062427" sldId="266"/>
            <ac:picMk id="4" creationId="{3AFBB9FB-81D6-8578-1225-198F28AFE281}"/>
          </ac:picMkLst>
        </pc:picChg>
        <pc:picChg chg="del">
          <ac:chgData name="Abels, Patrick" userId="ba666de4-0d21-43a6-8e66-51a18aae1b4a" providerId="ADAL" clId="{AA08B590-372F-44AB-B5C5-382214F053A9}" dt="2023-12-23T22:05:17.410" v="788" actId="478"/>
          <ac:picMkLst>
            <pc:docMk/>
            <pc:sldMk cId="3463062427" sldId="266"/>
            <ac:picMk id="9" creationId="{C79D7E47-6D12-F139-58F1-7607FC12EB36}"/>
          </ac:picMkLst>
        </pc:picChg>
        <pc:picChg chg="del">
          <ac:chgData name="Abels, Patrick" userId="ba666de4-0d21-43a6-8e66-51a18aae1b4a" providerId="ADAL" clId="{AA08B590-372F-44AB-B5C5-382214F053A9}" dt="2023-12-23T22:05:18.011" v="789" actId="478"/>
          <ac:picMkLst>
            <pc:docMk/>
            <pc:sldMk cId="3463062427" sldId="266"/>
            <ac:picMk id="10" creationId="{6E331E61-3555-C584-E1D7-C2EFF46CBC24}"/>
          </ac:picMkLst>
        </pc:picChg>
        <pc:picChg chg="del">
          <ac:chgData name="Abels, Patrick" userId="ba666de4-0d21-43a6-8e66-51a18aae1b4a" providerId="ADAL" clId="{AA08B590-372F-44AB-B5C5-382214F053A9}" dt="2023-12-23T22:05:18.377" v="790" actId="478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  <pc:spChg chg="mod">
          <ac:chgData name="Abels, Patrick" userId="ba666de4-0d21-43a6-8e66-51a18aae1b4a" providerId="ADAL" clId="{AA08B590-372F-44AB-B5C5-382214F053A9}" dt="2023-12-23T22:23:49.570" v="1205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0:38.651" v="1141" actId="1076"/>
          <ac:spMkLst>
            <pc:docMk/>
            <pc:sldMk cId="1865747485" sldId="267"/>
            <ac:spMk id="5" creationId="{392AA918-1F2B-18C5-379B-54C3565DE86F}"/>
          </ac:spMkLst>
        </pc:spChg>
        <pc:picChg chg="add mod">
          <ac:chgData name="Abels, Patrick" userId="ba666de4-0d21-43a6-8e66-51a18aae1b4a" providerId="ADAL" clId="{AA08B590-372F-44AB-B5C5-382214F053A9}" dt="2023-12-23T22:20:04.809" v="1139" actId="1076"/>
          <ac:picMkLst>
            <pc:docMk/>
            <pc:sldMk cId="1865747485" sldId="267"/>
            <ac:picMk id="4" creationId="{8F593596-6677-295E-64B2-BB44AF0EC593}"/>
          </ac:picMkLst>
        </pc:picChg>
        <pc:picChg chg="del">
          <ac:chgData name="Abels, Patrick" userId="ba666de4-0d21-43a6-8e66-51a18aae1b4a" providerId="ADAL" clId="{AA08B590-372F-44AB-B5C5-382214F053A9}" dt="2023-12-23T22:05:16.100" v="787" actId="478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  <pc:spChg chg="mod">
          <ac:chgData name="Abels, Patrick" userId="ba666de4-0d21-43a6-8e66-51a18aae1b4a" providerId="ADAL" clId="{AA08B590-372F-44AB-B5C5-382214F053A9}" dt="2023-12-23T22:26:05.602" v="1249" actId="14100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1:16.364" v="1147" actId="1076"/>
          <ac:spMkLst>
            <pc:docMk/>
            <pc:sldMk cId="1931251602" sldId="268"/>
            <ac:spMk id="5" creationId="{F19CA3B3-59BA-A424-5931-95E08F43A775}"/>
          </ac:spMkLst>
        </pc:spChg>
        <pc:picChg chg="add mod">
          <ac:chgData name="Abels, Patrick" userId="ba666de4-0d21-43a6-8e66-51a18aae1b4a" providerId="ADAL" clId="{AA08B590-372F-44AB-B5C5-382214F053A9}" dt="2023-12-23T22:21:10.777" v="1145" actId="1076"/>
          <ac:picMkLst>
            <pc:docMk/>
            <pc:sldMk cId="1931251602" sldId="268"/>
            <ac:picMk id="4" creationId="{AB35BB8A-5ADB-0A79-718A-5644050D0800}"/>
          </ac:picMkLst>
        </pc:picChg>
        <pc:picChg chg="del">
          <ac:chgData name="Abels, Patrick" userId="ba666de4-0d21-43a6-8e66-51a18aae1b4a" providerId="ADAL" clId="{AA08B590-372F-44AB-B5C5-382214F053A9}" dt="2023-12-23T22:05:02.166" v="766" actId="478"/>
          <ac:picMkLst>
            <pc:docMk/>
            <pc:sldMk cId="1931251602" sldId="268"/>
            <ac:picMk id="9" creationId="{D50D144A-C848-6C15-5380-DA3FDD4713B9}"/>
          </ac:picMkLst>
        </pc:picChg>
        <pc:picChg chg="del">
          <ac:chgData name="Abels, Patrick" userId="ba666de4-0d21-43a6-8e66-51a18aae1b4a" providerId="ADAL" clId="{AA08B590-372F-44AB-B5C5-382214F053A9}" dt="2023-12-23T22:05:02.969" v="767" actId="478"/>
          <ac:picMkLst>
            <pc:docMk/>
            <pc:sldMk cId="1931251602" sldId="268"/>
            <ac:picMk id="10" creationId="{0DA968D3-D8FA-831A-2CF3-C1FDD61F1B92}"/>
          </ac:picMkLst>
        </pc:picChg>
        <pc:picChg chg="del">
          <ac:chgData name="Abels, Patrick" userId="ba666de4-0d21-43a6-8e66-51a18aae1b4a" providerId="ADAL" clId="{AA08B590-372F-44AB-B5C5-382214F053A9}" dt="2023-12-23T22:05:01.560" v="765" actId="478"/>
          <ac:picMkLst>
            <pc:docMk/>
            <pc:sldMk cId="1931251602" sldId="268"/>
            <ac:picMk id="14" creationId="{0096E33D-1768-EA71-235C-321AF50ED133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  <pc:spChg chg="mod ord">
          <ac:chgData name="Abels, Patrick" userId="ba666de4-0d21-43a6-8e66-51a18aae1b4a" providerId="ADAL" clId="{AA08B590-372F-44AB-B5C5-382214F053A9}" dt="2023-12-23T22:26:25.094" v="1251" actId="113"/>
          <ac:spMkLst>
            <pc:docMk/>
            <pc:sldMk cId="4171353846" sldId="270"/>
            <ac:spMk id="2" creationId="{39C0FA9D-D609-4FFD-9DDE-2D5D0550D26F}"/>
          </ac:spMkLst>
        </pc:spChg>
        <pc:picChg chg="del">
          <ac:chgData name="Abels, Patrick" userId="ba666de4-0d21-43a6-8e66-51a18aae1b4a" providerId="ADAL" clId="{AA08B590-372F-44AB-B5C5-382214F053A9}" dt="2023-12-23T21:53:34.278" v="27" actId="478"/>
          <ac:picMkLst>
            <pc:docMk/>
            <pc:sldMk cId="4171353846" sldId="270"/>
            <ac:picMk id="4" creationId="{A327DC1C-2964-0EB4-E71D-DFD909C2B8D4}"/>
          </ac:picMkLst>
        </pc:picChg>
        <pc:picChg chg="add mod">
          <ac:chgData name="Abels, Patrick" userId="ba666de4-0d21-43a6-8e66-51a18aae1b4a" providerId="ADAL" clId="{AA08B590-372F-44AB-B5C5-382214F053A9}" dt="2023-12-23T21:56:22.496" v="50" actId="1076"/>
          <ac:picMkLst>
            <pc:docMk/>
            <pc:sldMk cId="4171353846" sldId="270"/>
            <ac:picMk id="5" creationId="{723C0B8B-3CC9-3BB9-25B5-7BF505DF42FB}"/>
          </ac:picMkLst>
        </pc:picChg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  <pc:spChg chg="mod">
          <ac:chgData name="Abels, Patrick" userId="ba666de4-0d21-43a6-8e66-51a18aae1b4a" providerId="ADAL" clId="{AA08B590-372F-44AB-B5C5-382214F053A9}" dt="2023-12-23T22:04:00.757" v="674" actId="179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7" creationId="{9E460853-743A-4023-FA3D-0C9048414200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8" creationId="{B3B95440-ADB6-05D7-85A6-A87EE205A92F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9" creationId="{0618A88E-88D3-65AF-51B0-103860599BA9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0" creationId="{974CE181-5230-476D-1DA0-49B1B9B3E02B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1" creationId="{230A953E-23AB-9ACE-3744-6BEC48A24AA8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2" creationId="{A7B4CBF0-46FB-0B3B-8F52-178E9EEC8022}"/>
          </ac:spMkLst>
        </pc:spChg>
        <pc:grpChg chg="add 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" creationId="{C1FDFBD8-668D-C9EB-A211-D1F910E1076C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6" creationId="{BBF586F0-2ED3-4B40-5A6B-CFC24AC9CA22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  <pc:spChg chg="mod">
          <ac:chgData name="Abels, Patrick" userId="ba666de4-0d21-43a6-8e66-51a18aae1b4a" providerId="ADAL" clId="{AA08B590-372F-44AB-B5C5-382214F053A9}" dt="2023-12-23T22:27:19.250" v="1254" actId="207"/>
          <ac:spMkLst>
            <pc:docMk/>
            <pc:sldMk cId="1696715170" sldId="272"/>
            <ac:spMk id="2" creationId="{3CB4AC83-A0D2-8995-9BE5-B7B7A750ED63}"/>
          </ac:spMkLst>
        </pc:spChg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  <pc:spChg chg="mod">
          <ac:chgData name="Abels, Patrick" userId="ba666de4-0d21-43a6-8e66-51a18aae1b4a" providerId="ADAL" clId="{AA08B590-372F-44AB-B5C5-382214F053A9}" dt="2023-12-23T22:25:57.424" v="1246" actId="20577"/>
          <ac:spMkLst>
            <pc:docMk/>
            <pc:sldMk cId="1524756335" sldId="273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AA08B590-372F-44AB-B5C5-382214F053A9}" dt="2023-12-23T22:22:00.754" v="1153" actId="732"/>
          <ac:picMkLst>
            <pc:docMk/>
            <pc:sldMk cId="1524756335" sldId="273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14.111" v="1160" actId="11530"/>
          <ac:picMkLst>
            <pc:docMk/>
            <pc:sldMk cId="1524756335" sldId="273"/>
            <ac:picMk id="7" creationId="{3CFD6D58-F6CF-5599-81BE-5464DE92040A}"/>
          </ac:picMkLst>
        </pc:picChg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  <pc:spChg chg="mod">
          <ac:chgData name="Abels, Patrick" userId="ba666de4-0d21-43a6-8e66-51a18aae1b4a" providerId="ADAL" clId="{AA08B590-372F-44AB-B5C5-382214F053A9}" dt="2023-12-23T22:17:41.282" v="1112" actId="14100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  <pc:spChg chg="mod">
          <ac:chgData name="Abels, Patrick" userId="ba666de4-0d21-43a6-8e66-51a18aae1b4a" providerId="ADAL" clId="{AA08B590-372F-44AB-B5C5-382214F053A9}" dt="2023-12-23T22:25:52.489" v="1243" actId="20577"/>
          <ac:spMkLst>
            <pc:docMk/>
            <pc:sldMk cId="3121237333" sldId="275"/>
            <ac:spMk id="3" creationId="{91E27F51-7010-A9B6-38F8-6302D0C64020}"/>
          </ac:spMkLst>
        </pc:spChg>
        <pc:picChg chg="del">
          <ac:chgData name="Abels, Patrick" userId="ba666de4-0d21-43a6-8e66-51a18aae1b4a" providerId="ADAL" clId="{AA08B590-372F-44AB-B5C5-382214F053A9}" dt="2023-12-23T22:22:35.543" v="1176" actId="478"/>
          <ac:picMkLst>
            <pc:docMk/>
            <pc:sldMk cId="3121237333" sldId="275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50.951" v="1181" actId="1076"/>
          <ac:picMkLst>
            <pc:docMk/>
            <pc:sldMk cId="3121237333" sldId="275"/>
            <ac:picMk id="5" creationId="{9F0E2D05-880F-B331-1BF7-6BF7CF0D1C01}"/>
          </ac:picMkLst>
        </pc:picChg>
        <pc:picChg chg="del">
          <ac:chgData name="Abels, Patrick" userId="ba666de4-0d21-43a6-8e66-51a18aae1b4a" providerId="ADAL" clId="{AA08B590-372F-44AB-B5C5-382214F053A9}" dt="2023-12-23T22:22:34.244" v="1175" actId="478"/>
          <ac:picMkLst>
            <pc:docMk/>
            <pc:sldMk cId="3121237333" sldId="275"/>
            <ac:picMk id="7" creationId="{3CFD6D58-F6CF-5599-81BE-5464DE92040A}"/>
          </ac:picMkLst>
        </pc:picChg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AA08B590-372F-44AB-B5C5-382214F053A9}" dt="2023-12-23T22:12:03.544" v="900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  <pc:spChg chg="add mod">
            <ac:chgData name="Abels, Patrick" userId="ba666de4-0d21-43a6-8e66-51a18aae1b4a" providerId="ADAL" clId="{AA08B590-372F-44AB-B5C5-382214F053A9}" dt="2023-12-23T22:11:33.509" v="893"/>
            <ac:spMkLst>
              <pc:docMk/>
              <pc:sldMasterMk cId="1043764218" sldId="2147483660"/>
              <pc:sldLayoutMk cId="2939654414" sldId="2147483663"/>
              <ac:spMk id="2" creationId="{FDBFC21C-4561-54AC-2D13-2FA78D6663B6}"/>
            </ac:spMkLst>
          </pc:spChg>
          <pc:spChg chg="mod">
            <ac:chgData name="Abels, Patrick" userId="ba666de4-0d21-43a6-8e66-51a18aae1b4a" providerId="ADAL" clId="{AA08B590-372F-44AB-B5C5-382214F053A9}" dt="2023-12-23T22:11:48.858" v="898" actId="14100"/>
            <ac:spMkLst>
              <pc:docMk/>
              <pc:sldMasterMk cId="1043764218" sldId="2147483660"/>
              <pc:sldLayoutMk cId="2939654414" sldId="214748366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11:45.850" v="897" actId="14100"/>
            <ac:spMkLst>
              <pc:docMk/>
              <pc:sldMasterMk cId="1043764218" sldId="2147483660"/>
              <pc:sldLayoutMk cId="2939654414" sldId="2147483663"/>
              <ac:spMk id="12" creationId="{48D296A4-2077-12B4-53D8-2472FECBC899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  <pc:spChg chg="add mod">
            <ac:chgData name="Abels, Patrick" userId="ba666de4-0d21-43a6-8e66-51a18aae1b4a" providerId="ADAL" clId="{AA08B590-372F-44AB-B5C5-382214F053A9}" dt="2023-12-23T22:11:14.500" v="887"/>
            <ac:spMkLst>
              <pc:docMk/>
              <pc:sldMasterMk cId="1043764218" sldId="2147483660"/>
              <pc:sldLayoutMk cId="1665643944" sldId="2147483664"/>
              <ac:spMk id="2" creationId="{72B7E6FC-7A9B-0664-B363-B0218EE031D5}"/>
            </ac:spMkLst>
          </pc:spChg>
          <pc:spChg chg="mod">
            <ac:chgData name="Abels, Patrick" userId="ba666de4-0d21-43a6-8e66-51a18aae1b4a" providerId="ADAL" clId="{AA08B590-372F-44AB-B5C5-382214F053A9}" dt="2023-12-23T22:11:27.569" v="892" actId="14100"/>
            <ac:spMkLst>
              <pc:docMk/>
              <pc:sldMasterMk cId="1043764218" sldId="2147483660"/>
              <pc:sldLayoutMk cId="1665643944" sldId="2147483664"/>
              <ac:spMk id="7" creationId="{21C5A454-C75F-6FDA-789A-702540F36ABB}"/>
            </ac:spMkLst>
          </pc:spChg>
          <pc:spChg chg="mod">
            <ac:chgData name="Abels, Patrick" userId="ba666de4-0d21-43a6-8e66-51a18aae1b4a" providerId="ADAL" clId="{AA08B590-372F-44AB-B5C5-382214F053A9}" dt="2023-12-23T22:11:24.830" v="891" actId="2711"/>
            <ac:spMkLst>
              <pc:docMk/>
              <pc:sldMasterMk cId="1043764218" sldId="2147483660"/>
              <pc:sldLayoutMk cId="1665643944" sldId="2147483664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AA08B590-372F-44AB-B5C5-382214F053A9}" dt="2023-12-23T22:10:55.846" v="881"/>
            <ac:spMkLst>
              <pc:docMk/>
              <pc:sldMasterMk cId="1043764218" sldId="2147483660"/>
              <pc:sldLayoutMk cId="815804911" sldId="2147483665"/>
              <ac:spMk id="2" creationId="{3B8809EF-E0A0-9BB5-504C-EA2E35B59068}"/>
            </ac:spMkLst>
          </pc:spChg>
          <pc:spChg chg="mod">
            <ac:chgData name="Abels, Patrick" userId="ba666de4-0d21-43a6-8e66-51a18aae1b4a" providerId="ADAL" clId="{AA08B590-372F-44AB-B5C5-382214F053A9}" dt="2023-12-23T22:11:11.538" v="886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11:08.348" v="885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AA08B590-372F-44AB-B5C5-382214F053A9}" dt="2023-12-23T22:08:00.098" v="808" actId="1582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AA08B590-372F-44AB-B5C5-382214F053A9}" dt="2023-12-23T22:10:18.010" v="877" actId="1037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AA08B590-372F-44AB-B5C5-382214F053A9}" dt="2023-12-23T22:10:12.587" v="868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AA08B590-372F-44AB-B5C5-382214F053A9}" dt="2023-12-23T22:07:22.451" v="802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07:18.688" v="801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AA08B590-372F-44AB-B5C5-382214F053A9}" dt="2023-12-23T22:16:09.109" v="1023" actId="271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13.965" v="795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AA08B590-372F-44AB-B5C5-382214F053A9}" dt="2023-12-23T22:11:54.305" v="899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AA08B590-372F-44AB-B5C5-382214F053A9}" dt="2023-12-23T22:12:09.460" v="901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23496406-9160-4E85-993E-4FF457317E5A}"/>
    <pc:docChg chg="undo custSel addSld delSld modSld sldOrd modMainMaster">
      <pc:chgData name="Abels, Patrick" userId="ba666de4-0d21-43a6-8e66-51a18aae1b4a" providerId="ADAL" clId="{23496406-9160-4E85-993E-4FF457317E5A}" dt="2023-12-29T15:46:21.622" v="497" actId="20577"/>
      <pc:docMkLst>
        <pc:docMk/>
      </pc:docMkLst>
      <pc:sldChg chg="addSp delSp modSp mod">
        <pc:chgData name="Abels, Patrick" userId="ba666de4-0d21-43a6-8e66-51a18aae1b4a" providerId="ADAL" clId="{23496406-9160-4E85-993E-4FF457317E5A}" dt="2023-12-29T15:26:30.438" v="161" actId="478"/>
        <pc:sldMkLst>
          <pc:docMk/>
          <pc:sldMk cId="4223110314" sldId="261"/>
        </pc:sldMkLst>
        <pc:spChg chg="mod">
          <ac:chgData name="Abels, Patrick" userId="ba666de4-0d21-43a6-8e66-51a18aae1b4a" providerId="ADAL" clId="{23496406-9160-4E85-993E-4FF457317E5A}" dt="2023-12-29T15:24:57.602" v="144" actId="2711"/>
          <ac:spMkLst>
            <pc:docMk/>
            <pc:sldMk cId="4223110314" sldId="261"/>
            <ac:spMk id="3" creationId="{91E27F51-7010-A9B6-38F8-6302D0C64020}"/>
          </ac:spMkLst>
        </pc:spChg>
        <pc:picChg chg="add del mod">
          <ac:chgData name="Abels, Patrick" userId="ba666de4-0d21-43a6-8e66-51a18aae1b4a" providerId="ADAL" clId="{23496406-9160-4E85-993E-4FF457317E5A}" dt="2023-12-29T15:26:30.438" v="161" actId="478"/>
          <ac:picMkLst>
            <pc:docMk/>
            <pc:sldMk cId="4223110314" sldId="261"/>
            <ac:picMk id="4" creationId="{86727147-7FE0-B8D8-C252-A431878D55E4}"/>
          </ac:picMkLst>
        </pc:picChg>
        <pc:picChg chg="add del mod modCrop">
          <ac:chgData name="Abels, Patrick" userId="ba666de4-0d21-43a6-8e66-51a18aae1b4a" providerId="ADAL" clId="{23496406-9160-4E85-993E-4FF457317E5A}" dt="2023-12-29T15:26:29.992" v="160" actId="22"/>
          <ac:picMkLst>
            <pc:docMk/>
            <pc:sldMk cId="4223110314" sldId="261"/>
            <ac:picMk id="7" creationId="{93EA75A1-5751-589B-881B-92E7EBED08CB}"/>
          </ac:picMkLst>
        </pc:picChg>
      </pc:sldChg>
      <pc:sldChg chg="modSp add mod">
        <pc:chgData name="Abels, Patrick" userId="ba666de4-0d21-43a6-8e66-51a18aae1b4a" providerId="ADAL" clId="{23496406-9160-4E85-993E-4FF457317E5A}" dt="2023-12-29T15:19:44.491" v="79" actId="20577"/>
        <pc:sldMkLst>
          <pc:docMk/>
          <pc:sldMk cId="4127666779" sldId="262"/>
        </pc:sldMkLst>
        <pc:spChg chg="mod">
          <ac:chgData name="Abels, Patrick" userId="ba666de4-0d21-43a6-8e66-51a18aae1b4a" providerId="ADAL" clId="{23496406-9160-4E85-993E-4FF457317E5A}" dt="2023-12-29T15:19:12.302" v="42" actId="20577"/>
          <ac:spMkLst>
            <pc:docMk/>
            <pc:sldMk cId="4127666779" sldId="262"/>
            <ac:spMk id="5" creationId="{76317FCD-B8DC-9737-958D-363333E8C131}"/>
          </ac:spMkLst>
        </pc:spChg>
        <pc:spChg chg="mod">
          <ac:chgData name="Abels, Patrick" userId="ba666de4-0d21-43a6-8e66-51a18aae1b4a" providerId="ADAL" clId="{23496406-9160-4E85-993E-4FF457317E5A}" dt="2023-12-29T15:19:30.023" v="78" actId="404"/>
          <ac:spMkLst>
            <pc:docMk/>
            <pc:sldMk cId="4127666779" sldId="262"/>
            <ac:spMk id="6" creationId="{544E3E5F-832F-7C25-22BD-60F060609471}"/>
          </ac:spMkLst>
        </pc:spChg>
        <pc:spChg chg="mod">
          <ac:chgData name="Abels, Patrick" userId="ba666de4-0d21-43a6-8e66-51a18aae1b4a" providerId="ADAL" clId="{23496406-9160-4E85-993E-4FF457317E5A}" dt="2023-12-29T15:19:44.491" v="79" actId="20577"/>
          <ac:spMkLst>
            <pc:docMk/>
            <pc:sldMk cId="4127666779" sldId="262"/>
            <ac:spMk id="7" creationId="{19863045-895C-B0D7-5560-7ABB3EFBB835}"/>
          </ac:spMkLst>
        </pc:spChg>
      </pc:sldChg>
      <pc:sldChg chg="del">
        <pc:chgData name="Abels, Patrick" userId="ba666de4-0d21-43a6-8e66-51a18aae1b4a" providerId="ADAL" clId="{23496406-9160-4E85-993E-4FF457317E5A}" dt="2023-12-29T15:17:55.635" v="36" actId="47"/>
        <pc:sldMkLst>
          <pc:docMk/>
          <pc:sldMk cId="1696715170" sldId="272"/>
        </pc:sldMkLst>
      </pc:sldChg>
      <pc:sldChg chg="modSp mod">
        <pc:chgData name="Abels, Patrick" userId="ba666de4-0d21-43a6-8e66-51a18aae1b4a" providerId="ADAL" clId="{23496406-9160-4E85-993E-4FF457317E5A}" dt="2023-12-29T15:46:21.622" v="497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23496406-9160-4E85-993E-4FF457317E5A}" dt="2023-12-29T15:46:21.622" v="497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23496406-9160-4E85-993E-4FF457317E5A}" dt="2023-12-29T15:16:59.935" v="22" actId="207"/>
        <pc:sldMkLst>
          <pc:docMk/>
          <pc:sldMk cId="3031158712" sldId="276"/>
        </pc:sldMkLst>
        <pc:spChg chg="mod">
          <ac:chgData name="Abels, Patrick" userId="ba666de4-0d21-43a6-8e66-51a18aae1b4a" providerId="ADAL" clId="{23496406-9160-4E85-993E-4FF457317E5A}" dt="2023-12-29T15:16:59.935" v="22" actId="207"/>
          <ac:spMkLst>
            <pc:docMk/>
            <pc:sldMk cId="3031158712" sldId="276"/>
            <ac:spMk id="2" creationId="{D747B218-3463-13E6-B5AE-249EB2E7DF97}"/>
          </ac:spMkLst>
        </pc:spChg>
      </pc:sldChg>
      <pc:sldChg chg="modSp mod">
        <pc:chgData name="Abels, Patrick" userId="ba666de4-0d21-43a6-8e66-51a18aae1b4a" providerId="ADAL" clId="{23496406-9160-4E85-993E-4FF457317E5A}" dt="2023-12-29T15:16:53.955" v="21" actId="207"/>
        <pc:sldMkLst>
          <pc:docMk/>
          <pc:sldMk cId="1971844055" sldId="278"/>
        </pc:sldMkLst>
        <pc:spChg chg="mod">
          <ac:chgData name="Abels, Patrick" userId="ba666de4-0d21-43a6-8e66-51a18aae1b4a" providerId="ADAL" clId="{23496406-9160-4E85-993E-4FF457317E5A}" dt="2023-12-29T15:16:53.955" v="21" actId="207"/>
          <ac:spMkLst>
            <pc:docMk/>
            <pc:sldMk cId="1971844055" sldId="278"/>
            <ac:spMk id="2" creationId="{83635D42-F647-53E7-EA13-07AE700B6F75}"/>
          </ac:spMkLst>
        </pc:spChg>
      </pc:sldChg>
      <pc:sldChg chg="addSp delSp modSp new mod">
        <pc:chgData name="Abels, Patrick" userId="ba666de4-0d21-43a6-8e66-51a18aae1b4a" providerId="ADAL" clId="{23496406-9160-4E85-993E-4FF457317E5A}" dt="2023-12-29T15:44:35.881" v="417" actId="1076"/>
        <pc:sldMkLst>
          <pc:docMk/>
          <pc:sldMk cId="2744810289" sldId="279"/>
        </pc:sldMkLst>
        <pc:spChg chg="del">
          <ac:chgData name="Abels, Patrick" userId="ba666de4-0d21-43a6-8e66-51a18aae1b4a" providerId="ADAL" clId="{23496406-9160-4E85-993E-4FF457317E5A}" dt="2023-12-29T15:33:59.933" v="338" actId="478"/>
          <ac:spMkLst>
            <pc:docMk/>
            <pc:sldMk cId="2744810289" sldId="279"/>
            <ac:spMk id="2" creationId="{2D36334C-7086-CAC2-C6C7-CEC381B69098}"/>
          </ac:spMkLst>
        </pc:spChg>
        <pc:spChg chg="mod">
          <ac:chgData name="Abels, Patrick" userId="ba666de4-0d21-43a6-8e66-51a18aae1b4a" providerId="ADAL" clId="{23496406-9160-4E85-993E-4FF457317E5A}" dt="2023-12-29T15:37:34.109" v="349" actId="20577"/>
          <ac:spMkLst>
            <pc:docMk/>
            <pc:sldMk cId="2744810289" sldId="279"/>
            <ac:spMk id="3" creationId="{6DE52F7A-3206-C446-99DC-0BFFCDB7A262}"/>
          </ac:spMkLst>
        </pc:spChg>
        <pc:picChg chg="add mod">
          <ac:chgData name="Abels, Patrick" userId="ba666de4-0d21-43a6-8e66-51a18aae1b4a" providerId="ADAL" clId="{23496406-9160-4E85-993E-4FF457317E5A}" dt="2023-12-29T15:44:35.881" v="417" actId="1076"/>
          <ac:picMkLst>
            <pc:docMk/>
            <pc:sldMk cId="2744810289" sldId="279"/>
            <ac:picMk id="5" creationId="{6BC16C47-BDA7-87FD-56B0-FC985F0ACB6C}"/>
          </ac:picMkLst>
        </pc:picChg>
      </pc:sldChg>
      <pc:sldChg chg="add del ord">
        <pc:chgData name="Abels, Patrick" userId="ba666de4-0d21-43a6-8e66-51a18aae1b4a" providerId="ADAL" clId="{23496406-9160-4E85-993E-4FF457317E5A}" dt="2023-12-29T15:17:17.444" v="26" actId="47"/>
        <pc:sldMkLst>
          <pc:docMk/>
          <pc:sldMk cId="442010762" sldId="280"/>
        </pc:sldMkLst>
      </pc:sldChg>
      <pc:sldChg chg="addSp delSp modSp new mod">
        <pc:chgData name="Abels, Patrick" userId="ba666de4-0d21-43a6-8e66-51a18aae1b4a" providerId="ADAL" clId="{23496406-9160-4E85-993E-4FF457317E5A}" dt="2023-12-29T15:33:35.977" v="337" actId="1035"/>
        <pc:sldMkLst>
          <pc:docMk/>
          <pc:sldMk cId="3429175691" sldId="280"/>
        </pc:sldMkLst>
        <pc:spChg chg="del">
          <ac:chgData name="Abels, Patrick" userId="ba666de4-0d21-43a6-8e66-51a18aae1b4a" providerId="ADAL" clId="{23496406-9160-4E85-993E-4FF457317E5A}" dt="2023-12-29T15:30:12.007" v="197" actId="478"/>
          <ac:spMkLst>
            <pc:docMk/>
            <pc:sldMk cId="3429175691" sldId="280"/>
            <ac:spMk id="2" creationId="{1CFC5D24-F719-48BD-1771-BBFAE5777B24}"/>
          </ac:spMkLst>
        </pc:spChg>
        <pc:spChg chg="mod">
          <ac:chgData name="Abels, Patrick" userId="ba666de4-0d21-43a6-8e66-51a18aae1b4a" providerId="ADAL" clId="{23496406-9160-4E85-993E-4FF457317E5A}" dt="2023-12-29T15:21:25.660" v="129" actId="20577"/>
          <ac:spMkLst>
            <pc:docMk/>
            <pc:sldMk cId="3429175691" sldId="280"/>
            <ac:spMk id="3" creationId="{FBABDE61-7FD1-27BF-859B-4143DF41AB02}"/>
          </ac:spMkLst>
        </pc:spChg>
        <pc:picChg chg="add del mod">
          <ac:chgData name="Abels, Patrick" userId="ba666de4-0d21-43a6-8e66-51a18aae1b4a" providerId="ADAL" clId="{23496406-9160-4E85-993E-4FF457317E5A}" dt="2023-12-29T15:33:10.762" v="251" actId="478"/>
          <ac:picMkLst>
            <pc:docMk/>
            <pc:sldMk cId="3429175691" sldId="280"/>
            <ac:picMk id="5" creationId="{57DC0A1E-3BB8-08A6-E539-53CF6F9CD588}"/>
          </ac:picMkLst>
        </pc:picChg>
        <pc:picChg chg="add del mod">
          <ac:chgData name="Abels, Patrick" userId="ba666de4-0d21-43a6-8e66-51a18aae1b4a" providerId="ADAL" clId="{23496406-9160-4E85-993E-4FF457317E5A}" dt="2023-12-29T15:33:13.016" v="252" actId="478"/>
          <ac:picMkLst>
            <pc:docMk/>
            <pc:sldMk cId="3429175691" sldId="280"/>
            <ac:picMk id="7" creationId="{EF6AA776-7751-21AA-7405-E79DF0C67E4A}"/>
          </ac:picMkLst>
        </pc:picChg>
        <pc:picChg chg="add mod modCrop">
          <ac:chgData name="Abels, Patrick" userId="ba666de4-0d21-43a6-8e66-51a18aae1b4a" providerId="ADAL" clId="{23496406-9160-4E85-993E-4FF457317E5A}" dt="2023-12-29T15:33:35.977" v="337" actId="1035"/>
          <ac:picMkLst>
            <pc:docMk/>
            <pc:sldMk cId="3429175691" sldId="280"/>
            <ac:picMk id="9" creationId="{4D18F0C3-06F1-7A7B-2C8D-5F1B5AAFF4B7}"/>
          </ac:picMkLst>
        </pc:picChg>
        <pc:picChg chg="add mod modCrop">
          <ac:chgData name="Abels, Patrick" userId="ba666de4-0d21-43a6-8e66-51a18aae1b4a" providerId="ADAL" clId="{23496406-9160-4E85-993E-4FF457317E5A}" dt="2023-12-29T15:33:35.977" v="337" actId="1035"/>
          <ac:picMkLst>
            <pc:docMk/>
            <pc:sldMk cId="3429175691" sldId="280"/>
            <ac:picMk id="11" creationId="{CB4FC826-C8AF-0FA9-CB07-9AA1BB6AD69C}"/>
          </ac:picMkLst>
        </pc:picChg>
        <pc:picChg chg="add mod">
          <ac:chgData name="Abels, Patrick" userId="ba666de4-0d21-43a6-8e66-51a18aae1b4a" providerId="ADAL" clId="{23496406-9160-4E85-993E-4FF457317E5A}" dt="2023-12-29T15:33:35.977" v="337" actId="1035"/>
          <ac:picMkLst>
            <pc:docMk/>
            <pc:sldMk cId="3429175691" sldId="280"/>
            <ac:picMk id="12" creationId="{3161E35B-5078-520F-F090-A715285DF3CA}"/>
          </ac:picMkLst>
        </pc:picChg>
        <pc:picChg chg="add mod">
          <ac:chgData name="Abels, Patrick" userId="ba666de4-0d21-43a6-8e66-51a18aae1b4a" providerId="ADAL" clId="{23496406-9160-4E85-993E-4FF457317E5A}" dt="2023-12-29T15:33:35.977" v="337" actId="1035"/>
          <ac:picMkLst>
            <pc:docMk/>
            <pc:sldMk cId="3429175691" sldId="280"/>
            <ac:picMk id="13" creationId="{857370BD-BEC0-0B98-D313-D72F13DAA9B4}"/>
          </ac:picMkLst>
        </pc:picChg>
        <pc:picChg chg="add mod">
          <ac:chgData name="Abels, Patrick" userId="ba666de4-0d21-43a6-8e66-51a18aae1b4a" providerId="ADAL" clId="{23496406-9160-4E85-993E-4FF457317E5A}" dt="2023-12-29T15:32:59.582" v="236" actId="571"/>
          <ac:picMkLst>
            <pc:docMk/>
            <pc:sldMk cId="3429175691" sldId="280"/>
            <ac:picMk id="14" creationId="{B803F365-5E4C-8234-3044-0247264CEECF}"/>
          </ac:picMkLst>
        </pc:picChg>
        <pc:picChg chg="add mod">
          <ac:chgData name="Abels, Patrick" userId="ba666de4-0d21-43a6-8e66-51a18aae1b4a" providerId="ADAL" clId="{23496406-9160-4E85-993E-4FF457317E5A}" dt="2023-12-29T15:32:59.582" v="236" actId="571"/>
          <ac:picMkLst>
            <pc:docMk/>
            <pc:sldMk cId="3429175691" sldId="280"/>
            <ac:picMk id="15" creationId="{3EE20488-A633-4B50-115F-6D78B7E82970}"/>
          </ac:picMkLst>
        </pc:picChg>
        <pc:picChg chg="add mod">
          <ac:chgData name="Abels, Patrick" userId="ba666de4-0d21-43a6-8e66-51a18aae1b4a" providerId="ADAL" clId="{23496406-9160-4E85-993E-4FF457317E5A}" dt="2023-12-29T15:32:59.582" v="236" actId="571"/>
          <ac:picMkLst>
            <pc:docMk/>
            <pc:sldMk cId="3429175691" sldId="280"/>
            <ac:picMk id="16" creationId="{96447645-7253-D7A2-69AF-9CE957A72579}"/>
          </ac:picMkLst>
        </pc:picChg>
        <pc:picChg chg="add mod">
          <ac:chgData name="Abels, Patrick" userId="ba666de4-0d21-43a6-8e66-51a18aae1b4a" providerId="ADAL" clId="{23496406-9160-4E85-993E-4FF457317E5A}" dt="2023-12-29T15:32:59.582" v="236" actId="571"/>
          <ac:picMkLst>
            <pc:docMk/>
            <pc:sldMk cId="3429175691" sldId="280"/>
            <ac:picMk id="17" creationId="{F315A021-A193-55C0-1C42-B69E4D2DAB12}"/>
          </ac:picMkLst>
        </pc:picChg>
        <pc:picChg chg="add mod">
          <ac:chgData name="Abels, Patrick" userId="ba666de4-0d21-43a6-8e66-51a18aae1b4a" providerId="ADAL" clId="{23496406-9160-4E85-993E-4FF457317E5A}" dt="2023-12-29T15:33:20.624" v="277" actId="571"/>
          <ac:picMkLst>
            <pc:docMk/>
            <pc:sldMk cId="3429175691" sldId="280"/>
            <ac:picMk id="18" creationId="{841AD380-564D-6AB8-D83D-482FD5D25D5C}"/>
          </ac:picMkLst>
        </pc:picChg>
        <pc:picChg chg="add mod">
          <ac:chgData name="Abels, Patrick" userId="ba666de4-0d21-43a6-8e66-51a18aae1b4a" providerId="ADAL" clId="{23496406-9160-4E85-993E-4FF457317E5A}" dt="2023-12-29T15:33:20.624" v="277" actId="571"/>
          <ac:picMkLst>
            <pc:docMk/>
            <pc:sldMk cId="3429175691" sldId="280"/>
            <ac:picMk id="19" creationId="{5660F547-761A-2598-2270-7AB1442F2B0F}"/>
          </ac:picMkLst>
        </pc:picChg>
        <pc:picChg chg="add mod">
          <ac:chgData name="Abels, Patrick" userId="ba666de4-0d21-43a6-8e66-51a18aae1b4a" providerId="ADAL" clId="{23496406-9160-4E85-993E-4FF457317E5A}" dt="2023-12-29T15:33:20.624" v="277" actId="571"/>
          <ac:picMkLst>
            <pc:docMk/>
            <pc:sldMk cId="3429175691" sldId="280"/>
            <ac:picMk id="20" creationId="{0FF9BD87-BFC2-686B-0848-F2D703452846}"/>
          </ac:picMkLst>
        </pc:picChg>
        <pc:picChg chg="add mod">
          <ac:chgData name="Abels, Patrick" userId="ba666de4-0d21-43a6-8e66-51a18aae1b4a" providerId="ADAL" clId="{23496406-9160-4E85-993E-4FF457317E5A}" dt="2023-12-29T15:33:20.624" v="277" actId="571"/>
          <ac:picMkLst>
            <pc:docMk/>
            <pc:sldMk cId="3429175691" sldId="280"/>
            <ac:picMk id="21" creationId="{2AC21195-758F-8957-74D3-A800F6A8317B}"/>
          </ac:picMkLst>
        </pc:picChg>
      </pc:sldChg>
      <pc:sldChg chg="add del">
        <pc:chgData name="Abels, Patrick" userId="ba666de4-0d21-43a6-8e66-51a18aae1b4a" providerId="ADAL" clId="{23496406-9160-4E85-993E-4FF457317E5A}" dt="2023-12-29T15:26:28.618" v="159" actId="2890"/>
        <pc:sldMkLst>
          <pc:docMk/>
          <pc:sldMk cId="912359036" sldId="281"/>
        </pc:sldMkLst>
      </pc:sldChg>
      <pc:sldChg chg="addSp delSp modSp add mod">
        <pc:chgData name="Abels, Patrick" userId="ba666de4-0d21-43a6-8e66-51a18aae1b4a" providerId="ADAL" clId="{23496406-9160-4E85-993E-4FF457317E5A}" dt="2023-12-29T15:28:32.918" v="184" actId="14100"/>
        <pc:sldMkLst>
          <pc:docMk/>
          <pc:sldMk cId="3940530058" sldId="281"/>
        </pc:sldMkLst>
        <pc:spChg chg="mod">
          <ac:chgData name="Abels, Patrick" userId="ba666de4-0d21-43a6-8e66-51a18aae1b4a" providerId="ADAL" clId="{23496406-9160-4E85-993E-4FF457317E5A}" dt="2023-12-29T15:26:43.658" v="165" actId="20577"/>
          <ac:spMkLst>
            <pc:docMk/>
            <pc:sldMk cId="3940530058" sldId="281"/>
            <ac:spMk id="3" creationId="{91E27F51-7010-A9B6-38F8-6302D0C64020}"/>
          </ac:spMkLst>
        </pc:spChg>
        <pc:picChg chg="del">
          <ac:chgData name="Abels, Patrick" userId="ba666de4-0d21-43a6-8e66-51a18aae1b4a" providerId="ADAL" clId="{23496406-9160-4E85-993E-4FF457317E5A}" dt="2023-12-29T15:27:01.534" v="171" actId="478"/>
          <ac:picMkLst>
            <pc:docMk/>
            <pc:sldMk cId="3940530058" sldId="281"/>
            <ac:picMk id="4" creationId="{86727147-7FE0-B8D8-C252-A431878D55E4}"/>
          </ac:picMkLst>
        </pc:picChg>
        <pc:picChg chg="add mod">
          <ac:chgData name="Abels, Patrick" userId="ba666de4-0d21-43a6-8e66-51a18aae1b4a" providerId="ADAL" clId="{23496406-9160-4E85-993E-4FF457317E5A}" dt="2023-12-29T15:27:46.499" v="176" actId="1076"/>
          <ac:picMkLst>
            <pc:docMk/>
            <pc:sldMk cId="3940530058" sldId="281"/>
            <ac:picMk id="5" creationId="{1D9CAB49-6869-10D8-7244-AAB602CCE043}"/>
          </ac:picMkLst>
        </pc:picChg>
        <pc:picChg chg="add mod modCrop">
          <ac:chgData name="Abels, Patrick" userId="ba666de4-0d21-43a6-8e66-51a18aae1b4a" providerId="ADAL" clId="{23496406-9160-4E85-993E-4FF457317E5A}" dt="2023-12-29T15:28:32.918" v="184" actId="14100"/>
          <ac:picMkLst>
            <pc:docMk/>
            <pc:sldMk cId="3940530058" sldId="281"/>
            <ac:picMk id="8" creationId="{5032C9D7-593E-67DB-98E8-E73E37C79743}"/>
          </ac:picMkLst>
        </pc:picChg>
      </pc:sldChg>
      <pc:sldChg chg="addSp delSp modSp add mod">
        <pc:chgData name="Abels, Patrick" userId="ba666de4-0d21-43a6-8e66-51a18aae1b4a" providerId="ADAL" clId="{23496406-9160-4E85-993E-4FF457317E5A}" dt="2023-12-29T15:29:32.095" v="191" actId="1076"/>
        <pc:sldMkLst>
          <pc:docMk/>
          <pc:sldMk cId="462152546" sldId="282"/>
        </pc:sldMkLst>
        <pc:spChg chg="mod">
          <ac:chgData name="Abels, Patrick" userId="ba666de4-0d21-43a6-8e66-51a18aae1b4a" providerId="ADAL" clId="{23496406-9160-4E85-993E-4FF457317E5A}" dt="2023-12-29T15:26:47.847" v="167" actId="20577"/>
          <ac:spMkLst>
            <pc:docMk/>
            <pc:sldMk cId="462152546" sldId="282"/>
            <ac:spMk id="3" creationId="{91E27F51-7010-A9B6-38F8-6302D0C64020}"/>
          </ac:spMkLst>
        </pc:spChg>
        <pc:spChg chg="del">
          <ac:chgData name="Abels, Patrick" userId="ba666de4-0d21-43a6-8e66-51a18aae1b4a" providerId="ADAL" clId="{23496406-9160-4E85-993E-4FF457317E5A}" dt="2023-12-29T15:29:25.320" v="188" actId="478"/>
          <ac:spMkLst>
            <pc:docMk/>
            <pc:sldMk cId="462152546" sldId="282"/>
            <ac:spMk id="11" creationId="{CF2B3431-5440-3902-3596-D6FE76607E0E}"/>
          </ac:spMkLst>
        </pc:spChg>
        <pc:picChg chg="del">
          <ac:chgData name="Abels, Patrick" userId="ba666de4-0d21-43a6-8e66-51a18aae1b4a" providerId="ADAL" clId="{23496406-9160-4E85-993E-4FF457317E5A}" dt="2023-12-29T15:26:57.460" v="170" actId="478"/>
          <ac:picMkLst>
            <pc:docMk/>
            <pc:sldMk cId="462152546" sldId="282"/>
            <ac:picMk id="4" creationId="{86727147-7FE0-B8D8-C252-A431878D55E4}"/>
          </ac:picMkLst>
        </pc:picChg>
        <pc:picChg chg="add mod modCrop">
          <ac:chgData name="Abels, Patrick" userId="ba666de4-0d21-43a6-8e66-51a18aae1b4a" providerId="ADAL" clId="{23496406-9160-4E85-993E-4FF457317E5A}" dt="2023-12-29T15:29:32.095" v="191" actId="1076"/>
          <ac:picMkLst>
            <pc:docMk/>
            <pc:sldMk cId="462152546" sldId="282"/>
            <ac:picMk id="5" creationId="{D22C9B1E-7D91-320E-F24D-2A27FD5963D5}"/>
          </ac:picMkLst>
        </pc:picChg>
      </pc:sldChg>
      <pc:sldChg chg="add del">
        <pc:chgData name="Abels, Patrick" userId="ba666de4-0d21-43a6-8e66-51a18aae1b4a" providerId="ADAL" clId="{23496406-9160-4E85-993E-4FF457317E5A}" dt="2023-12-29T15:26:27.890" v="158" actId="2890"/>
        <pc:sldMkLst>
          <pc:docMk/>
          <pc:sldMk cId="3292823197" sldId="282"/>
        </pc:sldMkLst>
      </pc:sldChg>
      <pc:sldChg chg="add del">
        <pc:chgData name="Abels, Patrick" userId="ba666de4-0d21-43a6-8e66-51a18aae1b4a" providerId="ADAL" clId="{23496406-9160-4E85-993E-4FF457317E5A}" dt="2023-12-29T15:26:27.250" v="157" actId="2890"/>
        <pc:sldMkLst>
          <pc:docMk/>
          <pc:sldMk cId="963217622" sldId="283"/>
        </pc:sldMkLst>
      </pc:sldChg>
      <pc:sldChg chg="addSp delSp modSp add mod">
        <pc:chgData name="Abels, Patrick" userId="ba666de4-0d21-43a6-8e66-51a18aae1b4a" providerId="ADAL" clId="{23496406-9160-4E85-993E-4FF457317E5A}" dt="2023-12-29T15:30:05.669" v="196" actId="1076"/>
        <pc:sldMkLst>
          <pc:docMk/>
          <pc:sldMk cId="2494785572" sldId="283"/>
        </pc:sldMkLst>
        <pc:spChg chg="mod">
          <ac:chgData name="Abels, Patrick" userId="ba666de4-0d21-43a6-8e66-51a18aae1b4a" providerId="ADAL" clId="{23496406-9160-4E85-993E-4FF457317E5A}" dt="2023-12-29T15:26:52.621" v="168" actId="20577"/>
          <ac:spMkLst>
            <pc:docMk/>
            <pc:sldMk cId="2494785572" sldId="283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23496406-9160-4E85-993E-4FF457317E5A}" dt="2023-12-29T15:30:05.669" v="196" actId="1076"/>
          <ac:picMkLst>
            <pc:docMk/>
            <pc:sldMk cId="2494785572" sldId="283"/>
            <ac:picMk id="2" creationId="{C93524BD-65D5-8C11-D53C-EE055E28C626}"/>
          </ac:picMkLst>
        </pc:picChg>
        <pc:picChg chg="del">
          <ac:chgData name="Abels, Patrick" userId="ba666de4-0d21-43a6-8e66-51a18aae1b4a" providerId="ADAL" clId="{23496406-9160-4E85-993E-4FF457317E5A}" dt="2023-12-29T15:26:55.098" v="169" actId="478"/>
          <ac:picMkLst>
            <pc:docMk/>
            <pc:sldMk cId="2494785572" sldId="283"/>
            <ac:picMk id="4" creationId="{86727147-7FE0-B8D8-C252-A431878D55E4}"/>
          </ac:picMkLst>
        </pc:picChg>
      </pc:sldChg>
      <pc:sldChg chg="addSp delSp modSp add mod">
        <pc:chgData name="Abels, Patrick" userId="ba666de4-0d21-43a6-8e66-51a18aae1b4a" providerId="ADAL" clId="{23496406-9160-4E85-993E-4FF457317E5A}" dt="2023-12-29T15:44:42.758" v="418" actId="20577"/>
        <pc:sldMkLst>
          <pc:docMk/>
          <pc:sldMk cId="2871630208" sldId="284"/>
        </pc:sldMkLst>
        <pc:spChg chg="mod">
          <ac:chgData name="Abels, Patrick" userId="ba666de4-0d21-43a6-8e66-51a18aae1b4a" providerId="ADAL" clId="{23496406-9160-4E85-993E-4FF457317E5A}" dt="2023-12-29T15:44:42.758" v="418" actId="20577"/>
          <ac:spMkLst>
            <pc:docMk/>
            <pc:sldMk cId="2871630208" sldId="284"/>
            <ac:spMk id="3" creationId="{6DE52F7A-3206-C446-99DC-0BFFCDB7A262}"/>
          </ac:spMkLst>
        </pc:spChg>
        <pc:picChg chg="add mod">
          <ac:chgData name="Abels, Patrick" userId="ba666de4-0d21-43a6-8e66-51a18aae1b4a" providerId="ADAL" clId="{23496406-9160-4E85-993E-4FF457317E5A}" dt="2023-12-29T15:44:26.720" v="414" actId="1076"/>
          <ac:picMkLst>
            <pc:docMk/>
            <pc:sldMk cId="2871630208" sldId="284"/>
            <ac:picMk id="4" creationId="{8A887205-4CB3-CFC0-24C8-ED704120643F}"/>
          </ac:picMkLst>
        </pc:picChg>
        <pc:picChg chg="del">
          <ac:chgData name="Abels, Patrick" userId="ba666de4-0d21-43a6-8e66-51a18aae1b4a" providerId="ADAL" clId="{23496406-9160-4E85-993E-4FF457317E5A}" dt="2023-12-29T15:38:36.800" v="351" actId="478"/>
          <ac:picMkLst>
            <pc:docMk/>
            <pc:sldMk cId="2871630208" sldId="284"/>
            <ac:picMk id="5" creationId="{6BC16C47-BDA7-87FD-56B0-FC985F0ACB6C}"/>
          </ac:picMkLst>
        </pc:picChg>
      </pc:sldChg>
      <pc:sldChg chg="addSp delSp modSp add del mod">
        <pc:chgData name="Abels, Patrick" userId="ba666de4-0d21-43a6-8e66-51a18aae1b4a" providerId="ADAL" clId="{23496406-9160-4E85-993E-4FF457317E5A}" dt="2023-12-29T15:43:15.115" v="403" actId="47"/>
        <pc:sldMkLst>
          <pc:docMk/>
          <pc:sldMk cId="2375383978" sldId="285"/>
        </pc:sldMkLst>
        <pc:spChg chg="mod">
          <ac:chgData name="Abels, Patrick" userId="ba666de4-0d21-43a6-8e66-51a18aae1b4a" providerId="ADAL" clId="{23496406-9160-4E85-993E-4FF457317E5A}" dt="2023-12-29T15:39:04.987" v="359" actId="6549"/>
          <ac:spMkLst>
            <pc:docMk/>
            <pc:sldMk cId="2375383978" sldId="285"/>
            <ac:spMk id="3" creationId="{6DE52F7A-3206-C446-99DC-0BFFCDB7A262}"/>
          </ac:spMkLst>
        </pc:spChg>
        <pc:picChg chg="del">
          <ac:chgData name="Abels, Patrick" userId="ba666de4-0d21-43a6-8e66-51a18aae1b4a" providerId="ADAL" clId="{23496406-9160-4E85-993E-4FF457317E5A}" dt="2023-12-29T15:39:01.336" v="356" actId="478"/>
          <ac:picMkLst>
            <pc:docMk/>
            <pc:sldMk cId="2375383978" sldId="285"/>
            <ac:picMk id="4" creationId="{8A887205-4CB3-CFC0-24C8-ED704120643F}"/>
          </ac:picMkLst>
        </pc:picChg>
        <pc:picChg chg="add">
          <ac:chgData name="Abels, Patrick" userId="ba666de4-0d21-43a6-8e66-51a18aae1b4a" providerId="ADAL" clId="{23496406-9160-4E85-993E-4FF457317E5A}" dt="2023-12-29T15:39:01.701" v="357" actId="22"/>
          <ac:picMkLst>
            <pc:docMk/>
            <pc:sldMk cId="2375383978" sldId="285"/>
            <ac:picMk id="5" creationId="{D49C83FE-46A4-F4DA-F4EA-B2AF801CA030}"/>
          </ac:picMkLst>
        </pc:picChg>
      </pc:sldChg>
      <pc:sldChg chg="addSp delSp modSp add mod">
        <pc:chgData name="Abels, Patrick" userId="ba666de4-0d21-43a6-8e66-51a18aae1b4a" providerId="ADAL" clId="{23496406-9160-4E85-993E-4FF457317E5A}" dt="2023-12-29T15:44:47.236" v="420" actId="20577"/>
        <pc:sldMkLst>
          <pc:docMk/>
          <pc:sldMk cId="3554898431" sldId="286"/>
        </pc:sldMkLst>
        <pc:spChg chg="mod">
          <ac:chgData name="Abels, Patrick" userId="ba666de4-0d21-43a6-8e66-51a18aae1b4a" providerId="ADAL" clId="{23496406-9160-4E85-993E-4FF457317E5A}" dt="2023-12-29T15:44:47.236" v="420" actId="20577"/>
          <ac:spMkLst>
            <pc:docMk/>
            <pc:sldMk cId="3554898431" sldId="286"/>
            <ac:spMk id="3" creationId="{6DE52F7A-3206-C446-99DC-0BFFCDB7A262}"/>
          </ac:spMkLst>
        </pc:spChg>
        <pc:picChg chg="add mod modCrop">
          <ac:chgData name="Abels, Patrick" userId="ba666de4-0d21-43a6-8e66-51a18aae1b4a" providerId="ADAL" clId="{23496406-9160-4E85-993E-4FF457317E5A}" dt="2023-12-29T15:44:03.601" v="412" actId="1076"/>
          <ac:picMkLst>
            <pc:docMk/>
            <pc:sldMk cId="3554898431" sldId="286"/>
            <ac:picMk id="4" creationId="{864FE838-64B9-DA29-4990-CC0ED9059B17}"/>
          </ac:picMkLst>
        </pc:picChg>
        <pc:picChg chg="del">
          <ac:chgData name="Abels, Patrick" userId="ba666de4-0d21-43a6-8e66-51a18aae1b4a" providerId="ADAL" clId="{23496406-9160-4E85-993E-4FF457317E5A}" dt="2023-12-29T15:40:05.459" v="361" actId="478"/>
          <ac:picMkLst>
            <pc:docMk/>
            <pc:sldMk cId="3554898431" sldId="286"/>
            <ac:picMk id="5" creationId="{D49C83FE-46A4-F4DA-F4EA-B2AF801CA030}"/>
          </ac:picMkLst>
        </pc:picChg>
      </pc:sldChg>
      <pc:sldChg chg="modSp add mod">
        <pc:chgData name="Abels, Patrick" userId="ba666de4-0d21-43a6-8e66-51a18aae1b4a" providerId="ADAL" clId="{23496406-9160-4E85-993E-4FF457317E5A}" dt="2023-12-29T15:44:52.283" v="421" actId="20577"/>
        <pc:sldMkLst>
          <pc:docMk/>
          <pc:sldMk cId="983272263" sldId="287"/>
        </pc:sldMkLst>
        <pc:spChg chg="mod">
          <ac:chgData name="Abels, Patrick" userId="ba666de4-0d21-43a6-8e66-51a18aae1b4a" providerId="ADAL" clId="{23496406-9160-4E85-993E-4FF457317E5A}" dt="2023-12-29T15:44:52.283" v="421" actId="20577"/>
          <ac:spMkLst>
            <pc:docMk/>
            <pc:sldMk cId="983272263" sldId="287"/>
            <ac:spMk id="3" creationId="{6DE52F7A-3206-C446-99DC-0BFFCDB7A262}"/>
          </ac:spMkLst>
        </pc:spChg>
        <pc:picChg chg="mod modCrop">
          <ac:chgData name="Abels, Patrick" userId="ba666de4-0d21-43a6-8e66-51a18aae1b4a" providerId="ADAL" clId="{23496406-9160-4E85-993E-4FF457317E5A}" dt="2023-12-29T15:43:49.880" v="410" actId="1076"/>
          <ac:picMkLst>
            <pc:docMk/>
            <pc:sldMk cId="983272263" sldId="287"/>
            <ac:picMk id="4" creationId="{864FE838-64B9-DA29-4990-CC0ED9059B17}"/>
          </ac:picMkLst>
        </pc:picChg>
      </pc:sldChg>
      <pc:sldChg chg="addSp delSp modSp add mod">
        <pc:chgData name="Abels, Patrick" userId="ba666de4-0d21-43a6-8e66-51a18aae1b4a" providerId="ADAL" clId="{23496406-9160-4E85-993E-4FF457317E5A}" dt="2023-12-29T15:44:57.209" v="423" actId="20577"/>
        <pc:sldMkLst>
          <pc:docMk/>
          <pc:sldMk cId="49429622" sldId="288"/>
        </pc:sldMkLst>
        <pc:spChg chg="mod">
          <ac:chgData name="Abels, Patrick" userId="ba666de4-0d21-43a6-8e66-51a18aae1b4a" providerId="ADAL" clId="{23496406-9160-4E85-993E-4FF457317E5A}" dt="2023-12-29T15:44:57.209" v="423" actId="20577"/>
          <ac:spMkLst>
            <pc:docMk/>
            <pc:sldMk cId="49429622" sldId="288"/>
            <ac:spMk id="3" creationId="{6DE52F7A-3206-C446-99DC-0BFFCDB7A262}"/>
          </ac:spMkLst>
        </pc:spChg>
        <pc:picChg chg="del">
          <ac:chgData name="Abels, Patrick" userId="ba666de4-0d21-43a6-8e66-51a18aae1b4a" providerId="ADAL" clId="{23496406-9160-4E85-993E-4FF457317E5A}" dt="2023-12-29T15:41:20.535" v="375" actId="478"/>
          <ac:picMkLst>
            <pc:docMk/>
            <pc:sldMk cId="49429622" sldId="288"/>
            <ac:picMk id="4" creationId="{864FE838-64B9-DA29-4990-CC0ED9059B17}"/>
          </ac:picMkLst>
        </pc:picChg>
        <pc:picChg chg="add mod ord modCrop">
          <ac:chgData name="Abels, Patrick" userId="ba666de4-0d21-43a6-8e66-51a18aae1b4a" providerId="ADAL" clId="{23496406-9160-4E85-993E-4FF457317E5A}" dt="2023-12-29T15:42:12.035" v="391" actId="1035"/>
          <ac:picMkLst>
            <pc:docMk/>
            <pc:sldMk cId="49429622" sldId="288"/>
            <ac:picMk id="5" creationId="{8DEED201-2FC6-3AEE-3EF8-8ADC4FAC3089}"/>
          </ac:picMkLst>
        </pc:picChg>
        <pc:picChg chg="add mod modCrop">
          <ac:chgData name="Abels, Patrick" userId="ba666de4-0d21-43a6-8e66-51a18aae1b4a" providerId="ADAL" clId="{23496406-9160-4E85-993E-4FF457317E5A}" dt="2023-12-29T15:41:58.574" v="383" actId="1076"/>
          <ac:picMkLst>
            <pc:docMk/>
            <pc:sldMk cId="49429622" sldId="288"/>
            <ac:picMk id="7" creationId="{2370E250-09DD-A6D2-7AB3-3D7A2C10DD22}"/>
          </ac:picMkLst>
        </pc:picChg>
      </pc:sldChg>
      <pc:sldChg chg="delSp modSp add mod">
        <pc:chgData name="Abels, Patrick" userId="ba666de4-0d21-43a6-8e66-51a18aae1b4a" providerId="ADAL" clId="{23496406-9160-4E85-993E-4FF457317E5A}" dt="2023-12-29T15:45:03.577" v="426" actId="20577"/>
        <pc:sldMkLst>
          <pc:docMk/>
          <pc:sldMk cId="4292632908" sldId="289"/>
        </pc:sldMkLst>
        <pc:spChg chg="mod">
          <ac:chgData name="Abels, Patrick" userId="ba666de4-0d21-43a6-8e66-51a18aae1b4a" providerId="ADAL" clId="{23496406-9160-4E85-993E-4FF457317E5A}" dt="2023-12-29T15:45:03.577" v="426" actId="20577"/>
          <ac:spMkLst>
            <pc:docMk/>
            <pc:sldMk cId="4292632908" sldId="289"/>
            <ac:spMk id="3" creationId="{6DE52F7A-3206-C446-99DC-0BFFCDB7A262}"/>
          </ac:spMkLst>
        </pc:spChg>
        <pc:picChg chg="del mod">
          <ac:chgData name="Abels, Patrick" userId="ba666de4-0d21-43a6-8e66-51a18aae1b4a" providerId="ADAL" clId="{23496406-9160-4E85-993E-4FF457317E5A}" dt="2023-12-29T15:42:17.839" v="394" actId="478"/>
          <ac:picMkLst>
            <pc:docMk/>
            <pc:sldMk cId="4292632908" sldId="289"/>
            <ac:picMk id="5" creationId="{8DEED201-2FC6-3AEE-3EF8-8ADC4FAC3089}"/>
          </ac:picMkLst>
        </pc:picChg>
        <pc:picChg chg="mod modCrop">
          <ac:chgData name="Abels, Patrick" userId="ba666de4-0d21-43a6-8e66-51a18aae1b4a" providerId="ADAL" clId="{23496406-9160-4E85-993E-4FF457317E5A}" dt="2023-12-29T15:43:32.196" v="406" actId="1076"/>
          <ac:picMkLst>
            <pc:docMk/>
            <pc:sldMk cId="4292632908" sldId="289"/>
            <ac:picMk id="7" creationId="{2370E250-09DD-A6D2-7AB3-3D7A2C10DD22}"/>
          </ac:picMkLst>
        </pc:picChg>
      </pc:sldChg>
      <pc:sldMasterChg chg="modSldLayout">
        <pc:chgData name="Abels, Patrick" userId="ba666de4-0d21-43a6-8e66-51a18aae1b4a" providerId="ADAL" clId="{23496406-9160-4E85-993E-4FF457317E5A}" dt="2023-12-29T15:21:01.104" v="121" actId="1038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23496406-9160-4E85-993E-4FF457317E5A}" dt="2023-12-29T15:21:01.104" v="121" actId="1038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23496406-9160-4E85-993E-4FF457317E5A}" dt="2023-12-29T15:20:36.085" v="82" actId="207"/>
            <ac:spMkLst>
              <pc:docMk/>
              <pc:sldMasterMk cId="1043764218" sldId="2147483660"/>
              <pc:sldLayoutMk cId="815804911" sldId="2147483665"/>
              <ac:spMk id="4" creationId="{0D4A6CE7-AA82-E12A-CF20-EC52597233EC}"/>
            </ac:spMkLst>
          </pc:spChg>
          <pc:spChg chg="del">
            <ac:chgData name="Abels, Patrick" userId="ba666de4-0d21-43a6-8e66-51a18aae1b4a" providerId="ADAL" clId="{23496406-9160-4E85-993E-4FF457317E5A}" dt="2023-12-29T15:20:40.437" v="83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picChg chg="mod ord">
            <ac:chgData name="Abels, Patrick" userId="ba666de4-0d21-43a6-8e66-51a18aae1b4a" providerId="ADAL" clId="{23496406-9160-4E85-993E-4FF457317E5A}" dt="2023-12-29T15:21:01.104" v="121" actId="1038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</pc:sldLayoutChg>
      </pc:sldMasterChg>
    </pc:docChg>
  </pc:docChgLst>
  <pc:docChgLst>
    <pc:chgData name="Abels, Patrick" userId="ba666de4-0d21-43a6-8e66-51a18aae1b4a" providerId="ADAL" clId="{76D40ECE-2383-4DE9-B62F-E63EDCE346C5}"/>
    <pc:docChg chg="undo custSel addSld delSld modSld modMainMaster">
      <pc:chgData name="Abels, Patrick" userId="ba666de4-0d21-43a6-8e66-51a18aae1b4a" providerId="ADAL" clId="{76D40ECE-2383-4DE9-B62F-E63EDCE346C5}" dt="2023-12-27T14:35:04.256" v="1449" actId="20577"/>
      <pc:docMkLst>
        <pc:docMk/>
      </pc:docMkLst>
      <pc:sldChg chg="addSp delSp modSp mod">
        <pc:chgData name="Abels, Patrick" userId="ba666de4-0d21-43a6-8e66-51a18aae1b4a" providerId="ADAL" clId="{76D40ECE-2383-4DE9-B62F-E63EDCE346C5}" dt="2023-12-27T14:25:17.438" v="1291" actId="1076"/>
        <pc:sldMkLst>
          <pc:docMk/>
          <pc:sldMk cId="4223110314" sldId="261"/>
        </pc:sldMkLst>
        <pc:spChg chg="mod">
          <ac:chgData name="Abels, Patrick" userId="ba666de4-0d21-43a6-8e66-51a18aae1b4a" providerId="ADAL" clId="{76D40ECE-2383-4DE9-B62F-E63EDCE346C5}" dt="2023-12-27T14:25:05.995" v="1288" actId="6549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6D40ECE-2383-4DE9-B62F-E63EDCE346C5}" dt="2023-12-27T14:25:17.438" v="1291" actId="1076"/>
          <ac:picMkLst>
            <pc:docMk/>
            <pc:sldMk cId="4223110314" sldId="261"/>
            <ac:picMk id="4" creationId="{C3F2F39F-B6E3-D361-D355-CA9DF704CCB0}"/>
          </ac:picMkLst>
        </pc:picChg>
        <pc:picChg chg="del">
          <ac:chgData name="Abels, Patrick" userId="ba666de4-0d21-43a6-8e66-51a18aae1b4a" providerId="ADAL" clId="{76D40ECE-2383-4DE9-B62F-E63EDCE346C5}" dt="2023-12-27T14:24:50.919" v="1282" actId="478"/>
          <ac:picMkLst>
            <pc:docMk/>
            <pc:sldMk cId="4223110314" sldId="261"/>
            <ac:picMk id="10" creationId="{D5DA3204-53B6-BB54-5460-CC890D4C2272}"/>
          </ac:picMkLst>
        </pc:picChg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76D40ECE-2383-4DE9-B62F-E63EDCE346C5}" dt="2023-12-27T13:36:23.659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76D40ECE-2383-4DE9-B62F-E63EDCE346C5}" dt="2023-12-27T13:36:58.521" v="34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76D40ECE-2383-4DE9-B62F-E63EDCE346C5}" dt="2023-12-27T14:31:03.876" v="1361" actId="1076"/>
        <pc:sldMkLst>
          <pc:docMk/>
          <pc:sldMk cId="1696715170" sldId="272"/>
        </pc:sldMkLst>
        <pc:spChg chg="mod">
          <ac:chgData name="Abels, Patrick" userId="ba666de4-0d21-43a6-8e66-51a18aae1b4a" providerId="ADAL" clId="{76D40ECE-2383-4DE9-B62F-E63EDCE346C5}" dt="2023-12-27T14:30:55.436" v="1358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76D40ECE-2383-4DE9-B62F-E63EDCE346C5}" dt="2023-12-27T14:31:03.876" v="1361" actId="1076"/>
          <ac:picMkLst>
            <pc:docMk/>
            <pc:sldMk cId="1696715170" sldId="272"/>
            <ac:picMk id="4" creationId="{111DBA75-F33B-3CEB-8E7E-B562F6DCCB32}"/>
          </ac:picMkLst>
        </pc:picChg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76D40ECE-2383-4DE9-B62F-E63EDCE346C5}" dt="2023-12-27T14:35:04.256" v="1449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76D40ECE-2383-4DE9-B62F-E63EDCE346C5}" dt="2023-12-27T14:35:04.256" v="1449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3121237333" sldId="275"/>
        </pc:sldMkLst>
      </pc:sldChg>
      <pc:sldChg chg="modSp new mod">
        <pc:chgData name="Abels, Patrick" userId="ba666de4-0d21-43a6-8e66-51a18aae1b4a" providerId="ADAL" clId="{76D40ECE-2383-4DE9-B62F-E63EDCE346C5}" dt="2023-12-27T13:36:51.735" v="33" actId="207"/>
        <pc:sldMkLst>
          <pc:docMk/>
          <pc:sldMk cId="3031158712" sldId="276"/>
        </pc:sldMkLst>
        <pc:spChg chg="mod">
          <ac:chgData name="Abels, Patrick" userId="ba666de4-0d21-43a6-8e66-51a18aae1b4a" providerId="ADAL" clId="{76D40ECE-2383-4DE9-B62F-E63EDCE346C5}" dt="2023-12-27T13:36:51.735" v="33" actId="207"/>
          <ac:spMkLst>
            <pc:docMk/>
            <pc:sldMk cId="3031158712" sldId="276"/>
            <ac:spMk id="2" creationId="{D747B218-3463-13E6-B5AE-249EB2E7DF97}"/>
          </ac:spMkLst>
        </pc:spChg>
      </pc:sldChg>
      <pc:sldChg chg="addSp delSp modSp new mod">
        <pc:chgData name="Abels, Patrick" userId="ba666de4-0d21-43a6-8e66-51a18aae1b4a" providerId="ADAL" clId="{76D40ECE-2383-4DE9-B62F-E63EDCE346C5}" dt="2023-12-27T14:27:45.318" v="1344" actId="20577"/>
        <pc:sldMkLst>
          <pc:docMk/>
          <pc:sldMk cId="1707741924" sldId="277"/>
        </pc:sldMkLst>
        <pc:spChg chg="del mod">
          <ac:chgData name="Abels, Patrick" userId="ba666de4-0d21-43a6-8e66-51a18aae1b4a" providerId="ADAL" clId="{76D40ECE-2383-4DE9-B62F-E63EDCE346C5}" dt="2023-12-27T13:48:13.859" v="435" actId="478"/>
          <ac:spMkLst>
            <pc:docMk/>
            <pc:sldMk cId="1707741924" sldId="277"/>
            <ac:spMk id="2" creationId="{774FD17B-0B48-661D-03F1-3740988D127B}"/>
          </ac:spMkLst>
        </pc:spChg>
        <pc:spChg chg="mod">
          <ac:chgData name="Abels, Patrick" userId="ba666de4-0d21-43a6-8e66-51a18aae1b4a" providerId="ADAL" clId="{76D40ECE-2383-4DE9-B62F-E63EDCE346C5}" dt="2023-12-27T13:38:36.368" v="71" actId="14100"/>
          <ac:spMkLst>
            <pc:docMk/>
            <pc:sldMk cId="1707741924" sldId="277"/>
            <ac:spMk id="3" creationId="{C23446AC-296D-C2F1-AB64-323757B1481A}"/>
          </ac:spMkLst>
        </pc:spChg>
        <pc:spChg chg="add mod">
          <ac:chgData name="Abels, Patrick" userId="ba666de4-0d21-43a6-8e66-51a18aae1b4a" providerId="ADAL" clId="{76D40ECE-2383-4DE9-B62F-E63EDCE346C5}" dt="2023-12-27T13:48:41.025" v="443" actId="1076"/>
          <ac:spMkLst>
            <pc:docMk/>
            <pc:sldMk cId="1707741924" sldId="277"/>
            <ac:spMk id="4" creationId="{A812DF4D-3C65-5D60-1E99-67AAFEE7F8A5}"/>
          </ac:spMkLst>
        </pc:spChg>
        <pc:spChg chg="add mod">
          <ac:chgData name="Abels, Patrick" userId="ba666de4-0d21-43a6-8e66-51a18aae1b4a" providerId="ADAL" clId="{76D40ECE-2383-4DE9-B62F-E63EDCE346C5}" dt="2023-12-27T13:50:36.329" v="501" actId="1076"/>
          <ac:spMkLst>
            <pc:docMk/>
            <pc:sldMk cId="1707741924" sldId="277"/>
            <ac:spMk id="5" creationId="{DC01E833-E7BE-5F14-3A69-A31DB2A3D11D}"/>
          </ac:spMkLst>
        </pc:spChg>
        <pc:spChg chg="add mod">
          <ac:chgData name="Abels, Patrick" userId="ba666de4-0d21-43a6-8e66-51a18aae1b4a" providerId="ADAL" clId="{76D40ECE-2383-4DE9-B62F-E63EDCE346C5}" dt="2023-12-27T14:27:45.318" v="1344" actId="20577"/>
          <ac:spMkLst>
            <pc:docMk/>
            <pc:sldMk cId="1707741924" sldId="277"/>
            <ac:spMk id="6" creationId="{146D3FC6-34EC-35C4-AABB-B8BC84864D94}"/>
          </ac:spMkLst>
        </pc:spChg>
        <pc:spChg chg="add mod">
          <ac:chgData name="Abels, Patrick" userId="ba666de4-0d21-43a6-8e66-51a18aae1b4a" providerId="ADAL" clId="{76D40ECE-2383-4DE9-B62F-E63EDCE346C5}" dt="2023-12-27T13:49:39.195" v="487" actId="1076"/>
          <ac:spMkLst>
            <pc:docMk/>
            <pc:sldMk cId="1707741924" sldId="277"/>
            <ac:spMk id="7" creationId="{C9C88A2F-D5FA-FAB0-9466-0B4663C32A3E}"/>
          </ac:spMkLst>
        </pc:spChg>
        <pc:spChg chg="add mod">
          <ac:chgData name="Abels, Patrick" userId="ba666de4-0d21-43a6-8e66-51a18aae1b4a" providerId="ADAL" clId="{76D40ECE-2383-4DE9-B62F-E63EDCE346C5}" dt="2023-12-27T13:50:33.426" v="500" actId="1076"/>
          <ac:spMkLst>
            <pc:docMk/>
            <pc:sldMk cId="1707741924" sldId="277"/>
            <ac:spMk id="8" creationId="{1456DAB7-0A5F-D76D-838D-672CDDF18941}"/>
          </ac:spMkLst>
        </pc:spChg>
        <pc:cxnChg chg="add mod">
          <ac:chgData name="Abels, Patrick" userId="ba666de4-0d21-43a6-8e66-51a18aae1b4a" providerId="ADAL" clId="{76D40ECE-2383-4DE9-B62F-E63EDCE346C5}" dt="2023-12-27T13:50:15.009" v="494" actId="14100"/>
          <ac:cxnSpMkLst>
            <pc:docMk/>
            <pc:sldMk cId="1707741924" sldId="277"/>
            <ac:cxnSpMk id="10" creationId="{8B929BEA-B87D-18F5-C4C9-5A1698095B19}"/>
          </ac:cxnSpMkLst>
        </pc:cxnChg>
        <pc:cxnChg chg="add mod">
          <ac:chgData name="Abels, Patrick" userId="ba666de4-0d21-43a6-8e66-51a18aae1b4a" providerId="ADAL" clId="{76D40ECE-2383-4DE9-B62F-E63EDCE346C5}" dt="2023-12-27T13:50:41.203" v="503" actId="14100"/>
          <ac:cxnSpMkLst>
            <pc:docMk/>
            <pc:sldMk cId="1707741924" sldId="277"/>
            <ac:cxnSpMk id="13" creationId="{9214CF7F-0CAD-ABCF-660E-B4C66FA2544D}"/>
          </ac:cxnSpMkLst>
        </pc:cxnChg>
        <pc:cxnChg chg="add mod">
          <ac:chgData name="Abels, Patrick" userId="ba666de4-0d21-43a6-8e66-51a18aae1b4a" providerId="ADAL" clId="{76D40ECE-2383-4DE9-B62F-E63EDCE346C5}" dt="2023-12-27T13:50:45.337" v="506" actId="14100"/>
          <ac:cxnSpMkLst>
            <pc:docMk/>
            <pc:sldMk cId="1707741924" sldId="277"/>
            <ac:cxnSpMk id="18" creationId="{9EECF257-EB96-ECE3-24C6-6BCBBE52F821}"/>
          </ac:cxnSpMkLst>
        </pc:cxnChg>
        <pc:cxnChg chg="add mod">
          <ac:chgData name="Abels, Patrick" userId="ba666de4-0d21-43a6-8e66-51a18aae1b4a" providerId="ADAL" clId="{76D40ECE-2383-4DE9-B62F-E63EDCE346C5}" dt="2023-12-27T13:50:52.754" v="509" actId="14100"/>
          <ac:cxnSpMkLst>
            <pc:docMk/>
            <pc:sldMk cId="1707741924" sldId="277"/>
            <ac:cxnSpMk id="21" creationId="{A296A474-E385-AE71-B355-75D2FB7759CD}"/>
          </ac:cxnSpMkLst>
        </pc:cxnChg>
        <pc:cxnChg chg="add mod">
          <ac:chgData name="Abels, Patrick" userId="ba666de4-0d21-43a6-8e66-51a18aae1b4a" providerId="ADAL" clId="{76D40ECE-2383-4DE9-B62F-E63EDCE346C5}" dt="2023-12-27T14:27:29.812" v="1336" actId="14100"/>
          <ac:cxnSpMkLst>
            <pc:docMk/>
            <pc:sldMk cId="1707741924" sldId="277"/>
            <ac:cxnSpMk id="24" creationId="{601C848F-57EA-6994-8940-DB9FAE1ABCE3}"/>
          </ac:cxnSpMkLst>
        </pc:cxnChg>
      </pc:sldChg>
      <pc:sldChg chg="addSp delSp modSp new mod">
        <pc:chgData name="Abels, Patrick" userId="ba666de4-0d21-43a6-8e66-51a18aae1b4a" providerId="ADAL" clId="{76D40ECE-2383-4DE9-B62F-E63EDCE346C5}" dt="2023-12-27T14:21:43.694" v="1281" actId="404"/>
        <pc:sldMkLst>
          <pc:docMk/>
          <pc:sldMk cId="4229299927" sldId="278"/>
        </pc:sldMkLst>
        <pc:spChg chg="mod">
          <ac:chgData name="Abels, Patrick" userId="ba666de4-0d21-43a6-8e66-51a18aae1b4a" providerId="ADAL" clId="{76D40ECE-2383-4DE9-B62F-E63EDCE346C5}" dt="2023-12-27T14:19:48.127" v="1216" actId="20577"/>
          <ac:spMkLst>
            <pc:docMk/>
            <pc:sldMk cId="4229299927" sldId="278"/>
            <ac:spMk id="2" creationId="{E0564BF4-5737-2E89-4120-588BC7026039}"/>
          </ac:spMkLst>
        </pc:spChg>
        <pc:spChg chg="add mod">
          <ac:chgData name="Abels, Patrick" userId="ba666de4-0d21-43a6-8e66-51a18aae1b4a" providerId="ADAL" clId="{76D40ECE-2383-4DE9-B62F-E63EDCE346C5}" dt="2023-12-27T14:10:56.168" v="1107" actId="14100"/>
          <ac:spMkLst>
            <pc:docMk/>
            <pc:sldMk cId="4229299927" sldId="278"/>
            <ac:spMk id="8" creationId="{05B4DE32-7957-A621-283D-6EC1F0AEDF66}"/>
          </ac:spMkLst>
        </pc:spChg>
        <pc:spChg chg="add mod">
          <ac:chgData name="Abels, Patrick" userId="ba666de4-0d21-43a6-8e66-51a18aae1b4a" providerId="ADAL" clId="{76D40ECE-2383-4DE9-B62F-E63EDCE346C5}" dt="2023-12-27T14:15:53.716" v="1214" actId="20577"/>
          <ac:spMkLst>
            <pc:docMk/>
            <pc:sldMk cId="4229299927" sldId="278"/>
            <ac:spMk id="9" creationId="{2A471C0E-5025-1535-8361-E0F623DCFA12}"/>
          </ac:spMkLst>
        </pc:spChg>
        <pc:spChg chg="add mod">
          <ac:chgData name="Abels, Patrick" userId="ba666de4-0d21-43a6-8e66-51a18aae1b4a" providerId="ADAL" clId="{76D40ECE-2383-4DE9-B62F-E63EDCE346C5}" dt="2023-12-27T14:21:43.694" v="1281" actId="404"/>
          <ac:spMkLst>
            <pc:docMk/>
            <pc:sldMk cId="4229299927" sldId="278"/>
            <ac:spMk id="10" creationId="{B8B07225-F622-A542-4CAB-47C05F5B527C}"/>
          </ac:spMkLst>
        </pc:spChg>
        <pc:picChg chg="add del mod">
          <ac:chgData name="Abels, Patrick" userId="ba666de4-0d21-43a6-8e66-51a18aae1b4a" providerId="ADAL" clId="{76D40ECE-2383-4DE9-B62F-E63EDCE346C5}" dt="2023-12-27T14:05:06.046" v="1050" actId="478"/>
          <ac:picMkLst>
            <pc:docMk/>
            <pc:sldMk cId="4229299927" sldId="278"/>
            <ac:picMk id="4" creationId="{10FB66FC-02C1-974E-C85A-60399B53124F}"/>
          </ac:picMkLst>
        </pc:picChg>
        <pc:picChg chg="add mod modCrop">
          <ac:chgData name="Abels, Patrick" userId="ba666de4-0d21-43a6-8e66-51a18aae1b4a" providerId="ADAL" clId="{76D40ECE-2383-4DE9-B62F-E63EDCE346C5}" dt="2023-12-27T14:06:13.592" v="1056" actId="1076"/>
          <ac:picMkLst>
            <pc:docMk/>
            <pc:sldMk cId="4229299927" sldId="278"/>
            <ac:picMk id="6" creationId="{74EE7002-72CF-7391-D7C5-4ECC324485AA}"/>
          </ac:picMkLst>
        </pc:picChg>
        <pc:picChg chg="add mod modCrop">
          <ac:chgData name="Abels, Patrick" userId="ba666de4-0d21-43a6-8e66-51a18aae1b4a" providerId="ADAL" clId="{76D40ECE-2383-4DE9-B62F-E63EDCE346C5}" dt="2023-12-27T14:06:15.807" v="1057" actId="1076"/>
          <ac:picMkLst>
            <pc:docMk/>
            <pc:sldMk cId="4229299927" sldId="278"/>
            <ac:picMk id="7" creationId="{E84F8A1A-21C0-5225-FC34-2A3D9072A997}"/>
          </ac:picMkLst>
        </pc:picChg>
      </pc:sldChg>
      <pc:sldChg chg="addSp delSp modSp add mod">
        <pc:chgData name="Abels, Patrick" userId="ba666de4-0d21-43a6-8e66-51a18aae1b4a" providerId="ADAL" clId="{76D40ECE-2383-4DE9-B62F-E63EDCE346C5}" dt="2023-12-27T14:29:50.444" v="1353" actId="1076"/>
        <pc:sldMkLst>
          <pc:docMk/>
          <pc:sldMk cId="4045192049" sldId="279"/>
        </pc:sldMkLst>
        <pc:spChg chg="mod">
          <ac:chgData name="Abels, Patrick" userId="ba666de4-0d21-43a6-8e66-51a18aae1b4a" providerId="ADAL" clId="{76D40ECE-2383-4DE9-B62F-E63EDCE346C5}" dt="2023-12-27T14:29:37.302" v="1347" actId="20577"/>
          <ac:spMkLst>
            <pc:docMk/>
            <pc:sldMk cId="4045192049" sldId="279"/>
            <ac:spMk id="3" creationId="{91E27F51-7010-A9B6-38F8-6302D0C64020}"/>
          </ac:spMkLst>
        </pc:spChg>
        <pc:picChg chg="del">
          <ac:chgData name="Abels, Patrick" userId="ba666de4-0d21-43a6-8e66-51a18aae1b4a" providerId="ADAL" clId="{76D40ECE-2383-4DE9-B62F-E63EDCE346C5}" dt="2023-12-27T14:29:38.928" v="1348" actId="478"/>
          <ac:picMkLst>
            <pc:docMk/>
            <pc:sldMk cId="4045192049" sldId="279"/>
            <ac:picMk id="4" creationId="{C3F2F39F-B6E3-D361-D355-CA9DF704CCB0}"/>
          </ac:picMkLst>
        </pc:picChg>
        <pc:picChg chg="add mod">
          <ac:chgData name="Abels, Patrick" userId="ba666de4-0d21-43a6-8e66-51a18aae1b4a" providerId="ADAL" clId="{76D40ECE-2383-4DE9-B62F-E63EDCE346C5}" dt="2023-12-27T14:29:50.444" v="1353" actId="1076"/>
          <ac:picMkLst>
            <pc:docMk/>
            <pc:sldMk cId="4045192049" sldId="279"/>
            <ac:picMk id="5" creationId="{20439AE7-08FD-4D3A-2EFC-1BD5C220905F}"/>
          </ac:picMkLst>
        </pc:picChg>
      </pc:sldChg>
      <pc:sldMasterChg chg="modSldLayout sldLayoutOrd">
        <pc:chgData name="Abels, Patrick" userId="ba666de4-0d21-43a6-8e66-51a18aae1b4a" providerId="ADAL" clId="{76D40ECE-2383-4DE9-B62F-E63EDCE346C5}" dt="2023-12-27T14:33:05.322" v="1364" actId="6014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76D40ECE-2383-4DE9-B62F-E63EDCE346C5}" dt="2023-12-27T14:32:33.331" v="1362" actId="2710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76D40ECE-2383-4DE9-B62F-E63EDCE346C5}" dt="2023-12-27T14:32:33.331" v="1362" actId="271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</pc:sldLayoutChg>
        <pc:sldLayoutChg chg="mod ord">
          <pc:chgData name="Abels, Patrick" userId="ba666de4-0d21-43a6-8e66-51a18aae1b4a" providerId="ADAL" clId="{76D40ECE-2383-4DE9-B62F-E63EDCE346C5}" dt="2023-12-27T14:33:05.322" v="1364" actId="6014"/>
          <pc:sldLayoutMkLst>
            <pc:docMk/>
            <pc:sldMasterMk cId="1043764218" sldId="2147483660"/>
            <pc:sldLayoutMk cId="525908872" sldId="2147483675"/>
          </pc:sldLayoutMkLst>
        </pc:sldLayoutChg>
      </pc:sldMaster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  <pc:spChg chg="mod">
          <ac:chgData name="Abels, Patrick" userId="ba666de4-0d21-43a6-8e66-51a18aae1b4a" providerId="ADAL" clId="{F1FF30BF-E144-411A-A891-B1FCF2BE3B4F}" dt="2023-11-13T16:35:12.667" v="374" actId="20577"/>
          <ac:spMkLst>
            <pc:docMk/>
            <pc:sldMk cId="4223110314" sldId="261"/>
            <ac:spMk id="3" creationId="{91E27F51-7010-A9B6-38F8-6302D0C64020}"/>
          </ac:spMkLst>
        </pc:spChg>
        <pc:spChg chg="mod">
          <ac:chgData name="Abels, Patrick" userId="ba666de4-0d21-43a6-8e66-51a18aae1b4a" providerId="ADAL" clId="{F1FF30BF-E144-411A-A891-B1FCF2BE3B4F}" dt="2023-11-13T16:40:46.198" v="427"/>
          <ac:spMkLst>
            <pc:docMk/>
            <pc:sldMk cId="4223110314" sldId="261"/>
            <ac:spMk id="5" creationId="{79C8E4B5-5B53-0806-FF87-476EE9B5E717}"/>
          </ac:spMkLst>
        </pc:spChg>
        <pc:grpChg chg="add mod">
          <ac:chgData name="Abels, Patrick" userId="ba666de4-0d21-43a6-8e66-51a18aae1b4a" providerId="ADAL" clId="{F1FF30BF-E144-411A-A891-B1FCF2BE3B4F}" dt="2023-11-13T16:40:46.198" v="427"/>
          <ac:grpSpMkLst>
            <pc:docMk/>
            <pc:sldMk cId="4223110314" sldId="261"/>
            <ac:grpSpMk id="2" creationId="{FF828441-0C3D-A3D4-F320-D78CA0F2FF10}"/>
          </ac:grpSpMkLst>
        </pc:grpChg>
        <pc:picChg chg="mod">
          <ac:chgData name="Abels, Patrick" userId="ba666de4-0d21-43a6-8e66-51a18aae1b4a" providerId="ADAL" clId="{F1FF30BF-E144-411A-A891-B1FCF2BE3B4F}" dt="2023-11-13T16:40:46.198" v="427"/>
          <ac:picMkLst>
            <pc:docMk/>
            <pc:sldMk cId="4223110314" sldId="261"/>
            <ac:picMk id="4" creationId="{7D722FC5-A07A-EC62-5B76-90FE6B732E4A}"/>
          </ac:picMkLst>
        </pc:picChg>
        <pc:picChg chg="del">
          <ac:chgData name="Abels, Patrick" userId="ba666de4-0d21-43a6-8e66-51a18aae1b4a" providerId="ADAL" clId="{F1FF30BF-E144-411A-A891-B1FCF2BE3B4F}" dt="2023-11-13T16:35:14.827" v="375" actId="478"/>
          <ac:picMkLst>
            <pc:docMk/>
            <pc:sldMk cId="4223110314" sldId="261"/>
            <ac:picMk id="9" creationId="{0EBDCBE6-C745-2907-B6D2-2C1194456595}"/>
          </ac:picMkLst>
        </pc:picChg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  <pc:picChg chg="del">
          <ac:chgData name="Abels, Patrick" userId="ba666de4-0d21-43a6-8e66-51a18aae1b4a" providerId="ADAL" clId="{F1FF30BF-E144-411A-A891-B1FCF2BE3B4F}" dt="2023-11-13T16:33:58.742" v="222" actId="478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F1FF30BF-E144-411A-A891-B1FCF2BE3B4F}" dt="2023-11-13T16:33:56.726" v="221" actId="478"/>
          <ac:picMkLst>
            <pc:docMk/>
            <pc:sldMk cId="4127666779" sldId="262"/>
            <ac:picMk id="9" creationId="{01BEB6E6-48C3-37C2-3F72-B29DA091298A}"/>
          </ac:picMkLst>
        </pc:picChg>
        <pc:picChg chg="del">
          <ac:chgData name="Abels, Patrick" userId="ba666de4-0d21-43a6-8e66-51a18aae1b4a" providerId="ADAL" clId="{F1FF30BF-E144-411A-A891-B1FCF2BE3B4F}" dt="2023-11-13T16:33:54.959" v="219" actId="478"/>
          <ac:picMkLst>
            <pc:docMk/>
            <pc:sldMk cId="4127666779" sldId="262"/>
            <ac:picMk id="10" creationId="{67AA110C-244C-FD43-7A05-8370D703C541}"/>
          </ac:picMkLst>
        </pc:picChg>
        <pc:picChg chg="del">
          <ac:chgData name="Abels, Patrick" userId="ba666de4-0d21-43a6-8e66-51a18aae1b4a" providerId="ADAL" clId="{F1FF30BF-E144-411A-A891-B1FCF2BE3B4F}" dt="2023-11-13T16:33:55.939" v="220" actId="478"/>
          <ac:picMkLst>
            <pc:docMk/>
            <pc:sldMk cId="4127666779" sldId="262"/>
            <ac:picMk id="12" creationId="{D728A5FA-0857-4037-CE2D-A7DF9A8E392C}"/>
          </ac:picMkLst>
        </pc:picChg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  <pc:spChg chg="mod">
          <ac:chgData name="Abels, Patrick" userId="ba666de4-0d21-43a6-8e66-51a18aae1b4a" providerId="ADAL" clId="{F1FF30BF-E144-411A-A891-B1FCF2BE3B4F}" dt="2023-11-13T16:32:06.723" v="188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F1FF30BF-E144-411A-A891-B1FCF2BE3B4F}" dt="2023-11-13T16:32:09.832" v="189" actId="478"/>
          <ac:grpSpMkLst>
            <pc:docMk/>
            <pc:sldMk cId="2628582133" sldId="265"/>
            <ac:grpSpMk id="53" creationId="{44807126-5698-6910-23F8-DFBE934F1094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4" creationId="{61B313A3-F40B-1C91-9BE6-FE477033BB0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5" creationId="{739D18B0-3B10-0D2B-2F0F-399E5BBC10A9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6" creationId="{A250DEAC-4B94-B42D-BA0F-0D8F7102DE7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  <pc:spChg chg="mod">
          <ac:chgData name="Abels, Patrick" userId="ba666de4-0d21-43a6-8e66-51a18aae1b4a" providerId="ADAL" clId="{F1FF30BF-E144-411A-A891-B1FCF2BE3B4F}" dt="2023-11-13T16:35:02.890" v="349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F1FF30BF-E144-411A-A891-B1FCF2BE3B4F}" dt="2023-11-13T16:36:11.125" v="388" actId="164"/>
          <ac:spMkLst>
            <pc:docMk/>
            <pc:sldMk cId="3463062427" sldId="266"/>
            <ac:spMk id="5" creationId="{619B63A2-7CBE-6BCC-2439-8430EA977ABB}"/>
          </ac:spMkLst>
        </pc:spChg>
        <pc:spChg chg="add mod">
          <ac:chgData name="Abels, Patrick" userId="ba666de4-0d21-43a6-8e66-51a18aae1b4a" providerId="ADAL" clId="{F1FF30BF-E144-411A-A891-B1FCF2BE3B4F}" dt="2023-11-13T16:40:55.853" v="429"/>
          <ac:spMkLst>
            <pc:docMk/>
            <pc:sldMk cId="3463062427" sldId="266"/>
            <ac:spMk id="12" creationId="{9194CF83-8D1F-E2BE-7C2F-2292418AA9C3}"/>
          </ac:spMkLst>
        </pc:spChg>
        <pc:grpChg chg="add del mod">
          <ac:chgData name="Abels, Patrick" userId="ba666de4-0d21-43a6-8e66-51a18aae1b4a" providerId="ADAL" clId="{F1FF30BF-E144-411A-A891-B1FCF2BE3B4F}" dt="2023-11-13T16:40:44.821" v="426" actId="21"/>
          <ac:grpSpMkLst>
            <pc:docMk/>
            <pc:sldMk cId="3463062427" sldId="266"/>
            <ac:grpSpMk id="8" creationId="{9570ECB0-FF98-1723-5752-A5560C26D8EF}"/>
          </ac:grpSpMkLst>
        </pc:grpChg>
        <pc:picChg chg="add mod modCrop">
          <ac:chgData name="Abels, Patrick" userId="ba666de4-0d21-43a6-8e66-51a18aae1b4a" providerId="ADAL" clId="{F1FF30BF-E144-411A-A891-B1FCF2BE3B4F}" dt="2023-11-13T16:36:11.125" v="388" actId="164"/>
          <ac:picMkLst>
            <pc:docMk/>
            <pc:sldMk cId="3463062427" sldId="266"/>
            <ac:picMk id="4" creationId="{AAD30056-D61F-6B72-3753-E032818DCAAA}"/>
          </ac:picMkLst>
        </pc:picChg>
        <pc:picChg chg="del">
          <ac:chgData name="Abels, Patrick" userId="ba666de4-0d21-43a6-8e66-51a18aae1b4a" providerId="ADAL" clId="{F1FF30BF-E144-411A-A891-B1FCF2BE3B4F}" dt="2023-11-13T16:35:16.039" v="376" actId="478"/>
          <ac:picMkLst>
            <pc:docMk/>
            <pc:sldMk cId="3463062427" sldId="266"/>
            <ac:picMk id="7" creationId="{2707A6E8-80AB-A359-A578-0CE8B23CD37A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9" creationId="{C79D7E47-6D12-F139-58F1-7607FC12EB36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0" creationId="{6E331E61-3555-C584-E1D7-C2EFF46CBC24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  <pc:spChg chg="mod">
          <ac:chgData name="Abels, Patrick" userId="ba666de4-0d21-43a6-8e66-51a18aae1b4a" providerId="ADAL" clId="{F1FF30BF-E144-411A-A891-B1FCF2BE3B4F}" dt="2023-11-13T16:34:54.197" v="332" actId="20577"/>
          <ac:spMkLst>
            <pc:docMk/>
            <pc:sldMk cId="1865747485" sldId="267"/>
            <ac:spMk id="3" creationId="{91E27F51-7010-A9B6-38F8-6302D0C64020}"/>
          </ac:spMkLst>
        </pc:spChg>
        <pc:spChg chg="add del mod">
          <ac:chgData name="Abels, Patrick" userId="ba666de4-0d21-43a6-8e66-51a18aae1b4a" providerId="ADAL" clId="{F1FF30BF-E144-411A-A891-B1FCF2BE3B4F}" dt="2023-11-13T16:40:54.289" v="428" actId="21"/>
          <ac:spMkLst>
            <pc:docMk/>
            <pc:sldMk cId="1865747485" sldId="267"/>
            <ac:spMk id="9" creationId="{C100E073-B95F-AC67-DAE4-A36DDBD37523}"/>
          </ac:spMkLst>
        </pc:spChg>
        <pc:spChg chg="add mod">
          <ac:chgData name="Abels, Patrick" userId="ba666de4-0d21-43a6-8e66-51a18aae1b4a" providerId="ADAL" clId="{F1FF30BF-E144-411A-A891-B1FCF2BE3B4F}" dt="2023-11-13T16:42:07.537" v="438" actId="14100"/>
          <ac:spMkLst>
            <pc:docMk/>
            <pc:sldMk cId="1865747485" sldId="267"/>
            <ac:spMk id="12" creationId="{35F8A4E2-55F6-18C3-0247-97AAA6050931}"/>
          </ac:spMkLst>
        </pc:spChg>
        <pc:picChg chg="del">
          <ac:chgData name="Abels, Patrick" userId="ba666de4-0d21-43a6-8e66-51a18aae1b4a" providerId="ADAL" clId="{F1FF30BF-E144-411A-A891-B1FCF2BE3B4F}" dt="2023-11-13T16:34:38.572" v="302" actId="478"/>
          <ac:picMkLst>
            <pc:docMk/>
            <pc:sldMk cId="1865747485" sldId="267"/>
            <ac:picMk id="4" creationId="{B703A6AE-21EA-32B5-7D6B-AF78E990AAE6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5" creationId="{C2D7B7CD-A64D-28E0-DFE9-CF3277D567A3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7" creationId="{BC89D9A3-7DB3-38E7-7EB6-043EFF621967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8" creationId="{0228E747-DA39-C3D1-DDB3-99992DFC7FD6}"/>
          </ac:picMkLst>
        </pc:picChg>
        <pc:picChg chg="add mod">
          <ac:chgData name="Abels, Patrick" userId="ba666de4-0d21-43a6-8e66-51a18aae1b4a" providerId="ADAL" clId="{F1FF30BF-E144-411A-A891-B1FCF2BE3B4F}" dt="2023-11-13T16:41:59.158" v="435" actId="1367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  <pc:spChg chg="mod">
          <ac:chgData name="Abels, Patrick" userId="ba666de4-0d21-43a6-8e66-51a18aae1b4a" providerId="ADAL" clId="{F1FF30BF-E144-411A-A891-B1FCF2BE3B4F}" dt="2023-11-13T16:34:35.431" v="301" actId="20577"/>
          <ac:spMkLst>
            <pc:docMk/>
            <pc:sldMk cId="1931251602" sldId="268"/>
            <ac:spMk id="3" creationId="{91E27F51-7010-A9B6-38F8-6302D0C64020}"/>
          </ac:spMkLst>
        </pc:spChg>
        <pc:spChg chg="mod ord">
          <ac:chgData name="Abels, Patrick" userId="ba666de4-0d21-43a6-8e66-51a18aae1b4a" providerId="ADAL" clId="{F1FF30BF-E144-411A-A891-B1FCF2BE3B4F}" dt="2023-11-13T16:43:36.683" v="450" actId="166"/>
          <ac:spMkLst>
            <pc:docMk/>
            <pc:sldMk cId="1931251602" sldId="268"/>
            <ac:spMk id="8" creationId="{789C6ADC-DAC1-5BB4-B082-EF768DE25FC4}"/>
          </ac:spMkLst>
        </pc:spChg>
        <pc:picChg chg="add del">
          <ac:chgData name="Abels, Patrick" userId="ba666de4-0d21-43a6-8e66-51a18aae1b4a" providerId="ADAL" clId="{F1FF30BF-E144-411A-A891-B1FCF2BE3B4F}" dt="2023-11-13T16:42:34.681" v="440" actId="478"/>
          <ac:picMkLst>
            <pc:docMk/>
            <pc:sldMk cId="1931251602" sldId="268"/>
            <ac:picMk id="4" creationId="{07DC3431-8B2A-0715-F904-2466A3493AF3}"/>
          </ac:picMkLst>
        </pc:picChg>
        <pc:picChg chg="del">
          <ac:chgData name="Abels, Patrick" userId="ba666de4-0d21-43a6-8e66-51a18aae1b4a" providerId="ADAL" clId="{F1FF30BF-E144-411A-A891-B1FCF2BE3B4F}" dt="2023-11-13T16:34:27.610" v="272" actId="478"/>
          <ac:picMkLst>
            <pc:docMk/>
            <pc:sldMk cId="1931251602" sldId="268"/>
            <ac:picMk id="7" creationId="{9116265F-3323-C32D-932E-D0808CFF1FDD}"/>
          </ac:picMkLst>
        </pc:picChg>
        <pc:picChg chg="add mod">
          <ac:chgData name="Abels, Patrick" userId="ba666de4-0d21-43a6-8e66-51a18aae1b4a" providerId="ADAL" clId="{F1FF30BF-E144-411A-A891-B1FCF2BE3B4F}" dt="2023-11-13T16:43:28.788" v="448" actId="1367"/>
          <ac:picMkLst>
            <pc:docMk/>
            <pc:sldMk cId="1931251602" sldId="268"/>
            <ac:picMk id="9" creationId="{D50D144A-C848-6C15-5380-DA3FDD4713B9}"/>
          </ac:picMkLst>
        </pc:picChg>
        <pc:picChg chg="add mod modCrop">
          <ac:chgData name="Abels, Patrick" userId="ba666de4-0d21-43a6-8e66-51a18aae1b4a" providerId="ADAL" clId="{F1FF30BF-E144-411A-A891-B1FCF2BE3B4F}" dt="2023-11-13T16:44:05.533" v="454"/>
          <ac:picMkLst>
            <pc:docMk/>
            <pc:sldMk cId="1931251602" sldId="268"/>
            <ac:picMk id="10" creationId="{0DA968D3-D8FA-831A-2CF3-C1FDD61F1B92}"/>
          </ac:picMkLst>
        </pc:picChg>
        <pc:picChg chg="add del mod modCrop">
          <ac:chgData name="Abels, Patrick" userId="ba666de4-0d21-43a6-8e66-51a18aae1b4a" providerId="ADAL" clId="{F1FF30BF-E144-411A-A891-B1FCF2BE3B4F}" dt="2023-11-13T16:45:58.952" v="465" actId="478"/>
          <ac:picMkLst>
            <pc:docMk/>
            <pc:sldMk cId="1931251602" sldId="268"/>
            <ac:picMk id="12" creationId="{4BA76C5A-5260-08A3-B225-32F84B175DDF}"/>
          </ac:picMkLst>
        </pc:picChg>
        <pc:picChg chg="add mod modCrop">
          <ac:chgData name="Abels, Patrick" userId="ba666de4-0d21-43a6-8e66-51a18aae1b4a" providerId="ADAL" clId="{F1FF30BF-E144-411A-A891-B1FCF2BE3B4F}" dt="2023-11-13T16:46:32.712" v="479" actId="1038"/>
          <ac:picMkLst>
            <pc:docMk/>
            <pc:sldMk cId="1931251602" sldId="268"/>
            <ac:picMk id="14" creationId="{0096E33D-1768-EA71-235C-321AF50ED133}"/>
          </ac:picMkLst>
        </pc:picChg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  <pc:spChg chg="mod">
          <ac:chgData name="Abels, Patrick" userId="ba666de4-0d21-43a6-8e66-51a18aae1b4a" providerId="ADAL" clId="{F1FF30BF-E144-411A-A891-B1FCF2BE3B4F}" dt="2023-11-13T16:30:57.976" v="67" actId="20577"/>
          <ac:spMkLst>
            <pc:docMk/>
            <pc:sldMk cId="4171353846" sldId="270"/>
            <ac:spMk id="2" creationId="{39C0FA9D-D609-4FFD-9DDE-2D5D0550D26F}"/>
          </ac:spMkLst>
        </pc:spChg>
        <pc:picChg chg="add mod">
          <ac:chgData name="Abels, Patrick" userId="ba666de4-0d21-43a6-8e66-51a18aae1b4a" providerId="ADAL" clId="{F1FF30BF-E144-411A-A891-B1FCF2BE3B4F}" dt="2023-11-13T16:30:42.219" v="64" actId="14861"/>
          <ac:picMkLst>
            <pc:docMk/>
            <pc:sldMk cId="4171353846" sldId="270"/>
            <ac:picMk id="4" creationId="{A327DC1C-2964-0EB4-E71D-DFD909C2B8D4}"/>
          </ac:picMkLst>
        </pc:picChg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  <pc:spChg chg="del">
          <ac:chgData name="Abels, Patrick" userId="ba666de4-0d21-43a6-8e66-51a18aae1b4a" providerId="ADAL" clId="{F1FF30BF-E144-411A-A891-B1FCF2BE3B4F}" dt="2023-11-13T16:33:07.897" v="216" actId="478"/>
          <ac:spMkLst>
            <pc:docMk/>
            <pc:sldMk cId="2367007499" sldId="271"/>
            <ac:spMk id="2" creationId="{C8206E9E-6D89-8926-4A7C-0B13F09959C0}"/>
          </ac:spMkLst>
        </pc:spChg>
        <pc:spChg chg="add 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7" creationId="{9E460853-743A-4023-FA3D-0C9048414200}"/>
          </ac:spMkLst>
        </pc:s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4" creationId="{96A5D81B-CA13-72A2-9CA7-81290D19626E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0" creationId="{E9E6067C-5208-FE70-5D31-6176CE4AF931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6" creationId="{BBF586F0-2ED3-4B40-5A6B-CFC24AC9CA22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  <pc:spChg chg="mod">
          <ac:chgData name="Abels, Patrick" userId="ba666de4-0d21-43a6-8e66-51a18aae1b4a" providerId="ADAL" clId="{F1FF30BF-E144-411A-A891-B1FCF2BE3B4F}" dt="2023-11-13T16:34:20.003" v="271" actId="20577"/>
          <ac:spMkLst>
            <pc:docMk/>
            <pc:sldMk cId="1696715170" sldId="272"/>
            <ac:spMk id="2" creationId="{3CB4AC83-A0D2-8995-9BE5-B7B7A750ED63}"/>
          </ac:spMkLst>
        </pc:sp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4A2B1276-83A5-4319-A57C-B1477004400D}"/>
    <pc:docChg chg="custSel addSld delSld modSld">
      <pc:chgData name="Abels, Patrick" userId="ba666de4-0d21-43a6-8e66-51a18aae1b4a" providerId="ADAL" clId="{4A2B1276-83A5-4319-A57C-B1477004400D}" dt="2023-12-28T21:03:30.679" v="87" actId="680"/>
      <pc:docMkLst>
        <pc:docMk/>
      </pc:docMkLst>
      <pc:sldChg chg="delSp modSp mod">
        <pc:chgData name="Abels, Patrick" userId="ba666de4-0d21-43a6-8e66-51a18aae1b4a" providerId="ADAL" clId="{4A2B1276-83A5-4319-A57C-B1477004400D}" dt="2023-12-28T21:03:10.153" v="83" actId="478"/>
        <pc:sldMkLst>
          <pc:docMk/>
          <pc:sldMk cId="4223110314" sldId="261"/>
        </pc:sldMkLst>
        <pc:spChg chg="mod">
          <ac:chgData name="Abels, Patrick" userId="ba666de4-0d21-43a6-8e66-51a18aae1b4a" providerId="ADAL" clId="{4A2B1276-83A5-4319-A57C-B1477004400D}" dt="2023-12-28T21:03:07.710" v="81" actId="20577"/>
          <ac:spMkLst>
            <pc:docMk/>
            <pc:sldMk cId="4223110314" sldId="261"/>
            <ac:spMk id="3" creationId="{91E27F51-7010-A9B6-38F8-6302D0C64020}"/>
          </ac:spMkLst>
        </pc:spChg>
        <pc:picChg chg="del">
          <ac:chgData name="Abels, Patrick" userId="ba666de4-0d21-43a6-8e66-51a18aae1b4a" providerId="ADAL" clId="{4A2B1276-83A5-4319-A57C-B1477004400D}" dt="2023-12-28T21:03:09.031" v="82" actId="478"/>
          <ac:picMkLst>
            <pc:docMk/>
            <pc:sldMk cId="4223110314" sldId="261"/>
            <ac:picMk id="4" creationId="{7E5A8DDF-CA96-E84B-5987-ECCC0F9A72EE}"/>
          </ac:picMkLst>
        </pc:picChg>
        <pc:picChg chg="del">
          <ac:chgData name="Abels, Patrick" userId="ba666de4-0d21-43a6-8e66-51a18aae1b4a" providerId="ADAL" clId="{4A2B1276-83A5-4319-A57C-B1477004400D}" dt="2023-12-28T21:03:10.153" v="83" actId="478"/>
          <ac:picMkLst>
            <pc:docMk/>
            <pc:sldMk cId="4223110314" sldId="261"/>
            <ac:picMk id="12" creationId="{85E10375-70DC-79CE-5F8B-74DE68575E19}"/>
          </ac:picMkLst>
        </pc:picChg>
      </pc:sldChg>
      <pc:sldChg chg="delSp modSp mod">
        <pc:chgData name="Abels, Patrick" userId="ba666de4-0d21-43a6-8e66-51a18aae1b4a" providerId="ADAL" clId="{4A2B1276-83A5-4319-A57C-B1477004400D}" dt="2023-12-28T21:03:15.771" v="85" actId="6549"/>
        <pc:sldMkLst>
          <pc:docMk/>
          <pc:sldMk cId="1696715170" sldId="272"/>
        </pc:sldMkLst>
        <pc:spChg chg="mod">
          <ac:chgData name="Abels, Patrick" userId="ba666de4-0d21-43a6-8e66-51a18aae1b4a" providerId="ADAL" clId="{4A2B1276-83A5-4319-A57C-B1477004400D}" dt="2023-12-28T21:03:15.771" v="85" actId="6549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4A2B1276-83A5-4319-A57C-B1477004400D}" dt="2023-12-28T21:03:12.783" v="84" actId="478"/>
          <ac:picMkLst>
            <pc:docMk/>
            <pc:sldMk cId="1696715170" sldId="272"/>
            <ac:picMk id="4" creationId="{15048D79-E93E-AB81-0A90-A758C37B68E3}"/>
          </ac:picMkLst>
        </pc:picChg>
      </pc:sldChg>
      <pc:sldChg chg="modSp">
        <pc:chgData name="Abels, Patrick" userId="ba666de4-0d21-43a6-8e66-51a18aae1b4a" providerId="ADAL" clId="{4A2B1276-83A5-4319-A57C-B1477004400D}" dt="2023-12-28T20:54:54.498" v="20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4A2B1276-83A5-4319-A57C-B1477004400D}" dt="2023-12-28T20:54:54.498" v="20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4A2B1276-83A5-4319-A57C-B1477004400D}" dt="2023-12-28T21:00:16.669" v="61" actId="207"/>
        <pc:sldMkLst>
          <pc:docMk/>
          <pc:sldMk cId="3031158712" sldId="276"/>
        </pc:sldMkLst>
        <pc:spChg chg="mod">
          <ac:chgData name="Abels, Patrick" userId="ba666de4-0d21-43a6-8e66-51a18aae1b4a" providerId="ADAL" clId="{4A2B1276-83A5-4319-A57C-B1477004400D}" dt="2023-12-28T21:00:16.669" v="61" actId="207"/>
          <ac:spMkLst>
            <pc:docMk/>
            <pc:sldMk cId="3031158712" sldId="276"/>
            <ac:spMk id="2" creationId="{D747B218-3463-13E6-B5AE-249EB2E7DF97}"/>
          </ac:spMkLst>
        </pc:spChg>
      </pc:sldChg>
      <pc:sldChg chg="delSp modSp mod">
        <pc:chgData name="Abels, Patrick" userId="ba666de4-0d21-43a6-8e66-51a18aae1b4a" providerId="ADAL" clId="{4A2B1276-83A5-4319-A57C-B1477004400D}" dt="2023-12-28T21:03:02.044" v="74" actId="478"/>
        <pc:sldMkLst>
          <pc:docMk/>
          <pc:sldMk cId="1707741924" sldId="277"/>
        </pc:sldMkLst>
        <pc:spChg chg="mod">
          <ac:chgData name="Abels, Patrick" userId="ba666de4-0d21-43a6-8e66-51a18aae1b4a" providerId="ADAL" clId="{4A2B1276-83A5-4319-A57C-B1477004400D}" dt="2023-12-28T21:02:39.204" v="72" actId="6549"/>
          <ac:spMkLst>
            <pc:docMk/>
            <pc:sldMk cId="1707741924" sldId="277"/>
            <ac:spMk id="3" creationId="{C23446AC-296D-C2F1-AB64-323757B1481A}"/>
          </ac:spMkLst>
        </pc:spChg>
        <pc:spChg chg="mod">
          <ac:chgData name="Abels, Patrick" userId="ba666de4-0d21-43a6-8e66-51a18aae1b4a" providerId="ADAL" clId="{4A2B1276-83A5-4319-A57C-B1477004400D}" dt="2023-12-28T21:02:58.141" v="73" actId="6549"/>
          <ac:spMkLst>
            <pc:docMk/>
            <pc:sldMk cId="1707741924" sldId="277"/>
            <ac:spMk id="12" creationId="{92392C31-21B1-F1AA-1CC2-CA21667E03F5}"/>
          </ac:spMkLst>
        </pc:spChg>
        <pc:spChg chg="del">
          <ac:chgData name="Abels, Patrick" userId="ba666de4-0d21-43a6-8e66-51a18aae1b4a" providerId="ADAL" clId="{4A2B1276-83A5-4319-A57C-B1477004400D}" dt="2023-12-28T21:03:02.044" v="74" actId="478"/>
          <ac:spMkLst>
            <pc:docMk/>
            <pc:sldMk cId="1707741924" sldId="277"/>
            <ac:spMk id="13" creationId="{92847C20-36D5-C992-DE4D-FE59B9B5E43A}"/>
          </ac:spMkLst>
        </pc:spChg>
        <pc:spChg chg="del">
          <ac:chgData name="Abels, Patrick" userId="ba666de4-0d21-43a6-8e66-51a18aae1b4a" providerId="ADAL" clId="{4A2B1276-83A5-4319-A57C-B1477004400D}" dt="2023-12-28T21:03:02.044" v="74" actId="478"/>
          <ac:spMkLst>
            <pc:docMk/>
            <pc:sldMk cId="1707741924" sldId="277"/>
            <ac:spMk id="18" creationId="{DC666C98-AAB0-B187-CA9A-F23F3A8C5EED}"/>
          </ac:spMkLst>
        </pc:spChg>
        <pc:spChg chg="del">
          <ac:chgData name="Abels, Patrick" userId="ba666de4-0d21-43a6-8e66-51a18aae1b4a" providerId="ADAL" clId="{4A2B1276-83A5-4319-A57C-B1477004400D}" dt="2023-12-28T21:03:02.044" v="74" actId="478"/>
          <ac:spMkLst>
            <pc:docMk/>
            <pc:sldMk cId="1707741924" sldId="277"/>
            <ac:spMk id="21" creationId="{D3B88171-9DD9-4B47-4FC2-779318B476A2}"/>
          </ac:spMkLst>
        </pc:spChg>
      </pc:sldChg>
      <pc:sldChg chg="new">
        <pc:chgData name="Abels, Patrick" userId="ba666de4-0d21-43a6-8e66-51a18aae1b4a" providerId="ADAL" clId="{4A2B1276-83A5-4319-A57C-B1477004400D}" dt="2023-12-28T21:03:30.679" v="87" actId="680"/>
        <pc:sldMkLst>
          <pc:docMk/>
          <pc:sldMk cId="1971844055" sldId="278"/>
        </pc:sldMkLst>
      </pc:sldChg>
      <pc:sldChg chg="del">
        <pc:chgData name="Abels, Patrick" userId="ba666de4-0d21-43a6-8e66-51a18aae1b4a" providerId="ADAL" clId="{4A2B1276-83A5-4319-A57C-B1477004400D}" dt="2023-12-28T21:03:25.594" v="86" actId="47"/>
        <pc:sldMkLst>
          <pc:docMk/>
          <pc:sldMk cId="4229299927" sldId="278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  <pc:spChg chg="del">
          <ac:chgData name="Abels, Patrick" userId="ba666de4-0d21-43a6-8e66-51a18aae1b4a" providerId="ADAL" clId="{97D6A802-161D-49A1-BF1C-8C4DC762961A}" dt="2023-08-03T13:10:11.015" v="202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0.892" v="188" actId="113"/>
          <ac:spMkLst>
            <pc:docMk/>
            <pc:sldMk cId="4223110314" sldId="261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7:19.080" v="287" actId="166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97D6A802-161D-49A1-BF1C-8C4DC762961A}" dt="2023-08-03T13:10:01.431" v="201" actId="478"/>
          <ac:picMkLst>
            <pc:docMk/>
            <pc:sldMk cId="4223110314" sldId="261"/>
            <ac:picMk id="5" creationId="{EBA4749D-6D20-F569-6F6F-5EF7857F438E}"/>
          </ac:picMkLst>
        </pc:picChg>
        <pc:picChg chg="add del">
          <ac:chgData name="Abels, Patrick" userId="ba666de4-0d21-43a6-8e66-51a18aae1b4a" providerId="ADAL" clId="{97D6A802-161D-49A1-BF1C-8C4DC762961A}" dt="2023-08-03T13:12:58.140" v="212" actId="478"/>
          <ac:picMkLst>
            <pc:docMk/>
            <pc:sldMk cId="4223110314" sldId="261"/>
            <ac:picMk id="7" creationId="{F8F1811D-D43C-78A1-A51A-ED4F2E72D4DA}"/>
          </ac:picMkLst>
        </pc:picChg>
        <pc:picChg chg="add mod">
          <ac:chgData name="Abels, Patrick" userId="ba666de4-0d21-43a6-8e66-51a18aae1b4a" providerId="ADAL" clId="{97D6A802-161D-49A1-BF1C-8C4DC762961A}" dt="2023-08-03T13:17:26.414" v="288"/>
          <ac:picMkLst>
            <pc:docMk/>
            <pc:sldMk cId="4223110314" sldId="261"/>
            <ac:picMk id="9" creationId="{0EBDCBE6-C745-2907-B6D2-2C1194456595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8" creationId="{7CCAE423-208F-2439-4442-4EA59DBAA00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9" creationId="{01BEB6E6-48C3-37C2-3F72-B29DA091298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0" creationId="{67AA110C-244C-FD43-7A05-8370D703C541}"/>
          </ac:picMkLst>
        </pc:picChg>
        <pc:picChg chg="add del mod">
          <ac:chgData name="Abels, Patrick" userId="ba666de4-0d21-43a6-8e66-51a18aae1b4a" providerId="ADAL" clId="{97D6A802-161D-49A1-BF1C-8C4DC762961A}" dt="2023-08-03T13:19:59.334" v="299" actId="478"/>
          <ac:picMkLst>
            <pc:docMk/>
            <pc:sldMk cId="4127666779" sldId="262"/>
            <ac:picMk id="11" creationId="{1F589EB4-85BA-EBA4-D750-CFA011DC4D34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2" creationId="{D728A5FA-0857-4037-CE2D-A7DF9A8E392C}"/>
          </ac:picMkLst>
        </pc:picChg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97D6A802-161D-49A1-BF1C-8C4DC762961A}" dt="2023-08-03T13:01:49.599" v="2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  <pc:spChg chg="mod">
          <ac:chgData name="Abels, Patrick" userId="ba666de4-0d21-43a6-8e66-51a18aae1b4a" providerId="ADAL" clId="{97D6A802-161D-49A1-BF1C-8C4DC762961A}" dt="2023-08-03T13:04:20.548" v="184" actId="20577"/>
          <ac:spMkLst>
            <pc:docMk/>
            <pc:sldMk cId="2628582133" sldId="265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  <pc:spChg chg="del">
          <ac:chgData name="Abels, Patrick" userId="ba666de4-0d21-43a6-8e66-51a18aae1b4a" providerId="ADAL" clId="{97D6A802-161D-49A1-BF1C-8C4DC762961A}" dt="2023-08-03T13:10:13.442" v="203" actId="478"/>
          <ac:spMkLst>
            <pc:docMk/>
            <pc:sldMk cId="3463062427" sldId="266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3.443" v="189" actId="113"/>
          <ac:spMkLst>
            <pc:docMk/>
            <pc:sldMk cId="3463062427" sldId="266"/>
            <ac:spMk id="3" creationId="{91E27F51-7010-A9B6-38F8-6302D0C64020}"/>
          </ac:spMkLst>
        </pc:spChg>
        <pc:picChg chg="del">
          <ac:chgData name="Abels, Patrick" userId="ba666de4-0d21-43a6-8e66-51a18aae1b4a" providerId="ADAL" clId="{97D6A802-161D-49A1-BF1C-8C4DC762961A}" dt="2023-08-03T13:10:13.917" v="204" actId="478"/>
          <ac:picMkLst>
            <pc:docMk/>
            <pc:sldMk cId="3463062427" sldId="266"/>
            <ac:picMk id="5" creationId="{38424DDD-E689-4D7D-89A0-8892E8E1BCDE}"/>
          </ac:picMkLst>
        </pc:picChg>
        <pc:picChg chg="add mod">
          <ac:chgData name="Abels, Patrick" userId="ba666de4-0d21-43a6-8e66-51a18aae1b4a" providerId="ADAL" clId="{97D6A802-161D-49A1-BF1C-8C4DC762961A}" dt="2023-08-03T13:16:53.661" v="271"/>
          <ac:picMkLst>
            <pc:docMk/>
            <pc:sldMk cId="3463062427" sldId="266"/>
            <ac:picMk id="7" creationId="{2707A6E8-80AB-A359-A578-0CE8B23CD37A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  <pc:spChg chg="mod">
          <ac:chgData name="Abels, Patrick" userId="ba666de4-0d21-43a6-8e66-51a18aae1b4a" providerId="ADAL" clId="{97D6A802-161D-49A1-BF1C-8C4DC762961A}" dt="2023-08-03T13:07:38.485" v="194" actId="14100"/>
          <ac:spMkLst>
            <pc:docMk/>
            <pc:sldMk cId="1865747485" sldId="267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6:40.368" v="268" actId="166"/>
          <ac:spMkLst>
            <pc:docMk/>
            <pc:sldMk cId="1865747485" sldId="267"/>
            <ac:spMk id="6" creationId="{992B0168-F754-9993-FCFB-10F07FB1D7F8}"/>
          </ac:spMkLst>
        </pc:spChg>
        <pc:picChg chg="add mod modCrop">
          <ac:chgData name="Abels, Patrick" userId="ba666de4-0d21-43a6-8e66-51a18aae1b4a" providerId="ADAL" clId="{97D6A802-161D-49A1-BF1C-8C4DC762961A}" dt="2023-08-03T13:16:26.384" v="263"/>
          <ac:picMkLst>
            <pc:docMk/>
            <pc:sldMk cId="1865747485" sldId="267"/>
            <ac:picMk id="4" creationId="{B703A6AE-21EA-32B5-7D6B-AF78E990AAE6}"/>
          </ac:picMkLst>
        </pc:picChg>
        <pc:picChg chg="del">
          <ac:chgData name="Abels, Patrick" userId="ba666de4-0d21-43a6-8e66-51a18aae1b4a" providerId="ADAL" clId="{97D6A802-161D-49A1-BF1C-8C4DC762961A}" dt="2023-08-03T13:10:15.870" v="205" actId="478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  <pc:spChg chg="del">
          <ac:chgData name="Abels, Patrick" userId="ba666de4-0d21-43a6-8e66-51a18aae1b4a" providerId="ADAL" clId="{97D6A802-161D-49A1-BF1C-8C4DC762961A}" dt="2023-08-03T13:10:19.373" v="207" actId="478"/>
          <ac:spMkLst>
            <pc:docMk/>
            <pc:sldMk cId="1931251602" sldId="268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7:55.573" v="197" actId="113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6:05.630" v="257" actId="1036"/>
          <ac:spMkLst>
            <pc:docMk/>
            <pc:sldMk cId="1931251602" sldId="268"/>
            <ac:spMk id="8" creationId="{789C6ADC-DAC1-5BB4-B082-EF768DE25FC4}"/>
          </ac:spMkLst>
        </pc:spChg>
        <pc:picChg chg="del">
          <ac:chgData name="Abels, Patrick" userId="ba666de4-0d21-43a6-8e66-51a18aae1b4a" providerId="ADAL" clId="{97D6A802-161D-49A1-BF1C-8C4DC762961A}" dt="2023-08-03T13:10:17.427" v="206" actId="478"/>
          <ac:picMkLst>
            <pc:docMk/>
            <pc:sldMk cId="1931251602" sldId="268"/>
            <ac:picMk id="5" creationId="{108D0A10-9516-B7D9-646F-265698FC4B65}"/>
          </ac:picMkLst>
        </pc:picChg>
        <pc:picChg chg="add mod">
          <ac:chgData name="Abels, Patrick" userId="ba666de4-0d21-43a6-8e66-51a18aae1b4a" providerId="ADAL" clId="{97D6A802-161D-49A1-BF1C-8C4DC762961A}" dt="2023-08-03T13:15:53.734" v="249"/>
          <ac:picMkLst>
            <pc:docMk/>
            <pc:sldMk cId="1931251602" sldId="268"/>
            <ac:picMk id="7" creationId="{9116265F-3323-C32D-932E-D0808CFF1FDD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  <pc:spChg chg="del">
          <ac:chgData name="Abels, Patrick" userId="ba666de4-0d21-43a6-8e66-51a18aae1b4a" providerId="ADAL" clId="{97D6A802-161D-49A1-BF1C-8C4DC762961A}" dt="2023-08-03T13:10:23.419" v="210" actId="478"/>
          <ac:spMkLst>
            <pc:docMk/>
            <pc:sldMk cId="3717009104" sldId="269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8:08.751" v="200" actId="113"/>
          <ac:spMkLst>
            <pc:docMk/>
            <pc:sldMk cId="3717009104" sldId="269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5:38.088" v="244" actId="1035"/>
          <ac:spMkLst>
            <pc:docMk/>
            <pc:sldMk cId="3717009104" sldId="269"/>
            <ac:spMk id="10" creationId="{84855692-81A5-80F4-6D83-8BF180D8B258}"/>
          </ac:spMkLst>
        </pc:spChg>
        <pc:picChg chg="del">
          <ac:chgData name="Abels, Patrick" userId="ba666de4-0d21-43a6-8e66-51a18aae1b4a" providerId="ADAL" clId="{97D6A802-161D-49A1-BF1C-8C4DC762961A}" dt="2023-08-03T13:10:21.044" v="208" actId="478"/>
          <ac:picMkLst>
            <pc:docMk/>
            <pc:sldMk cId="3717009104" sldId="269"/>
            <ac:picMk id="5" creationId="{1696A366-2CD3-7A8F-551D-0C61C3BA0E5C}"/>
          </ac:picMkLst>
        </pc:picChg>
        <pc:picChg chg="del">
          <ac:chgData name="Abels, Patrick" userId="ba666de4-0d21-43a6-8e66-51a18aae1b4a" providerId="ADAL" clId="{97D6A802-161D-49A1-BF1C-8C4DC762961A}" dt="2023-08-03T13:10:21.911" v="209" actId="478"/>
          <ac:picMkLst>
            <pc:docMk/>
            <pc:sldMk cId="3717009104" sldId="269"/>
            <ac:picMk id="6" creationId="{569F34F9-39F9-855D-BA51-7715D135AC58}"/>
          </ac:picMkLst>
        </pc:picChg>
        <pc:picChg chg="add mod modCrop">
          <ac:chgData name="Abels, Patrick" userId="ba666de4-0d21-43a6-8e66-51a18aae1b4a" providerId="ADAL" clId="{97D6A802-161D-49A1-BF1C-8C4DC762961A}" dt="2023-08-03T13:14:57.684" v="226" actId="732"/>
          <ac:picMkLst>
            <pc:docMk/>
            <pc:sldMk cId="3717009104" sldId="269"/>
            <ac:picMk id="7" creationId="{0A7D33A1-80FF-8BE0-00F2-EE85BBB49C59}"/>
          </ac:picMkLst>
        </pc:picChg>
        <pc:picChg chg="add mod modCrop">
          <ac:chgData name="Abels, Patrick" userId="ba666de4-0d21-43a6-8e66-51a18aae1b4a" providerId="ADAL" clId="{97D6A802-161D-49A1-BF1C-8C4DC762961A}" dt="2023-08-03T13:15:21.225" v="233" actId="1076"/>
          <ac:picMkLst>
            <pc:docMk/>
            <pc:sldMk cId="3717009104" sldId="269"/>
            <ac:picMk id="8" creationId="{D771FBED-75F9-87E9-3CB6-F506D75EEE13}"/>
          </ac:picMkLst>
        </pc:picChg>
        <pc:picChg chg="add mod modCrop">
          <ac:chgData name="Abels, Patrick" userId="ba666de4-0d21-43a6-8e66-51a18aae1b4a" providerId="ADAL" clId="{97D6A802-161D-49A1-BF1C-8C4DC762961A}" dt="2023-08-03T13:15:18.657" v="232" actId="1076"/>
          <ac:picMkLst>
            <pc:docMk/>
            <pc:sldMk cId="3717009104" sldId="269"/>
            <ac:picMk id="9" creationId="{0BBD3C76-7E49-9199-FDFF-7E6A4612C72E}"/>
          </ac:picMkLst>
        </pc:picChg>
      </pc:sldChg>
    </pc:docChg>
  </pc:docChgLst>
  <pc:docChgLst>
    <pc:chgData name="Abels, Patrick" userId="ba666de4-0d21-43a6-8e66-51a18aae1b4a" providerId="ADAL" clId="{C4D81F76-4E7B-4946-B39A-218D436D1F11}"/>
    <pc:docChg chg="modSld">
      <pc:chgData name="Abels, Patrick" userId="ba666de4-0d21-43a6-8e66-51a18aae1b4a" providerId="ADAL" clId="{C4D81F76-4E7B-4946-B39A-218D436D1F11}" dt="2024-02-20T10:36:10.884" v="27" actId="20577"/>
      <pc:docMkLst>
        <pc:docMk/>
      </pc:docMkLst>
      <pc:sldChg chg="modSp">
        <pc:chgData name="Abels, Patrick" userId="ba666de4-0d21-43a6-8e66-51a18aae1b4a" providerId="ADAL" clId="{C4D81F76-4E7B-4946-B39A-218D436D1F11}" dt="2024-02-20T10:36:10.884" v="27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C4D81F76-4E7B-4946-B39A-218D436D1F11}" dt="2024-02-20T10:36:10.884" v="27" actId="20577"/>
          <ac:spMkLst>
            <pc:docMk/>
            <pc:sldMk cId="1306728353" sldId="274"/>
            <ac:spMk id="2" creationId="{E48070DE-A5F9-BD5B-6EDA-2B06A4048B06}"/>
          </ac:spMkLst>
        </pc:spChg>
      </pc:sldChg>
    </pc:docChg>
  </pc:docChgLst>
  <pc:docChgLst>
    <pc:chgData name="Abels, Patrick" userId="ba666de4-0d21-43a6-8e66-51a18aae1b4a" providerId="ADAL" clId="{4BA78478-F835-4753-9668-186C6D9D7828}"/>
    <pc:docChg chg="undo custSel delSld modSld">
      <pc:chgData name="Abels, Patrick" userId="ba666de4-0d21-43a6-8e66-51a18aae1b4a" providerId="ADAL" clId="{4BA78478-F835-4753-9668-186C6D9D7828}" dt="2023-12-29T15:15:08.066" v="128" actId="47"/>
      <pc:docMkLst>
        <pc:docMk/>
      </pc:docMkLst>
      <pc:sldChg chg="delSp modSp mod">
        <pc:chgData name="Abels, Patrick" userId="ba666de4-0d21-43a6-8e66-51a18aae1b4a" providerId="ADAL" clId="{4BA78478-F835-4753-9668-186C6D9D7828}" dt="2023-12-29T15:14:41.092" v="106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4BA78478-F835-4753-9668-186C6D9D7828}" dt="2023-12-29T15:14:41.092" v="106" actId="20577"/>
          <ac:spMkLst>
            <pc:docMk/>
            <pc:sldMk cId="1306728353" sldId="274"/>
            <ac:spMk id="2" creationId="{E48070DE-A5F9-BD5B-6EDA-2B06A4048B06}"/>
          </ac:spMkLst>
        </pc:spChg>
        <pc:spChg chg="del">
          <ac:chgData name="Abels, Patrick" userId="ba666de4-0d21-43a6-8e66-51a18aae1b4a" providerId="ADAL" clId="{4BA78478-F835-4753-9668-186C6D9D7828}" dt="2023-12-29T15:13:58.577" v="0" actId="478"/>
          <ac:spMkLst>
            <pc:docMk/>
            <pc:sldMk cId="1306728353" sldId="274"/>
            <ac:spMk id="3" creationId="{5F70B211-EB86-B2DB-AD2D-BF1FAB6F9BB2}"/>
          </ac:spMkLst>
        </pc:spChg>
      </pc:sldChg>
      <pc:sldChg chg="modSp mod">
        <pc:chgData name="Abels, Patrick" userId="ba666de4-0d21-43a6-8e66-51a18aae1b4a" providerId="ADAL" clId="{4BA78478-F835-4753-9668-186C6D9D7828}" dt="2023-12-29T15:14:58.057" v="120" actId="20577"/>
        <pc:sldMkLst>
          <pc:docMk/>
          <pc:sldMk cId="3031158712" sldId="276"/>
        </pc:sldMkLst>
        <pc:spChg chg="mod">
          <ac:chgData name="Abels, Patrick" userId="ba666de4-0d21-43a6-8e66-51a18aae1b4a" providerId="ADAL" clId="{4BA78478-F835-4753-9668-186C6D9D7828}" dt="2023-12-29T15:14:58.057" v="120" actId="20577"/>
          <ac:spMkLst>
            <pc:docMk/>
            <pc:sldMk cId="3031158712" sldId="276"/>
            <ac:spMk id="2" creationId="{D747B218-3463-13E6-B5AE-249EB2E7DF97}"/>
          </ac:spMkLst>
        </pc:spChg>
      </pc:sldChg>
      <pc:sldChg chg="del">
        <pc:chgData name="Abels, Patrick" userId="ba666de4-0d21-43a6-8e66-51a18aae1b4a" providerId="ADAL" clId="{4BA78478-F835-4753-9668-186C6D9D7828}" dt="2023-12-29T15:15:08.066" v="128" actId="47"/>
        <pc:sldMkLst>
          <pc:docMk/>
          <pc:sldMk cId="1707741924" sldId="277"/>
        </pc:sldMkLst>
      </pc:sldChg>
      <pc:sldChg chg="modSp mod">
        <pc:chgData name="Abels, Patrick" userId="ba666de4-0d21-43a6-8e66-51a18aae1b4a" providerId="ADAL" clId="{4BA78478-F835-4753-9668-186C6D9D7828}" dt="2023-12-29T15:15:03.931" v="127" actId="20577"/>
        <pc:sldMkLst>
          <pc:docMk/>
          <pc:sldMk cId="1971844055" sldId="278"/>
        </pc:sldMkLst>
        <pc:spChg chg="mod">
          <ac:chgData name="Abels, Patrick" userId="ba666de4-0d21-43a6-8e66-51a18aae1b4a" providerId="ADAL" clId="{4BA78478-F835-4753-9668-186C6D9D7828}" dt="2023-12-29T15:15:03.931" v="127" actId="20577"/>
          <ac:spMkLst>
            <pc:docMk/>
            <pc:sldMk cId="1971844055" sldId="278"/>
            <ac:spMk id="2" creationId="{83635D42-F647-53E7-EA13-07AE700B6F75}"/>
          </ac:spMkLst>
        </pc:spChg>
      </pc:sldChg>
    </pc:docChg>
  </pc:docChgLst>
  <pc:docChgLst>
    <pc:chgData name="Abels, Patrick" userId="ba666de4-0d21-43a6-8e66-51a18aae1b4a" providerId="ADAL" clId="{4E819745-0611-44D4-8209-4AFDA84ABCFA}"/>
    <pc:docChg chg="custSel delSld modSld">
      <pc:chgData name="Abels, Patrick" userId="ba666de4-0d21-43a6-8e66-51a18aae1b4a" providerId="ADAL" clId="{4E819745-0611-44D4-8209-4AFDA84ABCFA}" dt="2023-12-28T20:50:18.321" v="426" actId="1076"/>
      <pc:docMkLst>
        <pc:docMk/>
      </pc:docMkLst>
      <pc:sldChg chg="addSp delSp modSp mod">
        <pc:chgData name="Abels, Patrick" userId="ba666de4-0d21-43a6-8e66-51a18aae1b4a" providerId="ADAL" clId="{4E819745-0611-44D4-8209-4AFDA84ABCFA}" dt="2023-12-28T20:50:18.321" v="426" actId="1076"/>
        <pc:sldMkLst>
          <pc:docMk/>
          <pc:sldMk cId="4223110314" sldId="261"/>
        </pc:sldMkLst>
        <pc:spChg chg="mod">
          <ac:chgData name="Abels, Patrick" userId="ba666de4-0d21-43a6-8e66-51a18aae1b4a" providerId="ADAL" clId="{4E819745-0611-44D4-8209-4AFDA84ABCFA}" dt="2023-12-28T20:46:49.663" v="407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4E819745-0611-44D4-8209-4AFDA84ABCFA}" dt="2023-12-28T20:50:18.321" v="426" actId="1076"/>
          <ac:picMkLst>
            <pc:docMk/>
            <pc:sldMk cId="4223110314" sldId="261"/>
            <ac:picMk id="4" creationId="{7E5A8DDF-CA96-E84B-5987-ECCC0F9A72EE}"/>
          </ac:picMkLst>
        </pc:picChg>
        <pc:picChg chg="del">
          <ac:chgData name="Abels, Patrick" userId="ba666de4-0d21-43a6-8e66-51a18aae1b4a" providerId="ADAL" clId="{4E819745-0611-44D4-8209-4AFDA84ABCFA}" dt="2023-12-28T20:46:43.783" v="399" actId="478"/>
          <ac:picMkLst>
            <pc:docMk/>
            <pc:sldMk cId="4223110314" sldId="261"/>
            <ac:picMk id="5" creationId="{E047F9A3-7894-E298-BB5B-532CAA3832C4}"/>
          </ac:picMkLst>
        </pc:picChg>
        <pc:picChg chg="del">
          <ac:chgData name="Abels, Patrick" userId="ba666de4-0d21-43a6-8e66-51a18aae1b4a" providerId="ADAL" clId="{4E819745-0611-44D4-8209-4AFDA84ABCFA}" dt="2023-12-28T20:46:41.401" v="398" actId="478"/>
          <ac:picMkLst>
            <pc:docMk/>
            <pc:sldMk cId="4223110314" sldId="261"/>
            <ac:picMk id="8" creationId="{BC730890-8E43-FE2C-CEDC-ED1F513C0957}"/>
          </ac:picMkLst>
        </pc:picChg>
        <pc:picChg chg="del mod">
          <ac:chgData name="Abels, Patrick" userId="ba666de4-0d21-43a6-8e66-51a18aae1b4a" providerId="ADAL" clId="{4E819745-0611-44D4-8209-4AFDA84ABCFA}" dt="2023-12-28T20:46:32.494" v="396" actId="478"/>
          <ac:picMkLst>
            <pc:docMk/>
            <pc:sldMk cId="4223110314" sldId="261"/>
            <ac:picMk id="9" creationId="{9CE33568-E835-E012-0D12-D2344C6FFDF5}"/>
          </ac:picMkLst>
        </pc:picChg>
        <pc:picChg chg="del">
          <ac:chgData name="Abels, Patrick" userId="ba666de4-0d21-43a6-8e66-51a18aae1b4a" providerId="ADAL" clId="{4E819745-0611-44D4-8209-4AFDA84ABCFA}" dt="2023-12-28T20:46:39.562" v="397" actId="478"/>
          <ac:picMkLst>
            <pc:docMk/>
            <pc:sldMk cId="4223110314" sldId="261"/>
            <ac:picMk id="10" creationId="{4FA88E33-6DBD-F23C-B1F8-EBEF6E0489C3}"/>
          </ac:picMkLst>
        </pc:picChg>
        <pc:picChg chg="add mod">
          <ac:chgData name="Abels, Patrick" userId="ba666de4-0d21-43a6-8e66-51a18aae1b4a" providerId="ADAL" clId="{4E819745-0611-44D4-8209-4AFDA84ABCFA}" dt="2023-12-28T20:50:18.321" v="426" actId="1076"/>
          <ac:picMkLst>
            <pc:docMk/>
            <pc:sldMk cId="4223110314" sldId="261"/>
            <ac:picMk id="12" creationId="{85E10375-70DC-79CE-5F8B-74DE68575E19}"/>
          </ac:picMkLst>
        </pc:picChg>
      </pc:sldChg>
      <pc:sldChg chg="addSp delSp modSp mod">
        <pc:chgData name="Abels, Patrick" userId="ba666de4-0d21-43a6-8e66-51a18aae1b4a" providerId="ADAL" clId="{4E819745-0611-44D4-8209-4AFDA84ABCFA}" dt="2023-12-28T20:49:49.963" v="418" actId="1076"/>
        <pc:sldMkLst>
          <pc:docMk/>
          <pc:sldMk cId="1696715170" sldId="272"/>
        </pc:sldMkLst>
        <pc:spChg chg="mod">
          <ac:chgData name="Abels, Patrick" userId="ba666de4-0d21-43a6-8e66-51a18aae1b4a" providerId="ADAL" clId="{4E819745-0611-44D4-8209-4AFDA84ABCFA}" dt="2023-12-28T20:49:44.969" v="416" actId="6549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4E819745-0611-44D4-8209-4AFDA84ABCFA}" dt="2023-12-28T20:49:49.963" v="418" actId="1076"/>
          <ac:picMkLst>
            <pc:docMk/>
            <pc:sldMk cId="1696715170" sldId="272"/>
            <ac:picMk id="4" creationId="{15048D79-E93E-AB81-0A90-A758C37B68E3}"/>
          </ac:picMkLst>
        </pc:picChg>
        <pc:picChg chg="del">
          <ac:chgData name="Abels, Patrick" userId="ba666de4-0d21-43a6-8e66-51a18aae1b4a" providerId="ADAL" clId="{4E819745-0611-44D4-8209-4AFDA84ABCFA}" dt="2023-12-28T20:49:38.666" v="413" actId="478"/>
          <ac:picMkLst>
            <pc:docMk/>
            <pc:sldMk cId="1696715170" sldId="272"/>
            <ac:picMk id="5" creationId="{D3009BFC-6FAB-A7E3-1CC8-ACBB016F17C7}"/>
          </ac:picMkLst>
        </pc:picChg>
      </pc:sldChg>
      <pc:sldChg chg="addSp delSp modSp mod">
        <pc:chgData name="Abels, Patrick" userId="ba666de4-0d21-43a6-8e66-51a18aae1b4a" providerId="ADAL" clId="{4E819745-0611-44D4-8209-4AFDA84ABCFA}" dt="2023-12-28T20:33:26.547" v="153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4E819745-0611-44D4-8209-4AFDA84ABCFA}" dt="2023-12-28T20:33:26.547" v="153" actId="20577"/>
          <ac:spMkLst>
            <pc:docMk/>
            <pc:sldMk cId="1306728353" sldId="274"/>
            <ac:spMk id="2" creationId="{E48070DE-A5F9-BD5B-6EDA-2B06A4048B06}"/>
          </ac:spMkLst>
        </pc:spChg>
        <pc:spChg chg="add mod">
          <ac:chgData name="Abels, Patrick" userId="ba666de4-0d21-43a6-8e66-51a18aae1b4a" providerId="ADAL" clId="{4E819745-0611-44D4-8209-4AFDA84ABCFA}" dt="2023-12-28T20:32:38.075" v="125" actId="1038"/>
          <ac:spMkLst>
            <pc:docMk/>
            <pc:sldMk cId="1306728353" sldId="274"/>
            <ac:spMk id="3" creationId="{5F70B211-EB86-B2DB-AD2D-BF1FAB6F9BB2}"/>
          </ac:spMkLst>
        </pc:spChg>
        <pc:picChg chg="del">
          <ac:chgData name="Abels, Patrick" userId="ba666de4-0d21-43a6-8e66-51a18aae1b4a" providerId="ADAL" clId="{4E819745-0611-44D4-8209-4AFDA84ABCFA}" dt="2023-12-28T20:31:02.498" v="14" actId="478"/>
          <ac:picMkLst>
            <pc:docMk/>
            <pc:sldMk cId="1306728353" sldId="274"/>
            <ac:picMk id="4" creationId="{AFF90D08-F621-75A6-996F-70EB220EE14E}"/>
          </ac:picMkLst>
        </pc:picChg>
      </pc:sldChg>
      <pc:sldChg chg="modSp mod">
        <pc:chgData name="Abels, Patrick" userId="ba666de4-0d21-43a6-8e66-51a18aae1b4a" providerId="ADAL" clId="{4E819745-0611-44D4-8209-4AFDA84ABCFA}" dt="2023-12-28T20:30:06.901" v="13" actId="20577"/>
        <pc:sldMkLst>
          <pc:docMk/>
          <pc:sldMk cId="3031158712" sldId="276"/>
        </pc:sldMkLst>
        <pc:spChg chg="mod">
          <ac:chgData name="Abels, Patrick" userId="ba666de4-0d21-43a6-8e66-51a18aae1b4a" providerId="ADAL" clId="{4E819745-0611-44D4-8209-4AFDA84ABCFA}" dt="2023-12-28T20:30:06.901" v="13" actId="20577"/>
          <ac:spMkLst>
            <pc:docMk/>
            <pc:sldMk cId="3031158712" sldId="276"/>
            <ac:spMk id="2" creationId="{D747B218-3463-13E6-B5AE-249EB2E7DF97}"/>
          </ac:spMkLst>
        </pc:spChg>
      </pc:sldChg>
      <pc:sldChg chg="addSp delSp modSp mod chgLayout">
        <pc:chgData name="Abels, Patrick" userId="ba666de4-0d21-43a6-8e66-51a18aae1b4a" providerId="ADAL" clId="{4E819745-0611-44D4-8209-4AFDA84ABCFA}" dt="2023-12-28T20:45:00.576" v="394" actId="20577"/>
        <pc:sldMkLst>
          <pc:docMk/>
          <pc:sldMk cId="1707741924" sldId="277"/>
        </pc:sldMkLst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2" creationId="{504F5514-4CD0-EB25-7C1D-B92EA77CC02D}"/>
          </ac:spMkLst>
        </pc:spChg>
        <pc:spChg chg="mod ord">
          <ac:chgData name="Abels, Patrick" userId="ba666de4-0d21-43a6-8e66-51a18aae1b4a" providerId="ADAL" clId="{4E819745-0611-44D4-8209-4AFDA84ABCFA}" dt="2023-12-28T20:39:00.886" v="210" actId="700"/>
          <ac:spMkLst>
            <pc:docMk/>
            <pc:sldMk cId="1707741924" sldId="277"/>
            <ac:spMk id="3" creationId="{C23446AC-296D-C2F1-AB64-323757B1481A}"/>
          </ac:spMkLst>
        </pc:spChg>
        <pc:spChg chg="del">
          <ac:chgData name="Abels, Patrick" userId="ba666de4-0d21-43a6-8e66-51a18aae1b4a" providerId="ADAL" clId="{4E819745-0611-44D4-8209-4AFDA84ABCFA}" dt="2023-12-28T20:36:56.971" v="205" actId="478"/>
          <ac:spMkLst>
            <pc:docMk/>
            <pc:sldMk cId="1707741924" sldId="277"/>
            <ac:spMk id="4" creationId="{A812DF4D-3C65-5D60-1E99-67AAFEE7F8A5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5" creationId="{C12C2C58-3BCC-04B9-D210-2C8C48BBA3A9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6" creationId="{146D3FC6-34EC-35C4-AABB-B8BC84864D94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7" creationId="{6752D36C-86E8-8EF2-E3D3-CBBB9631E0DF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8" creationId="{3FD4D953-2508-6EFB-05AE-80C7EDF7CE90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10" creationId="{ED6DB9C7-CD08-077E-E1AC-BF217435D2A7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11" creationId="{66F07AAF-97FF-8C1E-C654-23B66912C30C}"/>
          </ac:spMkLst>
        </pc:spChg>
        <pc:spChg chg="add mod ord">
          <ac:chgData name="Abels, Patrick" userId="ba666de4-0d21-43a6-8e66-51a18aae1b4a" providerId="ADAL" clId="{4E819745-0611-44D4-8209-4AFDA84ABCFA}" dt="2023-12-28T20:45:00.576" v="394" actId="20577"/>
          <ac:spMkLst>
            <pc:docMk/>
            <pc:sldMk cId="1707741924" sldId="277"/>
            <ac:spMk id="12" creationId="{92392C31-21B1-F1AA-1CC2-CA21667E03F5}"/>
          </ac:spMkLst>
        </pc:spChg>
        <pc:spChg chg="add mod">
          <ac:chgData name="Abels, Patrick" userId="ba666de4-0d21-43a6-8e66-51a18aae1b4a" providerId="ADAL" clId="{4E819745-0611-44D4-8209-4AFDA84ABCFA}" dt="2023-12-28T20:44:44.383" v="389" actId="1076"/>
          <ac:spMkLst>
            <pc:docMk/>
            <pc:sldMk cId="1707741924" sldId="277"/>
            <ac:spMk id="13" creationId="{92847C20-36D5-C992-DE4D-FE59B9B5E43A}"/>
          </ac:spMkLst>
        </pc:spChg>
        <pc:spChg chg="add del mod">
          <ac:chgData name="Abels, Patrick" userId="ba666de4-0d21-43a6-8e66-51a18aae1b4a" providerId="ADAL" clId="{4E819745-0611-44D4-8209-4AFDA84ABCFA}" dt="2023-12-28T20:41:21.859" v="311" actId="478"/>
          <ac:spMkLst>
            <pc:docMk/>
            <pc:sldMk cId="1707741924" sldId="277"/>
            <ac:spMk id="14" creationId="{AE2F8712-1AA5-7A7C-6243-5D56D0015E3F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15" creationId="{E5369E46-9D25-2825-2B0C-10B89EC77BDC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16" creationId="{96FA56B1-B163-05C9-65A2-F92BD6A5126D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17" creationId="{51FC53B1-3826-083D-8C48-9E2952AF4BD5}"/>
          </ac:spMkLst>
        </pc:spChg>
        <pc:spChg chg="add mod">
          <ac:chgData name="Abels, Patrick" userId="ba666de4-0d21-43a6-8e66-51a18aae1b4a" providerId="ADAL" clId="{4E819745-0611-44D4-8209-4AFDA84ABCFA}" dt="2023-12-28T20:44:30.571" v="385" actId="1076"/>
          <ac:spMkLst>
            <pc:docMk/>
            <pc:sldMk cId="1707741924" sldId="277"/>
            <ac:spMk id="18" creationId="{DC666C98-AAB0-B187-CA9A-F23F3A8C5EED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19" creationId="{1BED8E62-4144-BF6C-3230-5303A5F85FDE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20" creationId="{1652D540-11C3-DB64-A25C-99FB1C5F6337}"/>
          </ac:spMkLst>
        </pc:spChg>
        <pc:spChg chg="add mod">
          <ac:chgData name="Abels, Patrick" userId="ba666de4-0d21-43a6-8e66-51a18aae1b4a" providerId="ADAL" clId="{4E819745-0611-44D4-8209-4AFDA84ABCFA}" dt="2023-12-28T20:44:50.603" v="390" actId="1076"/>
          <ac:spMkLst>
            <pc:docMk/>
            <pc:sldMk cId="1707741924" sldId="277"/>
            <ac:spMk id="21" creationId="{D3B88171-9DD9-4B47-4FC2-779318B476A2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22" creationId="{245E579C-EC43-D495-0ABA-54253404E62A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23" creationId="{39FC9220-8FE1-A474-FBF5-83127CFA7A9C}"/>
          </ac:spMkLst>
        </pc:spChg>
        <pc:picChg chg="del">
          <ac:chgData name="Abels, Patrick" userId="ba666de4-0d21-43a6-8e66-51a18aae1b4a" providerId="ADAL" clId="{4E819745-0611-44D4-8209-4AFDA84ABCFA}" dt="2023-12-28T20:37:02.201" v="207" actId="478"/>
          <ac:picMkLst>
            <pc:docMk/>
            <pc:sldMk cId="1707741924" sldId="277"/>
            <ac:picMk id="9" creationId="{AE0E1D55-4E99-5D4D-DBED-A9894DDF20E9}"/>
          </ac:picMkLst>
        </pc:picChg>
        <pc:cxnChg chg="del mod">
          <ac:chgData name="Abels, Patrick" userId="ba666de4-0d21-43a6-8e66-51a18aae1b4a" providerId="ADAL" clId="{4E819745-0611-44D4-8209-4AFDA84ABCFA}" dt="2023-12-28T20:36:59.542" v="206" actId="478"/>
          <ac:cxnSpMkLst>
            <pc:docMk/>
            <pc:sldMk cId="1707741924" sldId="277"/>
            <ac:cxnSpMk id="24" creationId="{601C848F-57EA-6994-8940-DB9FAE1ABCE3}"/>
          </ac:cxnSpMkLst>
        </pc:cxnChg>
      </pc:sldChg>
      <pc:sldChg chg="addSp delSp modSp mod">
        <pc:chgData name="Abels, Patrick" userId="ba666de4-0d21-43a6-8e66-51a18aae1b4a" providerId="ADAL" clId="{4E819745-0611-44D4-8209-4AFDA84ABCFA}" dt="2023-12-28T20:35:10.930" v="192" actId="1076"/>
        <pc:sldMkLst>
          <pc:docMk/>
          <pc:sldMk cId="4229299927" sldId="278"/>
        </pc:sldMkLst>
        <pc:spChg chg="add mod">
          <ac:chgData name="Abels, Patrick" userId="ba666de4-0d21-43a6-8e66-51a18aae1b4a" providerId="ADAL" clId="{4E819745-0611-44D4-8209-4AFDA84ABCFA}" dt="2023-12-28T20:35:10.930" v="192" actId="1076"/>
          <ac:spMkLst>
            <pc:docMk/>
            <pc:sldMk cId="4229299927" sldId="278"/>
            <ac:spMk id="2" creationId="{79F8318F-A9D3-22F7-0418-3F3611CAD399}"/>
          </ac:spMkLst>
        </pc:spChg>
        <pc:spChg chg="del">
          <ac:chgData name="Abels, Patrick" userId="ba666de4-0d21-43a6-8e66-51a18aae1b4a" providerId="ADAL" clId="{4E819745-0611-44D4-8209-4AFDA84ABCFA}" dt="2023-12-28T20:35:02.723" v="187" actId="478"/>
          <ac:spMkLst>
            <pc:docMk/>
            <pc:sldMk cId="4229299927" sldId="278"/>
            <ac:spMk id="4" creationId="{05C29EB1-A714-2AFD-59D5-D5D56D63249F}"/>
          </ac:spMkLst>
        </pc:spChg>
        <pc:picChg chg="del">
          <ac:chgData name="Abels, Patrick" userId="ba666de4-0d21-43a6-8e66-51a18aae1b4a" providerId="ADAL" clId="{4E819745-0611-44D4-8209-4AFDA84ABCFA}" dt="2023-12-28T20:34:22.917" v="154" actId="478"/>
          <ac:picMkLst>
            <pc:docMk/>
            <pc:sldMk cId="4229299927" sldId="278"/>
            <ac:picMk id="11" creationId="{DED68B9B-A67B-628D-4509-691F92FCB316}"/>
          </ac:picMkLst>
        </pc:picChg>
      </pc:sldChg>
      <pc:sldChg chg="del">
        <pc:chgData name="Abels, Patrick" userId="ba666de4-0d21-43a6-8e66-51a18aae1b4a" providerId="ADAL" clId="{4E819745-0611-44D4-8209-4AFDA84ABCFA}" dt="2023-12-28T20:49:36.678" v="412" actId="47"/>
        <pc:sldMkLst>
          <pc:docMk/>
          <pc:sldMk cId="4045192049" sldId="279"/>
        </pc:sldMkLst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3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ed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0D4A6CE7-AA82-E12A-CF20-EC52597233EC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1644" y="2301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75" r:id="rId3"/>
    <p:sldLayoutId id="2147483661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635D42-F647-53E7-EA13-07AE700B6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Gemischte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</a:rPr>
              <a:t>Übungen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4405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Fun76,77 </a:t>
            </a:r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DE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9D2C6-9509-CDB1-E903-FA244ECEC803}"/>
              </a:ext>
            </a:extLst>
          </p:cNvPr>
          <p:cNvSpPr/>
          <p:nvPr/>
        </p:nvSpPr>
        <p:spPr>
          <a:xfrm>
            <a:off x="363087" y="3191536"/>
            <a:ext cx="11508357" cy="30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B3431-5440-3902-3596-D6FE76607E0E}"/>
              </a:ext>
            </a:extLst>
          </p:cNvPr>
          <p:cNvSpPr/>
          <p:nvPr/>
        </p:nvSpPr>
        <p:spPr>
          <a:xfrm>
            <a:off x="1162050" y="3191536"/>
            <a:ext cx="10067925" cy="4184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27147-7FE0-B8D8-C252-A431878D55E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070020" y="1280375"/>
            <a:ext cx="8051960" cy="54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1031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Fun76,77 </a:t>
            </a:r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DE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9D2C6-9509-CDB1-E903-FA244ECEC803}"/>
              </a:ext>
            </a:extLst>
          </p:cNvPr>
          <p:cNvSpPr/>
          <p:nvPr/>
        </p:nvSpPr>
        <p:spPr>
          <a:xfrm>
            <a:off x="363087" y="3191536"/>
            <a:ext cx="11508357" cy="30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B3431-5440-3902-3596-D6FE76607E0E}"/>
              </a:ext>
            </a:extLst>
          </p:cNvPr>
          <p:cNvSpPr/>
          <p:nvPr/>
        </p:nvSpPr>
        <p:spPr>
          <a:xfrm>
            <a:off x="1162050" y="3191536"/>
            <a:ext cx="10067925" cy="4184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CAB49-6869-10D8-7244-AAB602CCE04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665361" y="448214"/>
            <a:ext cx="6364589" cy="6096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2C9D7-593E-67DB-98E8-E73E37C79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50" t="2945" r="409" b="63135"/>
          <a:stretch/>
        </p:blipFill>
        <p:spPr>
          <a:xfrm>
            <a:off x="8009313" y="564832"/>
            <a:ext cx="3128594" cy="21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3005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Fun76,77 </a:t>
            </a:r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DE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9D2C6-9509-CDB1-E903-FA244ECEC803}"/>
              </a:ext>
            </a:extLst>
          </p:cNvPr>
          <p:cNvSpPr/>
          <p:nvPr/>
        </p:nvSpPr>
        <p:spPr>
          <a:xfrm>
            <a:off x="363087" y="3191536"/>
            <a:ext cx="11508357" cy="30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C9B1E-7D91-320E-F24D-2A27FD5963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56036"/>
          <a:stretch/>
        </p:blipFill>
        <p:spPr>
          <a:xfrm>
            <a:off x="1454304" y="1703856"/>
            <a:ext cx="9283391" cy="49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5254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Fun76,77 </a:t>
            </a:r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DE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9D2C6-9509-CDB1-E903-FA244ECEC803}"/>
              </a:ext>
            </a:extLst>
          </p:cNvPr>
          <p:cNvSpPr/>
          <p:nvPr/>
        </p:nvSpPr>
        <p:spPr>
          <a:xfrm>
            <a:off x="363087" y="3191536"/>
            <a:ext cx="11508357" cy="30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B3431-5440-3902-3596-D6FE76607E0E}"/>
              </a:ext>
            </a:extLst>
          </p:cNvPr>
          <p:cNvSpPr/>
          <p:nvPr/>
        </p:nvSpPr>
        <p:spPr>
          <a:xfrm>
            <a:off x="1162050" y="3191536"/>
            <a:ext cx="10067925" cy="4184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3524BD-65D5-8C11-D53C-EE055E28C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686" t="43782" r="-686" b="408"/>
          <a:stretch/>
        </p:blipFill>
        <p:spPr>
          <a:xfrm>
            <a:off x="2309799" y="1427645"/>
            <a:ext cx="7772426" cy="525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8557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BDE61-7FD1-27BF-859B-4143DF41AB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Fun76,77</a:t>
            </a:r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18F0C3-06F1-7A7B-2C8D-5F1B5AAFF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39"/>
          <a:stretch/>
        </p:blipFill>
        <p:spPr>
          <a:xfrm>
            <a:off x="8012080" y="3141612"/>
            <a:ext cx="2438525" cy="1434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FC826-C8AF-0FA9-CB07-9AA1BB6AD6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322"/>
          <a:stretch/>
        </p:blipFill>
        <p:spPr>
          <a:xfrm>
            <a:off x="8012080" y="4763001"/>
            <a:ext cx="2216264" cy="1693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61E35B-5078-520F-F090-A715285DF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068" y="1484058"/>
            <a:ext cx="2463927" cy="49723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7370BD-BEC0-0B98-D313-D72F13DAA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194" y="696618"/>
            <a:ext cx="2444876" cy="57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75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553A815-6B0A-651E-5087-15CA2098F92D}"/>
              </a:ext>
            </a:extLst>
          </p:cNvPr>
          <p:cNvSpPr/>
          <p:nvPr/>
        </p:nvSpPr>
        <p:spPr>
          <a:xfrm>
            <a:off x="1068859" y="1899633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045802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400" kern="1200" dirty="0" err="1">
                <a:solidFill>
                  <a:schemeClr val="bg1"/>
                </a:solidFill>
              </a:rPr>
              <a:t>Mathematik</a:t>
            </a:r>
            <a:endParaRPr lang="en-DE" sz="3400" i="1" kern="1200" dirty="0">
              <a:solidFill>
                <a:schemeClr val="bg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6317FCD-B8DC-9737-958D-363333E8C131}"/>
              </a:ext>
            </a:extLst>
          </p:cNvPr>
          <p:cNvSpPr/>
          <p:nvPr/>
        </p:nvSpPr>
        <p:spPr>
          <a:xfrm>
            <a:off x="1743202" y="2793985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400" kern="1200" dirty="0">
                <a:solidFill>
                  <a:schemeClr val="bg1"/>
                </a:solidFill>
              </a:rPr>
              <a:t>9./10. </a:t>
            </a:r>
            <a:r>
              <a:rPr lang="en-GB" sz="3400" kern="1200" dirty="0" err="1">
                <a:solidFill>
                  <a:schemeClr val="bg1"/>
                </a:solidFill>
              </a:rPr>
              <a:t>Klasse</a:t>
            </a:r>
            <a:endParaRPr lang="en-DE" sz="3400" kern="1200" dirty="0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4E3E5F-832F-7C25-22BD-60F060609471}"/>
              </a:ext>
            </a:extLst>
          </p:cNvPr>
          <p:cNvSpPr/>
          <p:nvPr/>
        </p:nvSpPr>
        <p:spPr>
          <a:xfrm>
            <a:off x="2417545" y="3688338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kern="1200" dirty="0" err="1">
                <a:solidFill>
                  <a:schemeClr val="bg1"/>
                </a:solidFill>
              </a:rPr>
              <a:t>Exponentialfunktion</a:t>
            </a:r>
            <a:r>
              <a:rPr lang="en-GB" sz="3200" kern="1200" dirty="0">
                <a:solidFill>
                  <a:schemeClr val="bg1"/>
                </a:solidFill>
              </a:rPr>
              <a:t> und </a:t>
            </a:r>
            <a:r>
              <a:rPr lang="en-GB" sz="3200" kern="1200" dirty="0" err="1">
                <a:solidFill>
                  <a:schemeClr val="bg1"/>
                </a:solidFill>
              </a:rPr>
              <a:t>Logarithmus</a:t>
            </a:r>
            <a:endParaRPr lang="en-DE" sz="3200" kern="1200" dirty="0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9863045-895C-B0D7-5560-7ABB3EFBB835}"/>
              </a:ext>
            </a:extLst>
          </p:cNvPr>
          <p:cNvSpPr/>
          <p:nvPr/>
        </p:nvSpPr>
        <p:spPr>
          <a:xfrm>
            <a:off x="3091888" y="4582691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spcBef>
                <a:spcPct val="0"/>
              </a:spcBef>
              <a:buNone/>
            </a:pPr>
            <a:r>
              <a:rPr lang="en-GB" sz="3400" kern="1200" dirty="0">
                <a:solidFill>
                  <a:schemeClr val="bg1"/>
                </a:solidFill>
              </a:rPr>
              <a:t>*</a:t>
            </a:r>
            <a:endParaRPr lang="en-DE" sz="3400" kern="1200" dirty="0">
              <a:solidFill>
                <a:schemeClr val="bg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16D099E-E732-1EC2-3D15-D0F6D13937F8}"/>
              </a:ext>
            </a:extLst>
          </p:cNvPr>
          <p:cNvSpPr/>
          <p:nvPr/>
        </p:nvSpPr>
        <p:spPr>
          <a:xfrm>
            <a:off x="3766232" y="5477043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3400" dirty="0">
                <a:solidFill>
                  <a:schemeClr val="accent6"/>
                </a:solidFill>
              </a:rPr>
              <a:t>*</a:t>
            </a:r>
            <a:endParaRPr lang="en-DE" sz="3400" kern="1200" dirty="0">
              <a:solidFill>
                <a:schemeClr val="accent6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7F214DC-559A-DBBD-1E81-B76EC78B98B1}"/>
              </a:ext>
            </a:extLst>
          </p:cNvPr>
          <p:cNvSpPr/>
          <p:nvPr/>
        </p:nvSpPr>
        <p:spPr>
          <a:xfrm>
            <a:off x="8482037" y="2473327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E9B465-D760-06C0-5D07-5837456C376E}"/>
              </a:ext>
            </a:extLst>
          </p:cNvPr>
          <p:cNvSpPr/>
          <p:nvPr/>
        </p:nvSpPr>
        <p:spPr>
          <a:xfrm>
            <a:off x="9156380" y="3367680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13333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13333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EF523E-874B-E49B-2DD8-4AD3381AC16D}"/>
              </a:ext>
            </a:extLst>
          </p:cNvPr>
          <p:cNvSpPr/>
          <p:nvPr/>
        </p:nvSpPr>
        <p:spPr>
          <a:xfrm>
            <a:off x="9830723" y="4248944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26667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26667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188694F-F228-3E13-EA11-AE37A0932C54}"/>
              </a:ext>
            </a:extLst>
          </p:cNvPr>
          <p:cNvSpPr/>
          <p:nvPr/>
        </p:nvSpPr>
        <p:spPr>
          <a:xfrm>
            <a:off x="10505067" y="5152022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4000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DDAB8-B53A-5AF2-1CFF-A27F90516742}"/>
              </a:ext>
            </a:extLst>
          </p:cNvPr>
          <p:cNvSpPr txBox="1"/>
          <p:nvPr/>
        </p:nvSpPr>
        <p:spPr>
          <a:xfrm>
            <a:off x="7182340" y="2091993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bg1"/>
                </a:solidFill>
              </a:rPr>
              <a:t>Fach</a:t>
            </a:r>
            <a:endParaRPr lang="en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34F42C-9313-47AA-9481-682EAB6B8DDC}"/>
              </a:ext>
            </a:extLst>
          </p:cNvPr>
          <p:cNvSpPr txBox="1"/>
          <p:nvPr/>
        </p:nvSpPr>
        <p:spPr>
          <a:xfrm>
            <a:off x="7845103" y="2999306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bg1"/>
                </a:solidFill>
              </a:rPr>
              <a:t>Klasse</a:t>
            </a:r>
            <a:endParaRPr lang="en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914977-EED4-9E32-A892-22B30AC9382B}"/>
              </a:ext>
            </a:extLst>
          </p:cNvPr>
          <p:cNvSpPr txBox="1"/>
          <p:nvPr/>
        </p:nvSpPr>
        <p:spPr>
          <a:xfrm>
            <a:off x="8493693" y="3881807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bg1"/>
                </a:solidFill>
              </a:rPr>
              <a:t>Reihe</a:t>
            </a:r>
            <a:endParaRPr lang="en-D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3F3C5E-E1B1-594B-8AC0-60B2AA9ABE8B}"/>
              </a:ext>
            </a:extLst>
          </p:cNvPr>
          <p:cNvSpPr txBox="1"/>
          <p:nvPr/>
        </p:nvSpPr>
        <p:spPr>
          <a:xfrm>
            <a:off x="9195437" y="4774947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>
                <a:solidFill>
                  <a:schemeClr val="bg1"/>
                </a:solidFill>
              </a:rPr>
              <a:t>Thema</a:t>
            </a:r>
            <a:endParaRPr lang="en-D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11C548-AFE1-2B39-6775-CA9992CAFFB2}"/>
              </a:ext>
            </a:extLst>
          </p:cNvPr>
          <p:cNvSpPr txBox="1"/>
          <p:nvPr/>
        </p:nvSpPr>
        <p:spPr>
          <a:xfrm>
            <a:off x="9844975" y="5685019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accent6"/>
                </a:solidFill>
              </a:rPr>
              <a:t>Lektion</a:t>
            </a:r>
            <a:endParaRPr lang="en-DE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667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070DE-A5F9-BD5B-6EDA-2B06A4048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42" y="1743075"/>
            <a:ext cx="11316494" cy="470390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Exponentielles</a:t>
            </a:r>
            <a:r>
              <a:rPr lang="en-GB" dirty="0"/>
              <a:t> </a:t>
            </a:r>
            <a:r>
              <a:rPr lang="en-GB" dirty="0" err="1"/>
              <a:t>Wachstum</a:t>
            </a:r>
            <a:r>
              <a:rPr lang="en-GB" dirty="0"/>
              <a:t> / </a:t>
            </a:r>
            <a:r>
              <a:rPr lang="en-GB" dirty="0" err="1"/>
              <a:t>Zerfall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Exponentialfunktion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Logarithmus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Exponentialgleichungen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Halbwerts</a:t>
            </a:r>
            <a:r>
              <a:rPr lang="en-GB" dirty="0"/>
              <a:t>- und </a:t>
            </a:r>
            <a:r>
              <a:rPr lang="en-GB"/>
              <a:t>Verdopplungszeit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47B218-3463-13E6-B5AE-249EB2E7D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Präsentationen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587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52F7A-3206-C446-99DC-0BFFCDB7A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/>
              <a:t> Fun74/3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16C47-BDA7-87FD-56B0-FC985F0AC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48" y="1709759"/>
            <a:ext cx="10363304" cy="436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102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52F7A-3206-C446-99DC-0BFFCDB7A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GB" dirty="0"/>
              <a:t> Fun74/5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87205-4CB3-CFC0-24C8-ED7041206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70" y="2530343"/>
            <a:ext cx="10759260" cy="225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302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52F7A-3206-C446-99DC-0BFFCDB7A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GB" dirty="0"/>
              <a:t> Fun75/7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FE838-64B9-DA29-4990-CC0ED905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815553" y="2433552"/>
            <a:ext cx="10560894" cy="23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984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52F7A-3206-C446-99DC-0BFFCDB7A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GB" dirty="0"/>
              <a:t> Fun75/8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FE838-64B9-DA29-4990-CC0ED9059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1161310" y="2341517"/>
            <a:ext cx="9869379" cy="21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7226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52F7A-3206-C446-99DC-0BFFCDB7A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dirty="0"/>
              <a:t> Fun75/10</a:t>
            </a:r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0E250-09DD-A6D2-7AB3-3D7A2C10D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178"/>
          <a:stretch/>
        </p:blipFill>
        <p:spPr>
          <a:xfrm>
            <a:off x="2320731" y="2070463"/>
            <a:ext cx="7550538" cy="3310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ED201-2FC6-3AEE-3EF8-8ADC4FAC3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33" t="4583" r="1674" b="62717"/>
          <a:stretch/>
        </p:blipFill>
        <p:spPr>
          <a:xfrm>
            <a:off x="6936378" y="2207623"/>
            <a:ext cx="31886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962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52F7A-3206-C446-99DC-0BFFCDB7A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GB" dirty="0"/>
              <a:t> Fun75/11</a:t>
            </a:r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70E250-09DD-A6D2-7AB3-3D7A2C10D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248" b="-1845"/>
          <a:stretch/>
        </p:blipFill>
        <p:spPr>
          <a:xfrm>
            <a:off x="734306" y="2999256"/>
            <a:ext cx="10723388" cy="19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329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Breitbild</PresentationFormat>
  <Paragraphs>31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Youtube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255</cp:revision>
  <dcterms:created xsi:type="dcterms:W3CDTF">2022-12-22T20:26:39Z</dcterms:created>
  <dcterms:modified xsi:type="dcterms:W3CDTF">2024-02-20T10:36:12Z</dcterms:modified>
</cp:coreProperties>
</file>