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4" r:id="rId3"/>
    <p:sldId id="276" r:id="rId4"/>
    <p:sldId id="278" r:id="rId5"/>
    <p:sldId id="279" r:id="rId6"/>
    <p:sldId id="281" r:id="rId7"/>
    <p:sldId id="282" r:id="rId8"/>
    <p:sldId id="283" r:id="rId9"/>
    <p:sldId id="280" r:id="rId10"/>
    <p:sldId id="261" r:id="rId11"/>
    <p:sldId id="272" r:id="rId1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7037"/>
    <a:srgbClr val="635B46"/>
    <a:srgbClr val="EA919E"/>
    <a:srgbClr val="000000"/>
    <a:srgbClr val="0D2504"/>
    <a:srgbClr val="010201"/>
    <a:srgbClr val="99B7AE"/>
    <a:srgbClr val="00B050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9B4EEF-117E-45E0-A4E7-92564751F582}" v="229" dt="2024-01-24T15:42:30.8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4" autoAdjust="0"/>
    <p:restoredTop sz="94660"/>
  </p:normalViewPr>
  <p:slideViewPr>
    <p:cSldViewPr snapToGrid="0">
      <p:cViewPr varScale="1">
        <p:scale>
          <a:sx n="60" d="100"/>
          <a:sy n="60" d="100"/>
        </p:scale>
        <p:origin x="824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4E819745-0611-44D4-8209-4AFDA84ABCFA}"/>
    <pc:docChg chg="custSel delSld modSld">
      <pc:chgData name="Abels, Patrick" userId="ba666de4-0d21-43a6-8e66-51a18aae1b4a" providerId="ADAL" clId="{4E819745-0611-44D4-8209-4AFDA84ABCFA}" dt="2023-12-28T20:50:18.321" v="426" actId="1076"/>
      <pc:docMkLst>
        <pc:docMk/>
      </pc:docMkLst>
      <pc:sldChg chg="addSp delSp modSp mod">
        <pc:chgData name="Abels, Patrick" userId="ba666de4-0d21-43a6-8e66-51a18aae1b4a" providerId="ADAL" clId="{4E819745-0611-44D4-8209-4AFDA84ABCFA}" dt="2023-12-28T20:50:18.321" v="426" actId="1076"/>
        <pc:sldMkLst>
          <pc:docMk/>
          <pc:sldMk cId="4223110314" sldId="261"/>
        </pc:sldMkLst>
        <pc:spChg chg="mod">
          <ac:chgData name="Abels, Patrick" userId="ba666de4-0d21-43a6-8e66-51a18aae1b4a" providerId="ADAL" clId="{4E819745-0611-44D4-8209-4AFDA84ABCFA}" dt="2023-12-28T20:46:49.663" v="407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4E819745-0611-44D4-8209-4AFDA84ABCFA}" dt="2023-12-28T20:50:18.321" v="426" actId="1076"/>
          <ac:picMkLst>
            <pc:docMk/>
            <pc:sldMk cId="4223110314" sldId="261"/>
            <ac:picMk id="4" creationId="{7E5A8DDF-CA96-E84B-5987-ECCC0F9A72EE}"/>
          </ac:picMkLst>
        </pc:picChg>
        <pc:picChg chg="del">
          <ac:chgData name="Abels, Patrick" userId="ba666de4-0d21-43a6-8e66-51a18aae1b4a" providerId="ADAL" clId="{4E819745-0611-44D4-8209-4AFDA84ABCFA}" dt="2023-12-28T20:46:43.783" v="399" actId="478"/>
          <ac:picMkLst>
            <pc:docMk/>
            <pc:sldMk cId="4223110314" sldId="261"/>
            <ac:picMk id="5" creationId="{E047F9A3-7894-E298-BB5B-532CAA3832C4}"/>
          </ac:picMkLst>
        </pc:picChg>
        <pc:picChg chg="del">
          <ac:chgData name="Abels, Patrick" userId="ba666de4-0d21-43a6-8e66-51a18aae1b4a" providerId="ADAL" clId="{4E819745-0611-44D4-8209-4AFDA84ABCFA}" dt="2023-12-28T20:46:41.401" v="398" actId="478"/>
          <ac:picMkLst>
            <pc:docMk/>
            <pc:sldMk cId="4223110314" sldId="261"/>
            <ac:picMk id="8" creationId="{BC730890-8E43-FE2C-CEDC-ED1F513C0957}"/>
          </ac:picMkLst>
        </pc:picChg>
        <pc:picChg chg="del mod">
          <ac:chgData name="Abels, Patrick" userId="ba666de4-0d21-43a6-8e66-51a18aae1b4a" providerId="ADAL" clId="{4E819745-0611-44D4-8209-4AFDA84ABCFA}" dt="2023-12-28T20:46:32.494" v="396" actId="478"/>
          <ac:picMkLst>
            <pc:docMk/>
            <pc:sldMk cId="4223110314" sldId="261"/>
            <ac:picMk id="9" creationId="{9CE33568-E835-E012-0D12-D2344C6FFDF5}"/>
          </ac:picMkLst>
        </pc:picChg>
        <pc:picChg chg="del">
          <ac:chgData name="Abels, Patrick" userId="ba666de4-0d21-43a6-8e66-51a18aae1b4a" providerId="ADAL" clId="{4E819745-0611-44D4-8209-4AFDA84ABCFA}" dt="2023-12-28T20:46:39.562" v="397" actId="478"/>
          <ac:picMkLst>
            <pc:docMk/>
            <pc:sldMk cId="4223110314" sldId="261"/>
            <ac:picMk id="10" creationId="{4FA88E33-6DBD-F23C-B1F8-EBEF6E0489C3}"/>
          </ac:picMkLst>
        </pc:picChg>
        <pc:picChg chg="add mod">
          <ac:chgData name="Abels, Patrick" userId="ba666de4-0d21-43a6-8e66-51a18aae1b4a" providerId="ADAL" clId="{4E819745-0611-44D4-8209-4AFDA84ABCFA}" dt="2023-12-28T20:50:18.321" v="426" actId="1076"/>
          <ac:picMkLst>
            <pc:docMk/>
            <pc:sldMk cId="4223110314" sldId="261"/>
            <ac:picMk id="12" creationId="{85E10375-70DC-79CE-5F8B-74DE68575E19}"/>
          </ac:picMkLst>
        </pc:picChg>
      </pc:sldChg>
      <pc:sldChg chg="addSp delSp modSp mod">
        <pc:chgData name="Abels, Patrick" userId="ba666de4-0d21-43a6-8e66-51a18aae1b4a" providerId="ADAL" clId="{4E819745-0611-44D4-8209-4AFDA84ABCFA}" dt="2023-12-28T20:49:49.963" v="418" actId="1076"/>
        <pc:sldMkLst>
          <pc:docMk/>
          <pc:sldMk cId="1696715170" sldId="272"/>
        </pc:sldMkLst>
        <pc:spChg chg="mod">
          <ac:chgData name="Abels, Patrick" userId="ba666de4-0d21-43a6-8e66-51a18aae1b4a" providerId="ADAL" clId="{4E819745-0611-44D4-8209-4AFDA84ABCFA}" dt="2023-12-28T20:49:44.969" v="416" actId="6549"/>
          <ac:spMkLst>
            <pc:docMk/>
            <pc:sldMk cId="1696715170" sldId="272"/>
            <ac:spMk id="2" creationId="{3CB4AC83-A0D2-8995-9BE5-B7B7A750ED63}"/>
          </ac:spMkLst>
        </pc:spChg>
        <pc:picChg chg="add mod">
          <ac:chgData name="Abels, Patrick" userId="ba666de4-0d21-43a6-8e66-51a18aae1b4a" providerId="ADAL" clId="{4E819745-0611-44D4-8209-4AFDA84ABCFA}" dt="2023-12-28T20:49:49.963" v="418" actId="1076"/>
          <ac:picMkLst>
            <pc:docMk/>
            <pc:sldMk cId="1696715170" sldId="272"/>
            <ac:picMk id="4" creationId="{15048D79-E93E-AB81-0A90-A758C37B68E3}"/>
          </ac:picMkLst>
        </pc:picChg>
        <pc:picChg chg="del">
          <ac:chgData name="Abels, Patrick" userId="ba666de4-0d21-43a6-8e66-51a18aae1b4a" providerId="ADAL" clId="{4E819745-0611-44D4-8209-4AFDA84ABCFA}" dt="2023-12-28T20:49:38.666" v="413" actId="478"/>
          <ac:picMkLst>
            <pc:docMk/>
            <pc:sldMk cId="1696715170" sldId="272"/>
            <ac:picMk id="5" creationId="{D3009BFC-6FAB-A7E3-1CC8-ACBB016F17C7}"/>
          </ac:picMkLst>
        </pc:picChg>
      </pc:sldChg>
      <pc:sldChg chg="addSp delSp modSp mod">
        <pc:chgData name="Abels, Patrick" userId="ba666de4-0d21-43a6-8e66-51a18aae1b4a" providerId="ADAL" clId="{4E819745-0611-44D4-8209-4AFDA84ABCFA}" dt="2023-12-28T20:33:26.547" v="153" actId="20577"/>
        <pc:sldMkLst>
          <pc:docMk/>
          <pc:sldMk cId="1306728353" sldId="274"/>
        </pc:sldMkLst>
        <pc:spChg chg="mod">
          <ac:chgData name="Abels, Patrick" userId="ba666de4-0d21-43a6-8e66-51a18aae1b4a" providerId="ADAL" clId="{4E819745-0611-44D4-8209-4AFDA84ABCFA}" dt="2023-12-28T20:33:26.547" v="153" actId="20577"/>
          <ac:spMkLst>
            <pc:docMk/>
            <pc:sldMk cId="1306728353" sldId="274"/>
            <ac:spMk id="2" creationId="{E48070DE-A5F9-BD5B-6EDA-2B06A4048B06}"/>
          </ac:spMkLst>
        </pc:spChg>
        <pc:spChg chg="add mod">
          <ac:chgData name="Abels, Patrick" userId="ba666de4-0d21-43a6-8e66-51a18aae1b4a" providerId="ADAL" clId="{4E819745-0611-44D4-8209-4AFDA84ABCFA}" dt="2023-12-28T20:32:38.075" v="125" actId="1038"/>
          <ac:spMkLst>
            <pc:docMk/>
            <pc:sldMk cId="1306728353" sldId="274"/>
            <ac:spMk id="3" creationId="{5F70B211-EB86-B2DB-AD2D-BF1FAB6F9BB2}"/>
          </ac:spMkLst>
        </pc:spChg>
        <pc:picChg chg="del">
          <ac:chgData name="Abels, Patrick" userId="ba666de4-0d21-43a6-8e66-51a18aae1b4a" providerId="ADAL" clId="{4E819745-0611-44D4-8209-4AFDA84ABCFA}" dt="2023-12-28T20:31:02.498" v="14" actId="478"/>
          <ac:picMkLst>
            <pc:docMk/>
            <pc:sldMk cId="1306728353" sldId="274"/>
            <ac:picMk id="4" creationId="{AFF90D08-F621-75A6-996F-70EB220EE14E}"/>
          </ac:picMkLst>
        </pc:picChg>
      </pc:sldChg>
      <pc:sldChg chg="modSp mod">
        <pc:chgData name="Abels, Patrick" userId="ba666de4-0d21-43a6-8e66-51a18aae1b4a" providerId="ADAL" clId="{4E819745-0611-44D4-8209-4AFDA84ABCFA}" dt="2023-12-28T20:30:06.901" v="13" actId="20577"/>
        <pc:sldMkLst>
          <pc:docMk/>
          <pc:sldMk cId="3031158712" sldId="276"/>
        </pc:sldMkLst>
        <pc:spChg chg="mod">
          <ac:chgData name="Abels, Patrick" userId="ba666de4-0d21-43a6-8e66-51a18aae1b4a" providerId="ADAL" clId="{4E819745-0611-44D4-8209-4AFDA84ABCFA}" dt="2023-12-28T20:30:06.901" v="13" actId="20577"/>
          <ac:spMkLst>
            <pc:docMk/>
            <pc:sldMk cId="3031158712" sldId="276"/>
            <ac:spMk id="2" creationId="{D747B218-3463-13E6-B5AE-249EB2E7DF97}"/>
          </ac:spMkLst>
        </pc:spChg>
      </pc:sldChg>
      <pc:sldChg chg="addSp delSp modSp mod chgLayout">
        <pc:chgData name="Abels, Patrick" userId="ba666de4-0d21-43a6-8e66-51a18aae1b4a" providerId="ADAL" clId="{4E819745-0611-44D4-8209-4AFDA84ABCFA}" dt="2023-12-28T20:45:00.576" v="394" actId="20577"/>
        <pc:sldMkLst>
          <pc:docMk/>
          <pc:sldMk cId="1707741924" sldId="277"/>
        </pc:sldMkLst>
        <pc:spChg chg="add del mod">
          <ac:chgData name="Abels, Patrick" userId="ba666de4-0d21-43a6-8e66-51a18aae1b4a" providerId="ADAL" clId="{4E819745-0611-44D4-8209-4AFDA84ABCFA}" dt="2023-12-28T20:38:48.238" v="209" actId="478"/>
          <ac:spMkLst>
            <pc:docMk/>
            <pc:sldMk cId="1707741924" sldId="277"/>
            <ac:spMk id="2" creationId="{504F5514-4CD0-EB25-7C1D-B92EA77CC02D}"/>
          </ac:spMkLst>
        </pc:spChg>
        <pc:spChg chg="mod ord">
          <ac:chgData name="Abels, Patrick" userId="ba666de4-0d21-43a6-8e66-51a18aae1b4a" providerId="ADAL" clId="{4E819745-0611-44D4-8209-4AFDA84ABCFA}" dt="2023-12-28T20:39:00.886" v="210" actId="700"/>
          <ac:spMkLst>
            <pc:docMk/>
            <pc:sldMk cId="1707741924" sldId="277"/>
            <ac:spMk id="3" creationId="{C23446AC-296D-C2F1-AB64-323757B1481A}"/>
          </ac:spMkLst>
        </pc:spChg>
        <pc:spChg chg="del">
          <ac:chgData name="Abels, Patrick" userId="ba666de4-0d21-43a6-8e66-51a18aae1b4a" providerId="ADAL" clId="{4E819745-0611-44D4-8209-4AFDA84ABCFA}" dt="2023-12-28T20:36:56.971" v="205" actId="478"/>
          <ac:spMkLst>
            <pc:docMk/>
            <pc:sldMk cId="1707741924" sldId="277"/>
            <ac:spMk id="4" creationId="{A812DF4D-3C65-5D60-1E99-67AAFEE7F8A5}"/>
          </ac:spMkLst>
        </pc:spChg>
        <pc:spChg chg="add del mod">
          <ac:chgData name="Abels, Patrick" userId="ba666de4-0d21-43a6-8e66-51a18aae1b4a" providerId="ADAL" clId="{4E819745-0611-44D4-8209-4AFDA84ABCFA}" dt="2023-12-28T20:38:48.238" v="209" actId="478"/>
          <ac:spMkLst>
            <pc:docMk/>
            <pc:sldMk cId="1707741924" sldId="277"/>
            <ac:spMk id="5" creationId="{C12C2C58-3BCC-04B9-D210-2C8C48BBA3A9}"/>
          </ac:spMkLst>
        </pc:spChg>
        <pc:spChg chg="del">
          <ac:chgData name="Abels, Patrick" userId="ba666de4-0d21-43a6-8e66-51a18aae1b4a" providerId="ADAL" clId="{4E819745-0611-44D4-8209-4AFDA84ABCFA}" dt="2023-12-28T20:36:59.542" v="206" actId="478"/>
          <ac:spMkLst>
            <pc:docMk/>
            <pc:sldMk cId="1707741924" sldId="277"/>
            <ac:spMk id="6" creationId="{146D3FC6-34EC-35C4-AABB-B8BC84864D94}"/>
          </ac:spMkLst>
        </pc:spChg>
        <pc:spChg chg="add del mod">
          <ac:chgData name="Abels, Patrick" userId="ba666de4-0d21-43a6-8e66-51a18aae1b4a" providerId="ADAL" clId="{4E819745-0611-44D4-8209-4AFDA84ABCFA}" dt="2023-12-28T20:38:48.238" v="209" actId="478"/>
          <ac:spMkLst>
            <pc:docMk/>
            <pc:sldMk cId="1707741924" sldId="277"/>
            <ac:spMk id="7" creationId="{6752D36C-86E8-8EF2-E3D3-CBBB9631E0DF}"/>
          </ac:spMkLst>
        </pc:spChg>
        <pc:spChg chg="add del mod">
          <ac:chgData name="Abels, Patrick" userId="ba666de4-0d21-43a6-8e66-51a18aae1b4a" providerId="ADAL" clId="{4E819745-0611-44D4-8209-4AFDA84ABCFA}" dt="2023-12-28T20:38:48.238" v="209" actId="478"/>
          <ac:spMkLst>
            <pc:docMk/>
            <pc:sldMk cId="1707741924" sldId="277"/>
            <ac:spMk id="8" creationId="{3FD4D953-2508-6EFB-05AE-80C7EDF7CE90}"/>
          </ac:spMkLst>
        </pc:spChg>
        <pc:spChg chg="add del mod">
          <ac:chgData name="Abels, Patrick" userId="ba666de4-0d21-43a6-8e66-51a18aae1b4a" providerId="ADAL" clId="{4E819745-0611-44D4-8209-4AFDA84ABCFA}" dt="2023-12-28T20:38:48.238" v="209" actId="478"/>
          <ac:spMkLst>
            <pc:docMk/>
            <pc:sldMk cId="1707741924" sldId="277"/>
            <ac:spMk id="10" creationId="{ED6DB9C7-CD08-077E-E1AC-BF217435D2A7}"/>
          </ac:spMkLst>
        </pc:spChg>
        <pc:spChg chg="add del mod">
          <ac:chgData name="Abels, Patrick" userId="ba666de4-0d21-43a6-8e66-51a18aae1b4a" providerId="ADAL" clId="{4E819745-0611-44D4-8209-4AFDA84ABCFA}" dt="2023-12-28T20:38:48.238" v="209" actId="478"/>
          <ac:spMkLst>
            <pc:docMk/>
            <pc:sldMk cId="1707741924" sldId="277"/>
            <ac:spMk id="11" creationId="{66F07AAF-97FF-8C1E-C654-23B66912C30C}"/>
          </ac:spMkLst>
        </pc:spChg>
        <pc:spChg chg="add mod ord">
          <ac:chgData name="Abels, Patrick" userId="ba666de4-0d21-43a6-8e66-51a18aae1b4a" providerId="ADAL" clId="{4E819745-0611-44D4-8209-4AFDA84ABCFA}" dt="2023-12-28T20:45:00.576" v="394" actId="20577"/>
          <ac:spMkLst>
            <pc:docMk/>
            <pc:sldMk cId="1707741924" sldId="277"/>
            <ac:spMk id="12" creationId="{92392C31-21B1-F1AA-1CC2-CA21667E03F5}"/>
          </ac:spMkLst>
        </pc:spChg>
        <pc:spChg chg="add mod">
          <ac:chgData name="Abels, Patrick" userId="ba666de4-0d21-43a6-8e66-51a18aae1b4a" providerId="ADAL" clId="{4E819745-0611-44D4-8209-4AFDA84ABCFA}" dt="2023-12-28T20:44:44.383" v="389" actId="1076"/>
          <ac:spMkLst>
            <pc:docMk/>
            <pc:sldMk cId="1707741924" sldId="277"/>
            <ac:spMk id="13" creationId="{92847C20-36D5-C992-DE4D-FE59B9B5E43A}"/>
          </ac:spMkLst>
        </pc:spChg>
        <pc:spChg chg="add del mod">
          <ac:chgData name="Abels, Patrick" userId="ba666de4-0d21-43a6-8e66-51a18aae1b4a" providerId="ADAL" clId="{4E819745-0611-44D4-8209-4AFDA84ABCFA}" dt="2023-12-28T20:41:21.859" v="311" actId="478"/>
          <ac:spMkLst>
            <pc:docMk/>
            <pc:sldMk cId="1707741924" sldId="277"/>
            <ac:spMk id="14" creationId="{AE2F8712-1AA5-7A7C-6243-5D56D0015E3F}"/>
          </ac:spMkLst>
        </pc:spChg>
        <pc:spChg chg="del">
          <ac:chgData name="Abels, Patrick" userId="ba666de4-0d21-43a6-8e66-51a18aae1b4a" providerId="ADAL" clId="{4E819745-0611-44D4-8209-4AFDA84ABCFA}" dt="2023-12-28T20:36:59.542" v="206" actId="478"/>
          <ac:spMkLst>
            <pc:docMk/>
            <pc:sldMk cId="1707741924" sldId="277"/>
            <ac:spMk id="15" creationId="{E5369E46-9D25-2825-2B0C-10B89EC77BDC}"/>
          </ac:spMkLst>
        </pc:spChg>
        <pc:spChg chg="del">
          <ac:chgData name="Abels, Patrick" userId="ba666de4-0d21-43a6-8e66-51a18aae1b4a" providerId="ADAL" clId="{4E819745-0611-44D4-8209-4AFDA84ABCFA}" dt="2023-12-28T20:36:59.542" v="206" actId="478"/>
          <ac:spMkLst>
            <pc:docMk/>
            <pc:sldMk cId="1707741924" sldId="277"/>
            <ac:spMk id="16" creationId="{96FA56B1-B163-05C9-65A2-F92BD6A5126D}"/>
          </ac:spMkLst>
        </pc:spChg>
        <pc:spChg chg="del">
          <ac:chgData name="Abels, Patrick" userId="ba666de4-0d21-43a6-8e66-51a18aae1b4a" providerId="ADAL" clId="{4E819745-0611-44D4-8209-4AFDA84ABCFA}" dt="2023-12-28T20:36:59.542" v="206" actId="478"/>
          <ac:spMkLst>
            <pc:docMk/>
            <pc:sldMk cId="1707741924" sldId="277"/>
            <ac:spMk id="17" creationId="{51FC53B1-3826-083D-8C48-9E2952AF4BD5}"/>
          </ac:spMkLst>
        </pc:spChg>
        <pc:spChg chg="add mod">
          <ac:chgData name="Abels, Patrick" userId="ba666de4-0d21-43a6-8e66-51a18aae1b4a" providerId="ADAL" clId="{4E819745-0611-44D4-8209-4AFDA84ABCFA}" dt="2023-12-28T20:44:30.571" v="385" actId="1076"/>
          <ac:spMkLst>
            <pc:docMk/>
            <pc:sldMk cId="1707741924" sldId="277"/>
            <ac:spMk id="18" creationId="{DC666C98-AAB0-B187-CA9A-F23F3A8C5EED}"/>
          </ac:spMkLst>
        </pc:spChg>
        <pc:spChg chg="del">
          <ac:chgData name="Abels, Patrick" userId="ba666de4-0d21-43a6-8e66-51a18aae1b4a" providerId="ADAL" clId="{4E819745-0611-44D4-8209-4AFDA84ABCFA}" dt="2023-12-28T20:36:59.542" v="206" actId="478"/>
          <ac:spMkLst>
            <pc:docMk/>
            <pc:sldMk cId="1707741924" sldId="277"/>
            <ac:spMk id="19" creationId="{1BED8E62-4144-BF6C-3230-5303A5F85FDE}"/>
          </ac:spMkLst>
        </pc:spChg>
        <pc:spChg chg="del">
          <ac:chgData name="Abels, Patrick" userId="ba666de4-0d21-43a6-8e66-51a18aae1b4a" providerId="ADAL" clId="{4E819745-0611-44D4-8209-4AFDA84ABCFA}" dt="2023-12-28T20:36:59.542" v="206" actId="478"/>
          <ac:spMkLst>
            <pc:docMk/>
            <pc:sldMk cId="1707741924" sldId="277"/>
            <ac:spMk id="20" creationId="{1652D540-11C3-DB64-A25C-99FB1C5F6337}"/>
          </ac:spMkLst>
        </pc:spChg>
        <pc:spChg chg="add mod">
          <ac:chgData name="Abels, Patrick" userId="ba666de4-0d21-43a6-8e66-51a18aae1b4a" providerId="ADAL" clId="{4E819745-0611-44D4-8209-4AFDA84ABCFA}" dt="2023-12-28T20:44:50.603" v="390" actId="1076"/>
          <ac:spMkLst>
            <pc:docMk/>
            <pc:sldMk cId="1707741924" sldId="277"/>
            <ac:spMk id="21" creationId="{D3B88171-9DD9-4B47-4FC2-779318B476A2}"/>
          </ac:spMkLst>
        </pc:spChg>
        <pc:spChg chg="del">
          <ac:chgData name="Abels, Patrick" userId="ba666de4-0d21-43a6-8e66-51a18aae1b4a" providerId="ADAL" clId="{4E819745-0611-44D4-8209-4AFDA84ABCFA}" dt="2023-12-28T20:36:59.542" v="206" actId="478"/>
          <ac:spMkLst>
            <pc:docMk/>
            <pc:sldMk cId="1707741924" sldId="277"/>
            <ac:spMk id="22" creationId="{245E579C-EC43-D495-0ABA-54253404E62A}"/>
          </ac:spMkLst>
        </pc:spChg>
        <pc:spChg chg="del">
          <ac:chgData name="Abels, Patrick" userId="ba666de4-0d21-43a6-8e66-51a18aae1b4a" providerId="ADAL" clId="{4E819745-0611-44D4-8209-4AFDA84ABCFA}" dt="2023-12-28T20:36:59.542" v="206" actId="478"/>
          <ac:spMkLst>
            <pc:docMk/>
            <pc:sldMk cId="1707741924" sldId="277"/>
            <ac:spMk id="23" creationId="{39FC9220-8FE1-A474-FBF5-83127CFA7A9C}"/>
          </ac:spMkLst>
        </pc:spChg>
        <pc:picChg chg="del">
          <ac:chgData name="Abels, Patrick" userId="ba666de4-0d21-43a6-8e66-51a18aae1b4a" providerId="ADAL" clId="{4E819745-0611-44D4-8209-4AFDA84ABCFA}" dt="2023-12-28T20:37:02.201" v="207" actId="478"/>
          <ac:picMkLst>
            <pc:docMk/>
            <pc:sldMk cId="1707741924" sldId="277"/>
            <ac:picMk id="9" creationId="{AE0E1D55-4E99-5D4D-DBED-A9894DDF20E9}"/>
          </ac:picMkLst>
        </pc:picChg>
        <pc:cxnChg chg="del mod">
          <ac:chgData name="Abels, Patrick" userId="ba666de4-0d21-43a6-8e66-51a18aae1b4a" providerId="ADAL" clId="{4E819745-0611-44D4-8209-4AFDA84ABCFA}" dt="2023-12-28T20:36:59.542" v="206" actId="478"/>
          <ac:cxnSpMkLst>
            <pc:docMk/>
            <pc:sldMk cId="1707741924" sldId="277"/>
            <ac:cxnSpMk id="24" creationId="{601C848F-57EA-6994-8940-DB9FAE1ABCE3}"/>
          </ac:cxnSpMkLst>
        </pc:cxnChg>
      </pc:sldChg>
      <pc:sldChg chg="addSp delSp modSp mod">
        <pc:chgData name="Abels, Patrick" userId="ba666de4-0d21-43a6-8e66-51a18aae1b4a" providerId="ADAL" clId="{4E819745-0611-44D4-8209-4AFDA84ABCFA}" dt="2023-12-28T20:35:10.930" v="192" actId="1076"/>
        <pc:sldMkLst>
          <pc:docMk/>
          <pc:sldMk cId="4229299927" sldId="278"/>
        </pc:sldMkLst>
        <pc:spChg chg="add mod">
          <ac:chgData name="Abels, Patrick" userId="ba666de4-0d21-43a6-8e66-51a18aae1b4a" providerId="ADAL" clId="{4E819745-0611-44D4-8209-4AFDA84ABCFA}" dt="2023-12-28T20:35:10.930" v="192" actId="1076"/>
          <ac:spMkLst>
            <pc:docMk/>
            <pc:sldMk cId="4229299927" sldId="278"/>
            <ac:spMk id="2" creationId="{79F8318F-A9D3-22F7-0418-3F3611CAD399}"/>
          </ac:spMkLst>
        </pc:spChg>
        <pc:spChg chg="del">
          <ac:chgData name="Abels, Patrick" userId="ba666de4-0d21-43a6-8e66-51a18aae1b4a" providerId="ADAL" clId="{4E819745-0611-44D4-8209-4AFDA84ABCFA}" dt="2023-12-28T20:35:02.723" v="187" actId="478"/>
          <ac:spMkLst>
            <pc:docMk/>
            <pc:sldMk cId="4229299927" sldId="278"/>
            <ac:spMk id="4" creationId="{05C29EB1-A714-2AFD-59D5-D5D56D63249F}"/>
          </ac:spMkLst>
        </pc:spChg>
        <pc:picChg chg="del">
          <ac:chgData name="Abels, Patrick" userId="ba666de4-0d21-43a6-8e66-51a18aae1b4a" providerId="ADAL" clId="{4E819745-0611-44D4-8209-4AFDA84ABCFA}" dt="2023-12-28T20:34:22.917" v="154" actId="478"/>
          <ac:picMkLst>
            <pc:docMk/>
            <pc:sldMk cId="4229299927" sldId="278"/>
            <ac:picMk id="11" creationId="{DED68B9B-A67B-628D-4509-691F92FCB316}"/>
          </ac:picMkLst>
        </pc:picChg>
      </pc:sldChg>
      <pc:sldChg chg="del">
        <pc:chgData name="Abels, Patrick" userId="ba666de4-0d21-43a6-8e66-51a18aae1b4a" providerId="ADAL" clId="{4E819745-0611-44D4-8209-4AFDA84ABCFA}" dt="2023-12-28T20:49:36.678" v="412" actId="47"/>
        <pc:sldMkLst>
          <pc:docMk/>
          <pc:sldMk cId="4045192049" sldId="279"/>
        </pc:sldMkLst>
      </pc:sldChg>
    </pc:docChg>
  </pc:docChgLst>
  <pc:docChgLst>
    <pc:chgData name="Abels, Patrick" userId="ba666de4-0d21-43a6-8e66-51a18aae1b4a" providerId="ADAL" clId="{F59B4EEF-117E-45E0-A4E7-92564751F582}"/>
    <pc:docChg chg="custSel addSld delSld modSld">
      <pc:chgData name="Abels, Patrick" userId="ba666de4-0d21-43a6-8e66-51a18aae1b4a" providerId="ADAL" clId="{F59B4EEF-117E-45E0-A4E7-92564751F582}" dt="2024-01-24T15:42:30.806" v="606" actId="207"/>
      <pc:docMkLst>
        <pc:docMk/>
      </pc:docMkLst>
      <pc:sldChg chg="delSp modSp mod">
        <pc:chgData name="Abels, Patrick" userId="ba666de4-0d21-43a6-8e66-51a18aae1b4a" providerId="ADAL" clId="{F59B4EEF-117E-45E0-A4E7-92564751F582}" dt="2024-01-24T15:17:05.579" v="53" actId="1076"/>
        <pc:sldMkLst>
          <pc:docMk/>
          <pc:sldMk cId="4223110314" sldId="261"/>
        </pc:sldMkLst>
        <pc:picChg chg="del">
          <ac:chgData name="Abels, Patrick" userId="ba666de4-0d21-43a6-8e66-51a18aae1b4a" providerId="ADAL" clId="{F59B4EEF-117E-45E0-A4E7-92564751F582}" dt="2024-01-24T15:17:01.558" v="50" actId="478"/>
          <ac:picMkLst>
            <pc:docMk/>
            <pc:sldMk cId="4223110314" sldId="261"/>
            <ac:picMk id="4" creationId="{7E5A8DDF-CA96-E84B-5987-ECCC0F9A72EE}"/>
          </ac:picMkLst>
        </pc:picChg>
        <pc:picChg chg="mod">
          <ac:chgData name="Abels, Patrick" userId="ba666de4-0d21-43a6-8e66-51a18aae1b4a" providerId="ADAL" clId="{F59B4EEF-117E-45E0-A4E7-92564751F582}" dt="2024-01-24T15:17:05.579" v="53" actId="1076"/>
          <ac:picMkLst>
            <pc:docMk/>
            <pc:sldMk cId="4223110314" sldId="261"/>
            <ac:picMk id="12" creationId="{85E10375-70DC-79CE-5F8B-74DE68575E19}"/>
          </ac:picMkLst>
        </pc:picChg>
      </pc:sldChg>
      <pc:sldChg chg="addSp modSp mod">
        <pc:chgData name="Abels, Patrick" userId="ba666de4-0d21-43a6-8e66-51a18aae1b4a" providerId="ADAL" clId="{F59B4EEF-117E-45E0-A4E7-92564751F582}" dt="2024-01-24T15:29:10.252" v="126" actId="1076"/>
        <pc:sldMkLst>
          <pc:docMk/>
          <pc:sldMk cId="1696715170" sldId="272"/>
        </pc:sldMkLst>
        <pc:picChg chg="add mod modCrop">
          <ac:chgData name="Abels, Patrick" userId="ba666de4-0d21-43a6-8e66-51a18aae1b4a" providerId="ADAL" clId="{F59B4EEF-117E-45E0-A4E7-92564751F582}" dt="2024-01-24T15:29:10.252" v="126" actId="1076"/>
          <ac:picMkLst>
            <pc:docMk/>
            <pc:sldMk cId="1696715170" sldId="272"/>
            <ac:picMk id="3" creationId="{F3261D8D-06C8-AE87-0F7D-F69FE81407A9}"/>
          </ac:picMkLst>
        </pc:picChg>
        <pc:picChg chg="mod modCrop">
          <ac:chgData name="Abels, Patrick" userId="ba666de4-0d21-43a6-8e66-51a18aae1b4a" providerId="ADAL" clId="{F59B4EEF-117E-45E0-A4E7-92564751F582}" dt="2024-01-24T15:29:00.463" v="122" actId="1076"/>
          <ac:picMkLst>
            <pc:docMk/>
            <pc:sldMk cId="1696715170" sldId="272"/>
            <ac:picMk id="4" creationId="{15048D79-E93E-AB81-0A90-A758C37B68E3}"/>
          </ac:picMkLst>
        </pc:picChg>
      </pc:sldChg>
      <pc:sldChg chg="delSp modSp mod">
        <pc:chgData name="Abels, Patrick" userId="ba666de4-0d21-43a6-8e66-51a18aae1b4a" providerId="ADAL" clId="{F59B4EEF-117E-45E0-A4E7-92564751F582}" dt="2024-01-24T15:28:28.285" v="115" actId="20577"/>
        <pc:sldMkLst>
          <pc:docMk/>
          <pc:sldMk cId="1306728353" sldId="274"/>
        </pc:sldMkLst>
        <pc:spChg chg="mod">
          <ac:chgData name="Abels, Patrick" userId="ba666de4-0d21-43a6-8e66-51a18aae1b4a" providerId="ADAL" clId="{F59B4EEF-117E-45E0-A4E7-92564751F582}" dt="2024-01-24T15:28:28.285" v="115" actId="20577"/>
          <ac:spMkLst>
            <pc:docMk/>
            <pc:sldMk cId="1306728353" sldId="274"/>
            <ac:spMk id="2" creationId="{E48070DE-A5F9-BD5B-6EDA-2B06A4048B06}"/>
          </ac:spMkLst>
        </pc:spChg>
        <pc:spChg chg="del">
          <ac:chgData name="Abels, Patrick" userId="ba666de4-0d21-43a6-8e66-51a18aae1b4a" providerId="ADAL" clId="{F59B4EEF-117E-45E0-A4E7-92564751F582}" dt="2024-01-24T15:24:30.887" v="55" actId="478"/>
          <ac:spMkLst>
            <pc:docMk/>
            <pc:sldMk cId="1306728353" sldId="274"/>
            <ac:spMk id="3" creationId="{5F70B211-EB86-B2DB-AD2D-BF1FAB6F9BB2}"/>
          </ac:spMkLst>
        </pc:spChg>
      </pc:sldChg>
      <pc:sldChg chg="modSp mod">
        <pc:chgData name="Abels, Patrick" userId="ba666de4-0d21-43a6-8e66-51a18aae1b4a" providerId="ADAL" clId="{F59B4EEF-117E-45E0-A4E7-92564751F582}" dt="2024-01-24T15:15:47.051" v="47" actId="20577"/>
        <pc:sldMkLst>
          <pc:docMk/>
          <pc:sldMk cId="3031158712" sldId="276"/>
        </pc:sldMkLst>
        <pc:spChg chg="mod">
          <ac:chgData name="Abels, Patrick" userId="ba666de4-0d21-43a6-8e66-51a18aae1b4a" providerId="ADAL" clId="{F59B4EEF-117E-45E0-A4E7-92564751F582}" dt="2024-01-24T15:15:47.051" v="47" actId="20577"/>
          <ac:spMkLst>
            <pc:docMk/>
            <pc:sldMk cId="3031158712" sldId="276"/>
            <ac:spMk id="2" creationId="{D747B218-3463-13E6-B5AE-249EB2E7DF97}"/>
          </ac:spMkLst>
        </pc:spChg>
      </pc:sldChg>
      <pc:sldChg chg="addSp delSp modSp del mod">
        <pc:chgData name="Abels, Patrick" userId="ba666de4-0d21-43a6-8e66-51a18aae1b4a" providerId="ADAL" clId="{F59B4EEF-117E-45E0-A4E7-92564751F582}" dt="2024-01-24T15:41:06.603" v="589" actId="47"/>
        <pc:sldMkLst>
          <pc:docMk/>
          <pc:sldMk cId="1707741924" sldId="277"/>
        </pc:sldMkLst>
        <pc:spChg chg="add mod">
          <ac:chgData name="Abels, Patrick" userId="ba666de4-0d21-43a6-8e66-51a18aae1b4a" providerId="ADAL" clId="{F59B4EEF-117E-45E0-A4E7-92564751F582}" dt="2024-01-24T15:39:30.317" v="565" actId="207"/>
          <ac:spMkLst>
            <pc:docMk/>
            <pc:sldMk cId="1707741924" sldId="277"/>
            <ac:spMk id="2" creationId="{4636C88C-5A76-E6C4-7B39-BCAC883D722C}"/>
          </ac:spMkLst>
        </pc:spChg>
        <pc:spChg chg="mod">
          <ac:chgData name="Abels, Patrick" userId="ba666de4-0d21-43a6-8e66-51a18aae1b4a" providerId="ADAL" clId="{F59B4EEF-117E-45E0-A4E7-92564751F582}" dt="2024-01-24T15:29:26.066" v="151" actId="20577"/>
          <ac:spMkLst>
            <pc:docMk/>
            <pc:sldMk cId="1707741924" sldId="277"/>
            <ac:spMk id="3" creationId="{C23446AC-296D-C2F1-AB64-323757B1481A}"/>
          </ac:spMkLst>
        </pc:spChg>
        <pc:spChg chg="add mod">
          <ac:chgData name="Abels, Patrick" userId="ba666de4-0d21-43a6-8e66-51a18aae1b4a" providerId="ADAL" clId="{F59B4EEF-117E-45E0-A4E7-92564751F582}" dt="2024-01-24T15:39:15.597" v="563" actId="207"/>
          <ac:spMkLst>
            <pc:docMk/>
            <pc:sldMk cId="1707741924" sldId="277"/>
            <ac:spMk id="4" creationId="{930B1837-EE9E-E3A5-DE20-FBA71FA02DE0}"/>
          </ac:spMkLst>
        </pc:spChg>
        <pc:spChg chg="add mod">
          <ac:chgData name="Abels, Patrick" userId="ba666de4-0d21-43a6-8e66-51a18aae1b4a" providerId="ADAL" clId="{F59B4EEF-117E-45E0-A4E7-92564751F582}" dt="2024-01-24T15:39:15.597" v="563" actId="207"/>
          <ac:spMkLst>
            <pc:docMk/>
            <pc:sldMk cId="1707741924" sldId="277"/>
            <ac:spMk id="5" creationId="{4B1DE506-6EF2-35A4-E3F3-22161494F339}"/>
          </ac:spMkLst>
        </pc:spChg>
        <pc:spChg chg="add mod">
          <ac:chgData name="Abels, Patrick" userId="ba666de4-0d21-43a6-8e66-51a18aae1b4a" providerId="ADAL" clId="{F59B4EEF-117E-45E0-A4E7-92564751F582}" dt="2024-01-24T15:39:15.597" v="563" actId="207"/>
          <ac:spMkLst>
            <pc:docMk/>
            <pc:sldMk cId="1707741924" sldId="277"/>
            <ac:spMk id="6" creationId="{1014853D-1C59-04DF-1D76-F0583859B8A5}"/>
          </ac:spMkLst>
        </pc:spChg>
        <pc:spChg chg="add mod">
          <ac:chgData name="Abels, Patrick" userId="ba666de4-0d21-43a6-8e66-51a18aae1b4a" providerId="ADAL" clId="{F59B4EEF-117E-45E0-A4E7-92564751F582}" dt="2024-01-24T15:39:15.597" v="563" actId="207"/>
          <ac:spMkLst>
            <pc:docMk/>
            <pc:sldMk cId="1707741924" sldId="277"/>
            <ac:spMk id="7" creationId="{0FA7F284-54A9-BFF3-6FEB-9B8D7EF22A4F}"/>
          </ac:spMkLst>
        </pc:spChg>
        <pc:spChg chg="add mod">
          <ac:chgData name="Abels, Patrick" userId="ba666de4-0d21-43a6-8e66-51a18aae1b4a" providerId="ADAL" clId="{F59B4EEF-117E-45E0-A4E7-92564751F582}" dt="2024-01-24T15:39:15.597" v="563" actId="207"/>
          <ac:spMkLst>
            <pc:docMk/>
            <pc:sldMk cId="1707741924" sldId="277"/>
            <ac:spMk id="8" creationId="{2150DA67-518C-DD7A-F258-E3A174F35C39}"/>
          </ac:spMkLst>
        </pc:spChg>
        <pc:spChg chg="add mod">
          <ac:chgData name="Abels, Patrick" userId="ba666de4-0d21-43a6-8e66-51a18aae1b4a" providerId="ADAL" clId="{F59B4EEF-117E-45E0-A4E7-92564751F582}" dt="2024-01-24T15:39:15.597" v="563" actId="207"/>
          <ac:spMkLst>
            <pc:docMk/>
            <pc:sldMk cId="1707741924" sldId="277"/>
            <ac:spMk id="9" creationId="{ED497ABA-A021-56FA-642E-06996C5C3B01}"/>
          </ac:spMkLst>
        </pc:spChg>
        <pc:spChg chg="add mod">
          <ac:chgData name="Abels, Patrick" userId="ba666de4-0d21-43a6-8e66-51a18aae1b4a" providerId="ADAL" clId="{F59B4EEF-117E-45E0-A4E7-92564751F582}" dt="2024-01-24T15:39:15.597" v="563" actId="207"/>
          <ac:spMkLst>
            <pc:docMk/>
            <pc:sldMk cId="1707741924" sldId="277"/>
            <ac:spMk id="10" creationId="{52A0ACB2-39DE-E56D-9C04-E2681080718D}"/>
          </ac:spMkLst>
        </pc:spChg>
        <pc:spChg chg="add del mod">
          <ac:chgData name="Abels, Patrick" userId="ba666de4-0d21-43a6-8e66-51a18aae1b4a" providerId="ADAL" clId="{F59B4EEF-117E-45E0-A4E7-92564751F582}" dt="2024-01-24T15:38:29.914" v="532" actId="478"/>
          <ac:spMkLst>
            <pc:docMk/>
            <pc:sldMk cId="1707741924" sldId="277"/>
            <ac:spMk id="11" creationId="{B4DEC6E3-B2DB-10D6-FDC4-E6AA1F316B38}"/>
          </ac:spMkLst>
        </pc:spChg>
        <pc:spChg chg="mod">
          <ac:chgData name="Abels, Patrick" userId="ba666de4-0d21-43a6-8e66-51a18aae1b4a" providerId="ADAL" clId="{F59B4EEF-117E-45E0-A4E7-92564751F582}" dt="2024-01-24T15:39:09.381" v="562" actId="207"/>
          <ac:spMkLst>
            <pc:docMk/>
            <pc:sldMk cId="1707741924" sldId="277"/>
            <ac:spMk id="12" creationId="{92392C31-21B1-F1AA-1CC2-CA21667E03F5}"/>
          </ac:spMkLst>
        </pc:spChg>
        <pc:spChg chg="del">
          <ac:chgData name="Abels, Patrick" userId="ba666de4-0d21-43a6-8e66-51a18aae1b4a" providerId="ADAL" clId="{F59B4EEF-117E-45E0-A4E7-92564751F582}" dt="2024-01-24T15:30:04.747" v="153" actId="478"/>
          <ac:spMkLst>
            <pc:docMk/>
            <pc:sldMk cId="1707741924" sldId="277"/>
            <ac:spMk id="13" creationId="{92847C20-36D5-C992-DE4D-FE59B9B5E43A}"/>
          </ac:spMkLst>
        </pc:spChg>
        <pc:spChg chg="del">
          <ac:chgData name="Abels, Patrick" userId="ba666de4-0d21-43a6-8e66-51a18aae1b4a" providerId="ADAL" clId="{F59B4EEF-117E-45E0-A4E7-92564751F582}" dt="2024-01-24T15:30:10.232" v="154" actId="478"/>
          <ac:spMkLst>
            <pc:docMk/>
            <pc:sldMk cId="1707741924" sldId="277"/>
            <ac:spMk id="18" creationId="{DC666C98-AAB0-B187-CA9A-F23F3A8C5EED}"/>
          </ac:spMkLst>
        </pc:spChg>
        <pc:spChg chg="del">
          <ac:chgData name="Abels, Patrick" userId="ba666de4-0d21-43a6-8e66-51a18aae1b4a" providerId="ADAL" clId="{F59B4EEF-117E-45E0-A4E7-92564751F582}" dt="2024-01-24T15:29:51.683" v="152" actId="478"/>
          <ac:spMkLst>
            <pc:docMk/>
            <pc:sldMk cId="1707741924" sldId="277"/>
            <ac:spMk id="21" creationId="{D3B88171-9DD9-4B47-4FC2-779318B476A2}"/>
          </ac:spMkLst>
        </pc:spChg>
      </pc:sldChg>
      <pc:sldChg chg="modSp add mod">
        <pc:chgData name="Abels, Patrick" userId="ba666de4-0d21-43a6-8e66-51a18aae1b4a" providerId="ADAL" clId="{F59B4EEF-117E-45E0-A4E7-92564751F582}" dt="2024-01-24T15:41:25.079" v="592" actId="207"/>
        <pc:sldMkLst>
          <pc:docMk/>
          <pc:sldMk cId="2206548094" sldId="279"/>
        </pc:sldMkLst>
        <pc:spChg chg="mod">
          <ac:chgData name="Abels, Patrick" userId="ba666de4-0d21-43a6-8e66-51a18aae1b4a" providerId="ADAL" clId="{F59B4EEF-117E-45E0-A4E7-92564751F582}" dt="2024-01-24T15:41:13.863" v="591" actId="207"/>
          <ac:spMkLst>
            <pc:docMk/>
            <pc:sldMk cId="2206548094" sldId="279"/>
            <ac:spMk id="2" creationId="{4636C88C-5A76-E6C4-7B39-BCAC883D722C}"/>
          </ac:spMkLst>
        </pc:spChg>
        <pc:spChg chg="mod">
          <ac:chgData name="Abels, Patrick" userId="ba666de4-0d21-43a6-8e66-51a18aae1b4a" providerId="ADAL" clId="{F59B4EEF-117E-45E0-A4E7-92564751F582}" dt="2024-01-24T15:41:25.079" v="592" actId="207"/>
          <ac:spMkLst>
            <pc:docMk/>
            <pc:sldMk cId="2206548094" sldId="279"/>
            <ac:spMk id="4" creationId="{930B1837-EE9E-E3A5-DE20-FBA71FA02DE0}"/>
          </ac:spMkLst>
        </pc:spChg>
        <pc:spChg chg="mod">
          <ac:chgData name="Abels, Patrick" userId="ba666de4-0d21-43a6-8e66-51a18aae1b4a" providerId="ADAL" clId="{F59B4EEF-117E-45E0-A4E7-92564751F582}" dt="2024-01-24T15:41:25.079" v="592" actId="207"/>
          <ac:spMkLst>
            <pc:docMk/>
            <pc:sldMk cId="2206548094" sldId="279"/>
            <ac:spMk id="5" creationId="{4B1DE506-6EF2-35A4-E3F3-22161494F339}"/>
          </ac:spMkLst>
        </pc:spChg>
        <pc:spChg chg="mod">
          <ac:chgData name="Abels, Patrick" userId="ba666de4-0d21-43a6-8e66-51a18aae1b4a" providerId="ADAL" clId="{F59B4EEF-117E-45E0-A4E7-92564751F582}" dt="2024-01-24T15:41:25.079" v="592" actId="207"/>
          <ac:spMkLst>
            <pc:docMk/>
            <pc:sldMk cId="2206548094" sldId="279"/>
            <ac:spMk id="6" creationId="{1014853D-1C59-04DF-1D76-F0583859B8A5}"/>
          </ac:spMkLst>
        </pc:spChg>
        <pc:spChg chg="mod">
          <ac:chgData name="Abels, Patrick" userId="ba666de4-0d21-43a6-8e66-51a18aae1b4a" providerId="ADAL" clId="{F59B4EEF-117E-45E0-A4E7-92564751F582}" dt="2024-01-24T15:41:25.079" v="592" actId="207"/>
          <ac:spMkLst>
            <pc:docMk/>
            <pc:sldMk cId="2206548094" sldId="279"/>
            <ac:spMk id="7" creationId="{0FA7F284-54A9-BFF3-6FEB-9B8D7EF22A4F}"/>
          </ac:spMkLst>
        </pc:spChg>
        <pc:spChg chg="mod">
          <ac:chgData name="Abels, Patrick" userId="ba666de4-0d21-43a6-8e66-51a18aae1b4a" providerId="ADAL" clId="{F59B4EEF-117E-45E0-A4E7-92564751F582}" dt="2024-01-24T15:41:25.079" v="592" actId="207"/>
          <ac:spMkLst>
            <pc:docMk/>
            <pc:sldMk cId="2206548094" sldId="279"/>
            <ac:spMk id="8" creationId="{2150DA67-518C-DD7A-F258-E3A174F35C39}"/>
          </ac:spMkLst>
        </pc:spChg>
        <pc:spChg chg="mod">
          <ac:chgData name="Abels, Patrick" userId="ba666de4-0d21-43a6-8e66-51a18aae1b4a" providerId="ADAL" clId="{F59B4EEF-117E-45E0-A4E7-92564751F582}" dt="2024-01-24T15:41:25.079" v="592" actId="207"/>
          <ac:spMkLst>
            <pc:docMk/>
            <pc:sldMk cId="2206548094" sldId="279"/>
            <ac:spMk id="9" creationId="{ED497ABA-A021-56FA-642E-06996C5C3B01}"/>
          </ac:spMkLst>
        </pc:spChg>
        <pc:spChg chg="mod">
          <ac:chgData name="Abels, Patrick" userId="ba666de4-0d21-43a6-8e66-51a18aae1b4a" providerId="ADAL" clId="{F59B4EEF-117E-45E0-A4E7-92564751F582}" dt="2024-01-24T15:41:25.079" v="592" actId="207"/>
          <ac:spMkLst>
            <pc:docMk/>
            <pc:sldMk cId="2206548094" sldId="279"/>
            <ac:spMk id="10" creationId="{52A0ACB2-39DE-E56D-9C04-E2681080718D}"/>
          </ac:spMkLst>
        </pc:spChg>
        <pc:spChg chg="mod">
          <ac:chgData name="Abels, Patrick" userId="ba666de4-0d21-43a6-8e66-51a18aae1b4a" providerId="ADAL" clId="{F59B4EEF-117E-45E0-A4E7-92564751F582}" dt="2024-01-24T15:41:25.079" v="592" actId="207"/>
          <ac:spMkLst>
            <pc:docMk/>
            <pc:sldMk cId="2206548094" sldId="279"/>
            <ac:spMk id="12" creationId="{92392C31-21B1-F1AA-1CC2-CA21667E03F5}"/>
          </ac:spMkLst>
        </pc:spChg>
      </pc:sldChg>
      <pc:sldChg chg="add">
        <pc:chgData name="Abels, Patrick" userId="ba666de4-0d21-43a6-8e66-51a18aae1b4a" providerId="ADAL" clId="{F59B4EEF-117E-45E0-A4E7-92564751F582}" dt="2024-01-24T15:41:08.200" v="590" actId="2890"/>
        <pc:sldMkLst>
          <pc:docMk/>
          <pc:sldMk cId="2699113111" sldId="280"/>
        </pc:sldMkLst>
      </pc:sldChg>
      <pc:sldChg chg="modSp add del mod">
        <pc:chgData name="Abels, Patrick" userId="ba666de4-0d21-43a6-8e66-51a18aae1b4a" providerId="ADAL" clId="{F59B4EEF-117E-45E0-A4E7-92564751F582}" dt="2024-01-24T15:41:05.224" v="588" actId="47"/>
        <pc:sldMkLst>
          <pc:docMk/>
          <pc:sldMk cId="3404169782" sldId="280"/>
        </pc:sldMkLst>
        <pc:spChg chg="mod">
          <ac:chgData name="Abels, Patrick" userId="ba666de4-0d21-43a6-8e66-51a18aae1b4a" providerId="ADAL" clId="{F59B4EEF-117E-45E0-A4E7-92564751F582}" dt="2024-01-24T15:39:49.963" v="567" actId="207"/>
          <ac:spMkLst>
            <pc:docMk/>
            <pc:sldMk cId="3404169782" sldId="280"/>
            <ac:spMk id="4" creationId="{930B1837-EE9E-E3A5-DE20-FBA71FA02DE0}"/>
          </ac:spMkLst>
        </pc:spChg>
        <pc:spChg chg="mod">
          <ac:chgData name="Abels, Patrick" userId="ba666de4-0d21-43a6-8e66-51a18aae1b4a" providerId="ADAL" clId="{F59B4EEF-117E-45E0-A4E7-92564751F582}" dt="2024-01-24T15:39:49.963" v="567" actId="207"/>
          <ac:spMkLst>
            <pc:docMk/>
            <pc:sldMk cId="3404169782" sldId="280"/>
            <ac:spMk id="5" creationId="{4B1DE506-6EF2-35A4-E3F3-22161494F339}"/>
          </ac:spMkLst>
        </pc:spChg>
        <pc:spChg chg="mod">
          <ac:chgData name="Abels, Patrick" userId="ba666de4-0d21-43a6-8e66-51a18aae1b4a" providerId="ADAL" clId="{F59B4EEF-117E-45E0-A4E7-92564751F582}" dt="2024-01-24T15:39:49.963" v="567" actId="207"/>
          <ac:spMkLst>
            <pc:docMk/>
            <pc:sldMk cId="3404169782" sldId="280"/>
            <ac:spMk id="8" creationId="{2150DA67-518C-DD7A-F258-E3A174F35C39}"/>
          </ac:spMkLst>
        </pc:spChg>
        <pc:spChg chg="mod">
          <ac:chgData name="Abels, Patrick" userId="ba666de4-0d21-43a6-8e66-51a18aae1b4a" providerId="ADAL" clId="{F59B4EEF-117E-45E0-A4E7-92564751F582}" dt="2024-01-24T15:39:49.963" v="567" actId="207"/>
          <ac:spMkLst>
            <pc:docMk/>
            <pc:sldMk cId="3404169782" sldId="280"/>
            <ac:spMk id="9" creationId="{ED497ABA-A021-56FA-642E-06996C5C3B01}"/>
          </ac:spMkLst>
        </pc:spChg>
        <pc:spChg chg="mod">
          <ac:chgData name="Abels, Patrick" userId="ba666de4-0d21-43a6-8e66-51a18aae1b4a" providerId="ADAL" clId="{F59B4EEF-117E-45E0-A4E7-92564751F582}" dt="2024-01-24T15:39:39.615" v="566" actId="207"/>
          <ac:spMkLst>
            <pc:docMk/>
            <pc:sldMk cId="3404169782" sldId="280"/>
            <ac:spMk id="12" creationId="{92392C31-21B1-F1AA-1CC2-CA21667E03F5}"/>
          </ac:spMkLst>
        </pc:spChg>
      </pc:sldChg>
      <pc:sldChg chg="add del">
        <pc:chgData name="Abels, Patrick" userId="ba666de4-0d21-43a6-8e66-51a18aae1b4a" providerId="ADAL" clId="{F59B4EEF-117E-45E0-A4E7-92564751F582}" dt="2024-01-24T15:39:55.249" v="569" actId="47"/>
        <pc:sldMkLst>
          <pc:docMk/>
          <pc:sldMk cId="853348758" sldId="281"/>
        </pc:sldMkLst>
      </pc:sldChg>
      <pc:sldChg chg="modSp add">
        <pc:chgData name="Abels, Patrick" userId="ba666de4-0d21-43a6-8e66-51a18aae1b4a" providerId="ADAL" clId="{F59B4EEF-117E-45E0-A4E7-92564751F582}" dt="2024-01-24T15:41:45.619" v="596" actId="207"/>
        <pc:sldMkLst>
          <pc:docMk/>
          <pc:sldMk cId="3915769126" sldId="281"/>
        </pc:sldMkLst>
        <pc:spChg chg="mod">
          <ac:chgData name="Abels, Patrick" userId="ba666de4-0d21-43a6-8e66-51a18aae1b4a" providerId="ADAL" clId="{F59B4EEF-117E-45E0-A4E7-92564751F582}" dt="2024-01-24T15:41:34.602" v="594" actId="207"/>
          <ac:spMkLst>
            <pc:docMk/>
            <pc:sldMk cId="3915769126" sldId="281"/>
            <ac:spMk id="2" creationId="{4636C88C-5A76-E6C4-7B39-BCAC883D722C}"/>
          </ac:spMkLst>
        </pc:spChg>
        <pc:spChg chg="mod">
          <ac:chgData name="Abels, Patrick" userId="ba666de4-0d21-43a6-8e66-51a18aae1b4a" providerId="ADAL" clId="{F59B4EEF-117E-45E0-A4E7-92564751F582}" dt="2024-01-24T15:41:45.619" v="596" actId="207"/>
          <ac:spMkLst>
            <pc:docMk/>
            <pc:sldMk cId="3915769126" sldId="281"/>
            <ac:spMk id="4" creationId="{930B1837-EE9E-E3A5-DE20-FBA71FA02DE0}"/>
          </ac:spMkLst>
        </pc:spChg>
        <pc:spChg chg="mod">
          <ac:chgData name="Abels, Patrick" userId="ba666de4-0d21-43a6-8e66-51a18aae1b4a" providerId="ADAL" clId="{F59B4EEF-117E-45E0-A4E7-92564751F582}" dt="2024-01-24T15:41:45.619" v="596" actId="207"/>
          <ac:spMkLst>
            <pc:docMk/>
            <pc:sldMk cId="3915769126" sldId="281"/>
            <ac:spMk id="5" creationId="{4B1DE506-6EF2-35A4-E3F3-22161494F339}"/>
          </ac:spMkLst>
        </pc:spChg>
        <pc:spChg chg="mod">
          <ac:chgData name="Abels, Patrick" userId="ba666de4-0d21-43a6-8e66-51a18aae1b4a" providerId="ADAL" clId="{F59B4EEF-117E-45E0-A4E7-92564751F582}" dt="2024-01-24T15:41:45.619" v="596" actId="207"/>
          <ac:spMkLst>
            <pc:docMk/>
            <pc:sldMk cId="3915769126" sldId="281"/>
            <ac:spMk id="8" creationId="{2150DA67-518C-DD7A-F258-E3A174F35C39}"/>
          </ac:spMkLst>
        </pc:spChg>
        <pc:spChg chg="mod">
          <ac:chgData name="Abels, Patrick" userId="ba666de4-0d21-43a6-8e66-51a18aae1b4a" providerId="ADAL" clId="{F59B4EEF-117E-45E0-A4E7-92564751F582}" dt="2024-01-24T15:41:45.619" v="596" actId="207"/>
          <ac:spMkLst>
            <pc:docMk/>
            <pc:sldMk cId="3915769126" sldId="281"/>
            <ac:spMk id="9" creationId="{ED497ABA-A021-56FA-642E-06996C5C3B01}"/>
          </ac:spMkLst>
        </pc:spChg>
        <pc:spChg chg="mod">
          <ac:chgData name="Abels, Patrick" userId="ba666de4-0d21-43a6-8e66-51a18aae1b4a" providerId="ADAL" clId="{F59B4EEF-117E-45E0-A4E7-92564751F582}" dt="2024-01-24T15:41:40.205" v="595" actId="207"/>
          <ac:spMkLst>
            <pc:docMk/>
            <pc:sldMk cId="3915769126" sldId="281"/>
            <ac:spMk id="12" creationId="{92392C31-21B1-F1AA-1CC2-CA21667E03F5}"/>
          </ac:spMkLst>
        </pc:spChg>
      </pc:sldChg>
      <pc:sldChg chg="modSp add">
        <pc:chgData name="Abels, Patrick" userId="ba666de4-0d21-43a6-8e66-51a18aae1b4a" providerId="ADAL" clId="{F59B4EEF-117E-45E0-A4E7-92564751F582}" dt="2024-01-24T15:42:12.267" v="601" actId="207"/>
        <pc:sldMkLst>
          <pc:docMk/>
          <pc:sldMk cId="3800843848" sldId="282"/>
        </pc:sldMkLst>
        <pc:spChg chg="mod">
          <ac:chgData name="Abels, Patrick" userId="ba666de4-0d21-43a6-8e66-51a18aae1b4a" providerId="ADAL" clId="{F59B4EEF-117E-45E0-A4E7-92564751F582}" dt="2024-01-24T15:42:09.937" v="600" actId="207"/>
          <ac:spMkLst>
            <pc:docMk/>
            <pc:sldMk cId="3800843848" sldId="282"/>
            <ac:spMk id="4" creationId="{930B1837-EE9E-E3A5-DE20-FBA71FA02DE0}"/>
          </ac:spMkLst>
        </pc:spChg>
        <pc:spChg chg="mod">
          <ac:chgData name="Abels, Patrick" userId="ba666de4-0d21-43a6-8e66-51a18aae1b4a" providerId="ADAL" clId="{F59B4EEF-117E-45E0-A4E7-92564751F582}" dt="2024-01-24T15:42:09.937" v="600" actId="207"/>
          <ac:spMkLst>
            <pc:docMk/>
            <pc:sldMk cId="3800843848" sldId="282"/>
            <ac:spMk id="5" creationId="{4B1DE506-6EF2-35A4-E3F3-22161494F339}"/>
          </ac:spMkLst>
        </pc:spChg>
        <pc:spChg chg="mod">
          <ac:chgData name="Abels, Patrick" userId="ba666de4-0d21-43a6-8e66-51a18aae1b4a" providerId="ADAL" clId="{F59B4EEF-117E-45E0-A4E7-92564751F582}" dt="2024-01-24T15:42:03.538" v="599" actId="207"/>
          <ac:spMkLst>
            <pc:docMk/>
            <pc:sldMk cId="3800843848" sldId="282"/>
            <ac:spMk id="6" creationId="{1014853D-1C59-04DF-1D76-F0583859B8A5}"/>
          </ac:spMkLst>
        </pc:spChg>
        <pc:spChg chg="mod">
          <ac:chgData name="Abels, Patrick" userId="ba666de4-0d21-43a6-8e66-51a18aae1b4a" providerId="ADAL" clId="{F59B4EEF-117E-45E0-A4E7-92564751F582}" dt="2024-01-24T15:42:09.937" v="600" actId="207"/>
          <ac:spMkLst>
            <pc:docMk/>
            <pc:sldMk cId="3800843848" sldId="282"/>
            <ac:spMk id="8" creationId="{2150DA67-518C-DD7A-F258-E3A174F35C39}"/>
          </ac:spMkLst>
        </pc:spChg>
        <pc:spChg chg="mod">
          <ac:chgData name="Abels, Patrick" userId="ba666de4-0d21-43a6-8e66-51a18aae1b4a" providerId="ADAL" clId="{F59B4EEF-117E-45E0-A4E7-92564751F582}" dt="2024-01-24T15:42:09.937" v="600" actId="207"/>
          <ac:spMkLst>
            <pc:docMk/>
            <pc:sldMk cId="3800843848" sldId="282"/>
            <ac:spMk id="9" creationId="{ED497ABA-A021-56FA-642E-06996C5C3B01}"/>
          </ac:spMkLst>
        </pc:spChg>
        <pc:spChg chg="mod">
          <ac:chgData name="Abels, Patrick" userId="ba666de4-0d21-43a6-8e66-51a18aae1b4a" providerId="ADAL" clId="{F59B4EEF-117E-45E0-A4E7-92564751F582}" dt="2024-01-24T15:42:03.538" v="599" actId="207"/>
          <ac:spMkLst>
            <pc:docMk/>
            <pc:sldMk cId="3800843848" sldId="282"/>
            <ac:spMk id="10" creationId="{52A0ACB2-39DE-E56D-9C04-E2681080718D}"/>
          </ac:spMkLst>
        </pc:spChg>
        <pc:spChg chg="mod">
          <ac:chgData name="Abels, Patrick" userId="ba666de4-0d21-43a6-8e66-51a18aae1b4a" providerId="ADAL" clId="{F59B4EEF-117E-45E0-A4E7-92564751F582}" dt="2024-01-24T15:42:12.267" v="601" actId="207"/>
          <ac:spMkLst>
            <pc:docMk/>
            <pc:sldMk cId="3800843848" sldId="282"/>
            <ac:spMk id="12" creationId="{92392C31-21B1-F1AA-1CC2-CA21667E03F5}"/>
          </ac:spMkLst>
        </pc:spChg>
      </pc:sldChg>
      <pc:sldChg chg="modSp add mod">
        <pc:chgData name="Abels, Patrick" userId="ba666de4-0d21-43a6-8e66-51a18aae1b4a" providerId="ADAL" clId="{F59B4EEF-117E-45E0-A4E7-92564751F582}" dt="2024-01-24T15:42:30.806" v="606" actId="207"/>
        <pc:sldMkLst>
          <pc:docMk/>
          <pc:sldMk cId="281516496" sldId="283"/>
        </pc:sldMkLst>
        <pc:spChg chg="mod">
          <ac:chgData name="Abels, Patrick" userId="ba666de4-0d21-43a6-8e66-51a18aae1b4a" providerId="ADAL" clId="{F59B4EEF-117E-45E0-A4E7-92564751F582}" dt="2024-01-24T15:42:23.550" v="604" actId="207"/>
          <ac:spMkLst>
            <pc:docMk/>
            <pc:sldMk cId="281516496" sldId="283"/>
            <ac:spMk id="6" creationId="{1014853D-1C59-04DF-1D76-F0583859B8A5}"/>
          </ac:spMkLst>
        </pc:spChg>
        <pc:spChg chg="mod">
          <ac:chgData name="Abels, Patrick" userId="ba666de4-0d21-43a6-8e66-51a18aae1b4a" providerId="ADAL" clId="{F59B4EEF-117E-45E0-A4E7-92564751F582}" dt="2024-01-24T15:42:30.806" v="606" actId="207"/>
          <ac:spMkLst>
            <pc:docMk/>
            <pc:sldMk cId="281516496" sldId="283"/>
            <ac:spMk id="7" creationId="{0FA7F284-54A9-BFF3-6FEB-9B8D7EF22A4F}"/>
          </ac:spMkLst>
        </pc:spChg>
        <pc:spChg chg="mod">
          <ac:chgData name="Abels, Patrick" userId="ba666de4-0d21-43a6-8e66-51a18aae1b4a" providerId="ADAL" clId="{F59B4EEF-117E-45E0-A4E7-92564751F582}" dt="2024-01-24T15:42:23.550" v="604" actId="207"/>
          <ac:spMkLst>
            <pc:docMk/>
            <pc:sldMk cId="281516496" sldId="283"/>
            <ac:spMk id="10" creationId="{52A0ACB2-39DE-E56D-9C04-E2681080718D}"/>
          </ac:spMkLst>
        </pc:spChg>
        <pc:spChg chg="mod">
          <ac:chgData name="Abels, Patrick" userId="ba666de4-0d21-43a6-8e66-51a18aae1b4a" providerId="ADAL" clId="{F59B4EEF-117E-45E0-A4E7-92564751F582}" dt="2024-01-24T15:42:28.035" v="605" actId="207"/>
          <ac:spMkLst>
            <pc:docMk/>
            <pc:sldMk cId="281516496" sldId="283"/>
            <ac:spMk id="12" creationId="{92392C31-21B1-F1AA-1CC2-CA21667E03F5}"/>
          </ac:spMkLst>
        </pc:sp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AA08B590-372F-44AB-B5C5-382214F053A9}"/>
    <pc:docChg chg="undo custSel addSld modSld modMainMaster">
      <pc:chgData name="Abels, Patrick" userId="ba666de4-0d21-43a6-8e66-51a18aae1b4a" providerId="ADAL" clId="{AA08B590-372F-44AB-B5C5-382214F053A9}" dt="2023-12-23T22:27:19.250" v="1254" actId="207"/>
      <pc:docMkLst>
        <pc:docMk/>
      </pc:docMkLst>
      <pc:sldChg chg="addSp delSp modSp mod">
        <pc:chgData name="Abels, Patrick" userId="ba666de4-0d21-43a6-8e66-51a18aae1b4a" providerId="ADAL" clId="{AA08B590-372F-44AB-B5C5-382214F053A9}" dt="2023-12-23T22:26:11.928" v="1250" actId="20577"/>
        <pc:sldMkLst>
          <pc:docMk/>
          <pc:sldMk cId="4223110314" sldId="261"/>
        </pc:sldMkLst>
        <pc:spChg chg="mod">
          <ac:chgData name="Abels, Patrick" userId="ba666de4-0d21-43a6-8e66-51a18aae1b4a" providerId="ADAL" clId="{AA08B590-372F-44AB-B5C5-382214F053A9}" dt="2023-12-23T22:26:11.928" v="125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18:53.837" v="1123" actId="13822"/>
          <ac:spMkLst>
            <pc:docMk/>
            <pc:sldMk cId="4223110314" sldId="261"/>
            <ac:spMk id="11" creationId="{CF2B3431-5440-3902-3596-D6FE76607E0E}"/>
          </ac:spMkLst>
        </pc:spChg>
        <pc:grpChg chg="del">
          <ac:chgData name="Abels, Patrick" userId="ba666de4-0d21-43a6-8e66-51a18aae1b4a" providerId="ADAL" clId="{AA08B590-372F-44AB-B5C5-382214F053A9}" dt="2023-12-23T22:05:19.444" v="791" actId="478"/>
          <ac:grpSpMkLst>
            <pc:docMk/>
            <pc:sldMk cId="4223110314" sldId="261"/>
            <ac:grpSpMk id="2" creationId="{FF828441-0C3D-A3D4-F320-D78CA0F2FF10}"/>
          </ac:grpSpMkLst>
        </pc:grpChg>
        <pc:picChg chg="add del">
          <ac:chgData name="Abels, Patrick" userId="ba666de4-0d21-43a6-8e66-51a18aae1b4a" providerId="ADAL" clId="{AA08B590-372F-44AB-B5C5-382214F053A9}" dt="2023-12-23T22:18:23.645" v="1114" actId="478"/>
          <ac:picMkLst>
            <pc:docMk/>
            <pc:sldMk cId="4223110314" sldId="261"/>
            <ac:picMk id="8" creationId="{E98F7C80-431B-3DB0-A85C-3C2E345F72A2}"/>
          </ac:picMkLst>
        </pc:picChg>
        <pc:picChg chg="add mod modCrop">
          <ac:chgData name="Abels, Patrick" userId="ba666de4-0d21-43a6-8e66-51a18aae1b4a" providerId="ADAL" clId="{AA08B590-372F-44AB-B5C5-382214F053A9}" dt="2023-12-23T22:19:10.634" v="1126" actId="732"/>
          <ac:picMkLst>
            <pc:docMk/>
            <pc:sldMk cId="4223110314" sldId="261"/>
            <ac:picMk id="10" creationId="{D5DA3204-53B6-BB54-5460-CC890D4C2272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3:43.933" v="1202" actId="20577"/>
        <pc:sldMkLst>
          <pc:docMk/>
          <pc:sldMk cId="3463062427" sldId="266"/>
        </pc:sldMkLst>
        <pc:spChg chg="mod">
          <ac:chgData name="Abels, Patrick" userId="ba666de4-0d21-43a6-8e66-51a18aae1b4a" providerId="ADAL" clId="{AA08B590-372F-44AB-B5C5-382214F053A9}" dt="2023-12-23T22:23:43.933" v="1202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19:40.487" v="1132" actId="1076"/>
          <ac:spMkLst>
            <pc:docMk/>
            <pc:sldMk cId="3463062427" sldId="266"/>
            <ac:spMk id="5" creationId="{4D591A5D-A839-734A-281E-3AF88E6045F3}"/>
          </ac:spMkLst>
        </pc:spChg>
        <pc:picChg chg="add mod">
          <ac:chgData name="Abels, Patrick" userId="ba666de4-0d21-43a6-8e66-51a18aae1b4a" providerId="ADAL" clId="{AA08B590-372F-44AB-B5C5-382214F053A9}" dt="2023-12-23T22:19:33.457" v="1130" actId="1076"/>
          <ac:picMkLst>
            <pc:docMk/>
            <pc:sldMk cId="3463062427" sldId="266"/>
            <ac:picMk id="4" creationId="{3AFBB9FB-81D6-8578-1225-198F28AFE281}"/>
          </ac:picMkLst>
        </pc:picChg>
        <pc:picChg chg="del">
          <ac:chgData name="Abels, Patrick" userId="ba666de4-0d21-43a6-8e66-51a18aae1b4a" providerId="ADAL" clId="{AA08B590-372F-44AB-B5C5-382214F053A9}" dt="2023-12-23T22:05:17.410" v="788" actId="478"/>
          <ac:picMkLst>
            <pc:docMk/>
            <pc:sldMk cId="3463062427" sldId="266"/>
            <ac:picMk id="9" creationId="{C79D7E47-6D12-F139-58F1-7607FC12EB36}"/>
          </ac:picMkLst>
        </pc:picChg>
        <pc:picChg chg="del">
          <ac:chgData name="Abels, Patrick" userId="ba666de4-0d21-43a6-8e66-51a18aae1b4a" providerId="ADAL" clId="{AA08B590-372F-44AB-B5C5-382214F053A9}" dt="2023-12-23T22:05:18.011" v="789" actId="478"/>
          <ac:picMkLst>
            <pc:docMk/>
            <pc:sldMk cId="3463062427" sldId="266"/>
            <ac:picMk id="10" creationId="{6E331E61-3555-C584-E1D7-C2EFF46CBC24}"/>
          </ac:picMkLst>
        </pc:picChg>
        <pc:picChg chg="del">
          <ac:chgData name="Abels, Patrick" userId="ba666de4-0d21-43a6-8e66-51a18aae1b4a" providerId="ADAL" clId="{AA08B590-372F-44AB-B5C5-382214F053A9}" dt="2023-12-23T22:05:18.377" v="790" actId="478"/>
          <ac:picMkLst>
            <pc:docMk/>
            <pc:sldMk cId="3463062427" sldId="266"/>
            <ac:picMk id="11" creationId="{1A023D41-4804-2C12-20D8-4D24FD79DEE7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3:49.570" v="1205" actId="20577"/>
        <pc:sldMkLst>
          <pc:docMk/>
          <pc:sldMk cId="1865747485" sldId="267"/>
        </pc:sldMkLst>
        <pc:spChg chg="mod">
          <ac:chgData name="Abels, Patrick" userId="ba666de4-0d21-43a6-8e66-51a18aae1b4a" providerId="ADAL" clId="{AA08B590-372F-44AB-B5C5-382214F053A9}" dt="2023-12-23T22:23:49.570" v="1205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20:38.651" v="1141" actId="1076"/>
          <ac:spMkLst>
            <pc:docMk/>
            <pc:sldMk cId="1865747485" sldId="267"/>
            <ac:spMk id="5" creationId="{392AA918-1F2B-18C5-379B-54C3565DE86F}"/>
          </ac:spMkLst>
        </pc:spChg>
        <pc:picChg chg="add mod">
          <ac:chgData name="Abels, Patrick" userId="ba666de4-0d21-43a6-8e66-51a18aae1b4a" providerId="ADAL" clId="{AA08B590-372F-44AB-B5C5-382214F053A9}" dt="2023-12-23T22:20:04.809" v="1139" actId="1076"/>
          <ac:picMkLst>
            <pc:docMk/>
            <pc:sldMk cId="1865747485" sldId="267"/>
            <ac:picMk id="4" creationId="{8F593596-6677-295E-64B2-BB44AF0EC593}"/>
          </ac:picMkLst>
        </pc:picChg>
        <pc:picChg chg="del">
          <ac:chgData name="Abels, Patrick" userId="ba666de4-0d21-43a6-8e66-51a18aae1b4a" providerId="ADAL" clId="{AA08B590-372F-44AB-B5C5-382214F053A9}" dt="2023-12-23T22:05:16.100" v="787" actId="478"/>
          <ac:picMkLst>
            <pc:docMk/>
            <pc:sldMk cId="1865747485" sldId="267"/>
            <ac:picMk id="11" creationId="{07CE2C7F-391E-14D7-F7CC-5022E47ECFD1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6:05.602" v="1249" actId="14100"/>
        <pc:sldMkLst>
          <pc:docMk/>
          <pc:sldMk cId="1931251602" sldId="268"/>
        </pc:sldMkLst>
        <pc:spChg chg="mod">
          <ac:chgData name="Abels, Patrick" userId="ba666de4-0d21-43a6-8e66-51a18aae1b4a" providerId="ADAL" clId="{AA08B590-372F-44AB-B5C5-382214F053A9}" dt="2023-12-23T22:26:05.602" v="1249" actId="14100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21:16.364" v="1147" actId="1076"/>
          <ac:spMkLst>
            <pc:docMk/>
            <pc:sldMk cId="1931251602" sldId="268"/>
            <ac:spMk id="5" creationId="{F19CA3B3-59BA-A424-5931-95E08F43A775}"/>
          </ac:spMkLst>
        </pc:spChg>
        <pc:picChg chg="add mod">
          <ac:chgData name="Abels, Patrick" userId="ba666de4-0d21-43a6-8e66-51a18aae1b4a" providerId="ADAL" clId="{AA08B590-372F-44AB-B5C5-382214F053A9}" dt="2023-12-23T22:21:10.777" v="1145" actId="1076"/>
          <ac:picMkLst>
            <pc:docMk/>
            <pc:sldMk cId="1931251602" sldId="268"/>
            <ac:picMk id="4" creationId="{AB35BB8A-5ADB-0A79-718A-5644050D0800}"/>
          </ac:picMkLst>
        </pc:picChg>
        <pc:picChg chg="del">
          <ac:chgData name="Abels, Patrick" userId="ba666de4-0d21-43a6-8e66-51a18aae1b4a" providerId="ADAL" clId="{AA08B590-372F-44AB-B5C5-382214F053A9}" dt="2023-12-23T22:05:02.166" v="766" actId="478"/>
          <ac:picMkLst>
            <pc:docMk/>
            <pc:sldMk cId="1931251602" sldId="268"/>
            <ac:picMk id="9" creationId="{D50D144A-C848-6C15-5380-DA3FDD4713B9}"/>
          </ac:picMkLst>
        </pc:picChg>
        <pc:picChg chg="del">
          <ac:chgData name="Abels, Patrick" userId="ba666de4-0d21-43a6-8e66-51a18aae1b4a" providerId="ADAL" clId="{AA08B590-372F-44AB-B5C5-382214F053A9}" dt="2023-12-23T22:05:02.969" v="767" actId="478"/>
          <ac:picMkLst>
            <pc:docMk/>
            <pc:sldMk cId="1931251602" sldId="268"/>
            <ac:picMk id="10" creationId="{0DA968D3-D8FA-831A-2CF3-C1FDD61F1B92}"/>
          </ac:picMkLst>
        </pc:picChg>
        <pc:picChg chg="del">
          <ac:chgData name="Abels, Patrick" userId="ba666de4-0d21-43a6-8e66-51a18aae1b4a" providerId="ADAL" clId="{AA08B590-372F-44AB-B5C5-382214F053A9}" dt="2023-12-23T22:05:01.560" v="765" actId="478"/>
          <ac:picMkLst>
            <pc:docMk/>
            <pc:sldMk cId="1931251602" sldId="268"/>
            <ac:picMk id="14" creationId="{0096E33D-1768-EA71-235C-321AF50ED133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6:25.094" v="1251" actId="113"/>
        <pc:sldMkLst>
          <pc:docMk/>
          <pc:sldMk cId="4171353846" sldId="270"/>
        </pc:sldMkLst>
        <pc:spChg chg="mod ord">
          <ac:chgData name="Abels, Patrick" userId="ba666de4-0d21-43a6-8e66-51a18aae1b4a" providerId="ADAL" clId="{AA08B590-372F-44AB-B5C5-382214F053A9}" dt="2023-12-23T22:26:25.094" v="1251" actId="113"/>
          <ac:spMkLst>
            <pc:docMk/>
            <pc:sldMk cId="4171353846" sldId="270"/>
            <ac:spMk id="2" creationId="{39C0FA9D-D609-4FFD-9DDE-2D5D0550D26F}"/>
          </ac:spMkLst>
        </pc:spChg>
        <pc:picChg chg="del">
          <ac:chgData name="Abels, Patrick" userId="ba666de4-0d21-43a6-8e66-51a18aae1b4a" providerId="ADAL" clId="{AA08B590-372F-44AB-B5C5-382214F053A9}" dt="2023-12-23T21:53:34.278" v="27" actId="478"/>
          <ac:picMkLst>
            <pc:docMk/>
            <pc:sldMk cId="4171353846" sldId="270"/>
            <ac:picMk id="4" creationId="{A327DC1C-2964-0EB4-E71D-DFD909C2B8D4}"/>
          </ac:picMkLst>
        </pc:picChg>
        <pc:picChg chg="add mod">
          <ac:chgData name="Abels, Patrick" userId="ba666de4-0d21-43a6-8e66-51a18aae1b4a" providerId="ADAL" clId="{AA08B590-372F-44AB-B5C5-382214F053A9}" dt="2023-12-23T21:56:22.496" v="50" actId="1076"/>
          <ac:picMkLst>
            <pc:docMk/>
            <pc:sldMk cId="4171353846" sldId="270"/>
            <ac:picMk id="5" creationId="{723C0B8B-3CC9-3BB9-25B5-7BF505DF42FB}"/>
          </ac:picMkLst>
        </pc:picChg>
      </pc:sldChg>
      <pc:sldChg chg="addSp modSp mod">
        <pc:chgData name="Abels, Patrick" userId="ba666de4-0d21-43a6-8e66-51a18aae1b4a" providerId="ADAL" clId="{AA08B590-372F-44AB-B5C5-382214F053A9}" dt="2023-12-23T22:04:08.230" v="692" actId="1037"/>
        <pc:sldMkLst>
          <pc:docMk/>
          <pc:sldMk cId="2367007499" sldId="271"/>
        </pc:sldMkLst>
        <pc:spChg chg="mod">
          <ac:chgData name="Abels, Patrick" userId="ba666de4-0d21-43a6-8e66-51a18aae1b4a" providerId="ADAL" clId="{AA08B590-372F-44AB-B5C5-382214F053A9}" dt="2023-12-23T22:04:00.757" v="674" actId="179"/>
          <ac:spMkLst>
            <pc:docMk/>
            <pc:sldMk cId="2367007499" sldId="271"/>
            <ac:spMk id="3" creationId="{E4A0B759-666C-1900-B1F0-6E89C117ED2E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5" creationId="{2379965B-E762-D4AA-AD53-D8473CCE522E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6" creationId="{51BFE5E6-6324-ADC5-64C5-2B930174F672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7" creationId="{FE486C57-EF00-79FD-0612-CF54196822A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8" creationId="{6625C38C-2BEE-7951-A425-642BD54BF621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9" creationId="{0F87618C-8D3C-6E07-077D-86D06BF1B2DB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1" creationId="{2B29F922-2CEF-EF47-4953-8F26ABC6B26C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2" creationId="{17476E67-D91E-28CF-7F0D-EAA50A393B78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3" creationId="{87E4C7C3-2542-2B46-5821-66F50C945E7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4" creationId="{9EF820F1-ED80-598D-1871-ACE527E53794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5" creationId="{12C81974-097C-2E5E-962F-D1B7A954C938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7" creationId="{A8DC7F22-33CF-886F-0461-667763A64C42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8" creationId="{B407C8B3-2CA4-3B4B-6331-39A73F6CB92B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9" creationId="{B402101A-E7E9-F45C-D8C0-4ECC3FBE737F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0" creationId="{2E3ECEFA-C2D7-E269-70DA-0F34FE5E9353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1" creationId="{9A692C6C-2EE3-7A84-F53E-06B944C53C36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3" creationId="{D283DB7F-C4E9-2388-4540-012874DB303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4" creationId="{AD0394EC-9F12-4940-5967-FD1DEB4ED529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5" creationId="{B3601F3C-5DDF-D16C-C7AB-0C64C29DBAD1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6" creationId="{AB953A39-085F-C559-BEB7-0AB43DCE2170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7" creationId="{9E460853-743A-4023-FA3D-0C9048414200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28" creationId="{B3B95440-ADB6-05D7-85A6-A87EE205A92F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29" creationId="{0618A88E-88D3-65AF-51B0-103860599BA9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0" creationId="{974CE181-5230-476D-1DA0-49B1B9B3E02B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1" creationId="{230A953E-23AB-9ACE-3744-6BEC48A24AA8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2" creationId="{A7B4CBF0-46FB-0B3B-8F52-178E9EEC8022}"/>
          </ac:spMkLst>
        </pc:spChg>
        <pc:grpChg chg="add 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2" creationId="{C1FDFBD8-668D-C9EB-A211-D1F910E1076C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4" creationId="{96A5D81B-CA13-72A2-9CA7-81290D19626E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10" creationId="{E9E6067C-5208-FE70-5D31-6176CE4AF931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16" creationId="{BBF586F0-2ED3-4B40-5A6B-CFC24AC9CA22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mod">
        <pc:chgData name="Abels, Patrick" userId="ba666de4-0d21-43a6-8e66-51a18aae1b4a" providerId="ADAL" clId="{AA08B590-372F-44AB-B5C5-382214F053A9}" dt="2023-12-23T22:27:19.250" v="1254" actId="207"/>
        <pc:sldMkLst>
          <pc:docMk/>
          <pc:sldMk cId="1696715170" sldId="272"/>
        </pc:sldMkLst>
        <pc:spChg chg="mod">
          <ac:chgData name="Abels, Patrick" userId="ba666de4-0d21-43a6-8e66-51a18aae1b4a" providerId="ADAL" clId="{AA08B590-372F-44AB-B5C5-382214F053A9}" dt="2023-12-23T22:27:19.250" v="1254" actId="207"/>
          <ac:spMkLst>
            <pc:docMk/>
            <pc:sldMk cId="1696715170" sldId="272"/>
            <ac:spMk id="2" creationId="{3CB4AC83-A0D2-8995-9BE5-B7B7A750ED63}"/>
          </ac:spMkLst>
        </pc:spChg>
      </pc:sldChg>
      <pc:sldChg chg="addSp modSp add mod">
        <pc:chgData name="Abels, Patrick" userId="ba666de4-0d21-43a6-8e66-51a18aae1b4a" providerId="ADAL" clId="{AA08B590-372F-44AB-B5C5-382214F053A9}" dt="2023-12-23T22:25:57.424" v="1246" actId="20577"/>
        <pc:sldMkLst>
          <pc:docMk/>
          <pc:sldMk cId="1524756335" sldId="273"/>
        </pc:sldMkLst>
        <pc:spChg chg="mod">
          <ac:chgData name="Abels, Patrick" userId="ba666de4-0d21-43a6-8e66-51a18aae1b4a" providerId="ADAL" clId="{AA08B590-372F-44AB-B5C5-382214F053A9}" dt="2023-12-23T22:25:57.424" v="1246" actId="20577"/>
          <ac:spMkLst>
            <pc:docMk/>
            <pc:sldMk cId="1524756335" sldId="273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AA08B590-372F-44AB-B5C5-382214F053A9}" dt="2023-12-23T22:22:00.754" v="1153" actId="732"/>
          <ac:picMkLst>
            <pc:docMk/>
            <pc:sldMk cId="1524756335" sldId="273"/>
            <ac:picMk id="4" creationId="{8D10AEA0-E729-6E67-BD73-86CC205661AD}"/>
          </ac:picMkLst>
        </pc:picChg>
        <pc:picChg chg="add mod">
          <ac:chgData name="Abels, Patrick" userId="ba666de4-0d21-43a6-8e66-51a18aae1b4a" providerId="ADAL" clId="{AA08B590-372F-44AB-B5C5-382214F053A9}" dt="2023-12-23T22:22:14.111" v="1160" actId="11530"/>
          <ac:picMkLst>
            <pc:docMk/>
            <pc:sldMk cId="1524756335" sldId="273"/>
            <ac:picMk id="7" creationId="{3CFD6D58-F6CF-5599-81BE-5464DE92040A}"/>
          </ac:picMkLst>
        </pc:picChg>
      </pc:sldChg>
      <pc:sldChg chg="modSp new mod">
        <pc:chgData name="Abels, Patrick" userId="ba666de4-0d21-43a6-8e66-51a18aae1b4a" providerId="ADAL" clId="{AA08B590-372F-44AB-B5C5-382214F053A9}" dt="2023-12-23T22:17:41.282" v="1112" actId="14100"/>
        <pc:sldMkLst>
          <pc:docMk/>
          <pc:sldMk cId="1306728353" sldId="274"/>
        </pc:sldMkLst>
        <pc:spChg chg="mod">
          <ac:chgData name="Abels, Patrick" userId="ba666de4-0d21-43a6-8e66-51a18aae1b4a" providerId="ADAL" clId="{AA08B590-372F-44AB-B5C5-382214F053A9}" dt="2023-12-23T22:17:41.282" v="1112" actId="14100"/>
          <ac:spMkLst>
            <pc:docMk/>
            <pc:sldMk cId="1306728353" sldId="274"/>
            <ac:spMk id="2" creationId="{E48070DE-A5F9-BD5B-6EDA-2B06A4048B06}"/>
          </ac:spMkLst>
        </pc:spChg>
      </pc:sldChg>
      <pc:sldChg chg="addSp delSp modSp add mod">
        <pc:chgData name="Abels, Patrick" userId="ba666de4-0d21-43a6-8e66-51a18aae1b4a" providerId="ADAL" clId="{AA08B590-372F-44AB-B5C5-382214F053A9}" dt="2023-12-23T22:25:52.489" v="1243" actId="20577"/>
        <pc:sldMkLst>
          <pc:docMk/>
          <pc:sldMk cId="3121237333" sldId="275"/>
        </pc:sldMkLst>
        <pc:spChg chg="mod">
          <ac:chgData name="Abels, Patrick" userId="ba666de4-0d21-43a6-8e66-51a18aae1b4a" providerId="ADAL" clId="{AA08B590-372F-44AB-B5C5-382214F053A9}" dt="2023-12-23T22:25:52.489" v="1243" actId="20577"/>
          <ac:spMkLst>
            <pc:docMk/>
            <pc:sldMk cId="3121237333" sldId="275"/>
            <ac:spMk id="3" creationId="{91E27F51-7010-A9B6-38F8-6302D0C64020}"/>
          </ac:spMkLst>
        </pc:spChg>
        <pc:picChg chg="del">
          <ac:chgData name="Abels, Patrick" userId="ba666de4-0d21-43a6-8e66-51a18aae1b4a" providerId="ADAL" clId="{AA08B590-372F-44AB-B5C5-382214F053A9}" dt="2023-12-23T22:22:35.543" v="1176" actId="478"/>
          <ac:picMkLst>
            <pc:docMk/>
            <pc:sldMk cId="3121237333" sldId="275"/>
            <ac:picMk id="4" creationId="{8D10AEA0-E729-6E67-BD73-86CC205661AD}"/>
          </ac:picMkLst>
        </pc:picChg>
        <pc:picChg chg="add mod">
          <ac:chgData name="Abels, Patrick" userId="ba666de4-0d21-43a6-8e66-51a18aae1b4a" providerId="ADAL" clId="{AA08B590-372F-44AB-B5C5-382214F053A9}" dt="2023-12-23T22:22:50.951" v="1181" actId="1076"/>
          <ac:picMkLst>
            <pc:docMk/>
            <pc:sldMk cId="3121237333" sldId="275"/>
            <ac:picMk id="5" creationId="{9F0E2D05-880F-B331-1BF7-6BF7CF0D1C01}"/>
          </ac:picMkLst>
        </pc:picChg>
        <pc:picChg chg="del">
          <ac:chgData name="Abels, Patrick" userId="ba666de4-0d21-43a6-8e66-51a18aae1b4a" providerId="ADAL" clId="{AA08B590-372F-44AB-B5C5-382214F053A9}" dt="2023-12-23T22:22:34.244" v="1175" actId="478"/>
          <ac:picMkLst>
            <pc:docMk/>
            <pc:sldMk cId="3121237333" sldId="275"/>
            <ac:picMk id="7" creationId="{3CFD6D58-F6CF-5599-81BE-5464DE92040A}"/>
          </ac:picMkLst>
        </pc:picChg>
      </pc:sldChg>
      <pc:sldMasterChg chg="delSldLayout modSldLayout">
        <pc:chgData name="Abels, Patrick" userId="ba666de4-0d21-43a6-8e66-51a18aae1b4a" providerId="ADAL" clId="{AA08B590-372F-44AB-B5C5-382214F053A9}" dt="2023-12-23T22:16:09.109" v="1023" actId="2710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AA08B590-372F-44AB-B5C5-382214F053A9}" dt="2023-12-23T22:12:03.544" v="900" actId="2711"/>
          <pc:sldLayoutMkLst>
            <pc:docMk/>
            <pc:sldMasterMk cId="1043764218" sldId="2147483660"/>
            <pc:sldLayoutMk cId="607473778" sldId="2147483661"/>
          </pc:sldLayoutMkLst>
          <pc:spChg chg="mod">
            <ac:chgData name="Abels, Patrick" userId="ba666de4-0d21-43a6-8e66-51a18aae1b4a" providerId="ADAL" clId="{AA08B590-372F-44AB-B5C5-382214F053A9}" dt="2023-12-23T22:12:03.544" v="900" actId="2711"/>
            <ac:spMkLst>
              <pc:docMk/>
              <pc:sldMasterMk cId="1043764218" sldId="2147483660"/>
              <pc:sldLayoutMk cId="607473778" sldId="2147483661"/>
              <ac:spMk id="8" creationId="{EEA51075-EC79-4DDA-91ED-645C6E44ABC7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48.858" v="898" actId="14100"/>
          <pc:sldLayoutMkLst>
            <pc:docMk/>
            <pc:sldMasterMk cId="1043764218" sldId="2147483660"/>
            <pc:sldLayoutMk cId="2939654414" sldId="2147483663"/>
          </pc:sldLayoutMkLst>
          <pc:spChg chg="add mod">
            <ac:chgData name="Abels, Patrick" userId="ba666de4-0d21-43a6-8e66-51a18aae1b4a" providerId="ADAL" clId="{AA08B590-372F-44AB-B5C5-382214F053A9}" dt="2023-12-23T22:11:33.509" v="893"/>
            <ac:spMkLst>
              <pc:docMk/>
              <pc:sldMasterMk cId="1043764218" sldId="2147483660"/>
              <pc:sldLayoutMk cId="2939654414" sldId="2147483663"/>
              <ac:spMk id="2" creationId="{FDBFC21C-4561-54AC-2D13-2FA78D6663B6}"/>
            </ac:spMkLst>
          </pc:spChg>
          <pc:spChg chg="mod">
            <ac:chgData name="Abels, Patrick" userId="ba666de4-0d21-43a6-8e66-51a18aae1b4a" providerId="ADAL" clId="{AA08B590-372F-44AB-B5C5-382214F053A9}" dt="2023-12-23T22:11:48.858" v="898" actId="14100"/>
            <ac:spMkLst>
              <pc:docMk/>
              <pc:sldMasterMk cId="1043764218" sldId="2147483660"/>
              <pc:sldLayoutMk cId="2939654414" sldId="214748366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11:45.850" v="897" actId="14100"/>
            <ac:spMkLst>
              <pc:docMk/>
              <pc:sldMasterMk cId="1043764218" sldId="2147483660"/>
              <pc:sldLayoutMk cId="2939654414" sldId="2147483663"/>
              <ac:spMk id="12" creationId="{48D296A4-2077-12B4-53D8-2472FECBC899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27.569" v="892" actId="14100"/>
          <pc:sldLayoutMkLst>
            <pc:docMk/>
            <pc:sldMasterMk cId="1043764218" sldId="2147483660"/>
            <pc:sldLayoutMk cId="1665643944" sldId="2147483664"/>
          </pc:sldLayoutMkLst>
          <pc:spChg chg="add mod">
            <ac:chgData name="Abels, Patrick" userId="ba666de4-0d21-43a6-8e66-51a18aae1b4a" providerId="ADAL" clId="{AA08B590-372F-44AB-B5C5-382214F053A9}" dt="2023-12-23T22:11:14.500" v="887"/>
            <ac:spMkLst>
              <pc:docMk/>
              <pc:sldMasterMk cId="1043764218" sldId="2147483660"/>
              <pc:sldLayoutMk cId="1665643944" sldId="2147483664"/>
              <ac:spMk id="2" creationId="{72B7E6FC-7A9B-0664-B363-B0218EE031D5}"/>
            </ac:spMkLst>
          </pc:spChg>
          <pc:spChg chg="mod">
            <ac:chgData name="Abels, Patrick" userId="ba666de4-0d21-43a6-8e66-51a18aae1b4a" providerId="ADAL" clId="{AA08B590-372F-44AB-B5C5-382214F053A9}" dt="2023-12-23T22:11:27.569" v="892" actId="14100"/>
            <ac:spMkLst>
              <pc:docMk/>
              <pc:sldMasterMk cId="1043764218" sldId="2147483660"/>
              <pc:sldLayoutMk cId="1665643944" sldId="2147483664"/>
              <ac:spMk id="7" creationId="{21C5A454-C75F-6FDA-789A-702540F36ABB}"/>
            </ac:spMkLst>
          </pc:spChg>
          <pc:spChg chg="mod">
            <ac:chgData name="Abels, Patrick" userId="ba666de4-0d21-43a6-8e66-51a18aae1b4a" providerId="ADAL" clId="{AA08B590-372F-44AB-B5C5-382214F053A9}" dt="2023-12-23T22:11:24.830" v="891" actId="2711"/>
            <ac:spMkLst>
              <pc:docMk/>
              <pc:sldMasterMk cId="1043764218" sldId="2147483660"/>
              <pc:sldLayoutMk cId="1665643944" sldId="2147483664"/>
              <ac:spMk id="8" creationId="{EEA51075-EC79-4DDA-91ED-645C6E44ABC7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11.538" v="886" actId="14100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AA08B590-372F-44AB-B5C5-382214F053A9}" dt="2023-12-23T22:10:55.846" v="881"/>
            <ac:spMkLst>
              <pc:docMk/>
              <pc:sldMasterMk cId="1043764218" sldId="2147483660"/>
              <pc:sldLayoutMk cId="815804911" sldId="2147483665"/>
              <ac:spMk id="2" creationId="{3B8809EF-E0A0-9BB5-504C-EA2E35B59068}"/>
            </ac:spMkLst>
          </pc:spChg>
          <pc:spChg chg="mod">
            <ac:chgData name="Abels, Patrick" userId="ba666de4-0d21-43a6-8e66-51a18aae1b4a" providerId="ADAL" clId="{AA08B590-372F-44AB-B5C5-382214F053A9}" dt="2023-12-23T22:11:11.538" v="886" actId="14100"/>
            <ac:spMkLst>
              <pc:docMk/>
              <pc:sldMasterMk cId="1043764218" sldId="2147483660"/>
              <pc:sldLayoutMk cId="815804911" sldId="2147483665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AA08B590-372F-44AB-B5C5-382214F053A9}" dt="2023-12-23T22:11:08.348" v="885" actId="2711"/>
            <ac:spMkLst>
              <pc:docMk/>
              <pc:sldMasterMk cId="1043764218" sldId="2147483660"/>
              <pc:sldLayoutMk cId="815804911" sldId="2147483665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AA08B590-372F-44AB-B5C5-382214F053A9}" dt="2023-12-23T22:06:52.984" v="800" actId="2696"/>
          <pc:sldLayoutMkLst>
            <pc:docMk/>
            <pc:sldMasterMk cId="1043764218" sldId="2147483660"/>
            <pc:sldLayoutMk cId="266409753" sldId="2147483668"/>
          </pc:sldLayoutMkLst>
        </pc:sldLayoutChg>
        <pc:sldLayoutChg chg="del">
          <pc:chgData name="Abels, Patrick" userId="ba666de4-0d21-43a6-8e66-51a18aae1b4a" providerId="ADAL" clId="{AA08B590-372F-44AB-B5C5-382214F053A9}" dt="2023-12-23T22:06:48.508" v="799" actId="2696"/>
          <pc:sldLayoutMkLst>
            <pc:docMk/>
            <pc:sldMasterMk cId="1043764218" sldId="2147483660"/>
            <pc:sldLayoutMk cId="2964693336" sldId="2147483669"/>
          </pc:sldLayoutMkLst>
        </pc:sldLayoutChg>
        <pc:sldLayoutChg chg="modSp mod">
          <pc:chgData name="Abels, Patrick" userId="ba666de4-0d21-43a6-8e66-51a18aae1b4a" providerId="ADAL" clId="{AA08B590-372F-44AB-B5C5-382214F053A9}" dt="2023-12-23T22:10:50.087" v="880" actId="2711"/>
          <pc:sldLayoutMkLst>
            <pc:docMk/>
            <pc:sldMasterMk cId="1043764218" sldId="2147483660"/>
            <pc:sldLayoutMk cId="1654437158" sldId="2147483671"/>
          </pc:sldLayoutMkLst>
          <pc:spChg chg="mod">
            <ac:chgData name="Abels, Patrick" userId="ba666de4-0d21-43a6-8e66-51a18aae1b4a" providerId="ADAL" clId="{AA08B590-372F-44AB-B5C5-382214F053A9}" dt="2023-12-23T22:10:50.087" v="880" actId="2711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AA08B590-372F-44AB-B5C5-382214F053A9}" dt="2023-12-23T22:10:50.087" v="880" actId="2711"/>
            <ac:spMkLst>
              <pc:docMk/>
              <pc:sldMasterMk cId="1043764218" sldId="2147483660"/>
              <pc:sldLayoutMk cId="1654437158" sldId="2147483671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10:18.010" v="877" actId="1037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AA08B590-372F-44AB-B5C5-382214F053A9}" dt="2023-12-23T22:08:00.098" v="808" actId="1582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AA08B590-372F-44AB-B5C5-382214F053A9}" dt="2023-12-23T22:10:18.010" v="877" actId="1037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AA08B590-372F-44AB-B5C5-382214F053A9}" dt="2023-12-23T22:10:12.587" v="868" actId="14100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AA08B590-372F-44AB-B5C5-382214F053A9}" dt="2023-12-23T22:07:22.451" v="802" actId="14100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AA08B590-372F-44AB-B5C5-382214F053A9}" dt="2023-12-23T22:07:18.688" v="801" actId="2711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06:38.465" v="798" actId="2711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AA08B590-372F-44AB-B5C5-382214F053A9}" dt="2023-12-23T22:06:38.465" v="798" actId="2711"/>
            <ac:spMkLst>
              <pc:docMk/>
              <pc:sldMasterMk cId="1043764218" sldId="2147483660"/>
              <pc:sldLayoutMk cId="122919291" sldId="214748367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06:38.465" v="798" actId="2711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16:09.109" v="1023" actId="2710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AA08B590-372F-44AB-B5C5-382214F053A9}" dt="2023-12-23T22:16:09.109" v="1023" actId="2710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06:13.965" v="795" actId="2711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</pc:sldLayoutChg>
        <pc:sldLayoutChg chg="modSp">
          <pc:chgData name="Abels, Patrick" userId="ba666de4-0d21-43a6-8e66-51a18aae1b4a" providerId="ADAL" clId="{AA08B590-372F-44AB-B5C5-382214F053A9}" dt="2023-12-23T22:11:54.305" v="899" actId="2711"/>
          <pc:sldLayoutMkLst>
            <pc:docMk/>
            <pc:sldMasterMk cId="1043764218" sldId="2147483660"/>
            <pc:sldLayoutMk cId="525908872" sldId="2147483675"/>
          </pc:sldLayoutMkLst>
          <pc:spChg chg="mod">
            <ac:chgData name="Abels, Patrick" userId="ba666de4-0d21-43a6-8e66-51a18aae1b4a" providerId="ADAL" clId="{AA08B590-372F-44AB-B5C5-382214F053A9}" dt="2023-12-23T22:11:54.305" v="899" actId="2711"/>
            <ac:spMkLst>
              <pc:docMk/>
              <pc:sldMasterMk cId="1043764218" sldId="2147483660"/>
              <pc:sldLayoutMk cId="525908872" sldId="2147483675"/>
              <ac:spMk id="8" creationId="{EEA51075-EC79-4DDA-91ED-645C6E44ABC7}"/>
            </ac:spMkLst>
          </pc:spChg>
        </pc:sldLayoutChg>
        <pc:sldLayoutChg chg="modSp">
          <pc:chgData name="Abels, Patrick" userId="ba666de4-0d21-43a6-8e66-51a18aae1b4a" providerId="ADAL" clId="{AA08B590-372F-44AB-B5C5-382214F053A9}" dt="2023-12-23T22:12:09.460" v="901" actId="271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AA08B590-372F-44AB-B5C5-382214F053A9}" dt="2023-12-23T22:12:09.460" v="901" actId="2711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97D6A802-161D-49A1-BF1C-8C4DC762961A}"/>
    <pc:docChg chg="undo custSel modSld">
      <pc:chgData name="Abels, Patrick" userId="ba666de4-0d21-43a6-8e66-51a18aae1b4a" providerId="ADAL" clId="{97D6A802-161D-49A1-BF1C-8C4DC762961A}" dt="2023-08-03T13:21:24.995" v="310" actId="1076"/>
      <pc:docMkLst>
        <pc:docMk/>
      </pc:docMkLst>
      <pc:sldChg chg="addSp delSp modSp mod">
        <pc:chgData name="Abels, Patrick" userId="ba666de4-0d21-43a6-8e66-51a18aae1b4a" providerId="ADAL" clId="{97D6A802-161D-49A1-BF1C-8C4DC762961A}" dt="2023-08-03T13:17:26.414" v="288"/>
        <pc:sldMkLst>
          <pc:docMk/>
          <pc:sldMk cId="4223110314" sldId="261"/>
        </pc:sldMkLst>
        <pc:spChg chg="del">
          <ac:chgData name="Abels, Patrick" userId="ba666de4-0d21-43a6-8e66-51a18aae1b4a" providerId="ADAL" clId="{97D6A802-161D-49A1-BF1C-8C4DC762961A}" dt="2023-08-03T13:10:11.015" v="202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0.892" v="188" actId="113"/>
          <ac:spMkLst>
            <pc:docMk/>
            <pc:sldMk cId="4223110314" sldId="261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7:19.080" v="287" actId="166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97D6A802-161D-49A1-BF1C-8C4DC762961A}" dt="2023-08-03T13:10:01.431" v="201" actId="478"/>
          <ac:picMkLst>
            <pc:docMk/>
            <pc:sldMk cId="4223110314" sldId="261"/>
            <ac:picMk id="5" creationId="{EBA4749D-6D20-F569-6F6F-5EF7857F438E}"/>
          </ac:picMkLst>
        </pc:picChg>
        <pc:picChg chg="add del">
          <ac:chgData name="Abels, Patrick" userId="ba666de4-0d21-43a6-8e66-51a18aae1b4a" providerId="ADAL" clId="{97D6A802-161D-49A1-BF1C-8C4DC762961A}" dt="2023-08-03T13:12:58.140" v="212" actId="478"/>
          <ac:picMkLst>
            <pc:docMk/>
            <pc:sldMk cId="4223110314" sldId="261"/>
            <ac:picMk id="7" creationId="{F8F1811D-D43C-78A1-A51A-ED4F2E72D4DA}"/>
          </ac:picMkLst>
        </pc:picChg>
        <pc:picChg chg="add mod">
          <ac:chgData name="Abels, Patrick" userId="ba666de4-0d21-43a6-8e66-51a18aae1b4a" providerId="ADAL" clId="{97D6A802-161D-49A1-BF1C-8C4DC762961A}" dt="2023-08-03T13:17:26.414" v="288"/>
          <ac:picMkLst>
            <pc:docMk/>
            <pc:sldMk cId="4223110314" sldId="261"/>
            <ac:picMk id="9" creationId="{0EBDCBE6-C745-2907-B6D2-2C1194456595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21:24.995" v="310" actId="1076"/>
        <pc:sldMkLst>
          <pc:docMk/>
          <pc:sldMk cId="4127666779" sldId="262"/>
        </pc:sldMkLst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8" creationId="{7CCAE423-208F-2439-4442-4EA59DBAA00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9" creationId="{01BEB6E6-48C3-37C2-3F72-B29DA091298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0" creationId="{67AA110C-244C-FD43-7A05-8370D703C541}"/>
          </ac:picMkLst>
        </pc:picChg>
        <pc:picChg chg="add del mod">
          <ac:chgData name="Abels, Patrick" userId="ba666de4-0d21-43a6-8e66-51a18aae1b4a" providerId="ADAL" clId="{97D6A802-161D-49A1-BF1C-8C4DC762961A}" dt="2023-08-03T13:19:59.334" v="299" actId="478"/>
          <ac:picMkLst>
            <pc:docMk/>
            <pc:sldMk cId="4127666779" sldId="262"/>
            <ac:picMk id="11" creationId="{1F589EB4-85BA-EBA4-D750-CFA011DC4D34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2" creationId="{D728A5FA-0857-4037-CE2D-A7DF9A8E392C}"/>
          </ac:picMkLst>
        </pc:picChg>
      </pc:sldChg>
      <pc:sldChg chg="modSp mod">
        <pc:chgData name="Abels, Patrick" userId="ba666de4-0d21-43a6-8e66-51a18aae1b4a" providerId="ADAL" clId="{97D6A802-161D-49A1-BF1C-8C4DC762961A}" dt="2023-08-03T13:01:49.599" v="2" actId="20577"/>
        <pc:sldMkLst>
          <pc:docMk/>
          <pc:sldMk cId="2766537786" sldId="263"/>
        </pc:sldMkLst>
        <pc:spChg chg="mod">
          <ac:chgData name="Abels, Patrick" userId="ba666de4-0d21-43a6-8e66-51a18aae1b4a" providerId="ADAL" clId="{97D6A802-161D-49A1-BF1C-8C4DC762961A}" dt="2023-08-03T13:01:49.599" v="2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modSp mod">
        <pc:chgData name="Abels, Patrick" userId="ba666de4-0d21-43a6-8e66-51a18aae1b4a" providerId="ADAL" clId="{97D6A802-161D-49A1-BF1C-8C4DC762961A}" dt="2023-08-03T13:04:20.548" v="184" actId="20577"/>
        <pc:sldMkLst>
          <pc:docMk/>
          <pc:sldMk cId="2628582133" sldId="265"/>
        </pc:sldMkLst>
        <pc:spChg chg="mod">
          <ac:chgData name="Abels, Patrick" userId="ba666de4-0d21-43a6-8e66-51a18aae1b4a" providerId="ADAL" clId="{97D6A802-161D-49A1-BF1C-8C4DC762961A}" dt="2023-08-03T13:04:20.548" v="184" actId="20577"/>
          <ac:spMkLst>
            <pc:docMk/>
            <pc:sldMk cId="2628582133" sldId="265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97D6A802-161D-49A1-BF1C-8C4DC762961A}" dt="2023-08-03T13:16:53.661" v="271"/>
        <pc:sldMkLst>
          <pc:docMk/>
          <pc:sldMk cId="3463062427" sldId="266"/>
        </pc:sldMkLst>
        <pc:spChg chg="del">
          <ac:chgData name="Abels, Patrick" userId="ba666de4-0d21-43a6-8e66-51a18aae1b4a" providerId="ADAL" clId="{97D6A802-161D-49A1-BF1C-8C4DC762961A}" dt="2023-08-03T13:10:13.442" v="203" actId="478"/>
          <ac:spMkLst>
            <pc:docMk/>
            <pc:sldMk cId="3463062427" sldId="266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3.443" v="189" actId="113"/>
          <ac:spMkLst>
            <pc:docMk/>
            <pc:sldMk cId="3463062427" sldId="266"/>
            <ac:spMk id="3" creationId="{91E27F51-7010-A9B6-38F8-6302D0C64020}"/>
          </ac:spMkLst>
        </pc:spChg>
        <pc:picChg chg="del">
          <ac:chgData name="Abels, Patrick" userId="ba666de4-0d21-43a6-8e66-51a18aae1b4a" providerId="ADAL" clId="{97D6A802-161D-49A1-BF1C-8C4DC762961A}" dt="2023-08-03T13:10:13.917" v="204" actId="478"/>
          <ac:picMkLst>
            <pc:docMk/>
            <pc:sldMk cId="3463062427" sldId="266"/>
            <ac:picMk id="5" creationId="{38424DDD-E689-4D7D-89A0-8892E8E1BCDE}"/>
          </ac:picMkLst>
        </pc:picChg>
        <pc:picChg chg="add mod">
          <ac:chgData name="Abels, Patrick" userId="ba666de4-0d21-43a6-8e66-51a18aae1b4a" providerId="ADAL" clId="{97D6A802-161D-49A1-BF1C-8C4DC762961A}" dt="2023-08-03T13:16:53.661" v="271"/>
          <ac:picMkLst>
            <pc:docMk/>
            <pc:sldMk cId="3463062427" sldId="266"/>
            <ac:picMk id="7" creationId="{2707A6E8-80AB-A359-A578-0CE8B23CD37A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40.368" v="268" actId="166"/>
        <pc:sldMkLst>
          <pc:docMk/>
          <pc:sldMk cId="1865747485" sldId="267"/>
        </pc:sldMkLst>
        <pc:spChg chg="mod">
          <ac:chgData name="Abels, Patrick" userId="ba666de4-0d21-43a6-8e66-51a18aae1b4a" providerId="ADAL" clId="{97D6A802-161D-49A1-BF1C-8C4DC762961A}" dt="2023-08-03T13:07:38.485" v="194" actId="14100"/>
          <ac:spMkLst>
            <pc:docMk/>
            <pc:sldMk cId="1865747485" sldId="267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6:40.368" v="268" actId="166"/>
          <ac:spMkLst>
            <pc:docMk/>
            <pc:sldMk cId="1865747485" sldId="267"/>
            <ac:spMk id="6" creationId="{992B0168-F754-9993-FCFB-10F07FB1D7F8}"/>
          </ac:spMkLst>
        </pc:spChg>
        <pc:picChg chg="add mod modCrop">
          <ac:chgData name="Abels, Patrick" userId="ba666de4-0d21-43a6-8e66-51a18aae1b4a" providerId="ADAL" clId="{97D6A802-161D-49A1-BF1C-8C4DC762961A}" dt="2023-08-03T13:16:26.384" v="263"/>
          <ac:picMkLst>
            <pc:docMk/>
            <pc:sldMk cId="1865747485" sldId="267"/>
            <ac:picMk id="4" creationId="{B703A6AE-21EA-32B5-7D6B-AF78E990AAE6}"/>
          </ac:picMkLst>
        </pc:picChg>
        <pc:picChg chg="del">
          <ac:chgData name="Abels, Patrick" userId="ba666de4-0d21-43a6-8e66-51a18aae1b4a" providerId="ADAL" clId="{97D6A802-161D-49A1-BF1C-8C4DC762961A}" dt="2023-08-03T13:10:15.870" v="205" actId="478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05.630" v="257" actId="1036"/>
        <pc:sldMkLst>
          <pc:docMk/>
          <pc:sldMk cId="1931251602" sldId="268"/>
        </pc:sldMkLst>
        <pc:spChg chg="del">
          <ac:chgData name="Abels, Patrick" userId="ba666de4-0d21-43a6-8e66-51a18aae1b4a" providerId="ADAL" clId="{97D6A802-161D-49A1-BF1C-8C4DC762961A}" dt="2023-08-03T13:10:19.373" v="207" actId="478"/>
          <ac:spMkLst>
            <pc:docMk/>
            <pc:sldMk cId="1931251602" sldId="268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7:55.573" v="197" actId="113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6:05.630" v="257" actId="1036"/>
          <ac:spMkLst>
            <pc:docMk/>
            <pc:sldMk cId="1931251602" sldId="268"/>
            <ac:spMk id="8" creationId="{789C6ADC-DAC1-5BB4-B082-EF768DE25FC4}"/>
          </ac:spMkLst>
        </pc:spChg>
        <pc:picChg chg="del">
          <ac:chgData name="Abels, Patrick" userId="ba666de4-0d21-43a6-8e66-51a18aae1b4a" providerId="ADAL" clId="{97D6A802-161D-49A1-BF1C-8C4DC762961A}" dt="2023-08-03T13:10:17.427" v="206" actId="478"/>
          <ac:picMkLst>
            <pc:docMk/>
            <pc:sldMk cId="1931251602" sldId="268"/>
            <ac:picMk id="5" creationId="{108D0A10-9516-B7D9-646F-265698FC4B65}"/>
          </ac:picMkLst>
        </pc:picChg>
        <pc:picChg chg="add mod">
          <ac:chgData name="Abels, Patrick" userId="ba666de4-0d21-43a6-8e66-51a18aae1b4a" providerId="ADAL" clId="{97D6A802-161D-49A1-BF1C-8C4DC762961A}" dt="2023-08-03T13:15:53.734" v="249"/>
          <ac:picMkLst>
            <pc:docMk/>
            <pc:sldMk cId="1931251602" sldId="268"/>
            <ac:picMk id="7" creationId="{9116265F-3323-C32D-932E-D0808CFF1FDD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5:38.088" v="244" actId="1035"/>
        <pc:sldMkLst>
          <pc:docMk/>
          <pc:sldMk cId="3717009104" sldId="269"/>
        </pc:sldMkLst>
        <pc:spChg chg="del">
          <ac:chgData name="Abels, Patrick" userId="ba666de4-0d21-43a6-8e66-51a18aae1b4a" providerId="ADAL" clId="{97D6A802-161D-49A1-BF1C-8C4DC762961A}" dt="2023-08-03T13:10:23.419" v="210" actId="478"/>
          <ac:spMkLst>
            <pc:docMk/>
            <pc:sldMk cId="3717009104" sldId="269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8:08.751" v="200" actId="113"/>
          <ac:spMkLst>
            <pc:docMk/>
            <pc:sldMk cId="3717009104" sldId="269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5:38.088" v="244" actId="1035"/>
          <ac:spMkLst>
            <pc:docMk/>
            <pc:sldMk cId="3717009104" sldId="269"/>
            <ac:spMk id="10" creationId="{84855692-81A5-80F4-6D83-8BF180D8B258}"/>
          </ac:spMkLst>
        </pc:spChg>
        <pc:picChg chg="del">
          <ac:chgData name="Abels, Patrick" userId="ba666de4-0d21-43a6-8e66-51a18aae1b4a" providerId="ADAL" clId="{97D6A802-161D-49A1-BF1C-8C4DC762961A}" dt="2023-08-03T13:10:21.044" v="208" actId="478"/>
          <ac:picMkLst>
            <pc:docMk/>
            <pc:sldMk cId="3717009104" sldId="269"/>
            <ac:picMk id="5" creationId="{1696A366-2CD3-7A8F-551D-0C61C3BA0E5C}"/>
          </ac:picMkLst>
        </pc:picChg>
        <pc:picChg chg="del">
          <ac:chgData name="Abels, Patrick" userId="ba666de4-0d21-43a6-8e66-51a18aae1b4a" providerId="ADAL" clId="{97D6A802-161D-49A1-BF1C-8C4DC762961A}" dt="2023-08-03T13:10:21.911" v="209" actId="478"/>
          <ac:picMkLst>
            <pc:docMk/>
            <pc:sldMk cId="3717009104" sldId="269"/>
            <ac:picMk id="6" creationId="{569F34F9-39F9-855D-BA51-7715D135AC58}"/>
          </ac:picMkLst>
        </pc:picChg>
        <pc:picChg chg="add mod modCrop">
          <ac:chgData name="Abels, Patrick" userId="ba666de4-0d21-43a6-8e66-51a18aae1b4a" providerId="ADAL" clId="{97D6A802-161D-49A1-BF1C-8C4DC762961A}" dt="2023-08-03T13:14:57.684" v="226" actId="732"/>
          <ac:picMkLst>
            <pc:docMk/>
            <pc:sldMk cId="3717009104" sldId="269"/>
            <ac:picMk id="7" creationId="{0A7D33A1-80FF-8BE0-00F2-EE85BBB49C59}"/>
          </ac:picMkLst>
        </pc:picChg>
        <pc:picChg chg="add mod modCrop">
          <ac:chgData name="Abels, Patrick" userId="ba666de4-0d21-43a6-8e66-51a18aae1b4a" providerId="ADAL" clId="{97D6A802-161D-49A1-BF1C-8C4DC762961A}" dt="2023-08-03T13:15:21.225" v="233" actId="1076"/>
          <ac:picMkLst>
            <pc:docMk/>
            <pc:sldMk cId="3717009104" sldId="269"/>
            <ac:picMk id="8" creationId="{D771FBED-75F9-87E9-3CB6-F506D75EEE13}"/>
          </ac:picMkLst>
        </pc:picChg>
        <pc:picChg chg="add mod modCrop">
          <ac:chgData name="Abels, Patrick" userId="ba666de4-0d21-43a6-8e66-51a18aae1b4a" providerId="ADAL" clId="{97D6A802-161D-49A1-BF1C-8C4DC762961A}" dt="2023-08-03T13:15:18.657" v="232" actId="1076"/>
          <ac:picMkLst>
            <pc:docMk/>
            <pc:sldMk cId="3717009104" sldId="269"/>
            <ac:picMk id="9" creationId="{0BBD3C76-7E49-9199-FDFF-7E6A4612C72E}"/>
          </ac:picMkLst>
        </pc:picChg>
      </pc:sldChg>
    </pc:docChg>
  </pc:docChgLst>
  <pc:docChgLst>
    <pc:chgData name="Abels, Patrick" userId="ba666de4-0d21-43a6-8e66-51a18aae1b4a" providerId="ADAL" clId="{F1FF30BF-E144-411A-A891-B1FCF2BE3B4F}"/>
    <pc:docChg chg="undo custSel addSld delSld modSld">
      <pc:chgData name="Abels, Patrick" userId="ba666de4-0d21-43a6-8e66-51a18aae1b4a" providerId="ADAL" clId="{F1FF30BF-E144-411A-A891-B1FCF2BE3B4F}" dt="2023-11-13T16:46:32.712" v="479" actId="1038"/>
      <pc:docMkLst>
        <pc:docMk/>
      </pc:docMkLst>
      <pc:sldChg chg="del">
        <pc:chgData name="Abels, Patrick" userId="ba666de4-0d21-43a6-8e66-51a18aae1b4a" providerId="ADAL" clId="{F1FF30BF-E144-411A-A891-B1FCF2BE3B4F}" dt="2023-11-13T16:28:30.619" v="0" actId="47"/>
        <pc:sldMkLst>
          <pc:docMk/>
          <pc:sldMk cId="4053142725" sldId="258"/>
        </pc:sldMkLst>
      </pc:sldChg>
      <pc:sldChg chg="del">
        <pc:chgData name="Abels, Patrick" userId="ba666de4-0d21-43a6-8e66-51a18aae1b4a" providerId="ADAL" clId="{F1FF30BF-E144-411A-A891-B1FCF2BE3B4F}" dt="2023-11-13T16:31:07.980" v="68" actId="47"/>
        <pc:sldMkLst>
          <pc:docMk/>
          <pc:sldMk cId="3366437632" sldId="259"/>
        </pc:sldMkLst>
      </pc:sldChg>
      <pc:sldChg chg="addSp delSp modSp mod">
        <pc:chgData name="Abels, Patrick" userId="ba666de4-0d21-43a6-8e66-51a18aae1b4a" providerId="ADAL" clId="{F1FF30BF-E144-411A-A891-B1FCF2BE3B4F}" dt="2023-11-13T16:40:46.198" v="427"/>
        <pc:sldMkLst>
          <pc:docMk/>
          <pc:sldMk cId="4223110314" sldId="261"/>
        </pc:sldMkLst>
        <pc:spChg chg="mod">
          <ac:chgData name="Abels, Patrick" userId="ba666de4-0d21-43a6-8e66-51a18aae1b4a" providerId="ADAL" clId="{F1FF30BF-E144-411A-A891-B1FCF2BE3B4F}" dt="2023-11-13T16:35:12.667" v="374" actId="20577"/>
          <ac:spMkLst>
            <pc:docMk/>
            <pc:sldMk cId="4223110314" sldId="261"/>
            <ac:spMk id="3" creationId="{91E27F51-7010-A9B6-38F8-6302D0C64020}"/>
          </ac:spMkLst>
        </pc:spChg>
        <pc:spChg chg="mod">
          <ac:chgData name="Abels, Patrick" userId="ba666de4-0d21-43a6-8e66-51a18aae1b4a" providerId="ADAL" clId="{F1FF30BF-E144-411A-A891-B1FCF2BE3B4F}" dt="2023-11-13T16:40:46.198" v="427"/>
          <ac:spMkLst>
            <pc:docMk/>
            <pc:sldMk cId="4223110314" sldId="261"/>
            <ac:spMk id="5" creationId="{79C8E4B5-5B53-0806-FF87-476EE9B5E717}"/>
          </ac:spMkLst>
        </pc:spChg>
        <pc:grpChg chg="add mod">
          <ac:chgData name="Abels, Patrick" userId="ba666de4-0d21-43a6-8e66-51a18aae1b4a" providerId="ADAL" clId="{F1FF30BF-E144-411A-A891-B1FCF2BE3B4F}" dt="2023-11-13T16:40:46.198" v="427"/>
          <ac:grpSpMkLst>
            <pc:docMk/>
            <pc:sldMk cId="4223110314" sldId="261"/>
            <ac:grpSpMk id="2" creationId="{FF828441-0C3D-A3D4-F320-D78CA0F2FF10}"/>
          </ac:grpSpMkLst>
        </pc:grpChg>
        <pc:picChg chg="mod">
          <ac:chgData name="Abels, Patrick" userId="ba666de4-0d21-43a6-8e66-51a18aae1b4a" providerId="ADAL" clId="{F1FF30BF-E144-411A-A891-B1FCF2BE3B4F}" dt="2023-11-13T16:40:46.198" v="427"/>
          <ac:picMkLst>
            <pc:docMk/>
            <pc:sldMk cId="4223110314" sldId="261"/>
            <ac:picMk id="4" creationId="{7D722FC5-A07A-EC62-5B76-90FE6B732E4A}"/>
          </ac:picMkLst>
        </pc:picChg>
        <pc:picChg chg="del">
          <ac:chgData name="Abels, Patrick" userId="ba666de4-0d21-43a6-8e66-51a18aae1b4a" providerId="ADAL" clId="{F1FF30BF-E144-411A-A891-B1FCF2BE3B4F}" dt="2023-11-13T16:35:14.827" v="375" actId="478"/>
          <ac:picMkLst>
            <pc:docMk/>
            <pc:sldMk cId="4223110314" sldId="261"/>
            <ac:picMk id="9" creationId="{0EBDCBE6-C745-2907-B6D2-2C1194456595}"/>
          </ac:picMkLst>
        </pc:picChg>
      </pc:sldChg>
      <pc:sldChg chg="delSp del mod">
        <pc:chgData name="Abels, Patrick" userId="ba666de4-0d21-43a6-8e66-51a18aae1b4a" providerId="ADAL" clId="{F1FF30BF-E144-411A-A891-B1FCF2BE3B4F}" dt="2023-11-13T16:34:04.643" v="224" actId="47"/>
        <pc:sldMkLst>
          <pc:docMk/>
          <pc:sldMk cId="4127666779" sldId="262"/>
        </pc:sldMkLst>
        <pc:picChg chg="del">
          <ac:chgData name="Abels, Patrick" userId="ba666de4-0d21-43a6-8e66-51a18aae1b4a" providerId="ADAL" clId="{F1FF30BF-E144-411A-A891-B1FCF2BE3B4F}" dt="2023-11-13T16:33:58.742" v="222" actId="478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F1FF30BF-E144-411A-A891-B1FCF2BE3B4F}" dt="2023-11-13T16:33:56.726" v="221" actId="478"/>
          <ac:picMkLst>
            <pc:docMk/>
            <pc:sldMk cId="4127666779" sldId="262"/>
            <ac:picMk id="9" creationId="{01BEB6E6-48C3-37C2-3F72-B29DA091298A}"/>
          </ac:picMkLst>
        </pc:picChg>
        <pc:picChg chg="del">
          <ac:chgData name="Abels, Patrick" userId="ba666de4-0d21-43a6-8e66-51a18aae1b4a" providerId="ADAL" clId="{F1FF30BF-E144-411A-A891-B1FCF2BE3B4F}" dt="2023-11-13T16:33:54.959" v="219" actId="478"/>
          <ac:picMkLst>
            <pc:docMk/>
            <pc:sldMk cId="4127666779" sldId="262"/>
            <ac:picMk id="10" creationId="{67AA110C-244C-FD43-7A05-8370D703C541}"/>
          </ac:picMkLst>
        </pc:picChg>
        <pc:picChg chg="del">
          <ac:chgData name="Abels, Patrick" userId="ba666de4-0d21-43a6-8e66-51a18aae1b4a" providerId="ADAL" clId="{F1FF30BF-E144-411A-A891-B1FCF2BE3B4F}" dt="2023-11-13T16:33:55.939" v="220" actId="478"/>
          <ac:picMkLst>
            <pc:docMk/>
            <pc:sldMk cId="4127666779" sldId="262"/>
            <ac:picMk id="12" creationId="{D728A5FA-0857-4037-CE2D-A7DF9A8E392C}"/>
          </ac:picMkLst>
        </pc:picChg>
      </pc:sldChg>
      <pc:sldChg chg="delSp modSp del mod">
        <pc:chgData name="Abels, Patrick" userId="ba666de4-0d21-43a6-8e66-51a18aae1b4a" providerId="ADAL" clId="{F1FF30BF-E144-411A-A891-B1FCF2BE3B4F}" dt="2023-11-13T16:33:09.483" v="217" actId="47"/>
        <pc:sldMkLst>
          <pc:docMk/>
          <pc:sldMk cId="2628582133" sldId="265"/>
        </pc:sldMkLst>
        <pc:spChg chg="mod">
          <ac:chgData name="Abels, Patrick" userId="ba666de4-0d21-43a6-8e66-51a18aae1b4a" providerId="ADAL" clId="{F1FF30BF-E144-411A-A891-B1FCF2BE3B4F}" dt="2023-11-13T16:32:06.723" v="188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F1FF30BF-E144-411A-A891-B1FCF2BE3B4F}" dt="2023-11-13T16:32:09.832" v="189" actId="478"/>
          <ac:grpSpMkLst>
            <pc:docMk/>
            <pc:sldMk cId="2628582133" sldId="265"/>
            <ac:grpSpMk id="53" creationId="{44807126-5698-6910-23F8-DFBE934F1094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4" creationId="{61B313A3-F40B-1C91-9BE6-FE477033BB0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5" creationId="{739D18B0-3B10-0D2B-2F0F-399E5BBC10A9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6" creationId="{A250DEAC-4B94-B42D-BA0F-0D8F7102DE7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mod">
        <pc:chgData name="Abels, Patrick" userId="ba666de4-0d21-43a6-8e66-51a18aae1b4a" providerId="ADAL" clId="{F1FF30BF-E144-411A-A891-B1FCF2BE3B4F}" dt="2023-11-13T16:40:55.853" v="429"/>
        <pc:sldMkLst>
          <pc:docMk/>
          <pc:sldMk cId="3463062427" sldId="266"/>
        </pc:sldMkLst>
        <pc:spChg chg="mod">
          <ac:chgData name="Abels, Patrick" userId="ba666de4-0d21-43a6-8e66-51a18aae1b4a" providerId="ADAL" clId="{F1FF30BF-E144-411A-A891-B1FCF2BE3B4F}" dt="2023-11-13T16:35:02.890" v="349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F1FF30BF-E144-411A-A891-B1FCF2BE3B4F}" dt="2023-11-13T16:36:11.125" v="388" actId="164"/>
          <ac:spMkLst>
            <pc:docMk/>
            <pc:sldMk cId="3463062427" sldId="266"/>
            <ac:spMk id="5" creationId="{619B63A2-7CBE-6BCC-2439-8430EA977ABB}"/>
          </ac:spMkLst>
        </pc:spChg>
        <pc:spChg chg="add mod">
          <ac:chgData name="Abels, Patrick" userId="ba666de4-0d21-43a6-8e66-51a18aae1b4a" providerId="ADAL" clId="{F1FF30BF-E144-411A-A891-B1FCF2BE3B4F}" dt="2023-11-13T16:40:55.853" v="429"/>
          <ac:spMkLst>
            <pc:docMk/>
            <pc:sldMk cId="3463062427" sldId="266"/>
            <ac:spMk id="12" creationId="{9194CF83-8D1F-E2BE-7C2F-2292418AA9C3}"/>
          </ac:spMkLst>
        </pc:spChg>
        <pc:grpChg chg="add del mod">
          <ac:chgData name="Abels, Patrick" userId="ba666de4-0d21-43a6-8e66-51a18aae1b4a" providerId="ADAL" clId="{F1FF30BF-E144-411A-A891-B1FCF2BE3B4F}" dt="2023-11-13T16:40:44.821" v="426" actId="21"/>
          <ac:grpSpMkLst>
            <pc:docMk/>
            <pc:sldMk cId="3463062427" sldId="266"/>
            <ac:grpSpMk id="8" creationId="{9570ECB0-FF98-1723-5752-A5560C26D8EF}"/>
          </ac:grpSpMkLst>
        </pc:grpChg>
        <pc:picChg chg="add mod modCrop">
          <ac:chgData name="Abels, Patrick" userId="ba666de4-0d21-43a6-8e66-51a18aae1b4a" providerId="ADAL" clId="{F1FF30BF-E144-411A-A891-B1FCF2BE3B4F}" dt="2023-11-13T16:36:11.125" v="388" actId="164"/>
          <ac:picMkLst>
            <pc:docMk/>
            <pc:sldMk cId="3463062427" sldId="266"/>
            <ac:picMk id="4" creationId="{AAD30056-D61F-6B72-3753-E032818DCAAA}"/>
          </ac:picMkLst>
        </pc:picChg>
        <pc:picChg chg="del">
          <ac:chgData name="Abels, Patrick" userId="ba666de4-0d21-43a6-8e66-51a18aae1b4a" providerId="ADAL" clId="{F1FF30BF-E144-411A-A891-B1FCF2BE3B4F}" dt="2023-11-13T16:35:16.039" v="376" actId="478"/>
          <ac:picMkLst>
            <pc:docMk/>
            <pc:sldMk cId="3463062427" sldId="266"/>
            <ac:picMk id="7" creationId="{2707A6E8-80AB-A359-A578-0CE8B23CD37A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9" creationId="{C79D7E47-6D12-F139-58F1-7607FC12EB36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0" creationId="{6E331E61-3555-C584-E1D7-C2EFF46CBC24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1" creationId="{1A023D41-4804-2C12-20D8-4D24FD79DEE7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2:07.537" v="438" actId="14100"/>
        <pc:sldMkLst>
          <pc:docMk/>
          <pc:sldMk cId="1865747485" sldId="267"/>
        </pc:sldMkLst>
        <pc:spChg chg="mod">
          <ac:chgData name="Abels, Patrick" userId="ba666de4-0d21-43a6-8e66-51a18aae1b4a" providerId="ADAL" clId="{F1FF30BF-E144-411A-A891-B1FCF2BE3B4F}" dt="2023-11-13T16:34:54.197" v="332" actId="20577"/>
          <ac:spMkLst>
            <pc:docMk/>
            <pc:sldMk cId="1865747485" sldId="267"/>
            <ac:spMk id="3" creationId="{91E27F51-7010-A9B6-38F8-6302D0C64020}"/>
          </ac:spMkLst>
        </pc:spChg>
        <pc:spChg chg="add del mod">
          <ac:chgData name="Abels, Patrick" userId="ba666de4-0d21-43a6-8e66-51a18aae1b4a" providerId="ADAL" clId="{F1FF30BF-E144-411A-A891-B1FCF2BE3B4F}" dt="2023-11-13T16:40:54.289" v="428" actId="21"/>
          <ac:spMkLst>
            <pc:docMk/>
            <pc:sldMk cId="1865747485" sldId="267"/>
            <ac:spMk id="9" creationId="{C100E073-B95F-AC67-DAE4-A36DDBD37523}"/>
          </ac:spMkLst>
        </pc:spChg>
        <pc:spChg chg="add mod">
          <ac:chgData name="Abels, Patrick" userId="ba666de4-0d21-43a6-8e66-51a18aae1b4a" providerId="ADAL" clId="{F1FF30BF-E144-411A-A891-B1FCF2BE3B4F}" dt="2023-11-13T16:42:07.537" v="438" actId="14100"/>
          <ac:spMkLst>
            <pc:docMk/>
            <pc:sldMk cId="1865747485" sldId="267"/>
            <ac:spMk id="12" creationId="{35F8A4E2-55F6-18C3-0247-97AAA6050931}"/>
          </ac:spMkLst>
        </pc:spChg>
        <pc:picChg chg="del">
          <ac:chgData name="Abels, Patrick" userId="ba666de4-0d21-43a6-8e66-51a18aae1b4a" providerId="ADAL" clId="{F1FF30BF-E144-411A-A891-B1FCF2BE3B4F}" dt="2023-11-13T16:34:38.572" v="302" actId="478"/>
          <ac:picMkLst>
            <pc:docMk/>
            <pc:sldMk cId="1865747485" sldId="267"/>
            <ac:picMk id="4" creationId="{B703A6AE-21EA-32B5-7D6B-AF78E990AAE6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5" creationId="{C2D7B7CD-A64D-28E0-DFE9-CF3277D567A3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7" creationId="{BC89D9A3-7DB3-38E7-7EB6-043EFF621967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8" creationId="{0228E747-DA39-C3D1-DDB3-99992DFC7FD6}"/>
          </ac:picMkLst>
        </pc:picChg>
        <pc:picChg chg="add mod">
          <ac:chgData name="Abels, Patrick" userId="ba666de4-0d21-43a6-8e66-51a18aae1b4a" providerId="ADAL" clId="{F1FF30BF-E144-411A-A891-B1FCF2BE3B4F}" dt="2023-11-13T16:41:59.158" v="435" actId="1367"/>
          <ac:picMkLst>
            <pc:docMk/>
            <pc:sldMk cId="1865747485" sldId="267"/>
            <ac:picMk id="11" creationId="{07CE2C7F-391E-14D7-F7CC-5022E47ECFD1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6:32.712" v="479" actId="1038"/>
        <pc:sldMkLst>
          <pc:docMk/>
          <pc:sldMk cId="1931251602" sldId="268"/>
        </pc:sldMkLst>
        <pc:spChg chg="mod">
          <ac:chgData name="Abels, Patrick" userId="ba666de4-0d21-43a6-8e66-51a18aae1b4a" providerId="ADAL" clId="{F1FF30BF-E144-411A-A891-B1FCF2BE3B4F}" dt="2023-11-13T16:34:35.431" v="301" actId="20577"/>
          <ac:spMkLst>
            <pc:docMk/>
            <pc:sldMk cId="1931251602" sldId="268"/>
            <ac:spMk id="3" creationId="{91E27F51-7010-A9B6-38F8-6302D0C64020}"/>
          </ac:spMkLst>
        </pc:spChg>
        <pc:spChg chg="mod ord">
          <ac:chgData name="Abels, Patrick" userId="ba666de4-0d21-43a6-8e66-51a18aae1b4a" providerId="ADAL" clId="{F1FF30BF-E144-411A-A891-B1FCF2BE3B4F}" dt="2023-11-13T16:43:36.683" v="450" actId="166"/>
          <ac:spMkLst>
            <pc:docMk/>
            <pc:sldMk cId="1931251602" sldId="268"/>
            <ac:spMk id="8" creationId="{789C6ADC-DAC1-5BB4-B082-EF768DE25FC4}"/>
          </ac:spMkLst>
        </pc:spChg>
        <pc:picChg chg="add del">
          <ac:chgData name="Abels, Patrick" userId="ba666de4-0d21-43a6-8e66-51a18aae1b4a" providerId="ADAL" clId="{F1FF30BF-E144-411A-A891-B1FCF2BE3B4F}" dt="2023-11-13T16:42:34.681" v="440" actId="478"/>
          <ac:picMkLst>
            <pc:docMk/>
            <pc:sldMk cId="1931251602" sldId="268"/>
            <ac:picMk id="4" creationId="{07DC3431-8B2A-0715-F904-2466A3493AF3}"/>
          </ac:picMkLst>
        </pc:picChg>
        <pc:picChg chg="del">
          <ac:chgData name="Abels, Patrick" userId="ba666de4-0d21-43a6-8e66-51a18aae1b4a" providerId="ADAL" clId="{F1FF30BF-E144-411A-A891-B1FCF2BE3B4F}" dt="2023-11-13T16:34:27.610" v="272" actId="478"/>
          <ac:picMkLst>
            <pc:docMk/>
            <pc:sldMk cId="1931251602" sldId="268"/>
            <ac:picMk id="7" creationId="{9116265F-3323-C32D-932E-D0808CFF1FDD}"/>
          </ac:picMkLst>
        </pc:picChg>
        <pc:picChg chg="add mod">
          <ac:chgData name="Abels, Patrick" userId="ba666de4-0d21-43a6-8e66-51a18aae1b4a" providerId="ADAL" clId="{F1FF30BF-E144-411A-A891-B1FCF2BE3B4F}" dt="2023-11-13T16:43:28.788" v="448" actId="1367"/>
          <ac:picMkLst>
            <pc:docMk/>
            <pc:sldMk cId="1931251602" sldId="268"/>
            <ac:picMk id="9" creationId="{D50D144A-C848-6C15-5380-DA3FDD4713B9}"/>
          </ac:picMkLst>
        </pc:picChg>
        <pc:picChg chg="add mod modCrop">
          <ac:chgData name="Abels, Patrick" userId="ba666de4-0d21-43a6-8e66-51a18aae1b4a" providerId="ADAL" clId="{F1FF30BF-E144-411A-A891-B1FCF2BE3B4F}" dt="2023-11-13T16:44:05.533" v="454"/>
          <ac:picMkLst>
            <pc:docMk/>
            <pc:sldMk cId="1931251602" sldId="268"/>
            <ac:picMk id="10" creationId="{0DA968D3-D8FA-831A-2CF3-C1FDD61F1B92}"/>
          </ac:picMkLst>
        </pc:picChg>
        <pc:picChg chg="add del mod modCrop">
          <ac:chgData name="Abels, Patrick" userId="ba666de4-0d21-43a6-8e66-51a18aae1b4a" providerId="ADAL" clId="{F1FF30BF-E144-411A-A891-B1FCF2BE3B4F}" dt="2023-11-13T16:45:58.952" v="465" actId="478"/>
          <ac:picMkLst>
            <pc:docMk/>
            <pc:sldMk cId="1931251602" sldId="268"/>
            <ac:picMk id="12" creationId="{4BA76C5A-5260-08A3-B225-32F84B175DDF}"/>
          </ac:picMkLst>
        </pc:picChg>
        <pc:picChg chg="add mod modCrop">
          <ac:chgData name="Abels, Patrick" userId="ba666de4-0d21-43a6-8e66-51a18aae1b4a" providerId="ADAL" clId="{F1FF30BF-E144-411A-A891-B1FCF2BE3B4F}" dt="2023-11-13T16:46:32.712" v="479" actId="1038"/>
          <ac:picMkLst>
            <pc:docMk/>
            <pc:sldMk cId="1931251602" sldId="268"/>
            <ac:picMk id="14" creationId="{0096E33D-1768-EA71-235C-321AF50ED133}"/>
          </ac:picMkLst>
        </pc:picChg>
      </pc:sldChg>
      <pc:sldChg chg="del">
        <pc:chgData name="Abels, Patrick" userId="ba666de4-0d21-43a6-8e66-51a18aae1b4a" providerId="ADAL" clId="{F1FF30BF-E144-411A-A891-B1FCF2BE3B4F}" dt="2023-11-13T16:33:31.934" v="218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F1FF30BF-E144-411A-A891-B1FCF2BE3B4F}" dt="2023-11-13T16:30:57.976" v="67" actId="20577"/>
        <pc:sldMkLst>
          <pc:docMk/>
          <pc:sldMk cId="4171353846" sldId="270"/>
        </pc:sldMkLst>
        <pc:spChg chg="mod">
          <ac:chgData name="Abels, Patrick" userId="ba666de4-0d21-43a6-8e66-51a18aae1b4a" providerId="ADAL" clId="{F1FF30BF-E144-411A-A891-B1FCF2BE3B4F}" dt="2023-11-13T16:30:57.976" v="67" actId="20577"/>
          <ac:spMkLst>
            <pc:docMk/>
            <pc:sldMk cId="4171353846" sldId="270"/>
            <ac:spMk id="2" creationId="{39C0FA9D-D609-4FFD-9DDE-2D5D0550D26F}"/>
          </ac:spMkLst>
        </pc:spChg>
        <pc:picChg chg="add mod">
          <ac:chgData name="Abels, Patrick" userId="ba666de4-0d21-43a6-8e66-51a18aae1b4a" providerId="ADAL" clId="{F1FF30BF-E144-411A-A891-B1FCF2BE3B4F}" dt="2023-11-13T16:30:42.219" v="64" actId="14861"/>
          <ac:picMkLst>
            <pc:docMk/>
            <pc:sldMk cId="4171353846" sldId="270"/>
            <ac:picMk id="4" creationId="{A327DC1C-2964-0EB4-E71D-DFD909C2B8D4}"/>
          </ac:picMkLst>
        </pc:picChg>
      </pc:sldChg>
      <pc:sldChg chg="addSp delSp modSp new mod">
        <pc:chgData name="Abels, Patrick" userId="ba666de4-0d21-43a6-8e66-51a18aae1b4a" providerId="ADAL" clId="{F1FF30BF-E144-411A-A891-B1FCF2BE3B4F}" dt="2023-11-13T16:33:07.897" v="216" actId="478"/>
        <pc:sldMkLst>
          <pc:docMk/>
          <pc:sldMk cId="2367007499" sldId="271"/>
        </pc:sldMkLst>
        <pc:spChg chg="del">
          <ac:chgData name="Abels, Patrick" userId="ba666de4-0d21-43a6-8e66-51a18aae1b4a" providerId="ADAL" clId="{F1FF30BF-E144-411A-A891-B1FCF2BE3B4F}" dt="2023-11-13T16:33:07.897" v="216" actId="478"/>
          <ac:spMkLst>
            <pc:docMk/>
            <pc:sldMk cId="2367007499" sldId="271"/>
            <ac:spMk id="2" creationId="{C8206E9E-6D89-8926-4A7C-0B13F09959C0}"/>
          </ac:spMkLst>
        </pc:spChg>
        <pc:spChg chg="add 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3" creationId="{E4A0B759-666C-1900-B1F0-6E89C117ED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5" creationId="{2379965B-E762-D4AA-AD53-D8473CCE52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6" creationId="{51BFE5E6-6324-ADC5-64C5-2B930174F67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7" creationId="{FE486C57-EF00-79FD-0612-CF54196822A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8" creationId="{6625C38C-2BEE-7951-A425-642BD54BF62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9" creationId="{0F87618C-8D3C-6E07-077D-86D06BF1B2D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1" creationId="{2B29F922-2CEF-EF47-4953-8F26ABC6B26C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2" creationId="{17476E67-D91E-28CF-7F0D-EAA50A393B7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3" creationId="{87E4C7C3-2542-2B46-5821-66F50C945E7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4" creationId="{9EF820F1-ED80-598D-1871-ACE527E53794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5" creationId="{12C81974-097C-2E5E-962F-D1B7A954C93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7" creationId="{A8DC7F22-33CF-886F-0461-667763A64C4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8" creationId="{B407C8B3-2CA4-3B4B-6331-39A73F6CB92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9" creationId="{B402101A-E7E9-F45C-D8C0-4ECC3FBE737F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0" creationId="{2E3ECEFA-C2D7-E269-70DA-0F34FE5E9353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1" creationId="{9A692C6C-2EE3-7A84-F53E-06B944C53C36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3" creationId="{D283DB7F-C4E9-2388-4540-012874DB303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4" creationId="{AD0394EC-9F12-4940-5967-FD1DEB4ED529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5" creationId="{B3601F3C-5DDF-D16C-C7AB-0C64C29DBAD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6" creationId="{AB953A39-085F-C559-BEB7-0AB43DCE2170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7" creationId="{9E460853-743A-4023-FA3D-0C9048414200}"/>
          </ac:spMkLst>
        </pc:s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4" creationId="{96A5D81B-CA13-72A2-9CA7-81290D19626E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0" creationId="{E9E6067C-5208-FE70-5D31-6176CE4AF931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6" creationId="{BBF586F0-2ED3-4B40-5A6B-CFC24AC9CA22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new mod">
        <pc:chgData name="Abels, Patrick" userId="ba666de4-0d21-43a6-8e66-51a18aae1b4a" providerId="ADAL" clId="{F1FF30BF-E144-411A-A891-B1FCF2BE3B4F}" dt="2023-11-13T16:34:20.003" v="271" actId="20577"/>
        <pc:sldMkLst>
          <pc:docMk/>
          <pc:sldMk cId="1696715170" sldId="272"/>
        </pc:sldMkLst>
        <pc:spChg chg="mod">
          <ac:chgData name="Abels, Patrick" userId="ba666de4-0d21-43a6-8e66-51a18aae1b4a" providerId="ADAL" clId="{F1FF30BF-E144-411A-A891-B1FCF2BE3B4F}" dt="2023-11-13T16:34:20.003" v="271" actId="20577"/>
          <ac:spMkLst>
            <pc:docMk/>
            <pc:sldMk cId="1696715170" sldId="272"/>
            <ac:spMk id="2" creationId="{3CB4AC83-A0D2-8995-9BE5-B7B7A750ED63}"/>
          </ac:spMkLst>
        </pc:sp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76D40ECE-2383-4DE9-B62F-E63EDCE346C5}"/>
    <pc:docChg chg="undo custSel addSld delSld modSld modMainMaster">
      <pc:chgData name="Abels, Patrick" userId="ba666de4-0d21-43a6-8e66-51a18aae1b4a" providerId="ADAL" clId="{76D40ECE-2383-4DE9-B62F-E63EDCE346C5}" dt="2023-12-27T14:35:04.256" v="1449" actId="20577"/>
      <pc:docMkLst>
        <pc:docMk/>
      </pc:docMkLst>
      <pc:sldChg chg="addSp delSp modSp mod">
        <pc:chgData name="Abels, Patrick" userId="ba666de4-0d21-43a6-8e66-51a18aae1b4a" providerId="ADAL" clId="{76D40ECE-2383-4DE9-B62F-E63EDCE346C5}" dt="2023-12-27T14:25:17.438" v="1291" actId="1076"/>
        <pc:sldMkLst>
          <pc:docMk/>
          <pc:sldMk cId="4223110314" sldId="261"/>
        </pc:sldMkLst>
        <pc:spChg chg="mod">
          <ac:chgData name="Abels, Patrick" userId="ba666de4-0d21-43a6-8e66-51a18aae1b4a" providerId="ADAL" clId="{76D40ECE-2383-4DE9-B62F-E63EDCE346C5}" dt="2023-12-27T14:25:05.995" v="1288" actId="6549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6D40ECE-2383-4DE9-B62F-E63EDCE346C5}" dt="2023-12-27T14:25:17.438" v="1291" actId="1076"/>
          <ac:picMkLst>
            <pc:docMk/>
            <pc:sldMk cId="4223110314" sldId="261"/>
            <ac:picMk id="4" creationId="{C3F2F39F-B6E3-D361-D355-CA9DF704CCB0}"/>
          </ac:picMkLst>
        </pc:picChg>
        <pc:picChg chg="del">
          <ac:chgData name="Abels, Patrick" userId="ba666de4-0d21-43a6-8e66-51a18aae1b4a" providerId="ADAL" clId="{76D40ECE-2383-4DE9-B62F-E63EDCE346C5}" dt="2023-12-27T14:24:50.919" v="1282" actId="478"/>
          <ac:picMkLst>
            <pc:docMk/>
            <pc:sldMk cId="4223110314" sldId="261"/>
            <ac:picMk id="10" creationId="{D5DA3204-53B6-BB54-5460-CC890D4C2272}"/>
          </ac:picMkLst>
        </pc:picChg>
      </pc:sldChg>
      <pc:sldChg chg="del">
        <pc:chgData name="Abels, Patrick" userId="ba666de4-0d21-43a6-8e66-51a18aae1b4a" providerId="ADAL" clId="{76D40ECE-2383-4DE9-B62F-E63EDCE346C5}" dt="2023-12-27T13:37:05.123" v="35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76D40ECE-2383-4DE9-B62F-E63EDCE346C5}" dt="2023-12-27T13:37:05.123" v="35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76D40ECE-2383-4DE9-B62F-E63EDCE346C5}" dt="2023-12-27T13:37:05.123" v="35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76D40ECE-2383-4DE9-B62F-E63EDCE346C5}" dt="2023-12-27T13:36:23.659" v="0" actId="47"/>
        <pc:sldMkLst>
          <pc:docMk/>
          <pc:sldMk cId="4171353846" sldId="270"/>
        </pc:sldMkLst>
      </pc:sldChg>
      <pc:sldChg chg="del">
        <pc:chgData name="Abels, Patrick" userId="ba666de4-0d21-43a6-8e66-51a18aae1b4a" providerId="ADAL" clId="{76D40ECE-2383-4DE9-B62F-E63EDCE346C5}" dt="2023-12-27T13:36:58.521" v="34" actId="47"/>
        <pc:sldMkLst>
          <pc:docMk/>
          <pc:sldMk cId="2367007499" sldId="271"/>
        </pc:sldMkLst>
      </pc:sldChg>
      <pc:sldChg chg="addSp modSp mod">
        <pc:chgData name="Abels, Patrick" userId="ba666de4-0d21-43a6-8e66-51a18aae1b4a" providerId="ADAL" clId="{76D40ECE-2383-4DE9-B62F-E63EDCE346C5}" dt="2023-12-27T14:31:03.876" v="1361" actId="1076"/>
        <pc:sldMkLst>
          <pc:docMk/>
          <pc:sldMk cId="1696715170" sldId="272"/>
        </pc:sldMkLst>
        <pc:spChg chg="mod">
          <ac:chgData name="Abels, Patrick" userId="ba666de4-0d21-43a6-8e66-51a18aae1b4a" providerId="ADAL" clId="{76D40ECE-2383-4DE9-B62F-E63EDCE346C5}" dt="2023-12-27T14:30:55.436" v="1358" actId="20577"/>
          <ac:spMkLst>
            <pc:docMk/>
            <pc:sldMk cId="1696715170" sldId="272"/>
            <ac:spMk id="2" creationId="{3CB4AC83-A0D2-8995-9BE5-B7B7A750ED63}"/>
          </ac:spMkLst>
        </pc:spChg>
        <pc:picChg chg="add mod">
          <ac:chgData name="Abels, Patrick" userId="ba666de4-0d21-43a6-8e66-51a18aae1b4a" providerId="ADAL" clId="{76D40ECE-2383-4DE9-B62F-E63EDCE346C5}" dt="2023-12-27T14:31:03.876" v="1361" actId="1076"/>
          <ac:picMkLst>
            <pc:docMk/>
            <pc:sldMk cId="1696715170" sldId="272"/>
            <ac:picMk id="4" creationId="{111DBA75-F33B-3CEB-8E7E-B562F6DCCB32}"/>
          </ac:picMkLst>
        </pc:picChg>
      </pc:sldChg>
      <pc:sldChg chg="del">
        <pc:chgData name="Abels, Patrick" userId="ba666de4-0d21-43a6-8e66-51a18aae1b4a" providerId="ADAL" clId="{76D40ECE-2383-4DE9-B62F-E63EDCE346C5}" dt="2023-12-27T13:37:05.123" v="35" actId="47"/>
        <pc:sldMkLst>
          <pc:docMk/>
          <pc:sldMk cId="1524756335" sldId="273"/>
        </pc:sldMkLst>
      </pc:sldChg>
      <pc:sldChg chg="modSp mod">
        <pc:chgData name="Abels, Patrick" userId="ba666de4-0d21-43a6-8e66-51a18aae1b4a" providerId="ADAL" clId="{76D40ECE-2383-4DE9-B62F-E63EDCE346C5}" dt="2023-12-27T14:35:04.256" v="1449" actId="20577"/>
        <pc:sldMkLst>
          <pc:docMk/>
          <pc:sldMk cId="1306728353" sldId="274"/>
        </pc:sldMkLst>
        <pc:spChg chg="mod">
          <ac:chgData name="Abels, Patrick" userId="ba666de4-0d21-43a6-8e66-51a18aae1b4a" providerId="ADAL" clId="{76D40ECE-2383-4DE9-B62F-E63EDCE346C5}" dt="2023-12-27T14:35:04.256" v="1449" actId="20577"/>
          <ac:spMkLst>
            <pc:docMk/>
            <pc:sldMk cId="1306728353" sldId="274"/>
            <ac:spMk id="2" creationId="{E48070DE-A5F9-BD5B-6EDA-2B06A4048B06}"/>
          </ac:spMkLst>
        </pc:spChg>
      </pc:sldChg>
      <pc:sldChg chg="del">
        <pc:chgData name="Abels, Patrick" userId="ba666de4-0d21-43a6-8e66-51a18aae1b4a" providerId="ADAL" clId="{76D40ECE-2383-4DE9-B62F-E63EDCE346C5}" dt="2023-12-27T13:37:05.123" v="35" actId="47"/>
        <pc:sldMkLst>
          <pc:docMk/>
          <pc:sldMk cId="3121237333" sldId="275"/>
        </pc:sldMkLst>
      </pc:sldChg>
      <pc:sldChg chg="modSp new mod">
        <pc:chgData name="Abels, Patrick" userId="ba666de4-0d21-43a6-8e66-51a18aae1b4a" providerId="ADAL" clId="{76D40ECE-2383-4DE9-B62F-E63EDCE346C5}" dt="2023-12-27T13:36:51.735" v="33" actId="207"/>
        <pc:sldMkLst>
          <pc:docMk/>
          <pc:sldMk cId="3031158712" sldId="276"/>
        </pc:sldMkLst>
        <pc:spChg chg="mod">
          <ac:chgData name="Abels, Patrick" userId="ba666de4-0d21-43a6-8e66-51a18aae1b4a" providerId="ADAL" clId="{76D40ECE-2383-4DE9-B62F-E63EDCE346C5}" dt="2023-12-27T13:36:51.735" v="33" actId="207"/>
          <ac:spMkLst>
            <pc:docMk/>
            <pc:sldMk cId="3031158712" sldId="276"/>
            <ac:spMk id="2" creationId="{D747B218-3463-13E6-B5AE-249EB2E7DF97}"/>
          </ac:spMkLst>
        </pc:spChg>
      </pc:sldChg>
      <pc:sldChg chg="addSp delSp modSp new mod">
        <pc:chgData name="Abels, Patrick" userId="ba666de4-0d21-43a6-8e66-51a18aae1b4a" providerId="ADAL" clId="{76D40ECE-2383-4DE9-B62F-E63EDCE346C5}" dt="2023-12-27T14:27:45.318" v="1344" actId="20577"/>
        <pc:sldMkLst>
          <pc:docMk/>
          <pc:sldMk cId="1707741924" sldId="277"/>
        </pc:sldMkLst>
        <pc:spChg chg="del mod">
          <ac:chgData name="Abels, Patrick" userId="ba666de4-0d21-43a6-8e66-51a18aae1b4a" providerId="ADAL" clId="{76D40ECE-2383-4DE9-B62F-E63EDCE346C5}" dt="2023-12-27T13:48:13.859" v="435" actId="478"/>
          <ac:spMkLst>
            <pc:docMk/>
            <pc:sldMk cId="1707741924" sldId="277"/>
            <ac:spMk id="2" creationId="{774FD17B-0B48-661D-03F1-3740988D127B}"/>
          </ac:spMkLst>
        </pc:spChg>
        <pc:spChg chg="mod">
          <ac:chgData name="Abels, Patrick" userId="ba666de4-0d21-43a6-8e66-51a18aae1b4a" providerId="ADAL" clId="{76D40ECE-2383-4DE9-B62F-E63EDCE346C5}" dt="2023-12-27T13:38:36.368" v="71" actId="14100"/>
          <ac:spMkLst>
            <pc:docMk/>
            <pc:sldMk cId="1707741924" sldId="277"/>
            <ac:spMk id="3" creationId="{C23446AC-296D-C2F1-AB64-323757B1481A}"/>
          </ac:spMkLst>
        </pc:spChg>
        <pc:spChg chg="add mod">
          <ac:chgData name="Abels, Patrick" userId="ba666de4-0d21-43a6-8e66-51a18aae1b4a" providerId="ADAL" clId="{76D40ECE-2383-4DE9-B62F-E63EDCE346C5}" dt="2023-12-27T13:48:41.025" v="443" actId="1076"/>
          <ac:spMkLst>
            <pc:docMk/>
            <pc:sldMk cId="1707741924" sldId="277"/>
            <ac:spMk id="4" creationId="{A812DF4D-3C65-5D60-1E99-67AAFEE7F8A5}"/>
          </ac:spMkLst>
        </pc:spChg>
        <pc:spChg chg="add mod">
          <ac:chgData name="Abels, Patrick" userId="ba666de4-0d21-43a6-8e66-51a18aae1b4a" providerId="ADAL" clId="{76D40ECE-2383-4DE9-B62F-E63EDCE346C5}" dt="2023-12-27T13:50:36.329" v="501" actId="1076"/>
          <ac:spMkLst>
            <pc:docMk/>
            <pc:sldMk cId="1707741924" sldId="277"/>
            <ac:spMk id="5" creationId="{DC01E833-E7BE-5F14-3A69-A31DB2A3D11D}"/>
          </ac:spMkLst>
        </pc:spChg>
        <pc:spChg chg="add mod">
          <ac:chgData name="Abels, Patrick" userId="ba666de4-0d21-43a6-8e66-51a18aae1b4a" providerId="ADAL" clId="{76D40ECE-2383-4DE9-B62F-E63EDCE346C5}" dt="2023-12-27T14:27:45.318" v="1344" actId="20577"/>
          <ac:spMkLst>
            <pc:docMk/>
            <pc:sldMk cId="1707741924" sldId="277"/>
            <ac:spMk id="6" creationId="{146D3FC6-34EC-35C4-AABB-B8BC84864D94}"/>
          </ac:spMkLst>
        </pc:spChg>
        <pc:spChg chg="add mod">
          <ac:chgData name="Abels, Patrick" userId="ba666de4-0d21-43a6-8e66-51a18aae1b4a" providerId="ADAL" clId="{76D40ECE-2383-4DE9-B62F-E63EDCE346C5}" dt="2023-12-27T13:49:39.195" v="487" actId="1076"/>
          <ac:spMkLst>
            <pc:docMk/>
            <pc:sldMk cId="1707741924" sldId="277"/>
            <ac:spMk id="7" creationId="{C9C88A2F-D5FA-FAB0-9466-0B4663C32A3E}"/>
          </ac:spMkLst>
        </pc:spChg>
        <pc:spChg chg="add mod">
          <ac:chgData name="Abels, Patrick" userId="ba666de4-0d21-43a6-8e66-51a18aae1b4a" providerId="ADAL" clId="{76D40ECE-2383-4DE9-B62F-E63EDCE346C5}" dt="2023-12-27T13:50:33.426" v="500" actId="1076"/>
          <ac:spMkLst>
            <pc:docMk/>
            <pc:sldMk cId="1707741924" sldId="277"/>
            <ac:spMk id="8" creationId="{1456DAB7-0A5F-D76D-838D-672CDDF18941}"/>
          </ac:spMkLst>
        </pc:spChg>
        <pc:cxnChg chg="add mod">
          <ac:chgData name="Abels, Patrick" userId="ba666de4-0d21-43a6-8e66-51a18aae1b4a" providerId="ADAL" clId="{76D40ECE-2383-4DE9-B62F-E63EDCE346C5}" dt="2023-12-27T13:50:15.009" v="494" actId="14100"/>
          <ac:cxnSpMkLst>
            <pc:docMk/>
            <pc:sldMk cId="1707741924" sldId="277"/>
            <ac:cxnSpMk id="10" creationId="{8B929BEA-B87D-18F5-C4C9-5A1698095B19}"/>
          </ac:cxnSpMkLst>
        </pc:cxnChg>
        <pc:cxnChg chg="add mod">
          <ac:chgData name="Abels, Patrick" userId="ba666de4-0d21-43a6-8e66-51a18aae1b4a" providerId="ADAL" clId="{76D40ECE-2383-4DE9-B62F-E63EDCE346C5}" dt="2023-12-27T13:50:41.203" v="503" actId="14100"/>
          <ac:cxnSpMkLst>
            <pc:docMk/>
            <pc:sldMk cId="1707741924" sldId="277"/>
            <ac:cxnSpMk id="13" creationId="{9214CF7F-0CAD-ABCF-660E-B4C66FA2544D}"/>
          </ac:cxnSpMkLst>
        </pc:cxnChg>
        <pc:cxnChg chg="add mod">
          <ac:chgData name="Abels, Patrick" userId="ba666de4-0d21-43a6-8e66-51a18aae1b4a" providerId="ADAL" clId="{76D40ECE-2383-4DE9-B62F-E63EDCE346C5}" dt="2023-12-27T13:50:45.337" v="506" actId="14100"/>
          <ac:cxnSpMkLst>
            <pc:docMk/>
            <pc:sldMk cId="1707741924" sldId="277"/>
            <ac:cxnSpMk id="18" creationId="{9EECF257-EB96-ECE3-24C6-6BCBBE52F821}"/>
          </ac:cxnSpMkLst>
        </pc:cxnChg>
        <pc:cxnChg chg="add mod">
          <ac:chgData name="Abels, Patrick" userId="ba666de4-0d21-43a6-8e66-51a18aae1b4a" providerId="ADAL" clId="{76D40ECE-2383-4DE9-B62F-E63EDCE346C5}" dt="2023-12-27T13:50:52.754" v="509" actId="14100"/>
          <ac:cxnSpMkLst>
            <pc:docMk/>
            <pc:sldMk cId="1707741924" sldId="277"/>
            <ac:cxnSpMk id="21" creationId="{A296A474-E385-AE71-B355-75D2FB7759CD}"/>
          </ac:cxnSpMkLst>
        </pc:cxnChg>
        <pc:cxnChg chg="add mod">
          <ac:chgData name="Abels, Patrick" userId="ba666de4-0d21-43a6-8e66-51a18aae1b4a" providerId="ADAL" clId="{76D40ECE-2383-4DE9-B62F-E63EDCE346C5}" dt="2023-12-27T14:27:29.812" v="1336" actId="14100"/>
          <ac:cxnSpMkLst>
            <pc:docMk/>
            <pc:sldMk cId="1707741924" sldId="277"/>
            <ac:cxnSpMk id="24" creationId="{601C848F-57EA-6994-8940-DB9FAE1ABCE3}"/>
          </ac:cxnSpMkLst>
        </pc:cxnChg>
      </pc:sldChg>
      <pc:sldChg chg="addSp delSp modSp new mod">
        <pc:chgData name="Abels, Patrick" userId="ba666de4-0d21-43a6-8e66-51a18aae1b4a" providerId="ADAL" clId="{76D40ECE-2383-4DE9-B62F-E63EDCE346C5}" dt="2023-12-27T14:21:43.694" v="1281" actId="404"/>
        <pc:sldMkLst>
          <pc:docMk/>
          <pc:sldMk cId="4229299927" sldId="278"/>
        </pc:sldMkLst>
        <pc:spChg chg="mod">
          <ac:chgData name="Abels, Patrick" userId="ba666de4-0d21-43a6-8e66-51a18aae1b4a" providerId="ADAL" clId="{76D40ECE-2383-4DE9-B62F-E63EDCE346C5}" dt="2023-12-27T14:19:48.127" v="1216" actId="20577"/>
          <ac:spMkLst>
            <pc:docMk/>
            <pc:sldMk cId="4229299927" sldId="278"/>
            <ac:spMk id="2" creationId="{E0564BF4-5737-2E89-4120-588BC7026039}"/>
          </ac:spMkLst>
        </pc:spChg>
        <pc:spChg chg="add mod">
          <ac:chgData name="Abels, Patrick" userId="ba666de4-0d21-43a6-8e66-51a18aae1b4a" providerId="ADAL" clId="{76D40ECE-2383-4DE9-B62F-E63EDCE346C5}" dt="2023-12-27T14:10:56.168" v="1107" actId="14100"/>
          <ac:spMkLst>
            <pc:docMk/>
            <pc:sldMk cId="4229299927" sldId="278"/>
            <ac:spMk id="8" creationId="{05B4DE32-7957-A621-283D-6EC1F0AEDF66}"/>
          </ac:spMkLst>
        </pc:spChg>
        <pc:spChg chg="add mod">
          <ac:chgData name="Abels, Patrick" userId="ba666de4-0d21-43a6-8e66-51a18aae1b4a" providerId="ADAL" clId="{76D40ECE-2383-4DE9-B62F-E63EDCE346C5}" dt="2023-12-27T14:15:53.716" v="1214" actId="20577"/>
          <ac:spMkLst>
            <pc:docMk/>
            <pc:sldMk cId="4229299927" sldId="278"/>
            <ac:spMk id="9" creationId="{2A471C0E-5025-1535-8361-E0F623DCFA12}"/>
          </ac:spMkLst>
        </pc:spChg>
        <pc:spChg chg="add mod">
          <ac:chgData name="Abels, Patrick" userId="ba666de4-0d21-43a6-8e66-51a18aae1b4a" providerId="ADAL" clId="{76D40ECE-2383-4DE9-B62F-E63EDCE346C5}" dt="2023-12-27T14:21:43.694" v="1281" actId="404"/>
          <ac:spMkLst>
            <pc:docMk/>
            <pc:sldMk cId="4229299927" sldId="278"/>
            <ac:spMk id="10" creationId="{B8B07225-F622-A542-4CAB-47C05F5B527C}"/>
          </ac:spMkLst>
        </pc:spChg>
        <pc:picChg chg="add del mod">
          <ac:chgData name="Abels, Patrick" userId="ba666de4-0d21-43a6-8e66-51a18aae1b4a" providerId="ADAL" clId="{76D40ECE-2383-4DE9-B62F-E63EDCE346C5}" dt="2023-12-27T14:05:06.046" v="1050" actId="478"/>
          <ac:picMkLst>
            <pc:docMk/>
            <pc:sldMk cId="4229299927" sldId="278"/>
            <ac:picMk id="4" creationId="{10FB66FC-02C1-974E-C85A-60399B53124F}"/>
          </ac:picMkLst>
        </pc:picChg>
        <pc:picChg chg="add mod modCrop">
          <ac:chgData name="Abels, Patrick" userId="ba666de4-0d21-43a6-8e66-51a18aae1b4a" providerId="ADAL" clId="{76D40ECE-2383-4DE9-B62F-E63EDCE346C5}" dt="2023-12-27T14:06:13.592" v="1056" actId="1076"/>
          <ac:picMkLst>
            <pc:docMk/>
            <pc:sldMk cId="4229299927" sldId="278"/>
            <ac:picMk id="6" creationId="{74EE7002-72CF-7391-D7C5-4ECC324485AA}"/>
          </ac:picMkLst>
        </pc:picChg>
        <pc:picChg chg="add mod modCrop">
          <ac:chgData name="Abels, Patrick" userId="ba666de4-0d21-43a6-8e66-51a18aae1b4a" providerId="ADAL" clId="{76D40ECE-2383-4DE9-B62F-E63EDCE346C5}" dt="2023-12-27T14:06:15.807" v="1057" actId="1076"/>
          <ac:picMkLst>
            <pc:docMk/>
            <pc:sldMk cId="4229299927" sldId="278"/>
            <ac:picMk id="7" creationId="{E84F8A1A-21C0-5225-FC34-2A3D9072A997}"/>
          </ac:picMkLst>
        </pc:picChg>
      </pc:sldChg>
      <pc:sldChg chg="addSp delSp modSp add mod">
        <pc:chgData name="Abels, Patrick" userId="ba666de4-0d21-43a6-8e66-51a18aae1b4a" providerId="ADAL" clId="{76D40ECE-2383-4DE9-B62F-E63EDCE346C5}" dt="2023-12-27T14:29:50.444" v="1353" actId="1076"/>
        <pc:sldMkLst>
          <pc:docMk/>
          <pc:sldMk cId="4045192049" sldId="279"/>
        </pc:sldMkLst>
        <pc:spChg chg="mod">
          <ac:chgData name="Abels, Patrick" userId="ba666de4-0d21-43a6-8e66-51a18aae1b4a" providerId="ADAL" clId="{76D40ECE-2383-4DE9-B62F-E63EDCE346C5}" dt="2023-12-27T14:29:37.302" v="1347" actId="20577"/>
          <ac:spMkLst>
            <pc:docMk/>
            <pc:sldMk cId="4045192049" sldId="279"/>
            <ac:spMk id="3" creationId="{91E27F51-7010-A9B6-38F8-6302D0C64020}"/>
          </ac:spMkLst>
        </pc:spChg>
        <pc:picChg chg="del">
          <ac:chgData name="Abels, Patrick" userId="ba666de4-0d21-43a6-8e66-51a18aae1b4a" providerId="ADAL" clId="{76D40ECE-2383-4DE9-B62F-E63EDCE346C5}" dt="2023-12-27T14:29:38.928" v="1348" actId="478"/>
          <ac:picMkLst>
            <pc:docMk/>
            <pc:sldMk cId="4045192049" sldId="279"/>
            <ac:picMk id="4" creationId="{C3F2F39F-B6E3-D361-D355-CA9DF704CCB0}"/>
          </ac:picMkLst>
        </pc:picChg>
        <pc:picChg chg="add mod">
          <ac:chgData name="Abels, Patrick" userId="ba666de4-0d21-43a6-8e66-51a18aae1b4a" providerId="ADAL" clId="{76D40ECE-2383-4DE9-B62F-E63EDCE346C5}" dt="2023-12-27T14:29:50.444" v="1353" actId="1076"/>
          <ac:picMkLst>
            <pc:docMk/>
            <pc:sldMk cId="4045192049" sldId="279"/>
            <ac:picMk id="5" creationId="{20439AE7-08FD-4D3A-2EFC-1BD5C220905F}"/>
          </ac:picMkLst>
        </pc:picChg>
      </pc:sldChg>
      <pc:sldMasterChg chg="modSldLayout sldLayoutOrd">
        <pc:chgData name="Abels, Patrick" userId="ba666de4-0d21-43a6-8e66-51a18aae1b4a" providerId="ADAL" clId="{76D40ECE-2383-4DE9-B62F-E63EDCE346C5}" dt="2023-12-27T14:33:05.322" v="1364" actId="6014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76D40ECE-2383-4DE9-B62F-E63EDCE346C5}" dt="2023-12-27T14:32:33.331" v="1362" actId="2710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76D40ECE-2383-4DE9-B62F-E63EDCE346C5}" dt="2023-12-27T14:32:33.331" v="1362" actId="2710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</pc:sldLayoutChg>
        <pc:sldLayoutChg chg="mod ord">
          <pc:chgData name="Abels, Patrick" userId="ba666de4-0d21-43a6-8e66-51a18aae1b4a" providerId="ADAL" clId="{76D40ECE-2383-4DE9-B62F-E63EDCE346C5}" dt="2023-12-27T14:33:05.322" v="1364" actId="6014"/>
          <pc:sldLayoutMkLst>
            <pc:docMk/>
            <pc:sldMasterMk cId="1043764218" sldId="2147483660"/>
            <pc:sldLayoutMk cId="525908872" sldId="214748367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887" y="2036617"/>
            <a:ext cx="11285239" cy="4410366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Hausaufgabe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7"/>
            <a:ext cx="11316494" cy="4410366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lnSpc>
                <a:spcPct val="300000"/>
              </a:lnSpc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First</a:t>
            </a:r>
          </a:p>
          <a:p>
            <a:pPr lvl="0"/>
            <a:r>
              <a:rPr lang="en-US" dirty="0"/>
              <a:t>Second</a:t>
            </a:r>
          </a:p>
          <a:p>
            <a:pPr lvl="0"/>
            <a:r>
              <a:rPr lang="en-US" dirty="0"/>
              <a:t>Third</a:t>
            </a:r>
          </a:p>
          <a:p>
            <a:pPr lvl="0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Kopfübung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imateed Ques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7" y="2036617"/>
            <a:ext cx="11368207" cy="441388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281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FDBFC21C-4561-54AC-2D13-2FA78D6663B6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38323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6"/>
            <a:ext cx="11377732" cy="4373709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33876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72B7E6FC-7A9B-0664-B363-B0218EE031D5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40228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50068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3B8809EF-E0A0-9BB5-504C-EA2E35B5906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707418" y="-1509486"/>
            <a:ext cx="5010068" cy="3012859"/>
          </a:xfrm>
          <a:prstGeom prst="pie">
            <a:avLst>
              <a:gd name="adj1" fmla="val 5421550"/>
              <a:gd name="adj2" fmla="val 10807593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7" y="781533"/>
            <a:ext cx="798201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10144704" y="132860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75" r:id="rId3"/>
    <p:sldLayoutId id="2147483661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4.png"/><Relationship Id="rId7" Type="http://schemas.openxmlformats.org/officeDocument/2006/relationships/image" Target="../media/image19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png"/><Relationship Id="rId5" Type="http://schemas.openxmlformats.org/officeDocument/2006/relationships/image" Target="../media/image26.png"/><Relationship Id="rId10" Type="http://schemas.openxmlformats.org/officeDocument/2006/relationships/image" Target="../media/image22.png"/><Relationship Id="rId4" Type="http://schemas.openxmlformats.org/officeDocument/2006/relationships/image" Target="../media/image25.png"/><Relationship Id="rId9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4.png"/><Relationship Id="rId7" Type="http://schemas.openxmlformats.org/officeDocument/2006/relationships/image" Target="../media/image19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10" Type="http://schemas.openxmlformats.org/officeDocument/2006/relationships/image" Target="../media/image35.png"/><Relationship Id="rId4" Type="http://schemas.openxmlformats.org/officeDocument/2006/relationships/image" Target="../media/image30.png"/><Relationship Id="rId9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4.png"/><Relationship Id="rId7" Type="http://schemas.openxmlformats.org/officeDocument/2006/relationships/image" Target="../media/image38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9.png"/><Relationship Id="rId4" Type="http://schemas.openxmlformats.org/officeDocument/2006/relationships/image" Target="../media/image30.png"/><Relationship Id="rId9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4.png"/><Relationship Id="rId7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9.png"/><Relationship Id="rId4" Type="http://schemas.openxmlformats.org/officeDocument/2006/relationships/image" Target="../media/image30.png"/><Relationship Id="rId9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10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9148763" cy="646112"/>
          </a:xfrm>
        </p:spPr>
        <p:txBody>
          <a:bodyPr/>
          <a:lstStyle/>
          <a:p>
            <a:r>
              <a:rPr lang="en-GB" dirty="0"/>
              <a:t>Fun64</a:t>
            </a:r>
            <a:endParaRPr lang="en-DE" sz="3600" i="0" u="none" strike="noStrike" dirty="0">
              <a:effectLst/>
            </a:endParaRPr>
          </a:p>
          <a:p>
            <a:endParaRPr lang="en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09D2C6-9509-CDB1-E903-FA244ECEC803}"/>
              </a:ext>
            </a:extLst>
          </p:cNvPr>
          <p:cNvSpPr/>
          <p:nvPr/>
        </p:nvSpPr>
        <p:spPr>
          <a:xfrm>
            <a:off x="363087" y="3191536"/>
            <a:ext cx="11508357" cy="304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2B3431-5440-3902-3596-D6FE76607E0E}"/>
              </a:ext>
            </a:extLst>
          </p:cNvPr>
          <p:cNvSpPr/>
          <p:nvPr/>
        </p:nvSpPr>
        <p:spPr>
          <a:xfrm>
            <a:off x="1162050" y="3191536"/>
            <a:ext cx="10067925" cy="418439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5E10375-70DC-79CE-5F8B-74DE68575E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049" y="2218258"/>
            <a:ext cx="10846432" cy="385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110314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B4AC83-A0D2-8995-9BE5-B7B7A750ED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Fun65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048D79-E93E-AB81-0A90-A758C37B68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990" r="14470" b="18116"/>
          <a:stretch/>
        </p:blipFill>
        <p:spPr>
          <a:xfrm>
            <a:off x="82579" y="2849524"/>
            <a:ext cx="12026842" cy="196702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3261D8D-06C8-AE87-0F7D-F69FE81407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840" t="37990" b="39024"/>
          <a:stretch/>
        </p:blipFill>
        <p:spPr>
          <a:xfrm>
            <a:off x="7751134" y="5007450"/>
            <a:ext cx="2234908" cy="1244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71517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48070DE-A5F9-BD5B-6EDA-2B06A4048B06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478342" y="1743075"/>
                <a:ext cx="11316494" cy="4703908"/>
              </a:xfrm>
            </p:spPr>
            <p:txBody>
              <a:bodyPr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b>
                        </m:sSub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48070DE-A5F9-BD5B-6EDA-2B06A4048B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478342" y="1743075"/>
                <a:ext cx="11316494" cy="4703908"/>
              </a:xfrm>
              <a:blipFill>
                <a:blip r:embed="rId2"/>
                <a:stretch>
                  <a:fillRect l="-7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672835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47B218-3463-13E6-B5AE-249EB2E7DF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löse</a:t>
            </a:r>
            <a:r>
              <a:rPr lang="en-GB" dirty="0"/>
              <a:t> ich </a:t>
            </a:r>
            <a:r>
              <a:rPr lang="en-GB" dirty="0" err="1">
                <a:solidFill>
                  <a:srgbClr val="FFC000"/>
                </a:solidFill>
              </a:rPr>
              <a:t>Exponentialgleichungen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03115871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9F8318F-A9D3-22F7-0418-3F3611CAD399}"/>
                  </a:ext>
                </a:extLst>
              </p:cNvPr>
              <p:cNvSpPr txBox="1"/>
              <p:nvPr/>
            </p:nvSpPr>
            <p:spPr>
              <a:xfrm>
                <a:off x="2076918" y="2813447"/>
                <a:ext cx="8038163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2⋅</m:t>
                      </m:r>
                      <m:sSup>
                        <m:sSupPr>
                          <m:ctrlPr>
                            <a:rPr lang="en-GB" sz="8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GB" sz="8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8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−28=100</m:t>
                      </m:r>
                    </m:oMath>
                  </m:oMathPara>
                </a14:m>
                <a:endParaRPr lang="en-DE" sz="8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9F8318F-A9D3-22F7-0418-3F3611CAD3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6918" y="2813447"/>
                <a:ext cx="8038163" cy="1231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929992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Placeholder 11">
                <a:extLst>
                  <a:ext uri="{FF2B5EF4-FFF2-40B4-BE49-F238E27FC236}">
                    <a16:creationId xmlns:a16="http://schemas.microsoft.com/office/drawing/2014/main" id="{92392C31-21B1-F1AA-1CC2-CA21667E03F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1935125"/>
                <a:ext cx="4429239" cy="4389631"/>
              </a:xfrm>
            </p:spPr>
            <p:txBody>
              <a:bodyPr/>
              <a:lstStyle/>
              <a:p>
                <a:pPr marL="457200" indent="-457200">
                  <a:lnSpc>
                    <a:spcPct val="250000"/>
                  </a:lnSpc>
                  <a:buFont typeface="+mj-lt"/>
                  <a:buAutoNum type="arabicPeriod"/>
                </a:pPr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Die </a:t>
                </a:r>
                <a:r>
                  <a:rPr lang="en-GB" sz="2000" dirty="0" err="1">
                    <a:solidFill>
                      <a:schemeClr val="bg2">
                        <a:lumMod val="25000"/>
                      </a:schemeClr>
                    </a:solidFill>
                  </a:rPr>
                  <a:t>Gleichung</a:t>
                </a:r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 in die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2000" b="0" i="1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 </a:t>
                </a:r>
                <a:r>
                  <a:rPr lang="en-GB" sz="2000" dirty="0" err="1">
                    <a:solidFill>
                      <a:schemeClr val="bg2">
                        <a:lumMod val="25000"/>
                      </a:schemeClr>
                    </a:solidFill>
                  </a:rPr>
                  <a:t>bringen</a:t>
                </a:r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.</a:t>
                </a:r>
              </a:p>
              <a:p>
                <a:pPr marL="457200" indent="-457200">
                  <a:lnSpc>
                    <a:spcPct val="250000"/>
                  </a:lnSpc>
                  <a:buFont typeface="+mj-lt"/>
                  <a:buAutoNum type="arabicPeriod"/>
                </a:pPr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Den </a:t>
                </a:r>
                <a:r>
                  <a:rPr lang="en-GB" sz="2000" dirty="0" err="1">
                    <a:solidFill>
                      <a:schemeClr val="bg2">
                        <a:lumMod val="25000"/>
                      </a:schemeClr>
                    </a:solidFill>
                  </a:rPr>
                  <a:t>Logarithmus</a:t>
                </a:r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 </a:t>
                </a:r>
                <a:r>
                  <a:rPr lang="en-GB" sz="2000" dirty="0" err="1">
                    <a:solidFill>
                      <a:schemeClr val="bg2">
                        <a:lumMod val="25000"/>
                      </a:schemeClr>
                    </a:solidFill>
                  </a:rPr>
                  <a:t>zur</a:t>
                </a:r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 Basis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 </a:t>
                </a:r>
                <a:r>
                  <a:rPr lang="en-GB" sz="2000" dirty="0" err="1">
                    <a:solidFill>
                      <a:schemeClr val="bg2">
                        <a:lumMod val="25000"/>
                      </a:schemeClr>
                    </a:solidFill>
                  </a:rPr>
                  <a:t>anwenden</a:t>
                </a:r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.</a:t>
                </a:r>
              </a:p>
              <a:p>
                <a:pPr marL="457200" indent="-457200">
                  <a:lnSpc>
                    <a:spcPct val="250000"/>
                  </a:lnSpc>
                  <a:buFont typeface="+mj-lt"/>
                  <a:buAutoNum type="arabicPeriod"/>
                </a:pPr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Die </a:t>
                </a:r>
                <a:r>
                  <a:rPr lang="en-GB" sz="2000" dirty="0" err="1">
                    <a:solidFill>
                      <a:schemeClr val="bg2">
                        <a:lumMod val="25000"/>
                      </a:schemeClr>
                    </a:solidFill>
                  </a:rPr>
                  <a:t>Lösung</a:t>
                </a:r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 </a:t>
                </a:r>
                <a:r>
                  <a:rPr lang="en-GB" sz="2000" dirty="0" err="1">
                    <a:solidFill>
                      <a:schemeClr val="bg2">
                        <a:lumMod val="25000"/>
                      </a:schemeClr>
                    </a:solidFill>
                  </a:rPr>
                  <a:t>notieren</a:t>
                </a:r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12" name="Text Placeholder 11">
                <a:extLst>
                  <a:ext uri="{FF2B5EF4-FFF2-40B4-BE49-F238E27FC236}">
                    <a16:creationId xmlns:a16="http://schemas.microsoft.com/office/drawing/2014/main" id="{92392C31-21B1-F1AA-1CC2-CA21667E03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1935125"/>
                <a:ext cx="4429239" cy="4389631"/>
              </a:xfrm>
              <a:blipFill>
                <a:blip r:embed="rId2"/>
                <a:stretch>
                  <a:fillRect l="-165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3446AC-296D-C2F1-AB64-323757B1481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Exponentialgleichung</a:t>
            </a:r>
            <a:r>
              <a:rPr lang="en-GB" dirty="0"/>
              <a:t> </a:t>
            </a:r>
            <a:r>
              <a:rPr lang="en-GB" dirty="0" err="1"/>
              <a:t>lösen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636C88C-5A76-E6C4-7B39-BCAC883D722C}"/>
                  </a:ext>
                </a:extLst>
              </p:cNvPr>
              <p:cNvSpPr txBox="1"/>
              <p:nvPr/>
            </p:nvSpPr>
            <p:spPr>
              <a:xfrm>
                <a:off x="5773468" y="2679409"/>
                <a:ext cx="380770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4⋅</m:t>
                      </m:r>
                      <m:sSup>
                        <m:sSupPr>
                          <m:ctrlPr>
                            <a:rPr lang="en-GB" sz="28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−2500=10000</m:t>
                      </m:r>
                    </m:oMath>
                  </m:oMathPara>
                </a14:m>
                <a:endParaRPr lang="en-DE" sz="28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636C88C-5A76-E6C4-7B39-BCAC883D7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468" y="2679409"/>
                <a:ext cx="3807709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30B1837-EE9E-E3A5-DE20-FBA71FA02DE0}"/>
                  </a:ext>
                </a:extLst>
              </p:cNvPr>
              <p:cNvSpPr txBox="1"/>
              <p:nvPr/>
            </p:nvSpPr>
            <p:spPr>
              <a:xfrm>
                <a:off x="6995790" y="3261193"/>
                <a:ext cx="258538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4⋅</m:t>
                      </m:r>
                      <m:sSup>
                        <m:sSupPr>
                          <m:ctrlPr>
                            <a:rPr lang="en-GB" sz="2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=12500</m:t>
                      </m:r>
                    </m:oMath>
                  </m:oMathPara>
                </a14:m>
                <a:endParaRPr lang="en-DE" sz="28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30B1837-EE9E-E3A5-DE20-FBA71FA02D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5790" y="3261193"/>
                <a:ext cx="2585387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1DE506-6EF2-35A4-E3F3-22161494F339}"/>
                  </a:ext>
                </a:extLst>
              </p:cNvPr>
              <p:cNvSpPr txBox="1"/>
              <p:nvPr/>
            </p:nvSpPr>
            <p:spPr>
              <a:xfrm>
                <a:off x="7463621" y="3918530"/>
                <a:ext cx="192732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=3125</m:t>
                      </m:r>
                    </m:oMath>
                  </m:oMathPara>
                </a14:m>
                <a:endParaRPr lang="en-DE" sz="28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1DE506-6EF2-35A4-E3F3-22161494F3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3621" y="3918530"/>
                <a:ext cx="1927322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14853D-1C59-04DF-1D76-F0583859B8A5}"/>
                  </a:ext>
                </a:extLst>
              </p:cNvPr>
              <p:cNvSpPr txBox="1"/>
              <p:nvPr/>
            </p:nvSpPr>
            <p:spPr>
              <a:xfrm>
                <a:off x="6603834" y="4575867"/>
                <a:ext cx="364689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GB" sz="2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e>
                            <m:sup>
                              <m:r>
                                <a:rPr lang="en-GB" sz="2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func>
                      <m:r>
                        <a:rPr lang="en-GB" sz="2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sub>
                          </m:sSub>
                        </m:fName>
                        <m:e>
                          <m:r>
                            <a:rPr lang="en-GB" sz="2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3125</m:t>
                          </m:r>
                        </m:e>
                      </m:func>
                    </m:oMath>
                  </m:oMathPara>
                </a14:m>
                <a:endParaRPr lang="en-DE" sz="28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14853D-1C59-04DF-1D76-F0583859B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3834" y="4575867"/>
                <a:ext cx="3646896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FA7F284-54A9-BFF3-6FEB-9B8D7EF22A4F}"/>
                  </a:ext>
                </a:extLst>
              </p:cNvPr>
              <p:cNvSpPr txBox="1"/>
              <p:nvPr/>
            </p:nvSpPr>
            <p:spPr>
              <a:xfrm>
                <a:off x="7858845" y="5253442"/>
                <a:ext cx="122193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=2,5</m:t>
                      </m:r>
                    </m:oMath>
                  </m:oMathPara>
                </a14:m>
                <a:endParaRPr lang="en-DE" sz="28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FA7F284-54A9-BFF3-6FEB-9B8D7EF22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845" y="5253442"/>
                <a:ext cx="1221937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50DA67-518C-DD7A-F258-E3A174F35C39}"/>
                  </a:ext>
                </a:extLst>
              </p:cNvPr>
              <p:cNvSpPr txBox="1"/>
              <p:nvPr/>
            </p:nvSpPr>
            <p:spPr>
              <a:xfrm>
                <a:off x="10027746" y="2692767"/>
                <a:ext cx="141788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|+2500</m:t>
                      </m:r>
                    </m:oMath>
                  </m:oMathPara>
                </a14:m>
                <a:endParaRPr lang="en-DE" sz="28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50DA67-518C-DD7A-F258-E3A174F35C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746" y="2692767"/>
                <a:ext cx="1417888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D497ABA-A021-56FA-642E-06996C5C3B01}"/>
                  </a:ext>
                </a:extLst>
              </p:cNvPr>
              <p:cNvSpPr txBox="1"/>
              <p:nvPr/>
            </p:nvSpPr>
            <p:spPr>
              <a:xfrm>
                <a:off x="10027746" y="3261192"/>
                <a:ext cx="54874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|:4</m:t>
                      </m:r>
                    </m:oMath>
                  </m:oMathPara>
                </a14:m>
                <a:endParaRPr lang="en-DE" sz="28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D497ABA-A021-56FA-642E-06996C5C3B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746" y="3261192"/>
                <a:ext cx="548740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2A0ACB2-39DE-E56D-9C04-E2681080718D}"/>
                  </a:ext>
                </a:extLst>
              </p:cNvPr>
              <p:cNvSpPr txBox="1"/>
              <p:nvPr/>
            </p:nvSpPr>
            <p:spPr>
              <a:xfrm>
                <a:off x="10027746" y="3918530"/>
                <a:ext cx="145450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func>
                        <m:funcPr>
                          <m:ctrlPr>
                            <a:rPr lang="en-GB" sz="2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sub>
                          </m:sSub>
                        </m:fName>
                        <m:e>
                          <m:r>
                            <a:rPr lang="en-GB" sz="2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(⋅)</m:t>
                          </m:r>
                        </m:e>
                      </m:func>
                    </m:oMath>
                  </m:oMathPara>
                </a14:m>
                <a:endParaRPr lang="en-DE" sz="28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2A0ACB2-39DE-E56D-9C04-E268108071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746" y="3918530"/>
                <a:ext cx="1454501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654809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Placeholder 11">
                <a:extLst>
                  <a:ext uri="{FF2B5EF4-FFF2-40B4-BE49-F238E27FC236}">
                    <a16:creationId xmlns:a16="http://schemas.microsoft.com/office/drawing/2014/main" id="{92392C31-21B1-F1AA-1CC2-CA21667E03F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1935125"/>
                <a:ext cx="4429239" cy="4389631"/>
              </a:xfrm>
            </p:spPr>
            <p:txBody>
              <a:bodyPr/>
              <a:lstStyle/>
              <a:p>
                <a:pPr marL="457200" indent="-457200">
                  <a:lnSpc>
                    <a:spcPct val="250000"/>
                  </a:lnSpc>
                  <a:buFont typeface="+mj-lt"/>
                  <a:buAutoNum type="arabicPeriod"/>
                </a:pPr>
                <a:r>
                  <a:rPr lang="en-GB" sz="2000" dirty="0">
                    <a:solidFill>
                      <a:srgbClr val="FFC000"/>
                    </a:solidFill>
                  </a:rPr>
                  <a:t>Die </a:t>
                </a:r>
                <a:r>
                  <a:rPr lang="en-GB" sz="2000" dirty="0" err="1">
                    <a:solidFill>
                      <a:srgbClr val="FFC000"/>
                    </a:solidFill>
                  </a:rPr>
                  <a:t>Gleichung</a:t>
                </a:r>
                <a:r>
                  <a:rPr lang="en-GB" sz="2000" dirty="0">
                    <a:solidFill>
                      <a:srgbClr val="FFC000"/>
                    </a:solidFill>
                  </a:rPr>
                  <a:t> in die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solidFill>
                      <a:srgbClr val="FFC000"/>
                    </a:solidFill>
                  </a:rPr>
                  <a:t> </a:t>
                </a:r>
                <a:r>
                  <a:rPr lang="en-GB" sz="2000" dirty="0" err="1">
                    <a:solidFill>
                      <a:srgbClr val="FFC000"/>
                    </a:solidFill>
                  </a:rPr>
                  <a:t>bringen</a:t>
                </a:r>
                <a:r>
                  <a:rPr lang="en-GB" sz="2000" dirty="0">
                    <a:solidFill>
                      <a:srgbClr val="FFC000"/>
                    </a:solidFill>
                  </a:rPr>
                  <a:t>.</a:t>
                </a:r>
              </a:p>
              <a:p>
                <a:pPr marL="457200" indent="-457200">
                  <a:lnSpc>
                    <a:spcPct val="250000"/>
                  </a:lnSpc>
                  <a:buFont typeface="+mj-lt"/>
                  <a:buAutoNum type="arabicPeriod"/>
                </a:pPr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Den </a:t>
                </a:r>
                <a:r>
                  <a:rPr lang="en-GB" sz="2000" dirty="0" err="1">
                    <a:solidFill>
                      <a:schemeClr val="bg2">
                        <a:lumMod val="25000"/>
                      </a:schemeClr>
                    </a:solidFill>
                  </a:rPr>
                  <a:t>Logarithmus</a:t>
                </a:r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 </a:t>
                </a:r>
                <a:r>
                  <a:rPr lang="en-GB" sz="2000" dirty="0" err="1">
                    <a:solidFill>
                      <a:schemeClr val="bg2">
                        <a:lumMod val="25000"/>
                      </a:schemeClr>
                    </a:solidFill>
                  </a:rPr>
                  <a:t>zur</a:t>
                </a:r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 Basis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 </a:t>
                </a:r>
                <a:r>
                  <a:rPr lang="en-GB" sz="2000" dirty="0" err="1">
                    <a:solidFill>
                      <a:schemeClr val="bg2">
                        <a:lumMod val="25000"/>
                      </a:schemeClr>
                    </a:solidFill>
                  </a:rPr>
                  <a:t>anwenden</a:t>
                </a:r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.</a:t>
                </a:r>
              </a:p>
              <a:p>
                <a:pPr marL="457200" indent="-457200">
                  <a:lnSpc>
                    <a:spcPct val="250000"/>
                  </a:lnSpc>
                  <a:buFont typeface="+mj-lt"/>
                  <a:buAutoNum type="arabicPeriod"/>
                </a:pPr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Die </a:t>
                </a:r>
                <a:r>
                  <a:rPr lang="en-GB" sz="2000" dirty="0" err="1">
                    <a:solidFill>
                      <a:schemeClr val="bg2">
                        <a:lumMod val="25000"/>
                      </a:schemeClr>
                    </a:solidFill>
                  </a:rPr>
                  <a:t>Lösung</a:t>
                </a:r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 </a:t>
                </a:r>
                <a:r>
                  <a:rPr lang="en-GB" sz="2000" dirty="0" err="1">
                    <a:solidFill>
                      <a:schemeClr val="bg2">
                        <a:lumMod val="25000"/>
                      </a:schemeClr>
                    </a:solidFill>
                  </a:rPr>
                  <a:t>notieren</a:t>
                </a:r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12" name="Text Placeholder 11">
                <a:extLst>
                  <a:ext uri="{FF2B5EF4-FFF2-40B4-BE49-F238E27FC236}">
                    <a16:creationId xmlns:a16="http://schemas.microsoft.com/office/drawing/2014/main" id="{92392C31-21B1-F1AA-1CC2-CA21667E03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1935125"/>
                <a:ext cx="4429239" cy="4389631"/>
              </a:xfrm>
              <a:blipFill>
                <a:blip r:embed="rId2"/>
                <a:stretch>
                  <a:fillRect l="-165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3446AC-296D-C2F1-AB64-323757B1481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Exponentialgleichung</a:t>
            </a:r>
            <a:r>
              <a:rPr lang="en-GB" dirty="0"/>
              <a:t> </a:t>
            </a:r>
            <a:r>
              <a:rPr lang="en-GB" dirty="0" err="1"/>
              <a:t>lösen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636C88C-5A76-E6C4-7B39-BCAC883D722C}"/>
                  </a:ext>
                </a:extLst>
              </p:cNvPr>
              <p:cNvSpPr txBox="1"/>
              <p:nvPr/>
            </p:nvSpPr>
            <p:spPr>
              <a:xfrm>
                <a:off x="5773468" y="2679409"/>
                <a:ext cx="380770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4⋅</m:t>
                      </m:r>
                      <m:sSup>
                        <m:sSupPr>
                          <m:ctrlP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−2500=10000</m:t>
                      </m:r>
                    </m:oMath>
                  </m:oMathPara>
                </a14:m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636C88C-5A76-E6C4-7B39-BCAC883D7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468" y="2679409"/>
                <a:ext cx="3807709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30B1837-EE9E-E3A5-DE20-FBA71FA02DE0}"/>
                  </a:ext>
                </a:extLst>
              </p:cNvPr>
              <p:cNvSpPr txBox="1"/>
              <p:nvPr/>
            </p:nvSpPr>
            <p:spPr>
              <a:xfrm>
                <a:off x="6995790" y="3261193"/>
                <a:ext cx="258538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4⋅</m:t>
                      </m:r>
                      <m:sSup>
                        <m:sSupPr>
                          <m:ctrlPr>
                            <a:rPr lang="en-GB" sz="28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=12500</m:t>
                      </m:r>
                    </m:oMath>
                  </m:oMathPara>
                </a14:m>
                <a:endParaRPr lang="en-DE" sz="28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30B1837-EE9E-E3A5-DE20-FBA71FA02D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5790" y="3261193"/>
                <a:ext cx="2585387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1DE506-6EF2-35A4-E3F3-22161494F339}"/>
                  </a:ext>
                </a:extLst>
              </p:cNvPr>
              <p:cNvSpPr txBox="1"/>
              <p:nvPr/>
            </p:nvSpPr>
            <p:spPr>
              <a:xfrm>
                <a:off x="7463621" y="3918530"/>
                <a:ext cx="192732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=3125</m:t>
                      </m:r>
                    </m:oMath>
                  </m:oMathPara>
                </a14:m>
                <a:endParaRPr lang="en-DE" sz="28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1DE506-6EF2-35A4-E3F3-22161494F3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3621" y="3918530"/>
                <a:ext cx="1927322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14853D-1C59-04DF-1D76-F0583859B8A5}"/>
                  </a:ext>
                </a:extLst>
              </p:cNvPr>
              <p:cNvSpPr txBox="1"/>
              <p:nvPr/>
            </p:nvSpPr>
            <p:spPr>
              <a:xfrm>
                <a:off x="6603834" y="4575867"/>
                <a:ext cx="364689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GB" sz="2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e>
                            <m:sup>
                              <m:r>
                                <a:rPr lang="en-GB" sz="2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func>
                      <m:r>
                        <a:rPr lang="en-GB" sz="2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sub>
                          </m:sSub>
                        </m:fName>
                        <m:e>
                          <m:r>
                            <a:rPr lang="en-GB" sz="2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3125</m:t>
                          </m:r>
                        </m:e>
                      </m:func>
                    </m:oMath>
                  </m:oMathPara>
                </a14:m>
                <a:endParaRPr lang="en-DE" sz="28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14853D-1C59-04DF-1D76-F0583859B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3834" y="4575867"/>
                <a:ext cx="3646896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FA7F284-54A9-BFF3-6FEB-9B8D7EF22A4F}"/>
                  </a:ext>
                </a:extLst>
              </p:cNvPr>
              <p:cNvSpPr txBox="1"/>
              <p:nvPr/>
            </p:nvSpPr>
            <p:spPr>
              <a:xfrm>
                <a:off x="7858845" y="5253442"/>
                <a:ext cx="122193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=2,5</m:t>
                      </m:r>
                    </m:oMath>
                  </m:oMathPara>
                </a14:m>
                <a:endParaRPr lang="en-DE" sz="28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FA7F284-54A9-BFF3-6FEB-9B8D7EF22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845" y="5253442"/>
                <a:ext cx="1221937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50DA67-518C-DD7A-F258-E3A174F35C39}"/>
                  </a:ext>
                </a:extLst>
              </p:cNvPr>
              <p:cNvSpPr txBox="1"/>
              <p:nvPr/>
            </p:nvSpPr>
            <p:spPr>
              <a:xfrm>
                <a:off x="10027746" y="2692767"/>
                <a:ext cx="141788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|+2500</m:t>
                      </m:r>
                    </m:oMath>
                  </m:oMathPara>
                </a14:m>
                <a:endParaRPr lang="en-DE" sz="28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50DA67-518C-DD7A-F258-E3A174F35C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746" y="2692767"/>
                <a:ext cx="1417888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D497ABA-A021-56FA-642E-06996C5C3B01}"/>
                  </a:ext>
                </a:extLst>
              </p:cNvPr>
              <p:cNvSpPr txBox="1"/>
              <p:nvPr/>
            </p:nvSpPr>
            <p:spPr>
              <a:xfrm>
                <a:off x="10027746" y="3261192"/>
                <a:ext cx="54874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|:4</m:t>
                      </m:r>
                    </m:oMath>
                  </m:oMathPara>
                </a14:m>
                <a:endParaRPr lang="en-DE" sz="28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D497ABA-A021-56FA-642E-06996C5C3B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746" y="3261192"/>
                <a:ext cx="548740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2A0ACB2-39DE-E56D-9C04-E2681080718D}"/>
                  </a:ext>
                </a:extLst>
              </p:cNvPr>
              <p:cNvSpPr txBox="1"/>
              <p:nvPr/>
            </p:nvSpPr>
            <p:spPr>
              <a:xfrm>
                <a:off x="10027746" y="3918530"/>
                <a:ext cx="145450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func>
                        <m:funcPr>
                          <m:ctrlPr>
                            <a:rPr lang="en-GB" sz="2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800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sub>
                          </m:sSub>
                        </m:fName>
                        <m:e>
                          <m:r>
                            <a:rPr lang="en-GB" sz="2800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(⋅)</m:t>
                          </m:r>
                        </m:e>
                      </m:func>
                    </m:oMath>
                  </m:oMathPara>
                </a14:m>
                <a:endParaRPr lang="en-DE" sz="28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2A0ACB2-39DE-E56D-9C04-E268108071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746" y="3918530"/>
                <a:ext cx="1454501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576912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Placeholder 11">
                <a:extLst>
                  <a:ext uri="{FF2B5EF4-FFF2-40B4-BE49-F238E27FC236}">
                    <a16:creationId xmlns:a16="http://schemas.microsoft.com/office/drawing/2014/main" id="{92392C31-21B1-F1AA-1CC2-CA21667E03F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1935125"/>
                <a:ext cx="4429239" cy="4389631"/>
              </a:xfrm>
            </p:spPr>
            <p:txBody>
              <a:bodyPr/>
              <a:lstStyle/>
              <a:p>
                <a:pPr marL="457200" indent="-457200">
                  <a:lnSpc>
                    <a:spcPct val="250000"/>
                  </a:lnSpc>
                  <a:buFont typeface="+mj-lt"/>
                  <a:buAutoNum type="arabicPeriod"/>
                </a:pPr>
                <a:r>
                  <a:rPr lang="en-GB" sz="2000" dirty="0">
                    <a:solidFill>
                      <a:schemeClr val="bg1"/>
                    </a:solidFill>
                  </a:rPr>
                  <a:t>Die </a:t>
                </a:r>
                <a:r>
                  <a:rPr lang="en-GB" sz="2000" dirty="0" err="1">
                    <a:solidFill>
                      <a:schemeClr val="bg1"/>
                    </a:solidFill>
                  </a:rPr>
                  <a:t>Gleichung</a:t>
                </a:r>
                <a:r>
                  <a:rPr lang="en-GB" sz="2000" dirty="0">
                    <a:solidFill>
                      <a:schemeClr val="bg1"/>
                    </a:solidFill>
                  </a:rPr>
                  <a:t> in die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solidFill>
                      <a:schemeClr val="bg1"/>
                    </a:solidFill>
                  </a:rPr>
                  <a:t> </a:t>
                </a:r>
                <a:r>
                  <a:rPr lang="en-GB" sz="2000" dirty="0" err="1">
                    <a:solidFill>
                      <a:schemeClr val="bg1"/>
                    </a:solidFill>
                  </a:rPr>
                  <a:t>bringen</a:t>
                </a:r>
                <a:r>
                  <a:rPr lang="en-GB" sz="2000" dirty="0">
                    <a:solidFill>
                      <a:schemeClr val="bg1"/>
                    </a:solidFill>
                  </a:rPr>
                  <a:t>.</a:t>
                </a:r>
              </a:p>
              <a:p>
                <a:pPr marL="457200" indent="-457200">
                  <a:lnSpc>
                    <a:spcPct val="250000"/>
                  </a:lnSpc>
                  <a:buFont typeface="+mj-lt"/>
                  <a:buAutoNum type="arabicPeriod"/>
                </a:pPr>
                <a:r>
                  <a:rPr lang="en-GB" sz="2000" dirty="0">
                    <a:solidFill>
                      <a:srgbClr val="FFC000"/>
                    </a:solidFill>
                  </a:rPr>
                  <a:t>Den </a:t>
                </a:r>
                <a:r>
                  <a:rPr lang="en-GB" sz="2000" dirty="0" err="1">
                    <a:solidFill>
                      <a:srgbClr val="FFC000"/>
                    </a:solidFill>
                  </a:rPr>
                  <a:t>Logarithmus</a:t>
                </a:r>
                <a:r>
                  <a:rPr lang="en-GB" sz="2000" dirty="0">
                    <a:solidFill>
                      <a:srgbClr val="FFC000"/>
                    </a:solidFill>
                  </a:rPr>
                  <a:t> </a:t>
                </a:r>
                <a:r>
                  <a:rPr lang="en-GB" sz="2000" dirty="0" err="1">
                    <a:solidFill>
                      <a:srgbClr val="FFC000"/>
                    </a:solidFill>
                  </a:rPr>
                  <a:t>zur</a:t>
                </a:r>
                <a:r>
                  <a:rPr lang="en-GB" sz="2000" dirty="0">
                    <a:solidFill>
                      <a:srgbClr val="FFC000"/>
                    </a:solidFill>
                  </a:rPr>
                  <a:t> Basis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>
                    <a:solidFill>
                      <a:srgbClr val="FFC000"/>
                    </a:solidFill>
                  </a:rPr>
                  <a:t> </a:t>
                </a:r>
                <a:r>
                  <a:rPr lang="en-GB" sz="2000" dirty="0" err="1">
                    <a:solidFill>
                      <a:srgbClr val="FFC000"/>
                    </a:solidFill>
                  </a:rPr>
                  <a:t>anwenden</a:t>
                </a:r>
                <a:r>
                  <a:rPr lang="en-GB" sz="2000" dirty="0">
                    <a:solidFill>
                      <a:srgbClr val="FFC000"/>
                    </a:solidFill>
                  </a:rPr>
                  <a:t>.</a:t>
                </a:r>
              </a:p>
              <a:p>
                <a:pPr marL="457200" indent="-457200">
                  <a:lnSpc>
                    <a:spcPct val="250000"/>
                  </a:lnSpc>
                  <a:buFont typeface="+mj-lt"/>
                  <a:buAutoNum type="arabicPeriod"/>
                </a:pPr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Die </a:t>
                </a:r>
                <a:r>
                  <a:rPr lang="en-GB" sz="2000" dirty="0" err="1">
                    <a:solidFill>
                      <a:schemeClr val="bg2">
                        <a:lumMod val="25000"/>
                      </a:schemeClr>
                    </a:solidFill>
                  </a:rPr>
                  <a:t>Lösung</a:t>
                </a:r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 </a:t>
                </a:r>
                <a:r>
                  <a:rPr lang="en-GB" sz="2000" dirty="0" err="1">
                    <a:solidFill>
                      <a:schemeClr val="bg2">
                        <a:lumMod val="25000"/>
                      </a:schemeClr>
                    </a:solidFill>
                  </a:rPr>
                  <a:t>notieren</a:t>
                </a:r>
                <a:r>
                  <a:rPr lang="en-GB" sz="2000" dirty="0">
                    <a:solidFill>
                      <a:schemeClr val="bg2">
                        <a:lumMod val="25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12" name="Text Placeholder 11">
                <a:extLst>
                  <a:ext uri="{FF2B5EF4-FFF2-40B4-BE49-F238E27FC236}">
                    <a16:creationId xmlns:a16="http://schemas.microsoft.com/office/drawing/2014/main" id="{92392C31-21B1-F1AA-1CC2-CA21667E03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1935125"/>
                <a:ext cx="4429239" cy="4389631"/>
              </a:xfrm>
              <a:blipFill>
                <a:blip r:embed="rId2"/>
                <a:stretch>
                  <a:fillRect l="-165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3446AC-296D-C2F1-AB64-323757B1481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Exponentialgleichung</a:t>
            </a:r>
            <a:r>
              <a:rPr lang="en-GB" dirty="0"/>
              <a:t> </a:t>
            </a:r>
            <a:r>
              <a:rPr lang="en-GB" dirty="0" err="1"/>
              <a:t>lösen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636C88C-5A76-E6C4-7B39-BCAC883D722C}"/>
                  </a:ext>
                </a:extLst>
              </p:cNvPr>
              <p:cNvSpPr txBox="1"/>
              <p:nvPr/>
            </p:nvSpPr>
            <p:spPr>
              <a:xfrm>
                <a:off x="5773468" y="2679409"/>
                <a:ext cx="380770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4⋅</m:t>
                      </m:r>
                      <m:sSup>
                        <m:sSupPr>
                          <m:ctrlP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−2500=10000</m:t>
                      </m:r>
                    </m:oMath>
                  </m:oMathPara>
                </a14:m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636C88C-5A76-E6C4-7B39-BCAC883D7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468" y="2679409"/>
                <a:ext cx="3807709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30B1837-EE9E-E3A5-DE20-FBA71FA02DE0}"/>
                  </a:ext>
                </a:extLst>
              </p:cNvPr>
              <p:cNvSpPr txBox="1"/>
              <p:nvPr/>
            </p:nvSpPr>
            <p:spPr>
              <a:xfrm>
                <a:off x="6995790" y="3261193"/>
                <a:ext cx="258538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4⋅</m:t>
                      </m:r>
                      <m:sSup>
                        <m:sSupPr>
                          <m:ctrlP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=12500</m:t>
                      </m:r>
                    </m:oMath>
                  </m:oMathPara>
                </a14:m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30B1837-EE9E-E3A5-DE20-FBA71FA02D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5790" y="3261193"/>
                <a:ext cx="2585387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1DE506-6EF2-35A4-E3F3-22161494F339}"/>
                  </a:ext>
                </a:extLst>
              </p:cNvPr>
              <p:cNvSpPr txBox="1"/>
              <p:nvPr/>
            </p:nvSpPr>
            <p:spPr>
              <a:xfrm>
                <a:off x="7463621" y="3918530"/>
                <a:ext cx="192732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=3125</m:t>
                      </m:r>
                    </m:oMath>
                  </m:oMathPara>
                </a14:m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1DE506-6EF2-35A4-E3F3-22161494F3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3621" y="3918530"/>
                <a:ext cx="1927322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14853D-1C59-04DF-1D76-F0583859B8A5}"/>
                  </a:ext>
                </a:extLst>
              </p:cNvPr>
              <p:cNvSpPr txBox="1"/>
              <p:nvPr/>
            </p:nvSpPr>
            <p:spPr>
              <a:xfrm>
                <a:off x="6603834" y="4575867"/>
                <a:ext cx="364689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GB" sz="2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e>
                            <m:sup>
                              <m:r>
                                <a:rPr lang="en-GB" sz="2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func>
                      <m:r>
                        <a:rPr lang="en-GB" sz="2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sub>
                          </m:sSub>
                        </m:fName>
                        <m:e>
                          <m:r>
                            <a:rPr lang="en-GB" sz="28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3125</m:t>
                          </m:r>
                        </m:e>
                      </m:func>
                    </m:oMath>
                  </m:oMathPara>
                </a14:m>
                <a:endParaRPr lang="en-DE" sz="28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14853D-1C59-04DF-1D76-F0583859B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3834" y="4575867"/>
                <a:ext cx="3646896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FA7F284-54A9-BFF3-6FEB-9B8D7EF22A4F}"/>
                  </a:ext>
                </a:extLst>
              </p:cNvPr>
              <p:cNvSpPr txBox="1"/>
              <p:nvPr/>
            </p:nvSpPr>
            <p:spPr>
              <a:xfrm>
                <a:off x="7858845" y="5253442"/>
                <a:ext cx="122193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=2,5</m:t>
                      </m:r>
                    </m:oMath>
                  </m:oMathPara>
                </a14:m>
                <a:endParaRPr lang="en-DE" sz="28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FA7F284-54A9-BFF3-6FEB-9B8D7EF22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845" y="5253442"/>
                <a:ext cx="1221937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50DA67-518C-DD7A-F258-E3A174F35C39}"/>
                  </a:ext>
                </a:extLst>
              </p:cNvPr>
              <p:cNvSpPr txBox="1"/>
              <p:nvPr/>
            </p:nvSpPr>
            <p:spPr>
              <a:xfrm>
                <a:off x="10027746" y="2692767"/>
                <a:ext cx="141788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|+2500</m:t>
                      </m:r>
                    </m:oMath>
                  </m:oMathPara>
                </a14:m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50DA67-518C-DD7A-F258-E3A174F35C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746" y="2692767"/>
                <a:ext cx="1417888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D497ABA-A021-56FA-642E-06996C5C3B01}"/>
                  </a:ext>
                </a:extLst>
              </p:cNvPr>
              <p:cNvSpPr txBox="1"/>
              <p:nvPr/>
            </p:nvSpPr>
            <p:spPr>
              <a:xfrm>
                <a:off x="10027746" y="3261192"/>
                <a:ext cx="54874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|:4</m:t>
                      </m:r>
                    </m:oMath>
                  </m:oMathPara>
                </a14:m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D497ABA-A021-56FA-642E-06996C5C3B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746" y="3261192"/>
                <a:ext cx="548740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2A0ACB2-39DE-E56D-9C04-E2681080718D}"/>
                  </a:ext>
                </a:extLst>
              </p:cNvPr>
              <p:cNvSpPr txBox="1"/>
              <p:nvPr/>
            </p:nvSpPr>
            <p:spPr>
              <a:xfrm>
                <a:off x="10027746" y="3918530"/>
                <a:ext cx="145450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func>
                        <m:funcPr>
                          <m:ctrlPr>
                            <a:rPr lang="en-GB" sz="28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sub>
                          </m:sSub>
                        </m:fName>
                        <m:e>
                          <m:r>
                            <a:rPr lang="en-GB" sz="28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(⋅)</m:t>
                          </m:r>
                        </m:e>
                      </m:func>
                    </m:oMath>
                  </m:oMathPara>
                </a14:m>
                <a:endParaRPr lang="en-DE" sz="28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2A0ACB2-39DE-E56D-9C04-E268108071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746" y="3918530"/>
                <a:ext cx="1454501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084384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Placeholder 11">
                <a:extLst>
                  <a:ext uri="{FF2B5EF4-FFF2-40B4-BE49-F238E27FC236}">
                    <a16:creationId xmlns:a16="http://schemas.microsoft.com/office/drawing/2014/main" id="{92392C31-21B1-F1AA-1CC2-CA21667E03F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1935125"/>
                <a:ext cx="4429239" cy="4389631"/>
              </a:xfrm>
            </p:spPr>
            <p:txBody>
              <a:bodyPr/>
              <a:lstStyle/>
              <a:p>
                <a:pPr marL="457200" indent="-457200">
                  <a:lnSpc>
                    <a:spcPct val="250000"/>
                  </a:lnSpc>
                  <a:buFont typeface="+mj-lt"/>
                  <a:buAutoNum type="arabicPeriod"/>
                </a:pPr>
                <a:r>
                  <a:rPr lang="en-GB" sz="2000" dirty="0">
                    <a:solidFill>
                      <a:schemeClr val="bg1"/>
                    </a:solidFill>
                  </a:rPr>
                  <a:t>Die </a:t>
                </a:r>
                <a:r>
                  <a:rPr lang="en-GB" sz="2000" dirty="0" err="1">
                    <a:solidFill>
                      <a:schemeClr val="bg1"/>
                    </a:solidFill>
                  </a:rPr>
                  <a:t>Gleichung</a:t>
                </a:r>
                <a:r>
                  <a:rPr lang="en-GB" sz="2000" dirty="0">
                    <a:solidFill>
                      <a:schemeClr val="bg1"/>
                    </a:solidFill>
                  </a:rPr>
                  <a:t> in die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solidFill>
                      <a:schemeClr val="bg1"/>
                    </a:solidFill>
                  </a:rPr>
                  <a:t> </a:t>
                </a:r>
                <a:r>
                  <a:rPr lang="en-GB" sz="2000" dirty="0" err="1">
                    <a:solidFill>
                      <a:schemeClr val="bg1"/>
                    </a:solidFill>
                  </a:rPr>
                  <a:t>bringen</a:t>
                </a:r>
                <a:r>
                  <a:rPr lang="en-GB" sz="2000" dirty="0">
                    <a:solidFill>
                      <a:schemeClr val="bg1"/>
                    </a:solidFill>
                  </a:rPr>
                  <a:t>.</a:t>
                </a:r>
              </a:p>
              <a:p>
                <a:pPr marL="457200" indent="-457200">
                  <a:lnSpc>
                    <a:spcPct val="250000"/>
                  </a:lnSpc>
                  <a:buFont typeface="+mj-lt"/>
                  <a:buAutoNum type="arabicPeriod"/>
                </a:pPr>
                <a:r>
                  <a:rPr lang="en-GB" sz="2000" dirty="0">
                    <a:solidFill>
                      <a:schemeClr val="bg1"/>
                    </a:solidFill>
                  </a:rPr>
                  <a:t>Den </a:t>
                </a:r>
                <a:r>
                  <a:rPr lang="en-GB" sz="2000" dirty="0" err="1">
                    <a:solidFill>
                      <a:schemeClr val="bg1"/>
                    </a:solidFill>
                  </a:rPr>
                  <a:t>Logarithmus</a:t>
                </a:r>
                <a:r>
                  <a:rPr lang="en-GB" sz="2000" dirty="0">
                    <a:solidFill>
                      <a:schemeClr val="bg1"/>
                    </a:solidFill>
                  </a:rPr>
                  <a:t> </a:t>
                </a:r>
                <a:r>
                  <a:rPr lang="en-GB" sz="2000" dirty="0" err="1">
                    <a:solidFill>
                      <a:schemeClr val="bg1"/>
                    </a:solidFill>
                  </a:rPr>
                  <a:t>zur</a:t>
                </a:r>
                <a:r>
                  <a:rPr lang="en-GB" sz="2000" dirty="0">
                    <a:solidFill>
                      <a:schemeClr val="bg1"/>
                    </a:solidFill>
                  </a:rPr>
                  <a:t> Basis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>
                    <a:solidFill>
                      <a:schemeClr val="bg1"/>
                    </a:solidFill>
                  </a:rPr>
                  <a:t> </a:t>
                </a:r>
                <a:r>
                  <a:rPr lang="en-GB" sz="2000" dirty="0" err="1">
                    <a:solidFill>
                      <a:schemeClr val="bg1"/>
                    </a:solidFill>
                  </a:rPr>
                  <a:t>anwenden</a:t>
                </a:r>
                <a:r>
                  <a:rPr lang="en-GB" sz="2000" dirty="0">
                    <a:solidFill>
                      <a:schemeClr val="bg1"/>
                    </a:solidFill>
                  </a:rPr>
                  <a:t>.</a:t>
                </a:r>
              </a:p>
              <a:p>
                <a:pPr marL="457200" indent="-457200">
                  <a:lnSpc>
                    <a:spcPct val="250000"/>
                  </a:lnSpc>
                  <a:buFont typeface="+mj-lt"/>
                  <a:buAutoNum type="arabicPeriod"/>
                </a:pPr>
                <a:r>
                  <a:rPr lang="en-GB" sz="2000" dirty="0">
                    <a:solidFill>
                      <a:srgbClr val="FFC000"/>
                    </a:solidFill>
                  </a:rPr>
                  <a:t>Die </a:t>
                </a:r>
                <a:r>
                  <a:rPr lang="en-GB" sz="2000" dirty="0" err="1">
                    <a:solidFill>
                      <a:srgbClr val="FFC000"/>
                    </a:solidFill>
                  </a:rPr>
                  <a:t>Lösung</a:t>
                </a:r>
                <a:r>
                  <a:rPr lang="en-GB" sz="2000" dirty="0">
                    <a:solidFill>
                      <a:srgbClr val="FFC000"/>
                    </a:solidFill>
                  </a:rPr>
                  <a:t> </a:t>
                </a:r>
                <a:r>
                  <a:rPr lang="en-GB" sz="2000" dirty="0" err="1">
                    <a:solidFill>
                      <a:srgbClr val="FFC000"/>
                    </a:solidFill>
                  </a:rPr>
                  <a:t>notieren</a:t>
                </a:r>
                <a:r>
                  <a:rPr lang="en-GB" sz="2000" dirty="0">
                    <a:solidFill>
                      <a:srgbClr val="FFC000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12" name="Text Placeholder 11">
                <a:extLst>
                  <a:ext uri="{FF2B5EF4-FFF2-40B4-BE49-F238E27FC236}">
                    <a16:creationId xmlns:a16="http://schemas.microsoft.com/office/drawing/2014/main" id="{92392C31-21B1-F1AA-1CC2-CA21667E03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1935125"/>
                <a:ext cx="4429239" cy="4389631"/>
              </a:xfrm>
              <a:blipFill>
                <a:blip r:embed="rId2"/>
                <a:stretch>
                  <a:fillRect l="-165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3446AC-296D-C2F1-AB64-323757B1481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Exponentialgleichung</a:t>
            </a:r>
            <a:r>
              <a:rPr lang="en-GB" dirty="0"/>
              <a:t> </a:t>
            </a:r>
            <a:r>
              <a:rPr lang="en-GB" dirty="0" err="1"/>
              <a:t>lösen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636C88C-5A76-E6C4-7B39-BCAC883D722C}"/>
                  </a:ext>
                </a:extLst>
              </p:cNvPr>
              <p:cNvSpPr txBox="1"/>
              <p:nvPr/>
            </p:nvSpPr>
            <p:spPr>
              <a:xfrm>
                <a:off x="5773468" y="2679409"/>
                <a:ext cx="380770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4⋅</m:t>
                      </m:r>
                      <m:sSup>
                        <m:sSupPr>
                          <m:ctrlP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−2500=10000</m:t>
                      </m:r>
                    </m:oMath>
                  </m:oMathPara>
                </a14:m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636C88C-5A76-E6C4-7B39-BCAC883D7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468" y="2679409"/>
                <a:ext cx="3807709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30B1837-EE9E-E3A5-DE20-FBA71FA02DE0}"/>
                  </a:ext>
                </a:extLst>
              </p:cNvPr>
              <p:cNvSpPr txBox="1"/>
              <p:nvPr/>
            </p:nvSpPr>
            <p:spPr>
              <a:xfrm>
                <a:off x="6995790" y="3261193"/>
                <a:ext cx="258538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4⋅</m:t>
                      </m:r>
                      <m:sSup>
                        <m:sSupPr>
                          <m:ctrlP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=12500</m:t>
                      </m:r>
                    </m:oMath>
                  </m:oMathPara>
                </a14:m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30B1837-EE9E-E3A5-DE20-FBA71FA02D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5790" y="3261193"/>
                <a:ext cx="2585387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1DE506-6EF2-35A4-E3F3-22161494F339}"/>
                  </a:ext>
                </a:extLst>
              </p:cNvPr>
              <p:cNvSpPr txBox="1"/>
              <p:nvPr/>
            </p:nvSpPr>
            <p:spPr>
              <a:xfrm>
                <a:off x="7463621" y="3918530"/>
                <a:ext cx="192732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=3125</m:t>
                      </m:r>
                    </m:oMath>
                  </m:oMathPara>
                </a14:m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1DE506-6EF2-35A4-E3F3-22161494F3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3621" y="3918530"/>
                <a:ext cx="1927322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14853D-1C59-04DF-1D76-F0583859B8A5}"/>
                  </a:ext>
                </a:extLst>
              </p:cNvPr>
              <p:cNvSpPr txBox="1"/>
              <p:nvPr/>
            </p:nvSpPr>
            <p:spPr>
              <a:xfrm>
                <a:off x="6603834" y="4575867"/>
                <a:ext cx="364689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GB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e>
                            <m:sup>
                              <m:r>
                                <a:rPr lang="en-GB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func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sub>
                          </m:sSub>
                        </m:fName>
                        <m:e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3125</m:t>
                          </m:r>
                        </m:e>
                      </m:func>
                    </m:oMath>
                  </m:oMathPara>
                </a14:m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14853D-1C59-04DF-1D76-F0583859B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3834" y="4575867"/>
                <a:ext cx="3646896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FA7F284-54A9-BFF3-6FEB-9B8D7EF22A4F}"/>
                  </a:ext>
                </a:extLst>
              </p:cNvPr>
              <p:cNvSpPr txBox="1"/>
              <p:nvPr/>
            </p:nvSpPr>
            <p:spPr>
              <a:xfrm>
                <a:off x="7858845" y="5253442"/>
                <a:ext cx="122193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=2,5</m:t>
                      </m:r>
                    </m:oMath>
                  </m:oMathPara>
                </a14:m>
                <a:endParaRPr lang="en-DE" sz="28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FA7F284-54A9-BFF3-6FEB-9B8D7EF22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845" y="5253442"/>
                <a:ext cx="1221937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50DA67-518C-DD7A-F258-E3A174F35C39}"/>
                  </a:ext>
                </a:extLst>
              </p:cNvPr>
              <p:cNvSpPr txBox="1"/>
              <p:nvPr/>
            </p:nvSpPr>
            <p:spPr>
              <a:xfrm>
                <a:off x="10027746" y="2692767"/>
                <a:ext cx="141788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|+2500</m:t>
                      </m:r>
                    </m:oMath>
                  </m:oMathPara>
                </a14:m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50DA67-518C-DD7A-F258-E3A174F35C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746" y="2692767"/>
                <a:ext cx="1417888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D497ABA-A021-56FA-642E-06996C5C3B01}"/>
                  </a:ext>
                </a:extLst>
              </p:cNvPr>
              <p:cNvSpPr txBox="1"/>
              <p:nvPr/>
            </p:nvSpPr>
            <p:spPr>
              <a:xfrm>
                <a:off x="10027746" y="3261192"/>
                <a:ext cx="54874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|:4</m:t>
                      </m:r>
                    </m:oMath>
                  </m:oMathPara>
                </a14:m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D497ABA-A021-56FA-642E-06996C5C3B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746" y="3261192"/>
                <a:ext cx="548740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2A0ACB2-39DE-E56D-9C04-E2681080718D}"/>
                  </a:ext>
                </a:extLst>
              </p:cNvPr>
              <p:cNvSpPr txBox="1"/>
              <p:nvPr/>
            </p:nvSpPr>
            <p:spPr>
              <a:xfrm>
                <a:off x="10027746" y="3918530"/>
                <a:ext cx="145450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func>
                        <m:funcPr>
                          <m:ctrlP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sub>
                          </m:sSub>
                        </m:fName>
                        <m:e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(⋅)</m:t>
                          </m:r>
                        </m:e>
                      </m:func>
                    </m:oMath>
                  </m:oMathPara>
                </a14:m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2A0ACB2-39DE-E56D-9C04-E268108071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746" y="3918530"/>
                <a:ext cx="1454501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516496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Placeholder 11">
                <a:extLst>
                  <a:ext uri="{FF2B5EF4-FFF2-40B4-BE49-F238E27FC236}">
                    <a16:creationId xmlns:a16="http://schemas.microsoft.com/office/drawing/2014/main" id="{92392C31-21B1-F1AA-1CC2-CA21667E03F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1935125"/>
                <a:ext cx="4429239" cy="4389631"/>
              </a:xfrm>
            </p:spPr>
            <p:txBody>
              <a:bodyPr/>
              <a:lstStyle/>
              <a:p>
                <a:pPr marL="457200" indent="-457200">
                  <a:lnSpc>
                    <a:spcPct val="250000"/>
                  </a:lnSpc>
                  <a:buFont typeface="+mj-lt"/>
                  <a:buAutoNum type="arabicPeriod"/>
                </a:pPr>
                <a:r>
                  <a:rPr lang="en-GB" sz="2000" dirty="0"/>
                  <a:t>Die </a:t>
                </a:r>
                <a:r>
                  <a:rPr lang="en-GB" sz="2000" dirty="0" err="1"/>
                  <a:t>Gleichung</a:t>
                </a:r>
                <a:r>
                  <a:rPr lang="en-GB" sz="2000" dirty="0"/>
                  <a:t> in die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/>
                  <a:t> </a:t>
                </a:r>
                <a:r>
                  <a:rPr lang="en-GB" sz="2000" dirty="0" err="1"/>
                  <a:t>bringen</a:t>
                </a:r>
                <a:r>
                  <a:rPr lang="en-GB" sz="2000" dirty="0"/>
                  <a:t>.</a:t>
                </a:r>
              </a:p>
              <a:p>
                <a:pPr marL="457200" indent="-457200">
                  <a:lnSpc>
                    <a:spcPct val="250000"/>
                  </a:lnSpc>
                  <a:buFont typeface="+mj-lt"/>
                  <a:buAutoNum type="arabicPeriod"/>
                </a:pPr>
                <a:r>
                  <a:rPr lang="en-GB" sz="2000" dirty="0"/>
                  <a:t>Den </a:t>
                </a:r>
                <a:r>
                  <a:rPr lang="en-GB" sz="2000" dirty="0" err="1"/>
                  <a:t>Logarithmus</a:t>
                </a:r>
                <a:r>
                  <a:rPr lang="en-GB" sz="2000" dirty="0"/>
                  <a:t> </a:t>
                </a:r>
                <a:r>
                  <a:rPr lang="en-GB" sz="2000" dirty="0" err="1"/>
                  <a:t>zur</a:t>
                </a:r>
                <a:r>
                  <a:rPr lang="en-GB" sz="2000" dirty="0"/>
                  <a:t> Basis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/>
                  <a:t> </a:t>
                </a:r>
                <a:r>
                  <a:rPr lang="en-GB" sz="2000" dirty="0" err="1"/>
                  <a:t>anwenden</a:t>
                </a:r>
                <a:r>
                  <a:rPr lang="en-GB" sz="2000" dirty="0"/>
                  <a:t>.</a:t>
                </a:r>
              </a:p>
              <a:p>
                <a:pPr marL="457200" indent="-457200">
                  <a:lnSpc>
                    <a:spcPct val="250000"/>
                  </a:lnSpc>
                  <a:buFont typeface="+mj-lt"/>
                  <a:buAutoNum type="arabicPeriod"/>
                </a:pPr>
                <a:r>
                  <a:rPr lang="en-GB" sz="2000" dirty="0"/>
                  <a:t>Die </a:t>
                </a:r>
                <a:r>
                  <a:rPr lang="en-GB" sz="2000" dirty="0" err="1"/>
                  <a:t>Lösung</a:t>
                </a:r>
                <a:r>
                  <a:rPr lang="en-GB" sz="2000" dirty="0"/>
                  <a:t> </a:t>
                </a:r>
                <a:r>
                  <a:rPr lang="en-GB" sz="2000" dirty="0" err="1"/>
                  <a:t>notieren</a:t>
                </a:r>
                <a:r>
                  <a:rPr lang="en-GB" sz="2000" dirty="0"/>
                  <a:t>.</a:t>
                </a:r>
              </a:p>
            </p:txBody>
          </p:sp>
        </mc:Choice>
        <mc:Fallback>
          <p:sp>
            <p:nvSpPr>
              <p:cNvPr id="12" name="Text Placeholder 11">
                <a:extLst>
                  <a:ext uri="{FF2B5EF4-FFF2-40B4-BE49-F238E27FC236}">
                    <a16:creationId xmlns:a16="http://schemas.microsoft.com/office/drawing/2014/main" id="{92392C31-21B1-F1AA-1CC2-CA21667E03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1935125"/>
                <a:ext cx="4429239" cy="4389631"/>
              </a:xfrm>
              <a:blipFill>
                <a:blip r:embed="rId2"/>
                <a:stretch>
                  <a:fillRect l="-165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3446AC-296D-C2F1-AB64-323757B1481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Exponentialgleichung</a:t>
            </a:r>
            <a:r>
              <a:rPr lang="en-GB" dirty="0"/>
              <a:t> </a:t>
            </a:r>
            <a:r>
              <a:rPr lang="en-GB" dirty="0" err="1"/>
              <a:t>lösen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636C88C-5A76-E6C4-7B39-BCAC883D722C}"/>
                  </a:ext>
                </a:extLst>
              </p:cNvPr>
              <p:cNvSpPr txBox="1"/>
              <p:nvPr/>
            </p:nvSpPr>
            <p:spPr>
              <a:xfrm>
                <a:off x="5773468" y="2679409"/>
                <a:ext cx="380770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4⋅</m:t>
                      </m:r>
                      <m:sSup>
                        <m:sSupPr>
                          <m:ctrlP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−2500=10000</m:t>
                      </m:r>
                    </m:oMath>
                  </m:oMathPara>
                </a14:m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636C88C-5A76-E6C4-7B39-BCAC883D7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468" y="2679409"/>
                <a:ext cx="3807709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30B1837-EE9E-E3A5-DE20-FBA71FA02DE0}"/>
                  </a:ext>
                </a:extLst>
              </p:cNvPr>
              <p:cNvSpPr txBox="1"/>
              <p:nvPr/>
            </p:nvSpPr>
            <p:spPr>
              <a:xfrm>
                <a:off x="6995790" y="3261193"/>
                <a:ext cx="258538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4⋅</m:t>
                      </m:r>
                      <m:sSup>
                        <m:sSupPr>
                          <m:ctrlP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=12500</m:t>
                      </m:r>
                    </m:oMath>
                  </m:oMathPara>
                </a14:m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30B1837-EE9E-E3A5-DE20-FBA71FA02D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5790" y="3261193"/>
                <a:ext cx="2585387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1DE506-6EF2-35A4-E3F3-22161494F339}"/>
                  </a:ext>
                </a:extLst>
              </p:cNvPr>
              <p:cNvSpPr txBox="1"/>
              <p:nvPr/>
            </p:nvSpPr>
            <p:spPr>
              <a:xfrm>
                <a:off x="7463621" y="3918530"/>
                <a:ext cx="192732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=3125</m:t>
                      </m:r>
                    </m:oMath>
                  </m:oMathPara>
                </a14:m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1DE506-6EF2-35A4-E3F3-22161494F3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3621" y="3918530"/>
                <a:ext cx="1927322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14853D-1C59-04DF-1D76-F0583859B8A5}"/>
                  </a:ext>
                </a:extLst>
              </p:cNvPr>
              <p:cNvSpPr txBox="1"/>
              <p:nvPr/>
            </p:nvSpPr>
            <p:spPr>
              <a:xfrm>
                <a:off x="6603834" y="4575867"/>
                <a:ext cx="364689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GB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e>
                            <m:sup>
                              <m:r>
                                <a:rPr lang="en-GB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func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sub>
                          </m:sSub>
                        </m:fName>
                        <m:e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3125</m:t>
                          </m:r>
                        </m:e>
                      </m:func>
                    </m:oMath>
                  </m:oMathPara>
                </a14:m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14853D-1C59-04DF-1D76-F0583859B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3834" y="4575867"/>
                <a:ext cx="3646896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FA7F284-54A9-BFF3-6FEB-9B8D7EF22A4F}"/>
                  </a:ext>
                </a:extLst>
              </p:cNvPr>
              <p:cNvSpPr txBox="1"/>
              <p:nvPr/>
            </p:nvSpPr>
            <p:spPr>
              <a:xfrm>
                <a:off x="7858845" y="5253442"/>
                <a:ext cx="122193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=2,5</m:t>
                      </m:r>
                    </m:oMath>
                  </m:oMathPara>
                </a14:m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FA7F284-54A9-BFF3-6FEB-9B8D7EF22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845" y="5253442"/>
                <a:ext cx="1221937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50DA67-518C-DD7A-F258-E3A174F35C39}"/>
                  </a:ext>
                </a:extLst>
              </p:cNvPr>
              <p:cNvSpPr txBox="1"/>
              <p:nvPr/>
            </p:nvSpPr>
            <p:spPr>
              <a:xfrm>
                <a:off x="10027746" y="2692767"/>
                <a:ext cx="141788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|+2500</m:t>
                      </m:r>
                    </m:oMath>
                  </m:oMathPara>
                </a14:m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50DA67-518C-DD7A-F258-E3A174F35C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746" y="2692767"/>
                <a:ext cx="1417888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D497ABA-A021-56FA-642E-06996C5C3B01}"/>
                  </a:ext>
                </a:extLst>
              </p:cNvPr>
              <p:cNvSpPr txBox="1"/>
              <p:nvPr/>
            </p:nvSpPr>
            <p:spPr>
              <a:xfrm>
                <a:off x="10027746" y="3261192"/>
                <a:ext cx="54874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|:4</m:t>
                      </m:r>
                    </m:oMath>
                  </m:oMathPara>
                </a14:m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D497ABA-A021-56FA-642E-06996C5C3B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746" y="3261192"/>
                <a:ext cx="548740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2A0ACB2-39DE-E56D-9C04-E2681080718D}"/>
                  </a:ext>
                </a:extLst>
              </p:cNvPr>
              <p:cNvSpPr txBox="1"/>
              <p:nvPr/>
            </p:nvSpPr>
            <p:spPr>
              <a:xfrm>
                <a:off x="10027746" y="3918530"/>
                <a:ext cx="145450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func>
                        <m:funcPr>
                          <m:ctrlP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sub>
                          </m:sSub>
                        </m:fName>
                        <m:e>
                          <m:r>
                            <a:rPr lang="en-GB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(⋅)</m:t>
                          </m:r>
                        </m:e>
                      </m:func>
                    </m:oMath>
                  </m:oMathPara>
                </a14:m>
                <a:endParaRPr lang="en-DE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2A0ACB2-39DE-E56D-9C04-E268108071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746" y="3918530"/>
                <a:ext cx="1454501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911311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Cambria Math</vt:lpstr>
      <vt:lpstr>Montserrat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253</cp:revision>
  <dcterms:created xsi:type="dcterms:W3CDTF">2022-12-22T20:26:39Z</dcterms:created>
  <dcterms:modified xsi:type="dcterms:W3CDTF">2024-01-24T15:42:32Z</dcterms:modified>
</cp:coreProperties>
</file>