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76" r:id="rId4"/>
    <p:sldId id="278" r:id="rId5"/>
    <p:sldId id="277" r:id="rId6"/>
    <p:sldId id="261" r:id="rId7"/>
    <p:sldId id="272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7037"/>
    <a:srgbClr val="635B46"/>
    <a:srgbClr val="EA919E"/>
    <a:srgbClr val="000000"/>
    <a:srgbClr val="0D2504"/>
    <a:srgbClr val="010201"/>
    <a:srgbClr val="99B7AE"/>
    <a:srgbClr val="00B050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C2B03B-6346-4A01-A746-AFF789CF3CF7}" v="52" dt="2024-01-24T15:23:50.7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>
        <p:scale>
          <a:sx n="60" d="100"/>
          <a:sy n="60" d="100"/>
        </p:scale>
        <p:origin x="82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BAC2B03B-6346-4A01-A746-AFF789CF3CF7}"/>
    <pc:docChg chg="custSel modSld">
      <pc:chgData name="Abels, Patrick" userId="ba666de4-0d21-43a6-8e66-51a18aae1b4a" providerId="ADAL" clId="{BAC2B03B-6346-4A01-A746-AFF789CF3CF7}" dt="2024-01-24T15:23:50.727" v="111"/>
      <pc:docMkLst>
        <pc:docMk/>
      </pc:docMkLst>
      <pc:sldChg chg="delSp modSp mod">
        <pc:chgData name="Abels, Patrick" userId="ba666de4-0d21-43a6-8e66-51a18aae1b4a" providerId="ADAL" clId="{BAC2B03B-6346-4A01-A746-AFF789CF3CF7}" dt="2024-01-24T15:19:33.651" v="16" actId="1076"/>
        <pc:sldMkLst>
          <pc:docMk/>
          <pc:sldMk cId="4223110314" sldId="261"/>
        </pc:sldMkLst>
        <pc:picChg chg="mod">
          <ac:chgData name="Abels, Patrick" userId="ba666de4-0d21-43a6-8e66-51a18aae1b4a" providerId="ADAL" clId="{BAC2B03B-6346-4A01-A746-AFF789CF3CF7}" dt="2024-01-24T15:19:33.651" v="16" actId="1076"/>
          <ac:picMkLst>
            <pc:docMk/>
            <pc:sldMk cId="4223110314" sldId="261"/>
            <ac:picMk id="4" creationId="{7E5A8DDF-CA96-E84B-5987-ECCC0F9A72EE}"/>
          </ac:picMkLst>
        </pc:picChg>
        <pc:picChg chg="del">
          <ac:chgData name="Abels, Patrick" userId="ba666de4-0d21-43a6-8e66-51a18aae1b4a" providerId="ADAL" clId="{BAC2B03B-6346-4A01-A746-AFF789CF3CF7}" dt="2024-01-24T15:19:28.993" v="13" actId="478"/>
          <ac:picMkLst>
            <pc:docMk/>
            <pc:sldMk cId="4223110314" sldId="261"/>
            <ac:picMk id="12" creationId="{85E10375-70DC-79CE-5F8B-74DE68575E19}"/>
          </ac:picMkLst>
        </pc:picChg>
      </pc:sldChg>
      <pc:sldChg chg="addSp modSp mod">
        <pc:chgData name="Abels, Patrick" userId="ba666de4-0d21-43a6-8e66-51a18aae1b4a" providerId="ADAL" clId="{BAC2B03B-6346-4A01-A746-AFF789CF3CF7}" dt="2024-01-24T15:20:29.416" v="59" actId="1035"/>
        <pc:sldMkLst>
          <pc:docMk/>
          <pc:sldMk cId="1696715170" sldId="272"/>
        </pc:sldMkLst>
        <pc:picChg chg="add mod modCrop">
          <ac:chgData name="Abels, Patrick" userId="ba666de4-0d21-43a6-8e66-51a18aae1b4a" providerId="ADAL" clId="{BAC2B03B-6346-4A01-A746-AFF789CF3CF7}" dt="2024-01-24T15:20:29.416" v="59" actId="1035"/>
          <ac:picMkLst>
            <pc:docMk/>
            <pc:sldMk cId="1696715170" sldId="272"/>
            <ac:picMk id="3" creationId="{B63958A7-7FB7-3611-4F53-2CFB0F127270}"/>
          </ac:picMkLst>
        </pc:picChg>
        <pc:picChg chg="mod modCrop">
          <ac:chgData name="Abels, Patrick" userId="ba666de4-0d21-43a6-8e66-51a18aae1b4a" providerId="ADAL" clId="{BAC2B03B-6346-4A01-A746-AFF789CF3CF7}" dt="2024-01-24T15:20:29.416" v="59" actId="1035"/>
          <ac:picMkLst>
            <pc:docMk/>
            <pc:sldMk cId="1696715170" sldId="272"/>
            <ac:picMk id="4" creationId="{15048D79-E93E-AB81-0A90-A758C37B68E3}"/>
          </ac:picMkLst>
        </pc:picChg>
      </pc:sldChg>
      <pc:sldChg chg="addSp modSp mod">
        <pc:chgData name="Abels, Patrick" userId="ba666de4-0d21-43a6-8e66-51a18aae1b4a" providerId="ADAL" clId="{BAC2B03B-6346-4A01-A746-AFF789CF3CF7}" dt="2024-01-24T15:23:50.727" v="111"/>
        <pc:sldMkLst>
          <pc:docMk/>
          <pc:sldMk cId="4229299927" sldId="278"/>
        </pc:sldMkLst>
        <pc:spChg chg="mod">
          <ac:chgData name="Abels, Patrick" userId="ba666de4-0d21-43a6-8e66-51a18aae1b4a" providerId="ADAL" clId="{BAC2B03B-6346-4A01-A746-AFF789CF3CF7}" dt="2024-01-24T15:22:10.955" v="83" actId="1076"/>
          <ac:spMkLst>
            <pc:docMk/>
            <pc:sldMk cId="4229299927" sldId="278"/>
            <ac:spMk id="2" creationId="{79F8318F-A9D3-22F7-0418-3F3611CAD399}"/>
          </ac:spMkLst>
        </pc:spChg>
        <pc:spChg chg="add mod">
          <ac:chgData name="Abels, Patrick" userId="ba666de4-0d21-43a6-8e66-51a18aae1b4a" providerId="ADAL" clId="{BAC2B03B-6346-4A01-A746-AFF789CF3CF7}" dt="2024-01-24T15:22:10.955" v="83" actId="1076"/>
          <ac:spMkLst>
            <pc:docMk/>
            <pc:sldMk cId="4229299927" sldId="278"/>
            <ac:spMk id="3" creationId="{2F58E5D1-D75C-656E-F9E4-9E926643873E}"/>
          </ac:spMkLst>
        </pc:spChg>
        <pc:spChg chg="add mod">
          <ac:chgData name="Abels, Patrick" userId="ba666de4-0d21-43a6-8e66-51a18aae1b4a" providerId="ADAL" clId="{BAC2B03B-6346-4A01-A746-AFF789CF3CF7}" dt="2024-01-24T15:22:10.955" v="83" actId="1076"/>
          <ac:spMkLst>
            <pc:docMk/>
            <pc:sldMk cId="4229299927" sldId="278"/>
            <ac:spMk id="4" creationId="{52D54D75-8BB3-DECF-9960-CA3E1D36D6BE}"/>
          </ac:spMkLst>
        </pc:spChg>
        <pc:spChg chg="add mod">
          <ac:chgData name="Abels, Patrick" userId="ba666de4-0d21-43a6-8e66-51a18aae1b4a" providerId="ADAL" clId="{BAC2B03B-6346-4A01-A746-AFF789CF3CF7}" dt="2024-01-24T15:22:47.082" v="93" actId="207"/>
          <ac:spMkLst>
            <pc:docMk/>
            <pc:sldMk cId="4229299927" sldId="278"/>
            <ac:spMk id="5" creationId="{2A41DF52-593B-4CE7-9C5D-362BD23D8A9B}"/>
          </ac:spMkLst>
        </pc:spChg>
        <pc:spChg chg="add mod">
          <ac:chgData name="Abels, Patrick" userId="ba666de4-0d21-43a6-8e66-51a18aae1b4a" providerId="ADAL" clId="{BAC2B03B-6346-4A01-A746-AFF789CF3CF7}" dt="2024-01-24T15:23:12.866" v="97" actId="1076"/>
          <ac:spMkLst>
            <pc:docMk/>
            <pc:sldMk cId="4229299927" sldId="278"/>
            <ac:spMk id="6" creationId="{881C37A8-E563-3570-6782-E0317E0CB7BD}"/>
          </ac:spMkLst>
        </pc:spChg>
        <pc:spChg chg="add mod">
          <ac:chgData name="Abels, Patrick" userId="ba666de4-0d21-43a6-8e66-51a18aae1b4a" providerId="ADAL" clId="{BAC2B03B-6346-4A01-A746-AFF789CF3CF7}" dt="2024-01-24T15:23:07.476" v="96" actId="1076"/>
          <ac:spMkLst>
            <pc:docMk/>
            <pc:sldMk cId="4229299927" sldId="278"/>
            <ac:spMk id="7" creationId="{0BF49E84-3A13-2605-8625-A7C774C721BC}"/>
          </ac:spMkLst>
        </pc:spChg>
        <pc:spChg chg="add mod">
          <ac:chgData name="Abels, Patrick" userId="ba666de4-0d21-43a6-8e66-51a18aae1b4a" providerId="ADAL" clId="{BAC2B03B-6346-4A01-A746-AFF789CF3CF7}" dt="2024-01-24T15:23:45.579" v="108" actId="1076"/>
          <ac:spMkLst>
            <pc:docMk/>
            <pc:sldMk cId="4229299927" sldId="278"/>
            <ac:spMk id="12" creationId="{CCEC6C7A-EFDE-E650-726A-BABC1D8212E9}"/>
          </ac:spMkLst>
        </pc:spChg>
        <pc:spChg chg="add mod">
          <ac:chgData name="Abels, Patrick" userId="ba666de4-0d21-43a6-8e66-51a18aae1b4a" providerId="ADAL" clId="{BAC2B03B-6346-4A01-A746-AFF789CF3CF7}" dt="2024-01-24T15:23:50.331" v="110" actId="1076"/>
          <ac:spMkLst>
            <pc:docMk/>
            <pc:sldMk cId="4229299927" sldId="278"/>
            <ac:spMk id="13" creationId="{25688025-C1E6-7451-0DCA-1C550F552AFC}"/>
          </ac:spMkLst>
        </pc:spChg>
        <pc:spChg chg="add mod">
          <ac:chgData name="Abels, Patrick" userId="ba666de4-0d21-43a6-8e66-51a18aae1b4a" providerId="ADAL" clId="{BAC2B03B-6346-4A01-A746-AFF789CF3CF7}" dt="2024-01-24T15:23:50.727" v="111"/>
          <ac:spMkLst>
            <pc:docMk/>
            <pc:sldMk cId="4229299927" sldId="278"/>
            <ac:spMk id="14" creationId="{041A6259-8150-5373-DFEA-64FEB1F41296}"/>
          </ac:spMkLst>
        </pc:spChg>
        <pc:cxnChg chg="add mod">
          <ac:chgData name="Abels, Patrick" userId="ba666de4-0d21-43a6-8e66-51a18aae1b4a" providerId="ADAL" clId="{BAC2B03B-6346-4A01-A746-AFF789CF3CF7}" dt="2024-01-24T15:23:25.136" v="99" actId="208"/>
          <ac:cxnSpMkLst>
            <pc:docMk/>
            <pc:sldMk cId="4229299927" sldId="278"/>
            <ac:cxnSpMk id="9" creationId="{73212D08-5662-D1FD-9257-ABC07404DD24}"/>
          </ac:cxnSpMkLst>
        </pc:cxnChg>
        <pc:cxnChg chg="add mod">
          <ac:chgData name="Abels, Patrick" userId="ba666de4-0d21-43a6-8e66-51a18aae1b4a" providerId="ADAL" clId="{BAC2B03B-6346-4A01-A746-AFF789CF3CF7}" dt="2024-01-24T15:23:29.972" v="101" actId="1076"/>
          <ac:cxnSpMkLst>
            <pc:docMk/>
            <pc:sldMk cId="4229299927" sldId="278"/>
            <ac:cxnSpMk id="10" creationId="{782627A6-54FE-C6FE-DF95-2D49C8AD3959}"/>
          </ac:cxnSpMkLst>
        </pc:cxnChg>
        <pc:cxnChg chg="add mod">
          <ac:chgData name="Abels, Patrick" userId="ba666de4-0d21-43a6-8e66-51a18aae1b4a" providerId="ADAL" clId="{BAC2B03B-6346-4A01-A746-AFF789CF3CF7}" dt="2024-01-24T15:23:30.294" v="102"/>
          <ac:cxnSpMkLst>
            <pc:docMk/>
            <pc:sldMk cId="4229299927" sldId="278"/>
            <ac:cxnSpMk id="11" creationId="{9C8D43CF-9C5D-ADA5-DFFD-1F4285CDC036}"/>
          </ac:cxnSpMkLst>
        </pc:cxnChg>
      </pc:sldChg>
    </pc:docChg>
  </pc:docChgLst>
  <pc:docChgLst>
    <pc:chgData name="Abels, Patrick" userId="ba666de4-0d21-43a6-8e66-51a18aae1b4a" providerId="ADAL" clId="{4E819745-0611-44D4-8209-4AFDA84ABCFA}"/>
    <pc:docChg chg="custSel delSld modSld">
      <pc:chgData name="Abels, Patrick" userId="ba666de4-0d21-43a6-8e66-51a18aae1b4a" providerId="ADAL" clId="{4E819745-0611-44D4-8209-4AFDA84ABCFA}" dt="2023-12-28T20:50:18.321" v="426" actId="1076"/>
      <pc:docMkLst>
        <pc:docMk/>
      </pc:docMkLst>
      <pc:sldChg chg="addSp delSp modSp mod">
        <pc:chgData name="Abels, Patrick" userId="ba666de4-0d21-43a6-8e66-51a18aae1b4a" providerId="ADAL" clId="{4E819745-0611-44D4-8209-4AFDA84ABCFA}" dt="2023-12-28T20:50:18.321" v="426" actId="1076"/>
        <pc:sldMkLst>
          <pc:docMk/>
          <pc:sldMk cId="4223110314" sldId="261"/>
        </pc:sldMkLst>
        <pc:spChg chg="mod">
          <ac:chgData name="Abels, Patrick" userId="ba666de4-0d21-43a6-8e66-51a18aae1b4a" providerId="ADAL" clId="{4E819745-0611-44D4-8209-4AFDA84ABCFA}" dt="2023-12-28T20:46:49.663" v="407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4E819745-0611-44D4-8209-4AFDA84ABCFA}" dt="2023-12-28T20:50:18.321" v="426" actId="1076"/>
          <ac:picMkLst>
            <pc:docMk/>
            <pc:sldMk cId="4223110314" sldId="261"/>
            <ac:picMk id="4" creationId="{7E5A8DDF-CA96-E84B-5987-ECCC0F9A72EE}"/>
          </ac:picMkLst>
        </pc:picChg>
        <pc:picChg chg="del">
          <ac:chgData name="Abels, Patrick" userId="ba666de4-0d21-43a6-8e66-51a18aae1b4a" providerId="ADAL" clId="{4E819745-0611-44D4-8209-4AFDA84ABCFA}" dt="2023-12-28T20:46:43.783" v="399" actId="478"/>
          <ac:picMkLst>
            <pc:docMk/>
            <pc:sldMk cId="4223110314" sldId="261"/>
            <ac:picMk id="5" creationId="{E047F9A3-7894-E298-BB5B-532CAA3832C4}"/>
          </ac:picMkLst>
        </pc:picChg>
        <pc:picChg chg="del">
          <ac:chgData name="Abels, Patrick" userId="ba666de4-0d21-43a6-8e66-51a18aae1b4a" providerId="ADAL" clId="{4E819745-0611-44D4-8209-4AFDA84ABCFA}" dt="2023-12-28T20:46:41.401" v="398" actId="478"/>
          <ac:picMkLst>
            <pc:docMk/>
            <pc:sldMk cId="4223110314" sldId="261"/>
            <ac:picMk id="8" creationId="{BC730890-8E43-FE2C-CEDC-ED1F513C0957}"/>
          </ac:picMkLst>
        </pc:picChg>
        <pc:picChg chg="del mod">
          <ac:chgData name="Abels, Patrick" userId="ba666de4-0d21-43a6-8e66-51a18aae1b4a" providerId="ADAL" clId="{4E819745-0611-44D4-8209-4AFDA84ABCFA}" dt="2023-12-28T20:46:32.494" v="396" actId="478"/>
          <ac:picMkLst>
            <pc:docMk/>
            <pc:sldMk cId="4223110314" sldId="261"/>
            <ac:picMk id="9" creationId="{9CE33568-E835-E012-0D12-D2344C6FFDF5}"/>
          </ac:picMkLst>
        </pc:picChg>
        <pc:picChg chg="del">
          <ac:chgData name="Abels, Patrick" userId="ba666de4-0d21-43a6-8e66-51a18aae1b4a" providerId="ADAL" clId="{4E819745-0611-44D4-8209-4AFDA84ABCFA}" dt="2023-12-28T20:46:39.562" v="397" actId="478"/>
          <ac:picMkLst>
            <pc:docMk/>
            <pc:sldMk cId="4223110314" sldId="261"/>
            <ac:picMk id="10" creationId="{4FA88E33-6DBD-F23C-B1F8-EBEF6E0489C3}"/>
          </ac:picMkLst>
        </pc:picChg>
        <pc:picChg chg="add mod">
          <ac:chgData name="Abels, Patrick" userId="ba666de4-0d21-43a6-8e66-51a18aae1b4a" providerId="ADAL" clId="{4E819745-0611-44D4-8209-4AFDA84ABCFA}" dt="2023-12-28T20:50:18.321" v="426" actId="1076"/>
          <ac:picMkLst>
            <pc:docMk/>
            <pc:sldMk cId="4223110314" sldId="261"/>
            <ac:picMk id="12" creationId="{85E10375-70DC-79CE-5F8B-74DE68575E19}"/>
          </ac:picMkLst>
        </pc:picChg>
      </pc:sldChg>
      <pc:sldChg chg="addSp delSp modSp mod">
        <pc:chgData name="Abels, Patrick" userId="ba666de4-0d21-43a6-8e66-51a18aae1b4a" providerId="ADAL" clId="{4E819745-0611-44D4-8209-4AFDA84ABCFA}" dt="2023-12-28T20:49:49.963" v="418" actId="1076"/>
        <pc:sldMkLst>
          <pc:docMk/>
          <pc:sldMk cId="1696715170" sldId="272"/>
        </pc:sldMkLst>
        <pc:spChg chg="mod">
          <ac:chgData name="Abels, Patrick" userId="ba666de4-0d21-43a6-8e66-51a18aae1b4a" providerId="ADAL" clId="{4E819745-0611-44D4-8209-4AFDA84ABCFA}" dt="2023-12-28T20:49:44.969" v="416" actId="6549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4E819745-0611-44D4-8209-4AFDA84ABCFA}" dt="2023-12-28T20:49:49.963" v="418" actId="1076"/>
          <ac:picMkLst>
            <pc:docMk/>
            <pc:sldMk cId="1696715170" sldId="272"/>
            <ac:picMk id="4" creationId="{15048D79-E93E-AB81-0A90-A758C37B68E3}"/>
          </ac:picMkLst>
        </pc:picChg>
        <pc:picChg chg="del">
          <ac:chgData name="Abels, Patrick" userId="ba666de4-0d21-43a6-8e66-51a18aae1b4a" providerId="ADAL" clId="{4E819745-0611-44D4-8209-4AFDA84ABCFA}" dt="2023-12-28T20:49:38.666" v="413" actId="478"/>
          <ac:picMkLst>
            <pc:docMk/>
            <pc:sldMk cId="1696715170" sldId="272"/>
            <ac:picMk id="5" creationId="{D3009BFC-6FAB-A7E3-1CC8-ACBB016F17C7}"/>
          </ac:picMkLst>
        </pc:picChg>
      </pc:sldChg>
      <pc:sldChg chg="addSp delSp modSp mod">
        <pc:chgData name="Abels, Patrick" userId="ba666de4-0d21-43a6-8e66-51a18aae1b4a" providerId="ADAL" clId="{4E819745-0611-44D4-8209-4AFDA84ABCFA}" dt="2023-12-28T20:33:26.547" v="153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4E819745-0611-44D4-8209-4AFDA84ABCFA}" dt="2023-12-28T20:33:26.547" v="153" actId="20577"/>
          <ac:spMkLst>
            <pc:docMk/>
            <pc:sldMk cId="1306728353" sldId="274"/>
            <ac:spMk id="2" creationId="{E48070DE-A5F9-BD5B-6EDA-2B06A4048B06}"/>
          </ac:spMkLst>
        </pc:spChg>
        <pc:spChg chg="add mod">
          <ac:chgData name="Abels, Patrick" userId="ba666de4-0d21-43a6-8e66-51a18aae1b4a" providerId="ADAL" clId="{4E819745-0611-44D4-8209-4AFDA84ABCFA}" dt="2023-12-28T20:32:38.075" v="125" actId="1038"/>
          <ac:spMkLst>
            <pc:docMk/>
            <pc:sldMk cId="1306728353" sldId="274"/>
            <ac:spMk id="3" creationId="{5F70B211-EB86-B2DB-AD2D-BF1FAB6F9BB2}"/>
          </ac:spMkLst>
        </pc:spChg>
        <pc:picChg chg="del">
          <ac:chgData name="Abels, Patrick" userId="ba666de4-0d21-43a6-8e66-51a18aae1b4a" providerId="ADAL" clId="{4E819745-0611-44D4-8209-4AFDA84ABCFA}" dt="2023-12-28T20:31:02.498" v="14" actId="478"/>
          <ac:picMkLst>
            <pc:docMk/>
            <pc:sldMk cId="1306728353" sldId="274"/>
            <ac:picMk id="4" creationId="{AFF90D08-F621-75A6-996F-70EB220EE14E}"/>
          </ac:picMkLst>
        </pc:picChg>
      </pc:sldChg>
      <pc:sldChg chg="modSp mod">
        <pc:chgData name="Abels, Patrick" userId="ba666de4-0d21-43a6-8e66-51a18aae1b4a" providerId="ADAL" clId="{4E819745-0611-44D4-8209-4AFDA84ABCFA}" dt="2023-12-28T20:30:06.901" v="13" actId="20577"/>
        <pc:sldMkLst>
          <pc:docMk/>
          <pc:sldMk cId="3031158712" sldId="276"/>
        </pc:sldMkLst>
        <pc:spChg chg="mod">
          <ac:chgData name="Abels, Patrick" userId="ba666de4-0d21-43a6-8e66-51a18aae1b4a" providerId="ADAL" clId="{4E819745-0611-44D4-8209-4AFDA84ABCFA}" dt="2023-12-28T20:30:06.901" v="13" actId="20577"/>
          <ac:spMkLst>
            <pc:docMk/>
            <pc:sldMk cId="3031158712" sldId="276"/>
            <ac:spMk id="2" creationId="{D747B218-3463-13E6-B5AE-249EB2E7DF97}"/>
          </ac:spMkLst>
        </pc:spChg>
      </pc:sldChg>
      <pc:sldChg chg="addSp delSp modSp mod chgLayout">
        <pc:chgData name="Abels, Patrick" userId="ba666de4-0d21-43a6-8e66-51a18aae1b4a" providerId="ADAL" clId="{4E819745-0611-44D4-8209-4AFDA84ABCFA}" dt="2023-12-28T20:45:00.576" v="394" actId="20577"/>
        <pc:sldMkLst>
          <pc:docMk/>
          <pc:sldMk cId="1707741924" sldId="277"/>
        </pc:sldMkLst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2" creationId="{504F5514-4CD0-EB25-7C1D-B92EA77CC02D}"/>
          </ac:spMkLst>
        </pc:spChg>
        <pc:spChg chg="mod ord">
          <ac:chgData name="Abels, Patrick" userId="ba666de4-0d21-43a6-8e66-51a18aae1b4a" providerId="ADAL" clId="{4E819745-0611-44D4-8209-4AFDA84ABCFA}" dt="2023-12-28T20:39:00.886" v="210" actId="700"/>
          <ac:spMkLst>
            <pc:docMk/>
            <pc:sldMk cId="1707741924" sldId="277"/>
            <ac:spMk id="3" creationId="{C23446AC-296D-C2F1-AB64-323757B1481A}"/>
          </ac:spMkLst>
        </pc:spChg>
        <pc:spChg chg="del">
          <ac:chgData name="Abels, Patrick" userId="ba666de4-0d21-43a6-8e66-51a18aae1b4a" providerId="ADAL" clId="{4E819745-0611-44D4-8209-4AFDA84ABCFA}" dt="2023-12-28T20:36:56.971" v="205" actId="478"/>
          <ac:spMkLst>
            <pc:docMk/>
            <pc:sldMk cId="1707741924" sldId="277"/>
            <ac:spMk id="4" creationId="{A812DF4D-3C65-5D60-1E99-67AAFEE7F8A5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5" creationId="{C12C2C58-3BCC-04B9-D210-2C8C48BBA3A9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6" creationId="{146D3FC6-34EC-35C4-AABB-B8BC84864D94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7" creationId="{6752D36C-86E8-8EF2-E3D3-CBBB9631E0DF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8" creationId="{3FD4D953-2508-6EFB-05AE-80C7EDF7CE90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10" creationId="{ED6DB9C7-CD08-077E-E1AC-BF217435D2A7}"/>
          </ac:spMkLst>
        </pc:spChg>
        <pc:spChg chg="add del mod">
          <ac:chgData name="Abels, Patrick" userId="ba666de4-0d21-43a6-8e66-51a18aae1b4a" providerId="ADAL" clId="{4E819745-0611-44D4-8209-4AFDA84ABCFA}" dt="2023-12-28T20:38:48.238" v="209" actId="478"/>
          <ac:spMkLst>
            <pc:docMk/>
            <pc:sldMk cId="1707741924" sldId="277"/>
            <ac:spMk id="11" creationId="{66F07AAF-97FF-8C1E-C654-23B66912C30C}"/>
          </ac:spMkLst>
        </pc:spChg>
        <pc:spChg chg="add mod ord">
          <ac:chgData name="Abels, Patrick" userId="ba666de4-0d21-43a6-8e66-51a18aae1b4a" providerId="ADAL" clId="{4E819745-0611-44D4-8209-4AFDA84ABCFA}" dt="2023-12-28T20:45:00.576" v="394" actId="20577"/>
          <ac:spMkLst>
            <pc:docMk/>
            <pc:sldMk cId="1707741924" sldId="277"/>
            <ac:spMk id="12" creationId="{92392C31-21B1-F1AA-1CC2-CA21667E03F5}"/>
          </ac:spMkLst>
        </pc:spChg>
        <pc:spChg chg="add mod">
          <ac:chgData name="Abels, Patrick" userId="ba666de4-0d21-43a6-8e66-51a18aae1b4a" providerId="ADAL" clId="{4E819745-0611-44D4-8209-4AFDA84ABCFA}" dt="2023-12-28T20:44:44.383" v="389" actId="1076"/>
          <ac:spMkLst>
            <pc:docMk/>
            <pc:sldMk cId="1707741924" sldId="277"/>
            <ac:spMk id="13" creationId="{92847C20-36D5-C992-DE4D-FE59B9B5E43A}"/>
          </ac:spMkLst>
        </pc:spChg>
        <pc:spChg chg="add del mod">
          <ac:chgData name="Abels, Patrick" userId="ba666de4-0d21-43a6-8e66-51a18aae1b4a" providerId="ADAL" clId="{4E819745-0611-44D4-8209-4AFDA84ABCFA}" dt="2023-12-28T20:41:21.859" v="311" actId="478"/>
          <ac:spMkLst>
            <pc:docMk/>
            <pc:sldMk cId="1707741924" sldId="277"/>
            <ac:spMk id="14" creationId="{AE2F8712-1AA5-7A7C-6243-5D56D0015E3F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5" creationId="{E5369E46-9D25-2825-2B0C-10B89EC77BDC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6" creationId="{96FA56B1-B163-05C9-65A2-F92BD6A5126D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7" creationId="{51FC53B1-3826-083D-8C48-9E2952AF4BD5}"/>
          </ac:spMkLst>
        </pc:spChg>
        <pc:spChg chg="add mod">
          <ac:chgData name="Abels, Patrick" userId="ba666de4-0d21-43a6-8e66-51a18aae1b4a" providerId="ADAL" clId="{4E819745-0611-44D4-8209-4AFDA84ABCFA}" dt="2023-12-28T20:44:30.571" v="385" actId="1076"/>
          <ac:spMkLst>
            <pc:docMk/>
            <pc:sldMk cId="1707741924" sldId="277"/>
            <ac:spMk id="18" creationId="{DC666C98-AAB0-B187-CA9A-F23F3A8C5EED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19" creationId="{1BED8E62-4144-BF6C-3230-5303A5F85FDE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20" creationId="{1652D540-11C3-DB64-A25C-99FB1C5F6337}"/>
          </ac:spMkLst>
        </pc:spChg>
        <pc:spChg chg="add mod">
          <ac:chgData name="Abels, Patrick" userId="ba666de4-0d21-43a6-8e66-51a18aae1b4a" providerId="ADAL" clId="{4E819745-0611-44D4-8209-4AFDA84ABCFA}" dt="2023-12-28T20:44:50.603" v="390" actId="1076"/>
          <ac:spMkLst>
            <pc:docMk/>
            <pc:sldMk cId="1707741924" sldId="277"/>
            <ac:spMk id="21" creationId="{D3B88171-9DD9-4B47-4FC2-779318B476A2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22" creationId="{245E579C-EC43-D495-0ABA-54253404E62A}"/>
          </ac:spMkLst>
        </pc:spChg>
        <pc:spChg chg="del">
          <ac:chgData name="Abels, Patrick" userId="ba666de4-0d21-43a6-8e66-51a18aae1b4a" providerId="ADAL" clId="{4E819745-0611-44D4-8209-4AFDA84ABCFA}" dt="2023-12-28T20:36:59.542" v="206" actId="478"/>
          <ac:spMkLst>
            <pc:docMk/>
            <pc:sldMk cId="1707741924" sldId="277"/>
            <ac:spMk id="23" creationId="{39FC9220-8FE1-A474-FBF5-83127CFA7A9C}"/>
          </ac:spMkLst>
        </pc:spChg>
        <pc:picChg chg="del">
          <ac:chgData name="Abels, Patrick" userId="ba666de4-0d21-43a6-8e66-51a18aae1b4a" providerId="ADAL" clId="{4E819745-0611-44D4-8209-4AFDA84ABCFA}" dt="2023-12-28T20:37:02.201" v="207" actId="478"/>
          <ac:picMkLst>
            <pc:docMk/>
            <pc:sldMk cId="1707741924" sldId="277"/>
            <ac:picMk id="9" creationId="{AE0E1D55-4E99-5D4D-DBED-A9894DDF20E9}"/>
          </ac:picMkLst>
        </pc:picChg>
        <pc:cxnChg chg="del mod">
          <ac:chgData name="Abels, Patrick" userId="ba666de4-0d21-43a6-8e66-51a18aae1b4a" providerId="ADAL" clId="{4E819745-0611-44D4-8209-4AFDA84ABCFA}" dt="2023-12-28T20:36:59.542" v="206" actId="478"/>
          <ac:cxnSpMkLst>
            <pc:docMk/>
            <pc:sldMk cId="1707741924" sldId="277"/>
            <ac:cxnSpMk id="24" creationId="{601C848F-57EA-6994-8940-DB9FAE1ABCE3}"/>
          </ac:cxnSpMkLst>
        </pc:cxnChg>
      </pc:sldChg>
      <pc:sldChg chg="addSp delSp modSp mod">
        <pc:chgData name="Abels, Patrick" userId="ba666de4-0d21-43a6-8e66-51a18aae1b4a" providerId="ADAL" clId="{4E819745-0611-44D4-8209-4AFDA84ABCFA}" dt="2023-12-28T20:35:10.930" v="192" actId="1076"/>
        <pc:sldMkLst>
          <pc:docMk/>
          <pc:sldMk cId="4229299927" sldId="278"/>
        </pc:sldMkLst>
        <pc:spChg chg="add mod">
          <ac:chgData name="Abels, Patrick" userId="ba666de4-0d21-43a6-8e66-51a18aae1b4a" providerId="ADAL" clId="{4E819745-0611-44D4-8209-4AFDA84ABCFA}" dt="2023-12-28T20:35:10.930" v="192" actId="1076"/>
          <ac:spMkLst>
            <pc:docMk/>
            <pc:sldMk cId="4229299927" sldId="278"/>
            <ac:spMk id="2" creationId="{79F8318F-A9D3-22F7-0418-3F3611CAD399}"/>
          </ac:spMkLst>
        </pc:spChg>
        <pc:spChg chg="del">
          <ac:chgData name="Abels, Patrick" userId="ba666de4-0d21-43a6-8e66-51a18aae1b4a" providerId="ADAL" clId="{4E819745-0611-44D4-8209-4AFDA84ABCFA}" dt="2023-12-28T20:35:02.723" v="187" actId="478"/>
          <ac:spMkLst>
            <pc:docMk/>
            <pc:sldMk cId="4229299927" sldId="278"/>
            <ac:spMk id="4" creationId="{05C29EB1-A714-2AFD-59D5-D5D56D63249F}"/>
          </ac:spMkLst>
        </pc:spChg>
        <pc:picChg chg="del">
          <ac:chgData name="Abels, Patrick" userId="ba666de4-0d21-43a6-8e66-51a18aae1b4a" providerId="ADAL" clId="{4E819745-0611-44D4-8209-4AFDA84ABCFA}" dt="2023-12-28T20:34:22.917" v="154" actId="478"/>
          <ac:picMkLst>
            <pc:docMk/>
            <pc:sldMk cId="4229299927" sldId="278"/>
            <ac:picMk id="11" creationId="{DED68B9B-A67B-628D-4509-691F92FCB316}"/>
          </ac:picMkLst>
        </pc:picChg>
      </pc:sldChg>
      <pc:sldChg chg="del">
        <pc:chgData name="Abels, Patrick" userId="ba666de4-0d21-43a6-8e66-51a18aae1b4a" providerId="ADAL" clId="{4E819745-0611-44D4-8209-4AFDA84ABCFA}" dt="2023-12-28T20:49:36.678" v="412" actId="47"/>
        <pc:sldMkLst>
          <pc:docMk/>
          <pc:sldMk cId="4045192049" sldId="279"/>
        </pc:sldMkLst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76D40ECE-2383-4DE9-B62F-E63EDCE346C5}"/>
    <pc:docChg chg="undo custSel addSld delSld modSld modMainMaster">
      <pc:chgData name="Abels, Patrick" userId="ba666de4-0d21-43a6-8e66-51a18aae1b4a" providerId="ADAL" clId="{76D40ECE-2383-4DE9-B62F-E63EDCE346C5}" dt="2023-12-27T14:35:04.256" v="1449" actId="20577"/>
      <pc:docMkLst>
        <pc:docMk/>
      </pc:docMkLst>
      <pc:sldChg chg="addSp delSp modSp mod">
        <pc:chgData name="Abels, Patrick" userId="ba666de4-0d21-43a6-8e66-51a18aae1b4a" providerId="ADAL" clId="{76D40ECE-2383-4DE9-B62F-E63EDCE346C5}" dt="2023-12-27T14:25:17.438" v="1291" actId="1076"/>
        <pc:sldMkLst>
          <pc:docMk/>
          <pc:sldMk cId="4223110314" sldId="261"/>
        </pc:sldMkLst>
        <pc:spChg chg="mod">
          <ac:chgData name="Abels, Patrick" userId="ba666de4-0d21-43a6-8e66-51a18aae1b4a" providerId="ADAL" clId="{76D40ECE-2383-4DE9-B62F-E63EDCE346C5}" dt="2023-12-27T14:25:05.995" v="1288" actId="6549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6D40ECE-2383-4DE9-B62F-E63EDCE346C5}" dt="2023-12-27T14:25:17.438" v="1291" actId="1076"/>
          <ac:picMkLst>
            <pc:docMk/>
            <pc:sldMk cId="4223110314" sldId="261"/>
            <ac:picMk id="4" creationId="{C3F2F39F-B6E3-D361-D355-CA9DF704CCB0}"/>
          </ac:picMkLst>
        </pc:picChg>
        <pc:picChg chg="del">
          <ac:chgData name="Abels, Patrick" userId="ba666de4-0d21-43a6-8e66-51a18aae1b4a" providerId="ADAL" clId="{76D40ECE-2383-4DE9-B62F-E63EDCE346C5}" dt="2023-12-27T14:24:50.919" v="1282" actId="478"/>
          <ac:picMkLst>
            <pc:docMk/>
            <pc:sldMk cId="4223110314" sldId="261"/>
            <ac:picMk id="10" creationId="{D5DA3204-53B6-BB54-5460-CC890D4C2272}"/>
          </ac:picMkLst>
        </pc:pic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76D40ECE-2383-4DE9-B62F-E63EDCE346C5}" dt="2023-12-27T13:36:23.659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76D40ECE-2383-4DE9-B62F-E63EDCE346C5}" dt="2023-12-27T13:36:58.521" v="34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76D40ECE-2383-4DE9-B62F-E63EDCE346C5}" dt="2023-12-27T14:31:03.876" v="1361" actId="1076"/>
        <pc:sldMkLst>
          <pc:docMk/>
          <pc:sldMk cId="1696715170" sldId="272"/>
        </pc:sldMkLst>
        <pc:spChg chg="mod">
          <ac:chgData name="Abels, Patrick" userId="ba666de4-0d21-43a6-8e66-51a18aae1b4a" providerId="ADAL" clId="{76D40ECE-2383-4DE9-B62F-E63EDCE346C5}" dt="2023-12-27T14:30:55.436" v="1358" actId="20577"/>
          <ac:spMkLst>
            <pc:docMk/>
            <pc:sldMk cId="1696715170" sldId="272"/>
            <ac:spMk id="2" creationId="{3CB4AC83-A0D2-8995-9BE5-B7B7A750ED63}"/>
          </ac:spMkLst>
        </pc:spChg>
        <pc:picChg chg="add mod">
          <ac:chgData name="Abels, Patrick" userId="ba666de4-0d21-43a6-8e66-51a18aae1b4a" providerId="ADAL" clId="{76D40ECE-2383-4DE9-B62F-E63EDCE346C5}" dt="2023-12-27T14:31:03.876" v="1361" actId="1076"/>
          <ac:picMkLst>
            <pc:docMk/>
            <pc:sldMk cId="1696715170" sldId="272"/>
            <ac:picMk id="4" creationId="{111DBA75-F33B-3CEB-8E7E-B562F6DCCB32}"/>
          </ac:picMkLst>
        </pc:pic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76D40ECE-2383-4DE9-B62F-E63EDCE346C5}" dt="2023-12-27T14:35:04.256" v="1449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76D40ECE-2383-4DE9-B62F-E63EDCE346C5}" dt="2023-12-27T14:35:04.256" v="1449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76D40ECE-2383-4DE9-B62F-E63EDCE346C5}" dt="2023-12-27T13:37:05.123" v="35" actId="47"/>
        <pc:sldMkLst>
          <pc:docMk/>
          <pc:sldMk cId="3121237333" sldId="275"/>
        </pc:sldMkLst>
      </pc:sldChg>
      <pc:sldChg chg="modSp new mod">
        <pc:chgData name="Abels, Patrick" userId="ba666de4-0d21-43a6-8e66-51a18aae1b4a" providerId="ADAL" clId="{76D40ECE-2383-4DE9-B62F-E63EDCE346C5}" dt="2023-12-27T13:36:51.735" v="33" actId="207"/>
        <pc:sldMkLst>
          <pc:docMk/>
          <pc:sldMk cId="3031158712" sldId="276"/>
        </pc:sldMkLst>
        <pc:spChg chg="mod">
          <ac:chgData name="Abels, Patrick" userId="ba666de4-0d21-43a6-8e66-51a18aae1b4a" providerId="ADAL" clId="{76D40ECE-2383-4DE9-B62F-E63EDCE346C5}" dt="2023-12-27T13:36:51.735" v="33" actId="207"/>
          <ac:spMkLst>
            <pc:docMk/>
            <pc:sldMk cId="3031158712" sldId="276"/>
            <ac:spMk id="2" creationId="{D747B218-3463-13E6-B5AE-249EB2E7DF97}"/>
          </ac:spMkLst>
        </pc:spChg>
      </pc:sldChg>
      <pc:sldChg chg="addSp delSp modSp new mod">
        <pc:chgData name="Abels, Patrick" userId="ba666de4-0d21-43a6-8e66-51a18aae1b4a" providerId="ADAL" clId="{76D40ECE-2383-4DE9-B62F-E63EDCE346C5}" dt="2023-12-27T14:27:45.318" v="1344" actId="20577"/>
        <pc:sldMkLst>
          <pc:docMk/>
          <pc:sldMk cId="1707741924" sldId="277"/>
        </pc:sldMkLst>
        <pc:spChg chg="del mod">
          <ac:chgData name="Abels, Patrick" userId="ba666de4-0d21-43a6-8e66-51a18aae1b4a" providerId="ADAL" clId="{76D40ECE-2383-4DE9-B62F-E63EDCE346C5}" dt="2023-12-27T13:48:13.859" v="435" actId="478"/>
          <ac:spMkLst>
            <pc:docMk/>
            <pc:sldMk cId="1707741924" sldId="277"/>
            <ac:spMk id="2" creationId="{774FD17B-0B48-661D-03F1-3740988D127B}"/>
          </ac:spMkLst>
        </pc:spChg>
        <pc:spChg chg="mod">
          <ac:chgData name="Abels, Patrick" userId="ba666de4-0d21-43a6-8e66-51a18aae1b4a" providerId="ADAL" clId="{76D40ECE-2383-4DE9-B62F-E63EDCE346C5}" dt="2023-12-27T13:38:36.368" v="71" actId="14100"/>
          <ac:spMkLst>
            <pc:docMk/>
            <pc:sldMk cId="1707741924" sldId="277"/>
            <ac:spMk id="3" creationId="{C23446AC-296D-C2F1-AB64-323757B1481A}"/>
          </ac:spMkLst>
        </pc:spChg>
        <pc:spChg chg="add mod">
          <ac:chgData name="Abels, Patrick" userId="ba666de4-0d21-43a6-8e66-51a18aae1b4a" providerId="ADAL" clId="{76D40ECE-2383-4DE9-B62F-E63EDCE346C5}" dt="2023-12-27T13:48:41.025" v="443" actId="1076"/>
          <ac:spMkLst>
            <pc:docMk/>
            <pc:sldMk cId="1707741924" sldId="277"/>
            <ac:spMk id="4" creationId="{A812DF4D-3C65-5D60-1E99-67AAFEE7F8A5}"/>
          </ac:spMkLst>
        </pc:spChg>
        <pc:spChg chg="add mod">
          <ac:chgData name="Abels, Patrick" userId="ba666de4-0d21-43a6-8e66-51a18aae1b4a" providerId="ADAL" clId="{76D40ECE-2383-4DE9-B62F-E63EDCE346C5}" dt="2023-12-27T13:50:36.329" v="501" actId="1076"/>
          <ac:spMkLst>
            <pc:docMk/>
            <pc:sldMk cId="1707741924" sldId="277"/>
            <ac:spMk id="5" creationId="{DC01E833-E7BE-5F14-3A69-A31DB2A3D11D}"/>
          </ac:spMkLst>
        </pc:spChg>
        <pc:spChg chg="add mod">
          <ac:chgData name="Abels, Patrick" userId="ba666de4-0d21-43a6-8e66-51a18aae1b4a" providerId="ADAL" clId="{76D40ECE-2383-4DE9-B62F-E63EDCE346C5}" dt="2023-12-27T14:27:45.318" v="1344" actId="20577"/>
          <ac:spMkLst>
            <pc:docMk/>
            <pc:sldMk cId="1707741924" sldId="277"/>
            <ac:spMk id="6" creationId="{146D3FC6-34EC-35C4-AABB-B8BC84864D94}"/>
          </ac:spMkLst>
        </pc:spChg>
        <pc:spChg chg="add mod">
          <ac:chgData name="Abels, Patrick" userId="ba666de4-0d21-43a6-8e66-51a18aae1b4a" providerId="ADAL" clId="{76D40ECE-2383-4DE9-B62F-E63EDCE346C5}" dt="2023-12-27T13:49:39.195" v="487" actId="1076"/>
          <ac:spMkLst>
            <pc:docMk/>
            <pc:sldMk cId="1707741924" sldId="277"/>
            <ac:spMk id="7" creationId="{C9C88A2F-D5FA-FAB0-9466-0B4663C32A3E}"/>
          </ac:spMkLst>
        </pc:spChg>
        <pc:spChg chg="add mod">
          <ac:chgData name="Abels, Patrick" userId="ba666de4-0d21-43a6-8e66-51a18aae1b4a" providerId="ADAL" clId="{76D40ECE-2383-4DE9-B62F-E63EDCE346C5}" dt="2023-12-27T13:50:33.426" v="500" actId="1076"/>
          <ac:spMkLst>
            <pc:docMk/>
            <pc:sldMk cId="1707741924" sldId="277"/>
            <ac:spMk id="8" creationId="{1456DAB7-0A5F-D76D-838D-672CDDF18941}"/>
          </ac:spMkLst>
        </pc:spChg>
        <pc:cxnChg chg="add mod">
          <ac:chgData name="Abels, Patrick" userId="ba666de4-0d21-43a6-8e66-51a18aae1b4a" providerId="ADAL" clId="{76D40ECE-2383-4DE9-B62F-E63EDCE346C5}" dt="2023-12-27T13:50:15.009" v="494" actId="14100"/>
          <ac:cxnSpMkLst>
            <pc:docMk/>
            <pc:sldMk cId="1707741924" sldId="277"/>
            <ac:cxnSpMk id="10" creationId="{8B929BEA-B87D-18F5-C4C9-5A1698095B19}"/>
          </ac:cxnSpMkLst>
        </pc:cxnChg>
        <pc:cxnChg chg="add mod">
          <ac:chgData name="Abels, Patrick" userId="ba666de4-0d21-43a6-8e66-51a18aae1b4a" providerId="ADAL" clId="{76D40ECE-2383-4DE9-B62F-E63EDCE346C5}" dt="2023-12-27T13:50:41.203" v="503" actId="14100"/>
          <ac:cxnSpMkLst>
            <pc:docMk/>
            <pc:sldMk cId="1707741924" sldId="277"/>
            <ac:cxnSpMk id="13" creationId="{9214CF7F-0CAD-ABCF-660E-B4C66FA2544D}"/>
          </ac:cxnSpMkLst>
        </pc:cxnChg>
        <pc:cxnChg chg="add mod">
          <ac:chgData name="Abels, Patrick" userId="ba666de4-0d21-43a6-8e66-51a18aae1b4a" providerId="ADAL" clId="{76D40ECE-2383-4DE9-B62F-E63EDCE346C5}" dt="2023-12-27T13:50:45.337" v="506" actId="14100"/>
          <ac:cxnSpMkLst>
            <pc:docMk/>
            <pc:sldMk cId="1707741924" sldId="277"/>
            <ac:cxnSpMk id="18" creationId="{9EECF257-EB96-ECE3-24C6-6BCBBE52F821}"/>
          </ac:cxnSpMkLst>
        </pc:cxnChg>
        <pc:cxnChg chg="add mod">
          <ac:chgData name="Abels, Patrick" userId="ba666de4-0d21-43a6-8e66-51a18aae1b4a" providerId="ADAL" clId="{76D40ECE-2383-4DE9-B62F-E63EDCE346C5}" dt="2023-12-27T13:50:52.754" v="509" actId="14100"/>
          <ac:cxnSpMkLst>
            <pc:docMk/>
            <pc:sldMk cId="1707741924" sldId="277"/>
            <ac:cxnSpMk id="21" creationId="{A296A474-E385-AE71-B355-75D2FB7759CD}"/>
          </ac:cxnSpMkLst>
        </pc:cxnChg>
        <pc:cxnChg chg="add mod">
          <ac:chgData name="Abels, Patrick" userId="ba666de4-0d21-43a6-8e66-51a18aae1b4a" providerId="ADAL" clId="{76D40ECE-2383-4DE9-B62F-E63EDCE346C5}" dt="2023-12-27T14:27:29.812" v="1336" actId="14100"/>
          <ac:cxnSpMkLst>
            <pc:docMk/>
            <pc:sldMk cId="1707741924" sldId="277"/>
            <ac:cxnSpMk id="24" creationId="{601C848F-57EA-6994-8940-DB9FAE1ABCE3}"/>
          </ac:cxnSpMkLst>
        </pc:cxnChg>
      </pc:sldChg>
      <pc:sldChg chg="addSp delSp modSp new mod">
        <pc:chgData name="Abels, Patrick" userId="ba666de4-0d21-43a6-8e66-51a18aae1b4a" providerId="ADAL" clId="{76D40ECE-2383-4DE9-B62F-E63EDCE346C5}" dt="2023-12-27T14:21:43.694" v="1281" actId="404"/>
        <pc:sldMkLst>
          <pc:docMk/>
          <pc:sldMk cId="4229299927" sldId="278"/>
        </pc:sldMkLst>
        <pc:spChg chg="mod">
          <ac:chgData name="Abels, Patrick" userId="ba666de4-0d21-43a6-8e66-51a18aae1b4a" providerId="ADAL" clId="{76D40ECE-2383-4DE9-B62F-E63EDCE346C5}" dt="2023-12-27T14:19:48.127" v="1216" actId="20577"/>
          <ac:spMkLst>
            <pc:docMk/>
            <pc:sldMk cId="4229299927" sldId="278"/>
            <ac:spMk id="2" creationId="{E0564BF4-5737-2E89-4120-588BC7026039}"/>
          </ac:spMkLst>
        </pc:spChg>
        <pc:spChg chg="add mod">
          <ac:chgData name="Abels, Patrick" userId="ba666de4-0d21-43a6-8e66-51a18aae1b4a" providerId="ADAL" clId="{76D40ECE-2383-4DE9-B62F-E63EDCE346C5}" dt="2023-12-27T14:10:56.168" v="1107" actId="14100"/>
          <ac:spMkLst>
            <pc:docMk/>
            <pc:sldMk cId="4229299927" sldId="278"/>
            <ac:spMk id="8" creationId="{05B4DE32-7957-A621-283D-6EC1F0AEDF66}"/>
          </ac:spMkLst>
        </pc:spChg>
        <pc:spChg chg="add mod">
          <ac:chgData name="Abels, Patrick" userId="ba666de4-0d21-43a6-8e66-51a18aae1b4a" providerId="ADAL" clId="{76D40ECE-2383-4DE9-B62F-E63EDCE346C5}" dt="2023-12-27T14:15:53.716" v="1214" actId="20577"/>
          <ac:spMkLst>
            <pc:docMk/>
            <pc:sldMk cId="4229299927" sldId="278"/>
            <ac:spMk id="9" creationId="{2A471C0E-5025-1535-8361-E0F623DCFA12}"/>
          </ac:spMkLst>
        </pc:spChg>
        <pc:spChg chg="add mod">
          <ac:chgData name="Abels, Patrick" userId="ba666de4-0d21-43a6-8e66-51a18aae1b4a" providerId="ADAL" clId="{76D40ECE-2383-4DE9-B62F-E63EDCE346C5}" dt="2023-12-27T14:21:43.694" v="1281" actId="404"/>
          <ac:spMkLst>
            <pc:docMk/>
            <pc:sldMk cId="4229299927" sldId="278"/>
            <ac:spMk id="10" creationId="{B8B07225-F622-A542-4CAB-47C05F5B527C}"/>
          </ac:spMkLst>
        </pc:spChg>
        <pc:picChg chg="add del mod">
          <ac:chgData name="Abels, Patrick" userId="ba666de4-0d21-43a6-8e66-51a18aae1b4a" providerId="ADAL" clId="{76D40ECE-2383-4DE9-B62F-E63EDCE346C5}" dt="2023-12-27T14:05:06.046" v="1050" actId="478"/>
          <ac:picMkLst>
            <pc:docMk/>
            <pc:sldMk cId="4229299927" sldId="278"/>
            <ac:picMk id="4" creationId="{10FB66FC-02C1-974E-C85A-60399B53124F}"/>
          </ac:picMkLst>
        </pc:picChg>
        <pc:picChg chg="add mod modCrop">
          <ac:chgData name="Abels, Patrick" userId="ba666de4-0d21-43a6-8e66-51a18aae1b4a" providerId="ADAL" clId="{76D40ECE-2383-4DE9-B62F-E63EDCE346C5}" dt="2023-12-27T14:06:13.592" v="1056" actId="1076"/>
          <ac:picMkLst>
            <pc:docMk/>
            <pc:sldMk cId="4229299927" sldId="278"/>
            <ac:picMk id="6" creationId="{74EE7002-72CF-7391-D7C5-4ECC324485AA}"/>
          </ac:picMkLst>
        </pc:picChg>
        <pc:picChg chg="add mod modCrop">
          <ac:chgData name="Abels, Patrick" userId="ba666de4-0d21-43a6-8e66-51a18aae1b4a" providerId="ADAL" clId="{76D40ECE-2383-4DE9-B62F-E63EDCE346C5}" dt="2023-12-27T14:06:15.807" v="1057" actId="1076"/>
          <ac:picMkLst>
            <pc:docMk/>
            <pc:sldMk cId="4229299927" sldId="278"/>
            <ac:picMk id="7" creationId="{E84F8A1A-21C0-5225-FC34-2A3D9072A997}"/>
          </ac:picMkLst>
        </pc:picChg>
      </pc:sldChg>
      <pc:sldChg chg="addSp delSp modSp add mod">
        <pc:chgData name="Abels, Patrick" userId="ba666de4-0d21-43a6-8e66-51a18aae1b4a" providerId="ADAL" clId="{76D40ECE-2383-4DE9-B62F-E63EDCE346C5}" dt="2023-12-27T14:29:50.444" v="1353" actId="1076"/>
        <pc:sldMkLst>
          <pc:docMk/>
          <pc:sldMk cId="4045192049" sldId="279"/>
        </pc:sldMkLst>
        <pc:spChg chg="mod">
          <ac:chgData name="Abels, Patrick" userId="ba666de4-0d21-43a6-8e66-51a18aae1b4a" providerId="ADAL" clId="{76D40ECE-2383-4DE9-B62F-E63EDCE346C5}" dt="2023-12-27T14:29:37.302" v="1347" actId="20577"/>
          <ac:spMkLst>
            <pc:docMk/>
            <pc:sldMk cId="4045192049" sldId="279"/>
            <ac:spMk id="3" creationId="{91E27F51-7010-A9B6-38F8-6302D0C64020}"/>
          </ac:spMkLst>
        </pc:spChg>
        <pc:picChg chg="del">
          <ac:chgData name="Abels, Patrick" userId="ba666de4-0d21-43a6-8e66-51a18aae1b4a" providerId="ADAL" clId="{76D40ECE-2383-4DE9-B62F-E63EDCE346C5}" dt="2023-12-27T14:29:38.928" v="1348" actId="478"/>
          <ac:picMkLst>
            <pc:docMk/>
            <pc:sldMk cId="4045192049" sldId="279"/>
            <ac:picMk id="4" creationId="{C3F2F39F-B6E3-D361-D355-CA9DF704CCB0}"/>
          </ac:picMkLst>
        </pc:picChg>
        <pc:picChg chg="add mod">
          <ac:chgData name="Abels, Patrick" userId="ba666de4-0d21-43a6-8e66-51a18aae1b4a" providerId="ADAL" clId="{76D40ECE-2383-4DE9-B62F-E63EDCE346C5}" dt="2023-12-27T14:29:50.444" v="1353" actId="1076"/>
          <ac:picMkLst>
            <pc:docMk/>
            <pc:sldMk cId="4045192049" sldId="279"/>
            <ac:picMk id="5" creationId="{20439AE7-08FD-4D3A-2EFC-1BD5C220905F}"/>
          </ac:picMkLst>
        </pc:picChg>
      </pc:sldChg>
      <pc:sldMasterChg chg="modSldLayout sldLayoutOrd">
        <pc:chgData name="Abels, Patrick" userId="ba666de4-0d21-43a6-8e66-51a18aae1b4a" providerId="ADAL" clId="{76D40ECE-2383-4DE9-B62F-E63EDCE346C5}" dt="2023-12-27T14:33:05.322" v="1364" actId="6014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76D40ECE-2383-4DE9-B62F-E63EDCE346C5}" dt="2023-12-27T14:32:33.331" v="1362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76D40ECE-2383-4DE9-B62F-E63EDCE346C5}" dt="2023-12-27T14:32:33.331" v="1362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</pc:sldLayoutChg>
        <pc:sldLayoutChg chg="mod ord">
          <pc:chgData name="Abels, Patrick" userId="ba666de4-0d21-43a6-8e66-51a18aae1b4a" providerId="ADAL" clId="{76D40ECE-2383-4DE9-B62F-E63EDCE346C5}" dt="2023-12-27T14:33:05.322" v="1364" actId="6014"/>
          <pc:sldLayoutMkLst>
            <pc:docMk/>
            <pc:sldMasterMk cId="1043764218" sldId="2147483660"/>
            <pc:sldLayoutMk cId="525908872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3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teed Ques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75" r:id="rId3"/>
    <p:sldLayoutId id="2147483661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70.png"/><Relationship Id="rId4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</p:spPr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6,25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dirty="0"/>
              </a:p>
              <a:p>
                <a:r>
                  <a:rPr lang="en-GB" dirty="0" err="1"/>
                  <a:t>Skizziere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dirty="0"/>
                  <a:t> mit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  <a:blipFill>
                <a:blip r:embed="rId2"/>
                <a:stretch>
                  <a:fillRect l="-7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5F70B211-EB86-B2DB-AD2D-BF1FAB6F9BB2}"/>
              </a:ext>
            </a:extLst>
          </p:cNvPr>
          <p:cNvSpPr/>
          <p:nvPr/>
        </p:nvSpPr>
        <p:spPr>
          <a:xfrm>
            <a:off x="3561911" y="2456116"/>
            <a:ext cx="288000" cy="288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47B218-3463-13E6-B5AE-249EB2E7DF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der </a:t>
            </a:r>
            <a:r>
              <a:rPr lang="en-GB" dirty="0" err="1">
                <a:solidFill>
                  <a:srgbClr val="FFC000"/>
                </a:solidFill>
              </a:rPr>
              <a:t>Logarithmus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0311587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F8318F-A9D3-22F7-0418-3F3611CAD399}"/>
                  </a:ext>
                </a:extLst>
              </p:cNvPr>
              <p:cNvSpPr txBox="1"/>
              <p:nvPr/>
            </p:nvSpPr>
            <p:spPr>
              <a:xfrm>
                <a:off x="1066739" y="1495010"/>
                <a:ext cx="3189078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8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9F8318F-A9D3-22F7-0418-3F3611CAD3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39" y="1495010"/>
                <a:ext cx="3189078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58E5D1-D75C-656E-F9E4-9E926643873E}"/>
                  </a:ext>
                </a:extLst>
              </p:cNvPr>
              <p:cNvSpPr txBox="1"/>
              <p:nvPr/>
            </p:nvSpPr>
            <p:spPr>
              <a:xfrm>
                <a:off x="1066738" y="3146600"/>
                <a:ext cx="321414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F58E5D1-D75C-656E-F9E4-9E9266438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38" y="3146600"/>
                <a:ext cx="3214149" cy="1231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2D54D75-8BB3-DECF-9960-CA3E1D36D6BE}"/>
                  </a:ext>
                </a:extLst>
              </p:cNvPr>
              <p:cNvSpPr txBox="1"/>
              <p:nvPr/>
            </p:nvSpPr>
            <p:spPr>
              <a:xfrm>
                <a:off x="1066737" y="4798190"/>
                <a:ext cx="3232423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80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2D54D75-8BB3-DECF-9960-CA3E1D36D6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37" y="4798190"/>
                <a:ext cx="3232423" cy="12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41DF52-593B-4CE7-9C5D-362BD23D8A9B}"/>
                  </a:ext>
                </a:extLst>
              </p:cNvPr>
              <p:cNvSpPr txBox="1"/>
              <p:nvPr/>
            </p:nvSpPr>
            <p:spPr>
              <a:xfrm>
                <a:off x="7936183" y="1495010"/>
                <a:ext cx="302467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A41DF52-593B-4CE7-9C5D-362BD23D8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183" y="1495010"/>
                <a:ext cx="3024674" cy="12311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1C37A8-E563-3570-6782-E0317E0CB7BD}"/>
                  </a:ext>
                </a:extLst>
              </p:cNvPr>
              <p:cNvSpPr txBox="1"/>
              <p:nvPr/>
            </p:nvSpPr>
            <p:spPr>
              <a:xfrm>
                <a:off x="7936183" y="4798190"/>
                <a:ext cx="302467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81C37A8-E563-3570-6782-E0317E0CB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183" y="4798190"/>
                <a:ext cx="3024674" cy="12311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F49E84-3A13-2605-8625-A7C774C721BC}"/>
                  </a:ext>
                </a:extLst>
              </p:cNvPr>
              <p:cNvSpPr txBox="1"/>
              <p:nvPr/>
            </p:nvSpPr>
            <p:spPr>
              <a:xfrm>
                <a:off x="7936183" y="3146600"/>
                <a:ext cx="3024674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BF49E84-3A13-2605-8625-A7C774C72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183" y="3146600"/>
                <a:ext cx="3024674" cy="12311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212D08-5662-D1FD-9257-ABC07404DD24}"/>
              </a:ext>
            </a:extLst>
          </p:cNvPr>
          <p:cNvCxnSpPr/>
          <p:nvPr/>
        </p:nvCxnSpPr>
        <p:spPr>
          <a:xfrm>
            <a:off x="4603898" y="2264735"/>
            <a:ext cx="29239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82627A6-54FE-C6FE-DF95-2D49C8AD3959}"/>
              </a:ext>
            </a:extLst>
          </p:cNvPr>
          <p:cNvCxnSpPr/>
          <p:nvPr/>
        </p:nvCxnSpPr>
        <p:spPr>
          <a:xfrm>
            <a:off x="4603897" y="3852531"/>
            <a:ext cx="29239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C8D43CF-9C5D-ADA5-DFFD-1F4285CDC036}"/>
              </a:ext>
            </a:extLst>
          </p:cNvPr>
          <p:cNvCxnSpPr/>
          <p:nvPr/>
        </p:nvCxnSpPr>
        <p:spPr>
          <a:xfrm>
            <a:off x="4603896" y="5440327"/>
            <a:ext cx="2923953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EC6C7A-EFDE-E650-726A-BABC1D8212E9}"/>
                  </a:ext>
                </a:extLst>
              </p:cNvPr>
              <p:cNvSpPr txBox="1"/>
              <p:nvPr/>
            </p:nvSpPr>
            <p:spPr>
              <a:xfrm>
                <a:off x="5472973" y="1033629"/>
                <a:ext cx="100348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CEC6C7A-EFDE-E650-726A-BABC1D821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973" y="1033629"/>
                <a:ext cx="1003480" cy="12311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688025-C1E6-7451-0DCA-1C550F552AFC}"/>
                  </a:ext>
                </a:extLst>
              </p:cNvPr>
              <p:cNvSpPr txBox="1"/>
              <p:nvPr/>
            </p:nvSpPr>
            <p:spPr>
              <a:xfrm>
                <a:off x="5472973" y="2621424"/>
                <a:ext cx="100348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688025-C1E6-7451-0DCA-1C550F552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973" y="2621424"/>
                <a:ext cx="1003480" cy="12311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41A6259-8150-5373-DFEA-64FEB1F41296}"/>
                  </a:ext>
                </a:extLst>
              </p:cNvPr>
              <p:cNvSpPr txBox="1"/>
              <p:nvPr/>
            </p:nvSpPr>
            <p:spPr>
              <a:xfrm>
                <a:off x="5472973" y="4209219"/>
                <a:ext cx="1003480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DE" sz="80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41A6259-8150-5373-DFEA-64FEB1F41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973" y="4209219"/>
                <a:ext cx="1003480" cy="12311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929992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b="0" dirty="0"/>
                  <a:t>Der </a:t>
                </a:r>
                <a:r>
                  <a:rPr lang="en-GB" b="0" dirty="0" err="1"/>
                  <a:t>Logarithmus</a:t>
                </a:r>
                <a:r>
                  <a:rPr lang="en-GB" b="0" dirty="0"/>
                  <a:t> von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err="1"/>
                  <a:t>zur</a:t>
                </a:r>
                <a:r>
                  <a:rPr lang="en-GB" dirty="0"/>
                  <a:t> Basis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/>
                  <a:t> ist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 Placeholder 11">
                <a:extLst>
                  <a:ext uri="{FF2B5EF4-FFF2-40B4-BE49-F238E27FC236}">
                    <a16:creationId xmlns:a16="http://schemas.microsoft.com/office/drawing/2014/main" id="{92392C31-21B1-F1AA-1CC2-CA21667E03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84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3446AC-296D-C2F1-AB64-323757B148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Logarithmus</a:t>
            </a:r>
            <a:endParaRPr lang="en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847C20-36D5-C992-DE4D-FE59B9B5E43A}"/>
                  </a:ext>
                </a:extLst>
              </p:cNvPr>
              <p:cNvSpPr txBox="1"/>
              <p:nvPr/>
            </p:nvSpPr>
            <p:spPr>
              <a:xfrm>
                <a:off x="5514110" y="3805502"/>
                <a:ext cx="1163780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⇔</m:t>
                      </m:r>
                    </m:oMath>
                  </m:oMathPara>
                </a14:m>
                <a:endParaRPr lang="en-DE" sz="7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847C20-36D5-C992-DE4D-FE59B9B5E4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110" y="3805502"/>
                <a:ext cx="1163780" cy="11079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666C98-AAB0-B187-CA9A-F23F3A8C5EED}"/>
                  </a:ext>
                </a:extLst>
              </p:cNvPr>
              <p:cNvSpPr txBox="1"/>
              <p:nvPr/>
            </p:nvSpPr>
            <p:spPr>
              <a:xfrm>
                <a:off x="3617094" y="4968471"/>
                <a:ext cx="4928016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72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7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7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72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72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72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GB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72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DE" sz="7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C666C98-AAB0-B187-CA9A-F23F3A8C5E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7094" y="4968471"/>
                <a:ext cx="4928016" cy="11079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B88171-9DD9-4B47-4FC2-779318B476A2}"/>
                  </a:ext>
                </a:extLst>
              </p:cNvPr>
              <p:cNvSpPr txBox="1"/>
              <p:nvPr/>
            </p:nvSpPr>
            <p:spPr>
              <a:xfrm>
                <a:off x="4620500" y="2642533"/>
                <a:ext cx="2951000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7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7200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7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7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DE" sz="7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B88171-9DD9-4B47-4FC2-779318B476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500" y="2642533"/>
                <a:ext cx="2951000" cy="11079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774192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652587" y="781533"/>
            <a:ext cx="9148763" cy="646112"/>
          </a:xfrm>
        </p:spPr>
        <p:txBody>
          <a:bodyPr/>
          <a:lstStyle/>
          <a:p>
            <a:r>
              <a:rPr lang="en-GB" dirty="0"/>
              <a:t>Fun64</a:t>
            </a:r>
            <a:endParaRPr lang="en-DE" sz="3600" i="0" u="none" strike="noStrike" dirty="0">
              <a:effectLst/>
            </a:endParaRPr>
          </a:p>
          <a:p>
            <a:endParaRPr lang="en-D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9D2C6-9509-CDB1-E903-FA244ECEC803}"/>
              </a:ext>
            </a:extLst>
          </p:cNvPr>
          <p:cNvSpPr/>
          <p:nvPr/>
        </p:nvSpPr>
        <p:spPr>
          <a:xfrm>
            <a:off x="363087" y="3191536"/>
            <a:ext cx="11508357" cy="3048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2B3431-5440-3902-3596-D6FE76607E0E}"/>
              </a:ext>
            </a:extLst>
          </p:cNvPr>
          <p:cNvSpPr/>
          <p:nvPr/>
        </p:nvSpPr>
        <p:spPr>
          <a:xfrm>
            <a:off x="1162050" y="3191536"/>
            <a:ext cx="10067925" cy="418439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5A8DDF-CA96-E84B-5987-ECCC0F9A7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56" y="2806084"/>
            <a:ext cx="10955887" cy="194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Fun65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048D79-E93E-AB81-0A90-A758C37B68E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653" r="19415" b="61107"/>
          <a:stretch/>
        </p:blipFill>
        <p:spPr>
          <a:xfrm>
            <a:off x="85060" y="2634323"/>
            <a:ext cx="12021882" cy="19277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63958A7-7FB7-3611-4F53-2CFB0F1272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0767" r="20032"/>
          <a:stretch/>
        </p:blipFill>
        <p:spPr>
          <a:xfrm>
            <a:off x="85060" y="4476307"/>
            <a:ext cx="11929732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253</cp:revision>
  <dcterms:created xsi:type="dcterms:W3CDTF">2022-12-22T20:26:39Z</dcterms:created>
  <dcterms:modified xsi:type="dcterms:W3CDTF">2024-01-24T15:23:52Z</dcterms:modified>
</cp:coreProperties>
</file>