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76" r:id="rId4"/>
    <p:sldId id="278" r:id="rId5"/>
    <p:sldId id="277" r:id="rId6"/>
    <p:sldId id="261" r:id="rId7"/>
    <p:sldId id="279" r:id="rId8"/>
    <p:sldId id="272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037"/>
    <a:srgbClr val="635B46"/>
    <a:srgbClr val="EA919E"/>
    <a:srgbClr val="000000"/>
    <a:srgbClr val="0D2504"/>
    <a:srgbClr val="010201"/>
    <a:srgbClr val="99B7AE"/>
    <a:srgbClr val="00B05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40ECE-2383-4DE9-B62F-E63EDCE346C5}" v="345" dt="2023-12-27T14:34:21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76D40ECE-2383-4DE9-B62F-E63EDCE346C5}"/>
    <pc:docChg chg="undo custSel addSld delSld modSld modMainMaster">
      <pc:chgData name="Abels, Patrick" userId="ba666de4-0d21-43a6-8e66-51a18aae1b4a" providerId="ADAL" clId="{76D40ECE-2383-4DE9-B62F-E63EDCE346C5}" dt="2023-12-27T14:35:04.256" v="1449" actId="20577"/>
      <pc:docMkLst>
        <pc:docMk/>
      </pc:docMkLst>
      <pc:sldChg chg="addSp delSp modSp mod">
        <pc:chgData name="Abels, Patrick" userId="ba666de4-0d21-43a6-8e66-51a18aae1b4a" providerId="ADAL" clId="{76D40ECE-2383-4DE9-B62F-E63EDCE346C5}" dt="2023-12-27T14:25:17.438" v="1291" actId="1076"/>
        <pc:sldMkLst>
          <pc:docMk/>
          <pc:sldMk cId="4223110314" sldId="261"/>
        </pc:sldMkLst>
        <pc:spChg chg="mod">
          <ac:chgData name="Abels, Patrick" userId="ba666de4-0d21-43a6-8e66-51a18aae1b4a" providerId="ADAL" clId="{76D40ECE-2383-4DE9-B62F-E63EDCE346C5}" dt="2023-12-27T14:25:05.995" v="1288" actId="6549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6D40ECE-2383-4DE9-B62F-E63EDCE346C5}" dt="2023-12-27T14:25:17.438" v="1291" actId="1076"/>
          <ac:picMkLst>
            <pc:docMk/>
            <pc:sldMk cId="4223110314" sldId="261"/>
            <ac:picMk id="4" creationId="{C3F2F39F-B6E3-D361-D355-CA9DF704CCB0}"/>
          </ac:picMkLst>
        </pc:picChg>
        <pc:picChg chg="del">
          <ac:chgData name="Abels, Patrick" userId="ba666de4-0d21-43a6-8e66-51a18aae1b4a" providerId="ADAL" clId="{76D40ECE-2383-4DE9-B62F-E63EDCE346C5}" dt="2023-12-27T14:24:50.919" v="1282" actId="478"/>
          <ac:picMkLst>
            <pc:docMk/>
            <pc:sldMk cId="4223110314" sldId="261"/>
            <ac:picMk id="10" creationId="{D5DA3204-53B6-BB54-5460-CC890D4C227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76D40ECE-2383-4DE9-B62F-E63EDCE346C5}" dt="2023-12-27T13:36:23.659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76D40ECE-2383-4DE9-B62F-E63EDCE346C5}" dt="2023-12-27T13:36:58.521" v="34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76D40ECE-2383-4DE9-B62F-E63EDCE346C5}" dt="2023-12-27T14:31:03.876" v="136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76D40ECE-2383-4DE9-B62F-E63EDCE346C5}" dt="2023-12-27T14:30:55.436" v="1358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76D40ECE-2383-4DE9-B62F-E63EDCE346C5}" dt="2023-12-27T14:31:03.876" v="1361" actId="1076"/>
          <ac:picMkLst>
            <pc:docMk/>
            <pc:sldMk cId="1696715170" sldId="272"/>
            <ac:picMk id="4" creationId="{111DBA75-F33B-3CEB-8E7E-B562F6DCCB3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76D40ECE-2383-4DE9-B62F-E63EDCE346C5}" dt="2023-12-27T14:35:04.256" v="1449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76D40ECE-2383-4DE9-B62F-E63EDCE346C5}" dt="2023-12-27T14:35:04.256" v="1449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121237333" sldId="275"/>
        </pc:sldMkLst>
      </pc:sldChg>
      <pc:sldChg chg="modSp new mod">
        <pc:chgData name="Abels, Patrick" userId="ba666de4-0d21-43a6-8e66-51a18aae1b4a" providerId="ADAL" clId="{76D40ECE-2383-4DE9-B62F-E63EDCE346C5}" dt="2023-12-27T13:36:51.735" v="33" actId="207"/>
        <pc:sldMkLst>
          <pc:docMk/>
          <pc:sldMk cId="3031158712" sldId="276"/>
        </pc:sldMkLst>
        <pc:spChg chg="mod">
          <ac:chgData name="Abels, Patrick" userId="ba666de4-0d21-43a6-8e66-51a18aae1b4a" providerId="ADAL" clId="{76D40ECE-2383-4DE9-B62F-E63EDCE346C5}" dt="2023-12-27T13:36:51.735" v="33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addSp delSp modSp new mod">
        <pc:chgData name="Abels, Patrick" userId="ba666de4-0d21-43a6-8e66-51a18aae1b4a" providerId="ADAL" clId="{76D40ECE-2383-4DE9-B62F-E63EDCE346C5}" dt="2023-12-27T14:27:45.318" v="1344" actId="20577"/>
        <pc:sldMkLst>
          <pc:docMk/>
          <pc:sldMk cId="1707741924" sldId="277"/>
        </pc:sldMkLst>
        <pc:spChg chg="del mod">
          <ac:chgData name="Abels, Patrick" userId="ba666de4-0d21-43a6-8e66-51a18aae1b4a" providerId="ADAL" clId="{76D40ECE-2383-4DE9-B62F-E63EDCE346C5}" dt="2023-12-27T13:48:13.859" v="435" actId="478"/>
          <ac:spMkLst>
            <pc:docMk/>
            <pc:sldMk cId="1707741924" sldId="277"/>
            <ac:spMk id="2" creationId="{774FD17B-0B48-661D-03F1-3740988D127B}"/>
          </ac:spMkLst>
        </pc:spChg>
        <pc:spChg chg="mod">
          <ac:chgData name="Abels, Patrick" userId="ba666de4-0d21-43a6-8e66-51a18aae1b4a" providerId="ADAL" clId="{76D40ECE-2383-4DE9-B62F-E63EDCE346C5}" dt="2023-12-27T13:38:36.368" v="71" actId="14100"/>
          <ac:spMkLst>
            <pc:docMk/>
            <pc:sldMk cId="1707741924" sldId="277"/>
            <ac:spMk id="3" creationId="{C23446AC-296D-C2F1-AB64-323757B1481A}"/>
          </ac:spMkLst>
        </pc:spChg>
        <pc:spChg chg="add mod">
          <ac:chgData name="Abels, Patrick" userId="ba666de4-0d21-43a6-8e66-51a18aae1b4a" providerId="ADAL" clId="{76D40ECE-2383-4DE9-B62F-E63EDCE346C5}" dt="2023-12-27T13:48:41.025" v="443" actId="1076"/>
          <ac:spMkLst>
            <pc:docMk/>
            <pc:sldMk cId="1707741924" sldId="277"/>
            <ac:spMk id="4" creationId="{A812DF4D-3C65-5D60-1E99-67AAFEE7F8A5}"/>
          </ac:spMkLst>
        </pc:spChg>
        <pc:spChg chg="add mod">
          <ac:chgData name="Abels, Patrick" userId="ba666de4-0d21-43a6-8e66-51a18aae1b4a" providerId="ADAL" clId="{76D40ECE-2383-4DE9-B62F-E63EDCE346C5}" dt="2023-12-27T13:50:36.329" v="501" actId="1076"/>
          <ac:spMkLst>
            <pc:docMk/>
            <pc:sldMk cId="1707741924" sldId="277"/>
            <ac:spMk id="5" creationId="{DC01E833-E7BE-5F14-3A69-A31DB2A3D11D}"/>
          </ac:spMkLst>
        </pc:spChg>
        <pc:spChg chg="add mod">
          <ac:chgData name="Abels, Patrick" userId="ba666de4-0d21-43a6-8e66-51a18aae1b4a" providerId="ADAL" clId="{76D40ECE-2383-4DE9-B62F-E63EDCE346C5}" dt="2023-12-27T14:27:45.318" v="1344" actId="20577"/>
          <ac:spMkLst>
            <pc:docMk/>
            <pc:sldMk cId="1707741924" sldId="277"/>
            <ac:spMk id="6" creationId="{146D3FC6-34EC-35C4-AABB-B8BC84864D94}"/>
          </ac:spMkLst>
        </pc:spChg>
        <pc:spChg chg="add mod">
          <ac:chgData name="Abels, Patrick" userId="ba666de4-0d21-43a6-8e66-51a18aae1b4a" providerId="ADAL" clId="{76D40ECE-2383-4DE9-B62F-E63EDCE346C5}" dt="2023-12-27T13:49:39.195" v="487" actId="1076"/>
          <ac:spMkLst>
            <pc:docMk/>
            <pc:sldMk cId="1707741924" sldId="277"/>
            <ac:spMk id="7" creationId="{C9C88A2F-D5FA-FAB0-9466-0B4663C32A3E}"/>
          </ac:spMkLst>
        </pc:spChg>
        <pc:spChg chg="add mod">
          <ac:chgData name="Abels, Patrick" userId="ba666de4-0d21-43a6-8e66-51a18aae1b4a" providerId="ADAL" clId="{76D40ECE-2383-4DE9-B62F-E63EDCE346C5}" dt="2023-12-27T13:50:33.426" v="500" actId="1076"/>
          <ac:spMkLst>
            <pc:docMk/>
            <pc:sldMk cId="1707741924" sldId="277"/>
            <ac:spMk id="8" creationId="{1456DAB7-0A5F-D76D-838D-672CDDF18941}"/>
          </ac:spMkLst>
        </pc:spChg>
        <pc:cxnChg chg="add mod">
          <ac:chgData name="Abels, Patrick" userId="ba666de4-0d21-43a6-8e66-51a18aae1b4a" providerId="ADAL" clId="{76D40ECE-2383-4DE9-B62F-E63EDCE346C5}" dt="2023-12-27T13:50:15.009" v="494" actId="14100"/>
          <ac:cxnSpMkLst>
            <pc:docMk/>
            <pc:sldMk cId="1707741924" sldId="277"/>
            <ac:cxnSpMk id="10" creationId="{8B929BEA-B87D-18F5-C4C9-5A1698095B19}"/>
          </ac:cxnSpMkLst>
        </pc:cxnChg>
        <pc:cxnChg chg="add mod">
          <ac:chgData name="Abels, Patrick" userId="ba666de4-0d21-43a6-8e66-51a18aae1b4a" providerId="ADAL" clId="{76D40ECE-2383-4DE9-B62F-E63EDCE346C5}" dt="2023-12-27T13:50:41.203" v="503" actId="14100"/>
          <ac:cxnSpMkLst>
            <pc:docMk/>
            <pc:sldMk cId="1707741924" sldId="277"/>
            <ac:cxnSpMk id="13" creationId="{9214CF7F-0CAD-ABCF-660E-B4C66FA2544D}"/>
          </ac:cxnSpMkLst>
        </pc:cxnChg>
        <pc:cxnChg chg="add mod">
          <ac:chgData name="Abels, Patrick" userId="ba666de4-0d21-43a6-8e66-51a18aae1b4a" providerId="ADAL" clId="{76D40ECE-2383-4DE9-B62F-E63EDCE346C5}" dt="2023-12-27T13:50:45.337" v="506" actId="14100"/>
          <ac:cxnSpMkLst>
            <pc:docMk/>
            <pc:sldMk cId="1707741924" sldId="277"/>
            <ac:cxnSpMk id="18" creationId="{9EECF257-EB96-ECE3-24C6-6BCBBE52F821}"/>
          </ac:cxnSpMkLst>
        </pc:cxnChg>
        <pc:cxnChg chg="add mod">
          <ac:chgData name="Abels, Patrick" userId="ba666de4-0d21-43a6-8e66-51a18aae1b4a" providerId="ADAL" clId="{76D40ECE-2383-4DE9-B62F-E63EDCE346C5}" dt="2023-12-27T13:50:52.754" v="509" actId="14100"/>
          <ac:cxnSpMkLst>
            <pc:docMk/>
            <pc:sldMk cId="1707741924" sldId="277"/>
            <ac:cxnSpMk id="21" creationId="{A296A474-E385-AE71-B355-75D2FB7759CD}"/>
          </ac:cxnSpMkLst>
        </pc:cxnChg>
        <pc:cxnChg chg="add mod">
          <ac:chgData name="Abels, Patrick" userId="ba666de4-0d21-43a6-8e66-51a18aae1b4a" providerId="ADAL" clId="{76D40ECE-2383-4DE9-B62F-E63EDCE346C5}" dt="2023-12-27T14:27:29.812" v="1336" actId="14100"/>
          <ac:cxnSpMkLst>
            <pc:docMk/>
            <pc:sldMk cId="1707741924" sldId="277"/>
            <ac:cxnSpMk id="24" creationId="{601C848F-57EA-6994-8940-DB9FAE1ABCE3}"/>
          </ac:cxnSpMkLst>
        </pc:cxnChg>
      </pc:sldChg>
      <pc:sldChg chg="addSp delSp modSp new mod">
        <pc:chgData name="Abels, Patrick" userId="ba666de4-0d21-43a6-8e66-51a18aae1b4a" providerId="ADAL" clId="{76D40ECE-2383-4DE9-B62F-E63EDCE346C5}" dt="2023-12-27T14:21:43.694" v="1281" actId="404"/>
        <pc:sldMkLst>
          <pc:docMk/>
          <pc:sldMk cId="4229299927" sldId="278"/>
        </pc:sldMkLst>
        <pc:spChg chg="mod">
          <ac:chgData name="Abels, Patrick" userId="ba666de4-0d21-43a6-8e66-51a18aae1b4a" providerId="ADAL" clId="{76D40ECE-2383-4DE9-B62F-E63EDCE346C5}" dt="2023-12-27T14:19:48.127" v="1216" actId="20577"/>
          <ac:spMkLst>
            <pc:docMk/>
            <pc:sldMk cId="4229299927" sldId="278"/>
            <ac:spMk id="2" creationId="{E0564BF4-5737-2E89-4120-588BC7026039}"/>
          </ac:spMkLst>
        </pc:spChg>
        <pc:spChg chg="add mod">
          <ac:chgData name="Abels, Patrick" userId="ba666de4-0d21-43a6-8e66-51a18aae1b4a" providerId="ADAL" clId="{76D40ECE-2383-4DE9-B62F-E63EDCE346C5}" dt="2023-12-27T14:10:56.168" v="1107" actId="14100"/>
          <ac:spMkLst>
            <pc:docMk/>
            <pc:sldMk cId="4229299927" sldId="278"/>
            <ac:spMk id="8" creationId="{05B4DE32-7957-A621-283D-6EC1F0AEDF66}"/>
          </ac:spMkLst>
        </pc:spChg>
        <pc:spChg chg="add mod">
          <ac:chgData name="Abels, Patrick" userId="ba666de4-0d21-43a6-8e66-51a18aae1b4a" providerId="ADAL" clId="{76D40ECE-2383-4DE9-B62F-E63EDCE346C5}" dt="2023-12-27T14:15:53.716" v="1214" actId="20577"/>
          <ac:spMkLst>
            <pc:docMk/>
            <pc:sldMk cId="4229299927" sldId="278"/>
            <ac:spMk id="9" creationId="{2A471C0E-5025-1535-8361-E0F623DCFA12}"/>
          </ac:spMkLst>
        </pc:spChg>
        <pc:spChg chg="add mod">
          <ac:chgData name="Abels, Patrick" userId="ba666de4-0d21-43a6-8e66-51a18aae1b4a" providerId="ADAL" clId="{76D40ECE-2383-4DE9-B62F-E63EDCE346C5}" dt="2023-12-27T14:21:43.694" v="1281" actId="404"/>
          <ac:spMkLst>
            <pc:docMk/>
            <pc:sldMk cId="4229299927" sldId="278"/>
            <ac:spMk id="10" creationId="{B8B07225-F622-A542-4CAB-47C05F5B527C}"/>
          </ac:spMkLst>
        </pc:spChg>
        <pc:picChg chg="add del mod">
          <ac:chgData name="Abels, Patrick" userId="ba666de4-0d21-43a6-8e66-51a18aae1b4a" providerId="ADAL" clId="{76D40ECE-2383-4DE9-B62F-E63EDCE346C5}" dt="2023-12-27T14:05:06.046" v="1050" actId="478"/>
          <ac:picMkLst>
            <pc:docMk/>
            <pc:sldMk cId="4229299927" sldId="278"/>
            <ac:picMk id="4" creationId="{10FB66FC-02C1-974E-C85A-60399B53124F}"/>
          </ac:picMkLst>
        </pc:picChg>
        <pc:picChg chg="add mod modCrop">
          <ac:chgData name="Abels, Patrick" userId="ba666de4-0d21-43a6-8e66-51a18aae1b4a" providerId="ADAL" clId="{76D40ECE-2383-4DE9-B62F-E63EDCE346C5}" dt="2023-12-27T14:06:13.592" v="1056" actId="1076"/>
          <ac:picMkLst>
            <pc:docMk/>
            <pc:sldMk cId="4229299927" sldId="278"/>
            <ac:picMk id="6" creationId="{74EE7002-72CF-7391-D7C5-4ECC324485AA}"/>
          </ac:picMkLst>
        </pc:picChg>
        <pc:picChg chg="add mod modCrop">
          <ac:chgData name="Abels, Patrick" userId="ba666de4-0d21-43a6-8e66-51a18aae1b4a" providerId="ADAL" clId="{76D40ECE-2383-4DE9-B62F-E63EDCE346C5}" dt="2023-12-27T14:06:15.807" v="1057" actId="1076"/>
          <ac:picMkLst>
            <pc:docMk/>
            <pc:sldMk cId="4229299927" sldId="278"/>
            <ac:picMk id="7" creationId="{E84F8A1A-21C0-5225-FC34-2A3D9072A997}"/>
          </ac:picMkLst>
        </pc:picChg>
      </pc:sldChg>
      <pc:sldChg chg="addSp delSp modSp add mod">
        <pc:chgData name="Abels, Patrick" userId="ba666de4-0d21-43a6-8e66-51a18aae1b4a" providerId="ADAL" clId="{76D40ECE-2383-4DE9-B62F-E63EDCE346C5}" dt="2023-12-27T14:29:50.444" v="1353" actId="1076"/>
        <pc:sldMkLst>
          <pc:docMk/>
          <pc:sldMk cId="4045192049" sldId="279"/>
        </pc:sldMkLst>
        <pc:spChg chg="mod">
          <ac:chgData name="Abels, Patrick" userId="ba666de4-0d21-43a6-8e66-51a18aae1b4a" providerId="ADAL" clId="{76D40ECE-2383-4DE9-B62F-E63EDCE346C5}" dt="2023-12-27T14:29:37.302" v="1347" actId="20577"/>
          <ac:spMkLst>
            <pc:docMk/>
            <pc:sldMk cId="4045192049" sldId="279"/>
            <ac:spMk id="3" creationId="{91E27F51-7010-A9B6-38F8-6302D0C64020}"/>
          </ac:spMkLst>
        </pc:spChg>
        <pc:picChg chg="del">
          <ac:chgData name="Abels, Patrick" userId="ba666de4-0d21-43a6-8e66-51a18aae1b4a" providerId="ADAL" clId="{76D40ECE-2383-4DE9-B62F-E63EDCE346C5}" dt="2023-12-27T14:29:38.928" v="1348" actId="478"/>
          <ac:picMkLst>
            <pc:docMk/>
            <pc:sldMk cId="4045192049" sldId="279"/>
            <ac:picMk id="4" creationId="{C3F2F39F-B6E3-D361-D355-CA9DF704CCB0}"/>
          </ac:picMkLst>
        </pc:picChg>
        <pc:picChg chg="add mod">
          <ac:chgData name="Abels, Patrick" userId="ba666de4-0d21-43a6-8e66-51a18aae1b4a" providerId="ADAL" clId="{76D40ECE-2383-4DE9-B62F-E63EDCE346C5}" dt="2023-12-27T14:29:50.444" v="1353" actId="1076"/>
          <ac:picMkLst>
            <pc:docMk/>
            <pc:sldMk cId="4045192049" sldId="279"/>
            <ac:picMk id="5" creationId="{20439AE7-08FD-4D3A-2EFC-1BD5C220905F}"/>
          </ac:picMkLst>
        </pc:picChg>
      </pc:sldChg>
      <pc:sldMasterChg chg="modSldLayout sldLayoutOrd">
        <pc:chgData name="Abels, Patrick" userId="ba666de4-0d21-43a6-8e66-51a18aae1b4a" providerId="ADAL" clId="{76D40ECE-2383-4DE9-B62F-E63EDCE346C5}" dt="2023-12-27T14:33:05.322" v="1364" actId="6014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76D40ECE-2383-4DE9-B62F-E63EDCE346C5}" dt="2023-12-27T14:32:33.331" v="1362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76D40ECE-2383-4DE9-B62F-E63EDCE346C5}" dt="2023-12-27T14:32:33.331" v="1362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</pc:sldLayoutChg>
        <pc:sldLayoutChg chg="mod ord">
          <pc:chgData name="Abels, Patrick" userId="ba666de4-0d21-43a6-8e66-51a18aae1b4a" providerId="ADAL" clId="{76D40ECE-2383-4DE9-B62F-E63EDCE346C5}" dt="2023-12-27T14:33:05.322" v="1364" actId="6014"/>
          <pc:sldLayoutMkLst>
            <pc:docMk/>
            <pc:sldMasterMk cId="1043764218" sldId="2147483660"/>
            <pc:sldLayoutMk cId="525908872" sldId="2147483675"/>
          </pc:sldLayoutMkLst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3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ed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5" r:id="rId3"/>
    <p:sldLayoutId id="2147483661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90D08-F621-75A6-996F-70EB220E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2" y="2238517"/>
            <a:ext cx="11238348" cy="32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47B218-3463-13E6-B5AE-249EB2E7D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Exponentialfunktion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311587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29EB1-A714-2AFD-59D5-D5D56D632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68B9B-A67B-628D-4509-691F92FC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7" y="1807535"/>
            <a:ext cx="11299706" cy="32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999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3446AC-296D-C2F1-AB64-323757B1481A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589327" y="781533"/>
                <a:ext cx="8926813" cy="646112"/>
              </a:xfrm>
            </p:spPr>
            <p:txBody>
              <a:bodyPr/>
              <a:lstStyle/>
              <a:p>
                <a:r>
                  <a:rPr lang="en-GB" dirty="0" err="1"/>
                  <a:t>Exponentialfunktion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DE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3446AC-296D-C2F1-AB64-323757B14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589327" y="781533"/>
                <a:ext cx="8926813" cy="646112"/>
              </a:xfrm>
              <a:blipFill>
                <a:blip r:embed="rId2"/>
                <a:stretch>
                  <a:fillRect l="-2117" t="-22642" b="-2641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12DF4D-3C65-5D60-1E99-67AAFEE7F8A5}"/>
                  </a:ext>
                </a:extLst>
              </p:cNvPr>
              <p:cNvSpPr txBox="1"/>
              <p:nvPr/>
            </p:nvSpPr>
            <p:spPr>
              <a:xfrm>
                <a:off x="430033" y="3249524"/>
                <a:ext cx="388978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DE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12DF4D-3C65-5D60-1E99-67AAFEE7F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3" y="3249524"/>
                <a:ext cx="3889783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6D3FC6-34EC-35C4-AABB-B8BC84864D94}"/>
                  </a:ext>
                </a:extLst>
              </p:cNvPr>
              <p:cNvSpPr txBox="1"/>
              <p:nvPr/>
            </p:nvSpPr>
            <p:spPr>
              <a:xfrm>
                <a:off x="143838" y="4758070"/>
                <a:ext cx="4709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B050"/>
                    </a:solidFill>
                    <a:latin typeface="Montserrat" pitchFamily="2" charset="0"/>
                  </a:rPr>
                  <a:t>Basis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lang="en-DE" sz="2000" dirty="0">
                  <a:solidFill>
                    <a:srgbClr val="00B050"/>
                  </a:solidFill>
                  <a:latin typeface="Montserrat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6D3FC6-34EC-35C4-AABB-B8BC84864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4758070"/>
                <a:ext cx="4709604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1C848F-57EA-6994-8940-DB9FAE1ABCE3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498640" y="4306186"/>
            <a:ext cx="850607" cy="45188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E0E1D55-4E99-5D4D-DBED-A9894DDF20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</a:blip>
          <a:srcRect r="1824"/>
          <a:stretch/>
        </p:blipFill>
        <p:spPr>
          <a:xfrm>
            <a:off x="4482639" y="1778526"/>
            <a:ext cx="7659748" cy="4392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369E46-9D25-2825-2B0C-10B89EC77BDC}"/>
                  </a:ext>
                </a:extLst>
              </p:cNvPr>
              <p:cNvSpPr txBox="1"/>
              <p:nvPr/>
            </p:nvSpPr>
            <p:spPr>
              <a:xfrm>
                <a:off x="5203051" y="6108407"/>
                <a:ext cx="26421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D8703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rgbClr val="D87037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DE" sz="3200" dirty="0">
                  <a:solidFill>
                    <a:srgbClr val="D87037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369E46-9D25-2825-2B0C-10B89EC77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051" y="6108407"/>
                <a:ext cx="264219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FA56B1-B163-05C9-65A2-F92BD6A5126D}"/>
                  </a:ext>
                </a:extLst>
              </p:cNvPr>
              <p:cNvSpPr txBox="1"/>
              <p:nvPr/>
            </p:nvSpPr>
            <p:spPr>
              <a:xfrm>
                <a:off x="8852340" y="6108406"/>
                <a:ext cx="26421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GB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DE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FA56B1-B163-05C9-65A2-F92BD6A51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340" y="6108406"/>
                <a:ext cx="264219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FC53B1-3826-083D-8C48-9E2952AF4BD5}"/>
                  </a:ext>
                </a:extLst>
              </p:cNvPr>
              <p:cNvSpPr txBox="1"/>
              <p:nvPr/>
            </p:nvSpPr>
            <p:spPr>
              <a:xfrm>
                <a:off x="7437163" y="4195970"/>
                <a:ext cx="26421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(0|1)</m:t>
                      </m:r>
                    </m:oMath>
                  </m:oMathPara>
                </a14:m>
                <a:endParaRPr lang="en-D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FC53B1-3826-083D-8C48-9E2952AF4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63" y="4195970"/>
                <a:ext cx="2642191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ED8E62-4144-BF6C-3230-5303A5F85FDE}"/>
                  </a:ext>
                </a:extLst>
              </p:cNvPr>
              <p:cNvSpPr txBox="1"/>
              <p:nvPr/>
            </p:nvSpPr>
            <p:spPr>
              <a:xfrm>
                <a:off x="8343900" y="2385161"/>
                <a:ext cx="26421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(1|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ED8E62-4144-BF6C-3230-5303A5F85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2385161"/>
                <a:ext cx="2642191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652D540-11C3-DB64-A25C-99FB1C5F6337}"/>
              </a:ext>
            </a:extLst>
          </p:cNvPr>
          <p:cNvSpPr/>
          <p:nvPr/>
        </p:nvSpPr>
        <p:spPr>
          <a:xfrm>
            <a:off x="7953155" y="436998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5E579C-EC43-D495-0ABA-54253404E62A}"/>
              </a:ext>
            </a:extLst>
          </p:cNvPr>
          <p:cNvSpPr/>
          <p:nvPr/>
        </p:nvSpPr>
        <p:spPr>
          <a:xfrm>
            <a:off x="8862973" y="4988813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FC9220-8FE1-A474-FBF5-83127CFA7A9C}"/>
              </a:ext>
            </a:extLst>
          </p:cNvPr>
          <p:cNvSpPr/>
          <p:nvPr/>
        </p:nvSpPr>
        <p:spPr>
          <a:xfrm>
            <a:off x="8873606" y="2532600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077419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Fun58,59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9D2C6-9509-CDB1-E903-FA244ECEC803}"/>
              </a:ext>
            </a:extLst>
          </p:cNvPr>
          <p:cNvSpPr/>
          <p:nvPr/>
        </p:nvSpPr>
        <p:spPr>
          <a:xfrm>
            <a:off x="363087" y="3191536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3431-5440-3902-3596-D6FE76607E0E}"/>
              </a:ext>
            </a:extLst>
          </p:cNvPr>
          <p:cNvSpPr/>
          <p:nvPr/>
        </p:nvSpPr>
        <p:spPr>
          <a:xfrm>
            <a:off x="1162050" y="3191536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7F9A3-7894-E298-BB5B-532CAA38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610" y="481025"/>
            <a:ext cx="6947883" cy="125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30890-8E43-FE2C-CEDC-ED1F513C0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858"/>
          <a:stretch/>
        </p:blipFill>
        <p:spPr>
          <a:xfrm>
            <a:off x="4556546" y="1758860"/>
            <a:ext cx="7319994" cy="1425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E33568-E835-E012-0D12-D2344C6FF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56" t="34065"/>
          <a:stretch/>
        </p:blipFill>
        <p:spPr>
          <a:xfrm>
            <a:off x="128884" y="2914120"/>
            <a:ext cx="5538269" cy="3794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A88E33-6DBD-F23C-B1F8-EBEF6E04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65" r="50856"/>
          <a:stretch/>
        </p:blipFill>
        <p:spPr>
          <a:xfrm>
            <a:off x="5896229" y="3184667"/>
            <a:ext cx="3597316" cy="24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Fun59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9D2C6-9509-CDB1-E903-FA244ECEC803}"/>
              </a:ext>
            </a:extLst>
          </p:cNvPr>
          <p:cNvSpPr/>
          <p:nvPr/>
        </p:nvSpPr>
        <p:spPr>
          <a:xfrm>
            <a:off x="363087" y="3191536"/>
            <a:ext cx="11508357" cy="30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3431-5440-3902-3596-D6FE76607E0E}"/>
              </a:ext>
            </a:extLst>
          </p:cNvPr>
          <p:cNvSpPr/>
          <p:nvPr/>
        </p:nvSpPr>
        <p:spPr>
          <a:xfrm>
            <a:off x="1162050" y="3191536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C0E6B-C9A3-9B10-7BC6-0ADD3ECE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5" y="1887989"/>
            <a:ext cx="11074969" cy="3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920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Fun60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09BFC-6FAB-A7E3-1CC8-ACBB016F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52" y="2611301"/>
            <a:ext cx="10193507" cy="36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253</cp:revision>
  <dcterms:created xsi:type="dcterms:W3CDTF">2022-12-22T20:26:39Z</dcterms:created>
  <dcterms:modified xsi:type="dcterms:W3CDTF">2023-12-27T18:47:41Z</dcterms:modified>
</cp:coreProperties>
</file>