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4" r:id="rId3"/>
    <p:sldId id="276" r:id="rId4"/>
    <p:sldId id="278" r:id="rId5"/>
    <p:sldId id="277" r:id="rId6"/>
    <p:sldId id="261" r:id="rId7"/>
    <p:sldId id="279" r:id="rId8"/>
    <p:sldId id="27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5B46"/>
    <a:srgbClr val="EA919E"/>
    <a:srgbClr val="000000"/>
    <a:srgbClr val="0D2504"/>
    <a:srgbClr val="010201"/>
    <a:srgbClr val="99B7AE"/>
    <a:srgbClr val="00B050"/>
    <a:srgbClr val="FF0000"/>
    <a:srgbClr val="00B0F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D40ECE-2383-4DE9-B62F-E63EDCE346C5}" v="345" dt="2023-12-27T14:34:21.9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2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AA08B590-372F-44AB-B5C5-382214F053A9}"/>
    <pc:docChg chg="undo custSel addSld modSld modMainMaster">
      <pc:chgData name="Abels, Patrick" userId="ba666de4-0d21-43a6-8e66-51a18aae1b4a" providerId="ADAL" clId="{AA08B590-372F-44AB-B5C5-382214F053A9}" dt="2023-12-23T22:27:19.250" v="1254" actId="207"/>
      <pc:docMkLst>
        <pc:docMk/>
      </pc:docMkLst>
      <pc:sldChg chg="addSp delSp modSp mod">
        <pc:chgData name="Abels, Patrick" userId="ba666de4-0d21-43a6-8e66-51a18aae1b4a" providerId="ADAL" clId="{AA08B590-372F-44AB-B5C5-382214F053A9}" dt="2023-12-23T22:26:11.928" v="1250" actId="20577"/>
        <pc:sldMkLst>
          <pc:docMk/>
          <pc:sldMk cId="4223110314" sldId="261"/>
        </pc:sldMkLst>
        <pc:spChg chg="mod">
          <ac:chgData name="Abels, Patrick" userId="ba666de4-0d21-43a6-8e66-51a18aae1b4a" providerId="ADAL" clId="{AA08B590-372F-44AB-B5C5-382214F053A9}" dt="2023-12-23T22:26:11.928" v="125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8:53.837" v="1123" actId="13822"/>
          <ac:spMkLst>
            <pc:docMk/>
            <pc:sldMk cId="4223110314" sldId="261"/>
            <ac:spMk id="11" creationId="{CF2B3431-5440-3902-3596-D6FE76607E0E}"/>
          </ac:spMkLst>
        </pc:spChg>
        <pc:grpChg chg="del">
          <ac:chgData name="Abels, Patrick" userId="ba666de4-0d21-43a6-8e66-51a18aae1b4a" providerId="ADAL" clId="{AA08B590-372F-44AB-B5C5-382214F053A9}" dt="2023-12-23T22:05:19.444" v="791" actId="478"/>
          <ac:grpSpMkLst>
            <pc:docMk/>
            <pc:sldMk cId="4223110314" sldId="261"/>
            <ac:grpSpMk id="2" creationId="{FF828441-0C3D-A3D4-F320-D78CA0F2FF10}"/>
          </ac:grpSpMkLst>
        </pc:grpChg>
        <pc:picChg chg="add del">
          <ac:chgData name="Abels, Patrick" userId="ba666de4-0d21-43a6-8e66-51a18aae1b4a" providerId="ADAL" clId="{AA08B590-372F-44AB-B5C5-382214F053A9}" dt="2023-12-23T22:18:23.645" v="1114" actId="478"/>
          <ac:picMkLst>
            <pc:docMk/>
            <pc:sldMk cId="4223110314" sldId="261"/>
            <ac:picMk id="8" creationId="{E98F7C80-431B-3DB0-A85C-3C2E345F72A2}"/>
          </ac:picMkLst>
        </pc:picChg>
        <pc:picChg chg="add mod modCrop">
          <ac:chgData name="Abels, Patrick" userId="ba666de4-0d21-43a6-8e66-51a18aae1b4a" providerId="ADAL" clId="{AA08B590-372F-44AB-B5C5-382214F053A9}" dt="2023-12-23T22:19:10.634" v="1126" actId="732"/>
          <ac:picMkLst>
            <pc:docMk/>
            <pc:sldMk cId="4223110314" sldId="261"/>
            <ac:picMk id="10" creationId="{D5DA3204-53B6-BB54-5460-CC890D4C2272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3.933" v="1202" actId="20577"/>
        <pc:sldMkLst>
          <pc:docMk/>
          <pc:sldMk cId="3463062427" sldId="266"/>
        </pc:sldMkLst>
        <pc:spChg chg="mod">
          <ac:chgData name="Abels, Patrick" userId="ba666de4-0d21-43a6-8e66-51a18aae1b4a" providerId="ADAL" clId="{AA08B590-372F-44AB-B5C5-382214F053A9}" dt="2023-12-23T22:23:43.933" v="1202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19:40.487" v="1132" actId="1076"/>
          <ac:spMkLst>
            <pc:docMk/>
            <pc:sldMk cId="3463062427" sldId="266"/>
            <ac:spMk id="5" creationId="{4D591A5D-A839-734A-281E-3AF88E6045F3}"/>
          </ac:spMkLst>
        </pc:spChg>
        <pc:picChg chg="add mod">
          <ac:chgData name="Abels, Patrick" userId="ba666de4-0d21-43a6-8e66-51a18aae1b4a" providerId="ADAL" clId="{AA08B590-372F-44AB-B5C5-382214F053A9}" dt="2023-12-23T22:19:33.457" v="1130" actId="1076"/>
          <ac:picMkLst>
            <pc:docMk/>
            <pc:sldMk cId="3463062427" sldId="266"/>
            <ac:picMk id="4" creationId="{3AFBB9FB-81D6-8578-1225-198F28AFE281}"/>
          </ac:picMkLst>
        </pc:picChg>
        <pc:picChg chg="del">
          <ac:chgData name="Abels, Patrick" userId="ba666de4-0d21-43a6-8e66-51a18aae1b4a" providerId="ADAL" clId="{AA08B590-372F-44AB-B5C5-382214F053A9}" dt="2023-12-23T22:05:17.410" v="788" actId="478"/>
          <ac:picMkLst>
            <pc:docMk/>
            <pc:sldMk cId="3463062427" sldId="266"/>
            <ac:picMk id="9" creationId="{C79D7E47-6D12-F139-58F1-7607FC12EB36}"/>
          </ac:picMkLst>
        </pc:picChg>
        <pc:picChg chg="del">
          <ac:chgData name="Abels, Patrick" userId="ba666de4-0d21-43a6-8e66-51a18aae1b4a" providerId="ADAL" clId="{AA08B590-372F-44AB-B5C5-382214F053A9}" dt="2023-12-23T22:05:18.011" v="789" actId="478"/>
          <ac:picMkLst>
            <pc:docMk/>
            <pc:sldMk cId="3463062427" sldId="266"/>
            <ac:picMk id="10" creationId="{6E331E61-3555-C584-E1D7-C2EFF46CBC24}"/>
          </ac:picMkLst>
        </pc:picChg>
        <pc:picChg chg="del">
          <ac:chgData name="Abels, Patrick" userId="ba666de4-0d21-43a6-8e66-51a18aae1b4a" providerId="ADAL" clId="{AA08B590-372F-44AB-B5C5-382214F053A9}" dt="2023-12-23T22:05:18.377" v="790" actId="478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3:49.570" v="1205" actId="20577"/>
        <pc:sldMkLst>
          <pc:docMk/>
          <pc:sldMk cId="1865747485" sldId="267"/>
        </pc:sldMkLst>
        <pc:spChg chg="mod">
          <ac:chgData name="Abels, Patrick" userId="ba666de4-0d21-43a6-8e66-51a18aae1b4a" providerId="ADAL" clId="{AA08B590-372F-44AB-B5C5-382214F053A9}" dt="2023-12-23T22:23:49.570" v="1205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0:38.651" v="1141" actId="1076"/>
          <ac:spMkLst>
            <pc:docMk/>
            <pc:sldMk cId="1865747485" sldId="267"/>
            <ac:spMk id="5" creationId="{392AA918-1F2B-18C5-379B-54C3565DE86F}"/>
          </ac:spMkLst>
        </pc:spChg>
        <pc:picChg chg="add mod">
          <ac:chgData name="Abels, Patrick" userId="ba666de4-0d21-43a6-8e66-51a18aae1b4a" providerId="ADAL" clId="{AA08B590-372F-44AB-B5C5-382214F053A9}" dt="2023-12-23T22:20:04.809" v="1139" actId="1076"/>
          <ac:picMkLst>
            <pc:docMk/>
            <pc:sldMk cId="1865747485" sldId="267"/>
            <ac:picMk id="4" creationId="{8F593596-6677-295E-64B2-BB44AF0EC593}"/>
          </ac:picMkLst>
        </pc:picChg>
        <pc:picChg chg="del">
          <ac:chgData name="Abels, Patrick" userId="ba666de4-0d21-43a6-8e66-51a18aae1b4a" providerId="ADAL" clId="{AA08B590-372F-44AB-B5C5-382214F053A9}" dt="2023-12-23T22:05:16.100" v="787" actId="478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05.602" v="1249" actId="14100"/>
        <pc:sldMkLst>
          <pc:docMk/>
          <pc:sldMk cId="1931251602" sldId="268"/>
        </pc:sldMkLst>
        <pc:spChg chg="mod">
          <ac:chgData name="Abels, Patrick" userId="ba666de4-0d21-43a6-8e66-51a18aae1b4a" providerId="ADAL" clId="{AA08B590-372F-44AB-B5C5-382214F053A9}" dt="2023-12-23T22:26:05.602" v="1249" actId="14100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AA08B590-372F-44AB-B5C5-382214F053A9}" dt="2023-12-23T22:21:16.364" v="1147" actId="1076"/>
          <ac:spMkLst>
            <pc:docMk/>
            <pc:sldMk cId="1931251602" sldId="268"/>
            <ac:spMk id="5" creationId="{F19CA3B3-59BA-A424-5931-95E08F43A775}"/>
          </ac:spMkLst>
        </pc:spChg>
        <pc:picChg chg="add mod">
          <ac:chgData name="Abels, Patrick" userId="ba666de4-0d21-43a6-8e66-51a18aae1b4a" providerId="ADAL" clId="{AA08B590-372F-44AB-B5C5-382214F053A9}" dt="2023-12-23T22:21:10.777" v="1145" actId="1076"/>
          <ac:picMkLst>
            <pc:docMk/>
            <pc:sldMk cId="1931251602" sldId="268"/>
            <ac:picMk id="4" creationId="{AB35BB8A-5ADB-0A79-718A-5644050D0800}"/>
          </ac:picMkLst>
        </pc:picChg>
        <pc:picChg chg="del">
          <ac:chgData name="Abels, Patrick" userId="ba666de4-0d21-43a6-8e66-51a18aae1b4a" providerId="ADAL" clId="{AA08B590-372F-44AB-B5C5-382214F053A9}" dt="2023-12-23T22:05:02.166" v="766" actId="478"/>
          <ac:picMkLst>
            <pc:docMk/>
            <pc:sldMk cId="1931251602" sldId="268"/>
            <ac:picMk id="9" creationId="{D50D144A-C848-6C15-5380-DA3FDD4713B9}"/>
          </ac:picMkLst>
        </pc:picChg>
        <pc:picChg chg="del">
          <ac:chgData name="Abels, Patrick" userId="ba666de4-0d21-43a6-8e66-51a18aae1b4a" providerId="ADAL" clId="{AA08B590-372F-44AB-B5C5-382214F053A9}" dt="2023-12-23T22:05:02.969" v="767" actId="478"/>
          <ac:picMkLst>
            <pc:docMk/>
            <pc:sldMk cId="1931251602" sldId="268"/>
            <ac:picMk id="10" creationId="{0DA968D3-D8FA-831A-2CF3-C1FDD61F1B92}"/>
          </ac:picMkLst>
        </pc:picChg>
        <pc:picChg chg="del">
          <ac:chgData name="Abels, Patrick" userId="ba666de4-0d21-43a6-8e66-51a18aae1b4a" providerId="ADAL" clId="{AA08B590-372F-44AB-B5C5-382214F053A9}" dt="2023-12-23T22:05:01.560" v="765" actId="478"/>
          <ac:picMkLst>
            <pc:docMk/>
            <pc:sldMk cId="1931251602" sldId="268"/>
            <ac:picMk id="14" creationId="{0096E33D-1768-EA71-235C-321AF50ED133}"/>
          </ac:picMkLst>
        </pc:picChg>
      </pc:sldChg>
      <pc:sldChg chg="addSp delSp modSp mod">
        <pc:chgData name="Abels, Patrick" userId="ba666de4-0d21-43a6-8e66-51a18aae1b4a" providerId="ADAL" clId="{AA08B590-372F-44AB-B5C5-382214F053A9}" dt="2023-12-23T22:26:25.094" v="1251" actId="113"/>
        <pc:sldMkLst>
          <pc:docMk/>
          <pc:sldMk cId="4171353846" sldId="270"/>
        </pc:sldMkLst>
        <pc:spChg chg="mod ord">
          <ac:chgData name="Abels, Patrick" userId="ba666de4-0d21-43a6-8e66-51a18aae1b4a" providerId="ADAL" clId="{AA08B590-372F-44AB-B5C5-382214F053A9}" dt="2023-12-23T22:26:25.094" v="1251" actId="113"/>
          <ac:spMkLst>
            <pc:docMk/>
            <pc:sldMk cId="4171353846" sldId="270"/>
            <ac:spMk id="2" creationId="{39C0FA9D-D609-4FFD-9DDE-2D5D0550D26F}"/>
          </ac:spMkLst>
        </pc:spChg>
        <pc:picChg chg="del">
          <ac:chgData name="Abels, Patrick" userId="ba666de4-0d21-43a6-8e66-51a18aae1b4a" providerId="ADAL" clId="{AA08B590-372F-44AB-B5C5-382214F053A9}" dt="2023-12-23T21:53:34.278" v="27" actId="478"/>
          <ac:picMkLst>
            <pc:docMk/>
            <pc:sldMk cId="4171353846" sldId="270"/>
            <ac:picMk id="4" creationId="{A327DC1C-2964-0EB4-E71D-DFD909C2B8D4}"/>
          </ac:picMkLst>
        </pc:picChg>
        <pc:picChg chg="add mod">
          <ac:chgData name="Abels, Patrick" userId="ba666de4-0d21-43a6-8e66-51a18aae1b4a" providerId="ADAL" clId="{AA08B590-372F-44AB-B5C5-382214F053A9}" dt="2023-12-23T21:56:22.496" v="50" actId="1076"/>
          <ac:picMkLst>
            <pc:docMk/>
            <pc:sldMk cId="4171353846" sldId="270"/>
            <ac:picMk id="5" creationId="{723C0B8B-3CC9-3BB9-25B5-7BF505DF42FB}"/>
          </ac:picMkLst>
        </pc:picChg>
      </pc:sldChg>
      <pc:sldChg chg="addSp modSp mod">
        <pc:chgData name="Abels, Patrick" userId="ba666de4-0d21-43a6-8e66-51a18aae1b4a" providerId="ADAL" clId="{AA08B590-372F-44AB-B5C5-382214F053A9}" dt="2023-12-23T22:04:08.230" v="692" actId="1037"/>
        <pc:sldMkLst>
          <pc:docMk/>
          <pc:sldMk cId="2367007499" sldId="271"/>
        </pc:sldMkLst>
        <pc:spChg chg="mod">
          <ac:chgData name="Abels, Patrick" userId="ba666de4-0d21-43a6-8e66-51a18aae1b4a" providerId="ADAL" clId="{AA08B590-372F-44AB-B5C5-382214F053A9}" dt="2023-12-23T22:04:00.757" v="674" actId="179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AA08B590-372F-44AB-B5C5-382214F053A9}" dt="2023-12-23T22:02:21.120" v="574" actId="207"/>
          <ac:spMkLst>
            <pc:docMk/>
            <pc:sldMk cId="2367007499" sldId="271"/>
            <ac:spMk id="27" creationId="{9E460853-743A-4023-FA3D-0C9048414200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8" creationId="{B3B95440-ADB6-05D7-85A6-A87EE205A92F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29" creationId="{0618A88E-88D3-65AF-51B0-103860599BA9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0" creationId="{974CE181-5230-476D-1DA0-49B1B9B3E02B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1" creationId="{230A953E-23AB-9ACE-3744-6BEC48A24AA8}"/>
          </ac:spMkLst>
        </pc:spChg>
        <pc:spChg chg="mod">
          <ac:chgData name="Abels, Patrick" userId="ba666de4-0d21-43a6-8e66-51a18aae1b4a" providerId="ADAL" clId="{AA08B590-372F-44AB-B5C5-382214F053A9}" dt="2023-12-23T22:03:26.172" v="658"/>
          <ac:spMkLst>
            <pc:docMk/>
            <pc:sldMk cId="2367007499" sldId="271"/>
            <ac:spMk id="32" creationId="{A7B4CBF0-46FB-0B3B-8F52-178E9EEC8022}"/>
          </ac:spMkLst>
        </pc:spChg>
        <pc:grpChg chg="add 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" creationId="{C1FDFBD8-668D-C9EB-A211-D1F910E1076C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4" creationId="{96A5D81B-CA13-72A2-9CA7-81290D19626E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0" creationId="{E9E6067C-5208-FE70-5D31-6176CE4AF931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16" creationId="{BBF586F0-2ED3-4B40-5A6B-CFC24AC9CA22}"/>
          </ac:grpSpMkLst>
        </pc:grpChg>
        <pc:grpChg chg="mod">
          <ac:chgData name="Abels, Patrick" userId="ba666de4-0d21-43a6-8e66-51a18aae1b4a" providerId="ADAL" clId="{AA08B590-372F-44AB-B5C5-382214F053A9}" dt="2023-12-23T22:04:08.230" v="692" actId="1037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mod">
        <pc:chgData name="Abels, Patrick" userId="ba666de4-0d21-43a6-8e66-51a18aae1b4a" providerId="ADAL" clId="{AA08B590-372F-44AB-B5C5-382214F053A9}" dt="2023-12-23T22:27:19.250" v="1254" actId="207"/>
        <pc:sldMkLst>
          <pc:docMk/>
          <pc:sldMk cId="1696715170" sldId="272"/>
        </pc:sldMkLst>
        <pc:spChg chg="mod">
          <ac:chgData name="Abels, Patrick" userId="ba666de4-0d21-43a6-8e66-51a18aae1b4a" providerId="ADAL" clId="{AA08B590-372F-44AB-B5C5-382214F053A9}" dt="2023-12-23T22:27:19.250" v="1254" actId="207"/>
          <ac:spMkLst>
            <pc:docMk/>
            <pc:sldMk cId="1696715170" sldId="272"/>
            <ac:spMk id="2" creationId="{3CB4AC83-A0D2-8995-9BE5-B7B7A750ED63}"/>
          </ac:spMkLst>
        </pc:spChg>
      </pc:sldChg>
      <pc:sldChg chg="addSp modSp add mod">
        <pc:chgData name="Abels, Patrick" userId="ba666de4-0d21-43a6-8e66-51a18aae1b4a" providerId="ADAL" clId="{AA08B590-372F-44AB-B5C5-382214F053A9}" dt="2023-12-23T22:25:57.424" v="1246" actId="20577"/>
        <pc:sldMkLst>
          <pc:docMk/>
          <pc:sldMk cId="1524756335" sldId="273"/>
        </pc:sldMkLst>
        <pc:spChg chg="mod">
          <ac:chgData name="Abels, Patrick" userId="ba666de4-0d21-43a6-8e66-51a18aae1b4a" providerId="ADAL" clId="{AA08B590-372F-44AB-B5C5-382214F053A9}" dt="2023-12-23T22:25:57.424" v="1246" actId="20577"/>
          <ac:spMkLst>
            <pc:docMk/>
            <pc:sldMk cId="1524756335" sldId="273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AA08B590-372F-44AB-B5C5-382214F053A9}" dt="2023-12-23T22:22:00.754" v="1153" actId="732"/>
          <ac:picMkLst>
            <pc:docMk/>
            <pc:sldMk cId="1524756335" sldId="273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14.111" v="1160" actId="11530"/>
          <ac:picMkLst>
            <pc:docMk/>
            <pc:sldMk cId="1524756335" sldId="273"/>
            <ac:picMk id="7" creationId="{3CFD6D58-F6CF-5599-81BE-5464DE92040A}"/>
          </ac:picMkLst>
        </pc:picChg>
      </pc:sldChg>
      <pc:sldChg chg="modSp new mod">
        <pc:chgData name="Abels, Patrick" userId="ba666de4-0d21-43a6-8e66-51a18aae1b4a" providerId="ADAL" clId="{AA08B590-372F-44AB-B5C5-382214F053A9}" dt="2023-12-23T22:17:41.282" v="1112" actId="14100"/>
        <pc:sldMkLst>
          <pc:docMk/>
          <pc:sldMk cId="1306728353" sldId="274"/>
        </pc:sldMkLst>
        <pc:spChg chg="mod">
          <ac:chgData name="Abels, Patrick" userId="ba666de4-0d21-43a6-8e66-51a18aae1b4a" providerId="ADAL" clId="{AA08B590-372F-44AB-B5C5-382214F053A9}" dt="2023-12-23T22:17:41.282" v="1112" actId="14100"/>
          <ac:spMkLst>
            <pc:docMk/>
            <pc:sldMk cId="1306728353" sldId="274"/>
            <ac:spMk id="2" creationId="{E48070DE-A5F9-BD5B-6EDA-2B06A4048B06}"/>
          </ac:spMkLst>
        </pc:spChg>
      </pc:sldChg>
      <pc:sldChg chg="addSp delSp modSp add mod">
        <pc:chgData name="Abels, Patrick" userId="ba666de4-0d21-43a6-8e66-51a18aae1b4a" providerId="ADAL" clId="{AA08B590-372F-44AB-B5C5-382214F053A9}" dt="2023-12-23T22:25:52.489" v="1243" actId="20577"/>
        <pc:sldMkLst>
          <pc:docMk/>
          <pc:sldMk cId="3121237333" sldId="275"/>
        </pc:sldMkLst>
        <pc:spChg chg="mod">
          <ac:chgData name="Abels, Patrick" userId="ba666de4-0d21-43a6-8e66-51a18aae1b4a" providerId="ADAL" clId="{AA08B590-372F-44AB-B5C5-382214F053A9}" dt="2023-12-23T22:25:52.489" v="1243" actId="20577"/>
          <ac:spMkLst>
            <pc:docMk/>
            <pc:sldMk cId="3121237333" sldId="275"/>
            <ac:spMk id="3" creationId="{91E27F51-7010-A9B6-38F8-6302D0C64020}"/>
          </ac:spMkLst>
        </pc:spChg>
        <pc:picChg chg="del">
          <ac:chgData name="Abels, Patrick" userId="ba666de4-0d21-43a6-8e66-51a18aae1b4a" providerId="ADAL" clId="{AA08B590-372F-44AB-B5C5-382214F053A9}" dt="2023-12-23T22:22:35.543" v="1176" actId="478"/>
          <ac:picMkLst>
            <pc:docMk/>
            <pc:sldMk cId="3121237333" sldId="275"/>
            <ac:picMk id="4" creationId="{8D10AEA0-E729-6E67-BD73-86CC205661AD}"/>
          </ac:picMkLst>
        </pc:picChg>
        <pc:picChg chg="add mod">
          <ac:chgData name="Abels, Patrick" userId="ba666de4-0d21-43a6-8e66-51a18aae1b4a" providerId="ADAL" clId="{AA08B590-372F-44AB-B5C5-382214F053A9}" dt="2023-12-23T22:22:50.951" v="1181" actId="1076"/>
          <ac:picMkLst>
            <pc:docMk/>
            <pc:sldMk cId="3121237333" sldId="275"/>
            <ac:picMk id="5" creationId="{9F0E2D05-880F-B331-1BF7-6BF7CF0D1C01}"/>
          </ac:picMkLst>
        </pc:picChg>
        <pc:picChg chg="del">
          <ac:chgData name="Abels, Patrick" userId="ba666de4-0d21-43a6-8e66-51a18aae1b4a" providerId="ADAL" clId="{AA08B590-372F-44AB-B5C5-382214F053A9}" dt="2023-12-23T22:22:34.244" v="1175" actId="478"/>
          <ac:picMkLst>
            <pc:docMk/>
            <pc:sldMk cId="3121237333" sldId="275"/>
            <ac:picMk id="7" creationId="{3CFD6D58-F6CF-5599-81BE-5464DE92040A}"/>
          </ac:picMkLst>
        </pc:picChg>
      </pc:sldChg>
      <pc:sldMasterChg chg="delSldLayout modSldLayout">
        <pc:chgData name="Abels, Patrick" userId="ba666de4-0d21-43a6-8e66-51a18aae1b4a" providerId="ADAL" clId="{AA08B590-372F-44AB-B5C5-382214F053A9}" dt="2023-12-23T22:16:09.109" v="1023" actId="2710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AA08B590-372F-44AB-B5C5-382214F053A9}" dt="2023-12-23T22:12:03.544" v="900" actId="2711"/>
          <pc:sldLayoutMkLst>
            <pc:docMk/>
            <pc:sldMasterMk cId="1043764218" sldId="2147483660"/>
            <pc:sldLayoutMk cId="607473778" sldId="2147483661"/>
          </pc:sldLayoutMkLst>
          <pc:spChg chg="mod">
            <ac:chgData name="Abels, Patrick" userId="ba666de4-0d21-43a6-8e66-51a18aae1b4a" providerId="ADAL" clId="{AA08B590-372F-44AB-B5C5-382214F053A9}" dt="2023-12-23T22:12:03.544" v="900" actId="2711"/>
            <ac:spMkLst>
              <pc:docMk/>
              <pc:sldMasterMk cId="1043764218" sldId="2147483660"/>
              <pc:sldLayoutMk cId="607473778" sldId="2147483661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48.858" v="898" actId="14100"/>
          <pc:sldLayoutMkLst>
            <pc:docMk/>
            <pc:sldMasterMk cId="1043764218" sldId="2147483660"/>
            <pc:sldLayoutMk cId="2939654414" sldId="2147483663"/>
          </pc:sldLayoutMkLst>
          <pc:spChg chg="add mod">
            <ac:chgData name="Abels, Patrick" userId="ba666de4-0d21-43a6-8e66-51a18aae1b4a" providerId="ADAL" clId="{AA08B590-372F-44AB-B5C5-382214F053A9}" dt="2023-12-23T22:11:33.509" v="893"/>
            <ac:spMkLst>
              <pc:docMk/>
              <pc:sldMasterMk cId="1043764218" sldId="2147483660"/>
              <pc:sldLayoutMk cId="2939654414" sldId="2147483663"/>
              <ac:spMk id="2" creationId="{FDBFC21C-4561-54AC-2D13-2FA78D6663B6}"/>
            </ac:spMkLst>
          </pc:spChg>
          <pc:spChg chg="mod">
            <ac:chgData name="Abels, Patrick" userId="ba666de4-0d21-43a6-8e66-51a18aae1b4a" providerId="ADAL" clId="{AA08B590-372F-44AB-B5C5-382214F053A9}" dt="2023-12-23T22:11:48.858" v="898" actId="14100"/>
            <ac:spMkLst>
              <pc:docMk/>
              <pc:sldMasterMk cId="1043764218" sldId="2147483660"/>
              <pc:sldLayoutMk cId="2939654414" sldId="214748366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11:45.850" v="897" actId="14100"/>
            <ac:spMkLst>
              <pc:docMk/>
              <pc:sldMasterMk cId="1043764218" sldId="2147483660"/>
              <pc:sldLayoutMk cId="2939654414" sldId="2147483663"/>
              <ac:spMk id="12" creationId="{48D296A4-2077-12B4-53D8-2472FECBC899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27.569" v="892" actId="14100"/>
          <pc:sldLayoutMkLst>
            <pc:docMk/>
            <pc:sldMasterMk cId="1043764218" sldId="2147483660"/>
            <pc:sldLayoutMk cId="1665643944" sldId="2147483664"/>
          </pc:sldLayoutMkLst>
          <pc:spChg chg="add mod">
            <ac:chgData name="Abels, Patrick" userId="ba666de4-0d21-43a6-8e66-51a18aae1b4a" providerId="ADAL" clId="{AA08B590-372F-44AB-B5C5-382214F053A9}" dt="2023-12-23T22:11:14.500" v="887"/>
            <ac:spMkLst>
              <pc:docMk/>
              <pc:sldMasterMk cId="1043764218" sldId="2147483660"/>
              <pc:sldLayoutMk cId="1665643944" sldId="2147483664"/>
              <ac:spMk id="2" creationId="{72B7E6FC-7A9B-0664-B363-B0218EE031D5}"/>
            </ac:spMkLst>
          </pc:spChg>
          <pc:spChg chg="mod">
            <ac:chgData name="Abels, Patrick" userId="ba666de4-0d21-43a6-8e66-51a18aae1b4a" providerId="ADAL" clId="{AA08B590-372F-44AB-B5C5-382214F053A9}" dt="2023-12-23T22:11:27.569" v="892" actId="14100"/>
            <ac:spMkLst>
              <pc:docMk/>
              <pc:sldMasterMk cId="1043764218" sldId="2147483660"/>
              <pc:sldLayoutMk cId="1665643944" sldId="2147483664"/>
              <ac:spMk id="7" creationId="{21C5A454-C75F-6FDA-789A-702540F36ABB}"/>
            </ac:spMkLst>
          </pc:spChg>
          <pc:spChg chg="mod">
            <ac:chgData name="Abels, Patrick" userId="ba666de4-0d21-43a6-8e66-51a18aae1b4a" providerId="ADAL" clId="{AA08B590-372F-44AB-B5C5-382214F053A9}" dt="2023-12-23T22:11:24.830" v="891" actId="2711"/>
            <ac:spMkLst>
              <pc:docMk/>
              <pc:sldMasterMk cId="1043764218" sldId="2147483660"/>
              <pc:sldLayoutMk cId="1665643944" sldId="2147483664"/>
              <ac:spMk id="8" creationId="{EEA51075-EC79-4DDA-91ED-645C6E44ABC7}"/>
            </ac:spMkLst>
          </pc:spChg>
        </pc:sldLayoutChg>
        <pc:sldLayoutChg chg="addSp modSp mod">
          <pc:chgData name="Abels, Patrick" userId="ba666de4-0d21-43a6-8e66-51a18aae1b4a" providerId="ADAL" clId="{AA08B590-372F-44AB-B5C5-382214F053A9}" dt="2023-12-23T22:11:11.538" v="886" actId="14100"/>
          <pc:sldLayoutMkLst>
            <pc:docMk/>
            <pc:sldMasterMk cId="1043764218" sldId="2147483660"/>
            <pc:sldLayoutMk cId="815804911" sldId="2147483665"/>
          </pc:sldLayoutMkLst>
          <pc:spChg chg="add mod">
            <ac:chgData name="Abels, Patrick" userId="ba666de4-0d21-43a6-8e66-51a18aae1b4a" providerId="ADAL" clId="{AA08B590-372F-44AB-B5C5-382214F053A9}" dt="2023-12-23T22:10:55.846" v="881"/>
            <ac:spMkLst>
              <pc:docMk/>
              <pc:sldMasterMk cId="1043764218" sldId="2147483660"/>
              <pc:sldLayoutMk cId="815804911" sldId="2147483665"/>
              <ac:spMk id="2" creationId="{3B8809EF-E0A0-9BB5-504C-EA2E35B59068}"/>
            </ac:spMkLst>
          </pc:spChg>
          <pc:spChg chg="mod">
            <ac:chgData name="Abels, Patrick" userId="ba666de4-0d21-43a6-8e66-51a18aae1b4a" providerId="ADAL" clId="{AA08B590-372F-44AB-B5C5-382214F053A9}" dt="2023-12-23T22:11:11.538" v="886" actId="14100"/>
            <ac:spMkLst>
              <pc:docMk/>
              <pc:sldMasterMk cId="1043764218" sldId="2147483660"/>
              <pc:sldLayoutMk cId="815804911" sldId="2147483665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11:08.348" v="885" actId="2711"/>
            <ac:spMkLst>
              <pc:docMk/>
              <pc:sldMasterMk cId="1043764218" sldId="2147483660"/>
              <pc:sldLayoutMk cId="815804911" sldId="2147483665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AA08B590-372F-44AB-B5C5-382214F053A9}" dt="2023-12-23T22:06:52.984" v="800" actId="2696"/>
          <pc:sldLayoutMkLst>
            <pc:docMk/>
            <pc:sldMasterMk cId="1043764218" sldId="2147483660"/>
            <pc:sldLayoutMk cId="266409753" sldId="2147483668"/>
          </pc:sldLayoutMkLst>
        </pc:sldLayoutChg>
        <pc:sldLayoutChg chg="del">
          <pc:chgData name="Abels, Patrick" userId="ba666de4-0d21-43a6-8e66-51a18aae1b4a" providerId="ADAL" clId="{AA08B590-372F-44AB-B5C5-382214F053A9}" dt="2023-12-23T22:06:48.508" v="799" actId="2696"/>
          <pc:sldLayoutMkLst>
            <pc:docMk/>
            <pc:sldMasterMk cId="1043764218" sldId="2147483660"/>
            <pc:sldLayoutMk cId="2964693336" sldId="2147483669"/>
          </pc:sldLayoutMkLst>
        </pc:sldLayoutChg>
        <pc:sldLayoutChg chg="modSp mod">
          <pc:chgData name="Abels, Patrick" userId="ba666de4-0d21-43a6-8e66-51a18aae1b4a" providerId="ADAL" clId="{AA08B590-372F-44AB-B5C5-382214F053A9}" dt="2023-12-23T22:10:50.087" v="880" actId="2711"/>
          <pc:sldLayoutMkLst>
            <pc:docMk/>
            <pc:sldMasterMk cId="1043764218" sldId="2147483660"/>
            <pc:sldLayoutMk cId="1654437158" sldId="2147483671"/>
          </pc:sldLayoutMkLst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AA08B590-372F-44AB-B5C5-382214F053A9}" dt="2023-12-23T22:10:50.087" v="880" actId="2711"/>
            <ac:spMkLst>
              <pc:docMk/>
              <pc:sldMasterMk cId="1043764218" sldId="2147483660"/>
              <pc:sldLayoutMk cId="1654437158" sldId="2147483671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0:18.010" v="877" actId="1037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AA08B590-372F-44AB-B5C5-382214F053A9}" dt="2023-12-23T22:08:00.098" v="808" actId="1582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AA08B590-372F-44AB-B5C5-382214F053A9}" dt="2023-12-23T22:10:18.010" v="877" actId="1037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AA08B590-372F-44AB-B5C5-382214F053A9}" dt="2023-12-23T22:10:12.587" v="868" actId="14100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AA08B590-372F-44AB-B5C5-382214F053A9}" dt="2023-12-23T22:07:22.451" v="802" actId="14100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spChg chg="mod">
            <ac:chgData name="Abels, Patrick" userId="ba666de4-0d21-43a6-8e66-51a18aae1b4a" providerId="ADAL" clId="{AA08B590-372F-44AB-B5C5-382214F053A9}" dt="2023-12-23T22:07:18.688" v="801" actId="2711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06:38.465" v="798" actId="2711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38.465" v="798" actId="2711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</pc:sldLayoutChg>
        <pc:sldLayoutChg chg="modSp mod">
          <pc:chgData name="Abels, Patrick" userId="ba666de4-0d21-43a6-8e66-51a18aae1b4a" providerId="ADAL" clId="{AA08B590-372F-44AB-B5C5-382214F053A9}" dt="2023-12-23T22:16:09.109" v="1023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AA08B590-372F-44AB-B5C5-382214F053A9}" dt="2023-12-23T22:16:09.109" v="1023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AA08B590-372F-44AB-B5C5-382214F053A9}" dt="2023-12-23T22:06:13.965" v="795" actId="2711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1:54.305" v="899" actId="2711"/>
          <pc:sldLayoutMkLst>
            <pc:docMk/>
            <pc:sldMasterMk cId="1043764218" sldId="2147483660"/>
            <pc:sldLayoutMk cId="525908872" sldId="2147483675"/>
          </pc:sldLayoutMkLst>
          <pc:spChg chg="mod">
            <ac:chgData name="Abels, Patrick" userId="ba666de4-0d21-43a6-8e66-51a18aae1b4a" providerId="ADAL" clId="{AA08B590-372F-44AB-B5C5-382214F053A9}" dt="2023-12-23T22:11:54.305" v="899" actId="2711"/>
            <ac:spMkLst>
              <pc:docMk/>
              <pc:sldMasterMk cId="1043764218" sldId="2147483660"/>
              <pc:sldLayoutMk cId="525908872" sldId="2147483675"/>
              <ac:spMk id="8" creationId="{EEA51075-EC79-4DDA-91ED-645C6E44ABC7}"/>
            </ac:spMkLst>
          </pc:spChg>
        </pc:sldLayoutChg>
        <pc:sldLayoutChg chg="modSp">
          <pc:chgData name="Abels, Patrick" userId="ba666de4-0d21-43a6-8e66-51a18aae1b4a" providerId="ADAL" clId="{AA08B590-372F-44AB-B5C5-382214F053A9}" dt="2023-12-23T22:12:09.460" v="901" actId="271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AA08B590-372F-44AB-B5C5-382214F053A9}" dt="2023-12-23T22:12:09.460" v="901" actId="2711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76D40ECE-2383-4DE9-B62F-E63EDCE346C5}"/>
    <pc:docChg chg="undo custSel addSld delSld modSld modMainMaster">
      <pc:chgData name="Abels, Patrick" userId="ba666de4-0d21-43a6-8e66-51a18aae1b4a" providerId="ADAL" clId="{76D40ECE-2383-4DE9-B62F-E63EDCE346C5}" dt="2023-12-28T20:26:45.207" v="1478" actId="6549"/>
      <pc:docMkLst>
        <pc:docMk/>
      </pc:docMkLst>
      <pc:sldChg chg="addSp delSp modSp mod">
        <pc:chgData name="Abels, Patrick" userId="ba666de4-0d21-43a6-8e66-51a18aae1b4a" providerId="ADAL" clId="{76D40ECE-2383-4DE9-B62F-E63EDCE346C5}" dt="2023-12-28T20:25:27.219" v="1463" actId="1036"/>
        <pc:sldMkLst>
          <pc:docMk/>
          <pc:sldMk cId="4223110314" sldId="261"/>
        </pc:sldMkLst>
        <pc:spChg chg="mod">
          <ac:chgData name="Abels, Patrick" userId="ba666de4-0d21-43a6-8e66-51a18aae1b4a" providerId="ADAL" clId="{76D40ECE-2383-4DE9-B62F-E63EDCE346C5}" dt="2023-12-28T20:25:17.046" v="1454" actId="6549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76D40ECE-2383-4DE9-B62F-E63EDCE346C5}" dt="2023-12-28T20:25:23.888" v="1457" actId="478"/>
          <ac:spMkLst>
            <pc:docMk/>
            <pc:sldMk cId="4223110314" sldId="261"/>
            <ac:spMk id="11" creationId="{CF2B3431-5440-3902-3596-D6FE76607E0E}"/>
          </ac:spMkLst>
        </pc:spChg>
        <pc:picChg chg="del">
          <ac:chgData name="Abels, Patrick" userId="ba666de4-0d21-43a6-8e66-51a18aae1b4a" providerId="ADAL" clId="{76D40ECE-2383-4DE9-B62F-E63EDCE346C5}" dt="2023-12-28T20:24:37.801" v="1452" actId="478"/>
          <ac:picMkLst>
            <pc:docMk/>
            <pc:sldMk cId="4223110314" sldId="261"/>
            <ac:picMk id="4" creationId="{0483B6C3-338B-46DB-A880-D4AF94EB623A}"/>
          </ac:picMkLst>
        </pc:picChg>
        <pc:picChg chg="add mod">
          <ac:chgData name="Abels, Patrick" userId="ba666de4-0d21-43a6-8e66-51a18aae1b4a" providerId="ADAL" clId="{76D40ECE-2383-4DE9-B62F-E63EDCE346C5}" dt="2023-12-27T14:25:17.438" v="1291" actId="1076"/>
          <ac:picMkLst>
            <pc:docMk/>
            <pc:sldMk cId="4223110314" sldId="261"/>
            <ac:picMk id="4" creationId="{C3F2F39F-B6E3-D361-D355-CA9DF704CCB0}"/>
          </ac:picMkLst>
        </pc:picChg>
        <pc:picChg chg="add mod">
          <ac:chgData name="Abels, Patrick" userId="ba666de4-0d21-43a6-8e66-51a18aae1b4a" providerId="ADAL" clId="{76D40ECE-2383-4DE9-B62F-E63EDCE346C5}" dt="2023-12-28T20:25:27.219" v="1463" actId="1036"/>
          <ac:picMkLst>
            <pc:docMk/>
            <pc:sldMk cId="4223110314" sldId="261"/>
            <ac:picMk id="5" creationId="{0C2654B9-350F-58D7-7AB2-A596E2092F95}"/>
          </ac:picMkLst>
        </pc:picChg>
        <pc:picChg chg="del mod">
          <ac:chgData name="Abels, Patrick" userId="ba666de4-0d21-43a6-8e66-51a18aae1b4a" providerId="ADAL" clId="{76D40ECE-2383-4DE9-B62F-E63EDCE346C5}" dt="2023-12-28T20:24:35.831" v="1451" actId="478"/>
          <ac:picMkLst>
            <pc:docMk/>
            <pc:sldMk cId="4223110314" sldId="261"/>
            <ac:picMk id="7" creationId="{BB3ECD8E-0DCF-44AB-E840-F01ADC65B1B7}"/>
          </ac:picMkLst>
        </pc:picChg>
        <pc:picChg chg="del">
          <ac:chgData name="Abels, Patrick" userId="ba666de4-0d21-43a6-8e66-51a18aae1b4a" providerId="ADAL" clId="{76D40ECE-2383-4DE9-B62F-E63EDCE346C5}" dt="2023-12-27T14:24:50.919" v="1282" actId="478"/>
          <ac:picMkLst>
            <pc:docMk/>
            <pc:sldMk cId="4223110314" sldId="261"/>
            <ac:picMk id="10" creationId="{D5DA3204-53B6-BB54-5460-CC890D4C2272}"/>
          </ac:picMkLst>
        </pc:picChg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76D40ECE-2383-4DE9-B62F-E63EDCE346C5}" dt="2023-12-27T13:36:23.659" v="0" actId="47"/>
        <pc:sldMkLst>
          <pc:docMk/>
          <pc:sldMk cId="4171353846" sldId="270"/>
        </pc:sldMkLst>
      </pc:sldChg>
      <pc:sldChg chg="del">
        <pc:chgData name="Abels, Patrick" userId="ba666de4-0d21-43a6-8e66-51a18aae1b4a" providerId="ADAL" clId="{76D40ECE-2383-4DE9-B62F-E63EDCE346C5}" dt="2023-12-27T13:36:58.521" v="34" actId="47"/>
        <pc:sldMkLst>
          <pc:docMk/>
          <pc:sldMk cId="2367007499" sldId="271"/>
        </pc:sldMkLst>
      </pc:sldChg>
      <pc:sldChg chg="addSp delSp modSp mod">
        <pc:chgData name="Abels, Patrick" userId="ba666de4-0d21-43a6-8e66-51a18aae1b4a" providerId="ADAL" clId="{76D40ECE-2383-4DE9-B62F-E63EDCE346C5}" dt="2023-12-28T20:26:45.207" v="1478" actId="6549"/>
        <pc:sldMkLst>
          <pc:docMk/>
          <pc:sldMk cId="1696715170" sldId="272"/>
        </pc:sldMkLst>
        <pc:spChg chg="mod">
          <ac:chgData name="Abels, Patrick" userId="ba666de4-0d21-43a6-8e66-51a18aae1b4a" providerId="ADAL" clId="{76D40ECE-2383-4DE9-B62F-E63EDCE346C5}" dt="2023-12-28T20:26:45.207" v="1478" actId="6549"/>
          <ac:spMkLst>
            <pc:docMk/>
            <pc:sldMk cId="1696715170" sldId="272"/>
            <ac:spMk id="2" creationId="{3CB4AC83-A0D2-8995-9BE5-B7B7A750ED63}"/>
          </ac:spMkLst>
        </pc:spChg>
        <pc:picChg chg="add mod">
          <ac:chgData name="Abels, Patrick" userId="ba666de4-0d21-43a6-8e66-51a18aae1b4a" providerId="ADAL" clId="{76D40ECE-2383-4DE9-B62F-E63EDCE346C5}" dt="2023-12-27T14:31:03.876" v="1361" actId="1076"/>
          <ac:picMkLst>
            <pc:docMk/>
            <pc:sldMk cId="1696715170" sldId="272"/>
            <ac:picMk id="4" creationId="{111DBA75-F33B-3CEB-8E7E-B562F6DCCB32}"/>
          </ac:picMkLst>
        </pc:picChg>
        <pc:picChg chg="del">
          <ac:chgData name="Abels, Patrick" userId="ba666de4-0d21-43a6-8e66-51a18aae1b4a" providerId="ADAL" clId="{76D40ECE-2383-4DE9-B62F-E63EDCE346C5}" dt="2023-12-28T20:26:37.950" v="1471" actId="478"/>
          <ac:picMkLst>
            <pc:docMk/>
            <pc:sldMk cId="1696715170" sldId="272"/>
            <ac:picMk id="4" creationId="{A2AAA7AA-1B39-6506-5B56-3A2F76F4F2AD}"/>
          </ac:picMkLst>
        </pc:picChg>
        <pc:picChg chg="add mod">
          <ac:chgData name="Abels, Patrick" userId="ba666de4-0d21-43a6-8e66-51a18aae1b4a" providerId="ADAL" clId="{76D40ECE-2383-4DE9-B62F-E63EDCE346C5}" dt="2023-12-28T20:26:42.629" v="1474" actId="1076"/>
          <ac:picMkLst>
            <pc:docMk/>
            <pc:sldMk cId="1696715170" sldId="272"/>
            <ac:picMk id="5" creationId="{08AE7070-8BF2-A214-3F24-62247D355CFA}"/>
          </ac:picMkLst>
        </pc:picChg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1524756335" sldId="273"/>
        </pc:sldMkLst>
      </pc:sldChg>
      <pc:sldChg chg="modSp mod">
        <pc:chgData name="Abels, Patrick" userId="ba666de4-0d21-43a6-8e66-51a18aae1b4a" providerId="ADAL" clId="{76D40ECE-2383-4DE9-B62F-E63EDCE346C5}" dt="2023-12-27T14:35:04.256" v="1449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76D40ECE-2383-4DE9-B62F-E63EDCE346C5}" dt="2023-12-27T14:35:04.256" v="1449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del">
        <pc:chgData name="Abels, Patrick" userId="ba666de4-0d21-43a6-8e66-51a18aae1b4a" providerId="ADAL" clId="{76D40ECE-2383-4DE9-B62F-E63EDCE346C5}" dt="2023-12-27T13:37:05.123" v="35" actId="47"/>
        <pc:sldMkLst>
          <pc:docMk/>
          <pc:sldMk cId="3121237333" sldId="275"/>
        </pc:sldMkLst>
      </pc:sldChg>
      <pc:sldChg chg="modSp new mod">
        <pc:chgData name="Abels, Patrick" userId="ba666de4-0d21-43a6-8e66-51a18aae1b4a" providerId="ADAL" clId="{76D40ECE-2383-4DE9-B62F-E63EDCE346C5}" dt="2023-12-27T13:36:51.735" v="33" actId="207"/>
        <pc:sldMkLst>
          <pc:docMk/>
          <pc:sldMk cId="3031158712" sldId="276"/>
        </pc:sldMkLst>
        <pc:spChg chg="mod">
          <ac:chgData name="Abels, Patrick" userId="ba666de4-0d21-43a6-8e66-51a18aae1b4a" providerId="ADAL" clId="{76D40ECE-2383-4DE9-B62F-E63EDCE346C5}" dt="2023-12-27T13:36:51.735" v="33" actId="207"/>
          <ac:spMkLst>
            <pc:docMk/>
            <pc:sldMk cId="3031158712" sldId="276"/>
            <ac:spMk id="2" creationId="{D747B218-3463-13E6-B5AE-249EB2E7DF97}"/>
          </ac:spMkLst>
        </pc:spChg>
      </pc:sldChg>
      <pc:sldChg chg="addSp delSp modSp new mod">
        <pc:chgData name="Abels, Patrick" userId="ba666de4-0d21-43a6-8e66-51a18aae1b4a" providerId="ADAL" clId="{76D40ECE-2383-4DE9-B62F-E63EDCE346C5}" dt="2023-12-27T14:27:45.318" v="1344" actId="20577"/>
        <pc:sldMkLst>
          <pc:docMk/>
          <pc:sldMk cId="1707741924" sldId="277"/>
        </pc:sldMkLst>
        <pc:spChg chg="del mod">
          <ac:chgData name="Abels, Patrick" userId="ba666de4-0d21-43a6-8e66-51a18aae1b4a" providerId="ADAL" clId="{76D40ECE-2383-4DE9-B62F-E63EDCE346C5}" dt="2023-12-27T13:48:13.859" v="435" actId="478"/>
          <ac:spMkLst>
            <pc:docMk/>
            <pc:sldMk cId="1707741924" sldId="277"/>
            <ac:spMk id="2" creationId="{774FD17B-0B48-661D-03F1-3740988D127B}"/>
          </ac:spMkLst>
        </pc:spChg>
        <pc:spChg chg="mod">
          <ac:chgData name="Abels, Patrick" userId="ba666de4-0d21-43a6-8e66-51a18aae1b4a" providerId="ADAL" clId="{76D40ECE-2383-4DE9-B62F-E63EDCE346C5}" dt="2023-12-27T13:38:36.368" v="71" actId="14100"/>
          <ac:spMkLst>
            <pc:docMk/>
            <pc:sldMk cId="1707741924" sldId="277"/>
            <ac:spMk id="3" creationId="{C23446AC-296D-C2F1-AB64-323757B1481A}"/>
          </ac:spMkLst>
        </pc:spChg>
        <pc:spChg chg="add mod">
          <ac:chgData name="Abels, Patrick" userId="ba666de4-0d21-43a6-8e66-51a18aae1b4a" providerId="ADAL" clId="{76D40ECE-2383-4DE9-B62F-E63EDCE346C5}" dt="2023-12-27T13:48:41.025" v="443" actId="1076"/>
          <ac:spMkLst>
            <pc:docMk/>
            <pc:sldMk cId="1707741924" sldId="277"/>
            <ac:spMk id="4" creationId="{A812DF4D-3C65-5D60-1E99-67AAFEE7F8A5}"/>
          </ac:spMkLst>
        </pc:spChg>
        <pc:spChg chg="add mod">
          <ac:chgData name="Abels, Patrick" userId="ba666de4-0d21-43a6-8e66-51a18aae1b4a" providerId="ADAL" clId="{76D40ECE-2383-4DE9-B62F-E63EDCE346C5}" dt="2023-12-27T13:50:36.329" v="501" actId="1076"/>
          <ac:spMkLst>
            <pc:docMk/>
            <pc:sldMk cId="1707741924" sldId="277"/>
            <ac:spMk id="5" creationId="{DC01E833-E7BE-5F14-3A69-A31DB2A3D11D}"/>
          </ac:spMkLst>
        </pc:spChg>
        <pc:spChg chg="add mod">
          <ac:chgData name="Abels, Patrick" userId="ba666de4-0d21-43a6-8e66-51a18aae1b4a" providerId="ADAL" clId="{76D40ECE-2383-4DE9-B62F-E63EDCE346C5}" dt="2023-12-27T14:27:45.318" v="1344" actId="20577"/>
          <ac:spMkLst>
            <pc:docMk/>
            <pc:sldMk cId="1707741924" sldId="277"/>
            <ac:spMk id="6" creationId="{146D3FC6-34EC-35C4-AABB-B8BC84864D94}"/>
          </ac:spMkLst>
        </pc:spChg>
        <pc:spChg chg="add mod">
          <ac:chgData name="Abels, Patrick" userId="ba666de4-0d21-43a6-8e66-51a18aae1b4a" providerId="ADAL" clId="{76D40ECE-2383-4DE9-B62F-E63EDCE346C5}" dt="2023-12-27T13:49:39.195" v="487" actId="1076"/>
          <ac:spMkLst>
            <pc:docMk/>
            <pc:sldMk cId="1707741924" sldId="277"/>
            <ac:spMk id="7" creationId="{C9C88A2F-D5FA-FAB0-9466-0B4663C32A3E}"/>
          </ac:spMkLst>
        </pc:spChg>
        <pc:spChg chg="add mod">
          <ac:chgData name="Abels, Patrick" userId="ba666de4-0d21-43a6-8e66-51a18aae1b4a" providerId="ADAL" clId="{76D40ECE-2383-4DE9-B62F-E63EDCE346C5}" dt="2023-12-27T13:50:33.426" v="500" actId="1076"/>
          <ac:spMkLst>
            <pc:docMk/>
            <pc:sldMk cId="1707741924" sldId="277"/>
            <ac:spMk id="8" creationId="{1456DAB7-0A5F-D76D-838D-672CDDF18941}"/>
          </ac:spMkLst>
        </pc:spChg>
        <pc:cxnChg chg="add mod">
          <ac:chgData name="Abels, Patrick" userId="ba666de4-0d21-43a6-8e66-51a18aae1b4a" providerId="ADAL" clId="{76D40ECE-2383-4DE9-B62F-E63EDCE346C5}" dt="2023-12-27T13:50:15.009" v="494" actId="14100"/>
          <ac:cxnSpMkLst>
            <pc:docMk/>
            <pc:sldMk cId="1707741924" sldId="277"/>
            <ac:cxnSpMk id="10" creationId="{8B929BEA-B87D-18F5-C4C9-5A1698095B19}"/>
          </ac:cxnSpMkLst>
        </pc:cxnChg>
        <pc:cxnChg chg="add mod">
          <ac:chgData name="Abels, Patrick" userId="ba666de4-0d21-43a6-8e66-51a18aae1b4a" providerId="ADAL" clId="{76D40ECE-2383-4DE9-B62F-E63EDCE346C5}" dt="2023-12-27T13:50:41.203" v="503" actId="14100"/>
          <ac:cxnSpMkLst>
            <pc:docMk/>
            <pc:sldMk cId="1707741924" sldId="277"/>
            <ac:cxnSpMk id="13" creationId="{9214CF7F-0CAD-ABCF-660E-B4C66FA2544D}"/>
          </ac:cxnSpMkLst>
        </pc:cxnChg>
        <pc:cxnChg chg="add mod">
          <ac:chgData name="Abels, Patrick" userId="ba666de4-0d21-43a6-8e66-51a18aae1b4a" providerId="ADAL" clId="{76D40ECE-2383-4DE9-B62F-E63EDCE346C5}" dt="2023-12-27T13:50:45.337" v="506" actId="14100"/>
          <ac:cxnSpMkLst>
            <pc:docMk/>
            <pc:sldMk cId="1707741924" sldId="277"/>
            <ac:cxnSpMk id="18" creationId="{9EECF257-EB96-ECE3-24C6-6BCBBE52F821}"/>
          </ac:cxnSpMkLst>
        </pc:cxnChg>
        <pc:cxnChg chg="add mod">
          <ac:chgData name="Abels, Patrick" userId="ba666de4-0d21-43a6-8e66-51a18aae1b4a" providerId="ADAL" clId="{76D40ECE-2383-4DE9-B62F-E63EDCE346C5}" dt="2023-12-27T13:50:52.754" v="509" actId="14100"/>
          <ac:cxnSpMkLst>
            <pc:docMk/>
            <pc:sldMk cId="1707741924" sldId="277"/>
            <ac:cxnSpMk id="21" creationId="{A296A474-E385-AE71-B355-75D2FB7759CD}"/>
          </ac:cxnSpMkLst>
        </pc:cxnChg>
        <pc:cxnChg chg="add mod">
          <ac:chgData name="Abels, Patrick" userId="ba666de4-0d21-43a6-8e66-51a18aae1b4a" providerId="ADAL" clId="{76D40ECE-2383-4DE9-B62F-E63EDCE346C5}" dt="2023-12-27T14:27:29.812" v="1336" actId="14100"/>
          <ac:cxnSpMkLst>
            <pc:docMk/>
            <pc:sldMk cId="1707741924" sldId="277"/>
            <ac:cxnSpMk id="24" creationId="{601C848F-57EA-6994-8940-DB9FAE1ABCE3}"/>
          </ac:cxnSpMkLst>
        </pc:cxnChg>
      </pc:sldChg>
      <pc:sldChg chg="addSp delSp modSp new mod">
        <pc:chgData name="Abels, Patrick" userId="ba666de4-0d21-43a6-8e66-51a18aae1b4a" providerId="ADAL" clId="{76D40ECE-2383-4DE9-B62F-E63EDCE346C5}" dt="2023-12-27T14:21:43.694" v="1281" actId="404"/>
        <pc:sldMkLst>
          <pc:docMk/>
          <pc:sldMk cId="4229299927" sldId="278"/>
        </pc:sldMkLst>
        <pc:spChg chg="mod">
          <ac:chgData name="Abels, Patrick" userId="ba666de4-0d21-43a6-8e66-51a18aae1b4a" providerId="ADAL" clId="{76D40ECE-2383-4DE9-B62F-E63EDCE346C5}" dt="2023-12-27T14:19:48.127" v="1216" actId="20577"/>
          <ac:spMkLst>
            <pc:docMk/>
            <pc:sldMk cId="4229299927" sldId="278"/>
            <ac:spMk id="2" creationId="{E0564BF4-5737-2E89-4120-588BC7026039}"/>
          </ac:spMkLst>
        </pc:spChg>
        <pc:spChg chg="add mod">
          <ac:chgData name="Abels, Patrick" userId="ba666de4-0d21-43a6-8e66-51a18aae1b4a" providerId="ADAL" clId="{76D40ECE-2383-4DE9-B62F-E63EDCE346C5}" dt="2023-12-27T14:10:56.168" v="1107" actId="14100"/>
          <ac:spMkLst>
            <pc:docMk/>
            <pc:sldMk cId="4229299927" sldId="278"/>
            <ac:spMk id="8" creationId="{05B4DE32-7957-A621-283D-6EC1F0AEDF66}"/>
          </ac:spMkLst>
        </pc:spChg>
        <pc:spChg chg="add mod">
          <ac:chgData name="Abels, Patrick" userId="ba666de4-0d21-43a6-8e66-51a18aae1b4a" providerId="ADAL" clId="{76D40ECE-2383-4DE9-B62F-E63EDCE346C5}" dt="2023-12-27T14:15:53.716" v="1214" actId="20577"/>
          <ac:spMkLst>
            <pc:docMk/>
            <pc:sldMk cId="4229299927" sldId="278"/>
            <ac:spMk id="9" creationId="{2A471C0E-5025-1535-8361-E0F623DCFA12}"/>
          </ac:spMkLst>
        </pc:spChg>
        <pc:spChg chg="add mod">
          <ac:chgData name="Abels, Patrick" userId="ba666de4-0d21-43a6-8e66-51a18aae1b4a" providerId="ADAL" clId="{76D40ECE-2383-4DE9-B62F-E63EDCE346C5}" dt="2023-12-27T14:21:43.694" v="1281" actId="404"/>
          <ac:spMkLst>
            <pc:docMk/>
            <pc:sldMk cId="4229299927" sldId="278"/>
            <ac:spMk id="10" creationId="{B8B07225-F622-A542-4CAB-47C05F5B527C}"/>
          </ac:spMkLst>
        </pc:spChg>
        <pc:picChg chg="add del mod">
          <ac:chgData name="Abels, Patrick" userId="ba666de4-0d21-43a6-8e66-51a18aae1b4a" providerId="ADAL" clId="{76D40ECE-2383-4DE9-B62F-E63EDCE346C5}" dt="2023-12-27T14:05:06.046" v="1050" actId="478"/>
          <ac:picMkLst>
            <pc:docMk/>
            <pc:sldMk cId="4229299927" sldId="278"/>
            <ac:picMk id="4" creationId="{10FB66FC-02C1-974E-C85A-60399B53124F}"/>
          </ac:picMkLst>
        </pc:picChg>
        <pc:picChg chg="add mod modCrop">
          <ac:chgData name="Abels, Patrick" userId="ba666de4-0d21-43a6-8e66-51a18aae1b4a" providerId="ADAL" clId="{76D40ECE-2383-4DE9-B62F-E63EDCE346C5}" dt="2023-12-27T14:06:13.592" v="1056" actId="1076"/>
          <ac:picMkLst>
            <pc:docMk/>
            <pc:sldMk cId="4229299927" sldId="278"/>
            <ac:picMk id="6" creationId="{74EE7002-72CF-7391-D7C5-4ECC324485AA}"/>
          </ac:picMkLst>
        </pc:picChg>
        <pc:picChg chg="add mod modCrop">
          <ac:chgData name="Abels, Patrick" userId="ba666de4-0d21-43a6-8e66-51a18aae1b4a" providerId="ADAL" clId="{76D40ECE-2383-4DE9-B62F-E63EDCE346C5}" dt="2023-12-27T14:06:15.807" v="1057" actId="1076"/>
          <ac:picMkLst>
            <pc:docMk/>
            <pc:sldMk cId="4229299927" sldId="278"/>
            <ac:picMk id="7" creationId="{E84F8A1A-21C0-5225-FC34-2A3D9072A997}"/>
          </ac:picMkLst>
        </pc:picChg>
      </pc:sldChg>
      <pc:sldChg chg="addSp delSp modSp mod">
        <pc:chgData name="Abels, Patrick" userId="ba666de4-0d21-43a6-8e66-51a18aae1b4a" providerId="ADAL" clId="{76D40ECE-2383-4DE9-B62F-E63EDCE346C5}" dt="2023-12-28T20:26:13.073" v="1470" actId="1076"/>
        <pc:sldMkLst>
          <pc:docMk/>
          <pc:sldMk cId="2566780957" sldId="279"/>
        </pc:sldMkLst>
        <pc:spChg chg="mod">
          <ac:chgData name="Abels, Patrick" userId="ba666de4-0d21-43a6-8e66-51a18aae1b4a" providerId="ADAL" clId="{76D40ECE-2383-4DE9-B62F-E63EDCE346C5}" dt="2023-12-28T20:26:01.304" v="1465" actId="6549"/>
          <ac:spMkLst>
            <pc:docMk/>
            <pc:sldMk cId="2566780957" sldId="279"/>
            <ac:spMk id="3" creationId="{91E27F51-7010-A9B6-38F8-6302D0C64020}"/>
          </ac:spMkLst>
        </pc:spChg>
        <pc:spChg chg="del">
          <ac:chgData name="Abels, Patrick" userId="ba666de4-0d21-43a6-8e66-51a18aae1b4a" providerId="ADAL" clId="{76D40ECE-2383-4DE9-B62F-E63EDCE346C5}" dt="2023-12-28T20:26:07.039" v="1467" actId="478"/>
          <ac:spMkLst>
            <pc:docMk/>
            <pc:sldMk cId="2566780957" sldId="279"/>
            <ac:spMk id="11" creationId="{CF2B3431-5440-3902-3596-D6FE76607E0E}"/>
          </ac:spMkLst>
        </pc:spChg>
        <pc:picChg chg="add mod">
          <ac:chgData name="Abels, Patrick" userId="ba666de4-0d21-43a6-8e66-51a18aae1b4a" providerId="ADAL" clId="{76D40ECE-2383-4DE9-B62F-E63EDCE346C5}" dt="2023-12-28T20:26:13.073" v="1470" actId="1076"/>
          <ac:picMkLst>
            <pc:docMk/>
            <pc:sldMk cId="2566780957" sldId="279"/>
            <ac:picMk id="4" creationId="{0F33E814-8104-1A13-6590-CC949A57494B}"/>
          </ac:picMkLst>
        </pc:picChg>
        <pc:picChg chg="del">
          <ac:chgData name="Abels, Patrick" userId="ba666de4-0d21-43a6-8e66-51a18aae1b4a" providerId="ADAL" clId="{76D40ECE-2383-4DE9-B62F-E63EDCE346C5}" dt="2023-12-28T20:26:03.569" v="1466" actId="478"/>
          <ac:picMkLst>
            <pc:docMk/>
            <pc:sldMk cId="2566780957" sldId="279"/>
            <ac:picMk id="7" creationId="{BB3ECD8E-0DCF-44AB-E840-F01ADC65B1B7}"/>
          </ac:picMkLst>
        </pc:picChg>
      </pc:sldChg>
      <pc:sldChg chg="addSp delSp modSp add mod">
        <pc:chgData name="Abels, Patrick" userId="ba666de4-0d21-43a6-8e66-51a18aae1b4a" providerId="ADAL" clId="{76D40ECE-2383-4DE9-B62F-E63EDCE346C5}" dt="2023-12-27T14:29:50.444" v="1353" actId="1076"/>
        <pc:sldMkLst>
          <pc:docMk/>
          <pc:sldMk cId="4045192049" sldId="279"/>
        </pc:sldMkLst>
        <pc:spChg chg="mod">
          <ac:chgData name="Abels, Patrick" userId="ba666de4-0d21-43a6-8e66-51a18aae1b4a" providerId="ADAL" clId="{76D40ECE-2383-4DE9-B62F-E63EDCE346C5}" dt="2023-12-27T14:29:37.302" v="1347" actId="20577"/>
          <ac:spMkLst>
            <pc:docMk/>
            <pc:sldMk cId="4045192049" sldId="279"/>
            <ac:spMk id="3" creationId="{91E27F51-7010-A9B6-38F8-6302D0C64020}"/>
          </ac:spMkLst>
        </pc:spChg>
        <pc:picChg chg="del">
          <ac:chgData name="Abels, Patrick" userId="ba666de4-0d21-43a6-8e66-51a18aae1b4a" providerId="ADAL" clId="{76D40ECE-2383-4DE9-B62F-E63EDCE346C5}" dt="2023-12-27T14:29:38.928" v="1348" actId="478"/>
          <ac:picMkLst>
            <pc:docMk/>
            <pc:sldMk cId="4045192049" sldId="279"/>
            <ac:picMk id="4" creationId="{C3F2F39F-B6E3-D361-D355-CA9DF704CCB0}"/>
          </ac:picMkLst>
        </pc:picChg>
        <pc:picChg chg="add mod">
          <ac:chgData name="Abels, Patrick" userId="ba666de4-0d21-43a6-8e66-51a18aae1b4a" providerId="ADAL" clId="{76D40ECE-2383-4DE9-B62F-E63EDCE346C5}" dt="2023-12-27T14:29:50.444" v="1353" actId="1076"/>
          <ac:picMkLst>
            <pc:docMk/>
            <pc:sldMk cId="4045192049" sldId="279"/>
            <ac:picMk id="5" creationId="{20439AE7-08FD-4D3A-2EFC-1BD5C220905F}"/>
          </ac:picMkLst>
        </pc:picChg>
      </pc:sldChg>
      <pc:sldMasterChg chg="modSldLayout sldLayoutOrd">
        <pc:chgData name="Abels, Patrick" userId="ba666de4-0d21-43a6-8e66-51a18aae1b4a" providerId="ADAL" clId="{76D40ECE-2383-4DE9-B62F-E63EDCE346C5}" dt="2023-12-27T14:33:05.322" v="1364" actId="6014"/>
        <pc:sldMasterMkLst>
          <pc:docMk/>
          <pc:sldMasterMk cId="1043764218" sldId="2147483660"/>
        </pc:sldMasterMkLst>
        <pc:sldLayoutChg chg="modSp">
          <pc:chgData name="Abels, Patrick" userId="ba666de4-0d21-43a6-8e66-51a18aae1b4a" providerId="ADAL" clId="{76D40ECE-2383-4DE9-B62F-E63EDCE346C5}" dt="2023-12-27T14:32:33.331" v="1362" actId="2710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76D40ECE-2383-4DE9-B62F-E63EDCE346C5}" dt="2023-12-27T14:32:33.331" v="1362" actId="2710"/>
            <ac:spMkLst>
              <pc:docMk/>
              <pc:sldMasterMk cId="1043764218" sldId="2147483660"/>
              <pc:sldLayoutMk cId="2434053926" sldId="2147483674"/>
              <ac:spMk id="8" creationId="{EEA51075-EC79-4DDA-91ED-645C6E44ABC7}"/>
            </ac:spMkLst>
          </pc:spChg>
        </pc:sldLayoutChg>
        <pc:sldLayoutChg chg="mod ord">
          <pc:chgData name="Abels, Patrick" userId="ba666de4-0d21-43a6-8e66-51a18aae1b4a" providerId="ADAL" clId="{76D40ECE-2383-4DE9-B62F-E63EDCE346C5}" dt="2023-12-27T14:33:05.322" v="1364" actId="6014"/>
          <pc:sldLayoutMkLst>
            <pc:docMk/>
            <pc:sldMasterMk cId="1043764218" sldId="2147483660"/>
            <pc:sldLayoutMk cId="525908872" sldId="2147483675"/>
          </pc:sldLayoutMkLst>
        </pc:sldLayoutChg>
      </pc:sldMasterChg>
    </pc:docChg>
  </pc:docChgLst>
  <pc:docChgLst>
    <pc:chgData name="Abels, Patrick" userId="ba666de4-0d21-43a6-8e66-51a18aae1b4a" providerId="ADAL" clId="{1317838A-E3A5-494B-A792-3B9CF8CF9A27}"/>
    <pc:docChg chg="custSel delSld modSld">
      <pc:chgData name="Abels, Patrick" userId="ba666de4-0d21-43a6-8e66-51a18aae1b4a" providerId="ADAL" clId="{1317838A-E3A5-494B-A792-3B9CF8CF9A27}" dt="2023-12-27T15:00:38.103" v="44" actId="20577"/>
      <pc:docMkLst>
        <pc:docMk/>
      </pc:docMkLst>
      <pc:sldChg chg="delSp modSp mod">
        <pc:chgData name="Abels, Patrick" userId="ba666de4-0d21-43a6-8e66-51a18aae1b4a" providerId="ADAL" clId="{1317838A-E3A5-494B-A792-3B9CF8CF9A27}" dt="2023-12-27T15:00:23.307" v="39" actId="6549"/>
        <pc:sldMkLst>
          <pc:docMk/>
          <pc:sldMk cId="4223110314" sldId="261"/>
        </pc:sldMkLst>
        <pc:spChg chg="mod">
          <ac:chgData name="Abels, Patrick" userId="ba666de4-0d21-43a6-8e66-51a18aae1b4a" providerId="ADAL" clId="{1317838A-E3A5-494B-A792-3B9CF8CF9A27}" dt="2023-12-27T15:00:23.307" v="39" actId="6549"/>
          <ac:spMkLst>
            <pc:docMk/>
            <pc:sldMk cId="4223110314" sldId="261"/>
            <ac:spMk id="3" creationId="{91E27F51-7010-A9B6-38F8-6302D0C64020}"/>
          </ac:spMkLst>
        </pc:spChg>
        <pc:picChg chg="del">
          <ac:chgData name="Abels, Patrick" userId="ba666de4-0d21-43a6-8e66-51a18aae1b4a" providerId="ADAL" clId="{1317838A-E3A5-494B-A792-3B9CF8CF9A27}" dt="2023-12-27T15:00:03.077" v="32" actId="478"/>
          <ac:picMkLst>
            <pc:docMk/>
            <pc:sldMk cId="4223110314" sldId="261"/>
            <ac:picMk id="4" creationId="{C3F2F39F-B6E3-D361-D355-CA9DF704CCB0}"/>
          </ac:picMkLst>
        </pc:picChg>
      </pc:sldChg>
      <pc:sldChg chg="delSp modSp mod">
        <pc:chgData name="Abels, Patrick" userId="ba666de4-0d21-43a6-8e66-51a18aae1b4a" providerId="ADAL" clId="{1317838A-E3A5-494B-A792-3B9CF8CF9A27}" dt="2023-12-27T15:00:27.969" v="43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1317838A-E3A5-494B-A792-3B9CF8CF9A27}" dt="2023-12-27T15:00:27.969" v="43" actId="20577"/>
          <ac:spMkLst>
            <pc:docMk/>
            <pc:sldMk cId="1696715170" sldId="272"/>
            <ac:spMk id="2" creationId="{3CB4AC83-A0D2-8995-9BE5-B7B7A750ED63}"/>
          </ac:spMkLst>
        </pc:spChg>
        <pc:picChg chg="del">
          <ac:chgData name="Abels, Patrick" userId="ba666de4-0d21-43a6-8e66-51a18aae1b4a" providerId="ADAL" clId="{1317838A-E3A5-494B-A792-3B9CF8CF9A27}" dt="2023-12-27T15:00:06.002" v="34" actId="478"/>
          <ac:picMkLst>
            <pc:docMk/>
            <pc:sldMk cId="1696715170" sldId="272"/>
            <ac:picMk id="4" creationId="{111DBA75-F33B-3CEB-8E7E-B562F6DCCB32}"/>
          </ac:picMkLst>
        </pc:picChg>
      </pc:sldChg>
      <pc:sldChg chg="modSp mod">
        <pc:chgData name="Abels, Patrick" userId="ba666de4-0d21-43a6-8e66-51a18aae1b4a" providerId="ADAL" clId="{1317838A-E3A5-494B-A792-3B9CF8CF9A27}" dt="2023-12-27T15:00:38.103" v="44" actId="20577"/>
        <pc:sldMkLst>
          <pc:docMk/>
          <pc:sldMk cId="1306728353" sldId="274"/>
        </pc:sldMkLst>
        <pc:spChg chg="mod">
          <ac:chgData name="Abels, Patrick" userId="ba666de4-0d21-43a6-8e66-51a18aae1b4a" providerId="ADAL" clId="{1317838A-E3A5-494B-A792-3B9CF8CF9A27}" dt="2023-12-27T15:00:38.103" v="44" actId="20577"/>
          <ac:spMkLst>
            <pc:docMk/>
            <pc:sldMk cId="1306728353" sldId="274"/>
            <ac:spMk id="2" creationId="{E48070DE-A5F9-BD5B-6EDA-2B06A4048B06}"/>
          </ac:spMkLst>
        </pc:spChg>
      </pc:sldChg>
      <pc:sldChg chg="modSp mod">
        <pc:chgData name="Abels, Patrick" userId="ba666de4-0d21-43a6-8e66-51a18aae1b4a" providerId="ADAL" clId="{1317838A-E3A5-494B-A792-3B9CF8CF9A27}" dt="2023-12-27T14:58:17.737" v="31" actId="20577"/>
        <pc:sldMkLst>
          <pc:docMk/>
          <pc:sldMk cId="3031158712" sldId="276"/>
        </pc:sldMkLst>
        <pc:spChg chg="mod">
          <ac:chgData name="Abels, Patrick" userId="ba666de4-0d21-43a6-8e66-51a18aae1b4a" providerId="ADAL" clId="{1317838A-E3A5-494B-A792-3B9CF8CF9A27}" dt="2023-12-27T14:58:17.737" v="31" actId="20577"/>
          <ac:spMkLst>
            <pc:docMk/>
            <pc:sldMk cId="3031158712" sldId="276"/>
            <ac:spMk id="2" creationId="{D747B218-3463-13E6-B5AE-249EB2E7DF97}"/>
          </ac:spMkLst>
        </pc:spChg>
      </pc:sldChg>
      <pc:sldChg chg="del">
        <pc:chgData name="Abels, Patrick" userId="ba666de4-0d21-43a6-8e66-51a18aae1b4a" providerId="ADAL" clId="{1317838A-E3A5-494B-A792-3B9CF8CF9A27}" dt="2023-12-27T15:00:04.783" v="33" actId="47"/>
        <pc:sldMkLst>
          <pc:docMk/>
          <pc:sldMk cId="4045192049" sldId="279"/>
        </pc:sldMkLst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1887" y="2036617"/>
            <a:ext cx="11285239" cy="4410366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Hausaufgabe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8342" y="2036617"/>
            <a:ext cx="11316494" cy="4410366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lnSpc>
                <a:spcPct val="300000"/>
              </a:lnSpc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First</a:t>
            </a:r>
          </a:p>
          <a:p>
            <a:pPr lvl="0"/>
            <a:r>
              <a:rPr lang="en-US" dirty="0"/>
              <a:t>Second</a:t>
            </a:r>
          </a:p>
          <a:p>
            <a:pPr lvl="0"/>
            <a:r>
              <a:rPr lang="en-US" dirty="0"/>
              <a:t>Third</a:t>
            </a:r>
          </a:p>
          <a:p>
            <a:pPr lvl="0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Kopfübung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teed Ques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7" y="2036617"/>
            <a:ext cx="11368207" cy="441388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281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FDBFC21C-4561-54AC-2D13-2FA78D6663B6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38323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6"/>
            <a:ext cx="11377732" cy="437370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33876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72B7E6FC-7A9B-0664-B363-B0218EE031D5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268" y="2036617"/>
            <a:ext cx="11358682" cy="4402284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550068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3B8809EF-E0A0-9BB5-504C-EA2E35B5906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707418" y="-1509486"/>
            <a:ext cx="5010068" cy="3012859"/>
          </a:xfrm>
          <a:prstGeom prst="pie">
            <a:avLst>
              <a:gd name="adj1" fmla="val 5421550"/>
              <a:gd name="adj2" fmla="val 10807593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7" y="781533"/>
            <a:ext cx="7982017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10144704" y="132860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75" r:id="rId3"/>
    <p:sldLayoutId id="2147483661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8070DE-A5F9-BD5B-6EDA-2B06A4048B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78342" y="1743075"/>
            <a:ext cx="11316494" cy="470390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120 % von 50 €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80 % von 50 €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20 € </a:t>
            </a:r>
            <a:r>
              <a:rPr lang="en-GB" dirty="0" err="1"/>
              <a:t>erhöht</a:t>
            </a:r>
            <a:r>
              <a:rPr lang="en-GB" dirty="0"/>
              <a:t> um 5 %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20 € </a:t>
            </a:r>
            <a:r>
              <a:rPr lang="en-GB" dirty="0" err="1"/>
              <a:t>vermindert</a:t>
            </a:r>
            <a:r>
              <a:rPr lang="en-GB" dirty="0"/>
              <a:t> um 5 %</a:t>
            </a:r>
          </a:p>
        </p:txBody>
      </p:sp>
    </p:spTree>
    <p:extLst>
      <p:ext uri="{BB962C8B-B14F-4D97-AF65-F5344CB8AC3E}">
        <p14:creationId xmlns:p14="http://schemas.microsoft.com/office/powerpoint/2010/main" val="13067283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47B218-3463-13E6-B5AE-249EB2E7DF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Wann </a:t>
            </a:r>
            <a:r>
              <a:rPr lang="en-GB" dirty="0" err="1"/>
              <a:t>ist</a:t>
            </a:r>
            <a:r>
              <a:rPr lang="en-GB" dirty="0"/>
              <a:t> </a:t>
            </a:r>
            <a:r>
              <a:rPr lang="en-GB" dirty="0" err="1"/>
              <a:t>Wachstum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exponentiell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0311587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564BF4-5737-2E89-4120-588BC70260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86612"/>
            <a:ext cx="11915775" cy="6484775"/>
          </a:xfrm>
        </p:spPr>
        <p:txBody>
          <a:bodyPr/>
          <a:lstStyle/>
          <a:p>
            <a:r>
              <a:rPr lang="en-GB" sz="3600" dirty="0"/>
              <a:t>Deine </a:t>
            </a:r>
            <a:r>
              <a:rPr lang="en-GB" sz="3600" dirty="0" err="1"/>
              <a:t>Großeltern</a:t>
            </a:r>
            <a:r>
              <a:rPr lang="en-GB" sz="3600" dirty="0"/>
              <a:t> </a:t>
            </a:r>
            <a:r>
              <a:rPr lang="en-GB" sz="3600" dirty="0" err="1"/>
              <a:t>machen</a:t>
            </a:r>
            <a:r>
              <a:rPr lang="en-GB" sz="3600" dirty="0"/>
              <a:t> </a:t>
            </a:r>
            <a:r>
              <a:rPr lang="en-GB" sz="3600" dirty="0" err="1"/>
              <a:t>dir</a:t>
            </a:r>
            <a:r>
              <a:rPr lang="en-GB" sz="3600" dirty="0"/>
              <a:t> für die </a:t>
            </a:r>
            <a:r>
              <a:rPr lang="en-GB" sz="3600" dirty="0" err="1"/>
              <a:t>nächsten</a:t>
            </a:r>
            <a:r>
              <a:rPr lang="en-GB" sz="3600" dirty="0"/>
              <a:t> </a:t>
            </a:r>
          </a:p>
          <a:p>
            <a:r>
              <a:rPr lang="en-GB" sz="3600" dirty="0"/>
              <a:t>12 Tage </a:t>
            </a:r>
            <a:r>
              <a:rPr lang="en-GB" sz="3600" dirty="0" err="1"/>
              <a:t>zwei</a:t>
            </a:r>
            <a:r>
              <a:rPr lang="en-GB" sz="3600" dirty="0"/>
              <a:t> </a:t>
            </a:r>
            <a:r>
              <a:rPr lang="en-GB" sz="3600" dirty="0" err="1"/>
              <a:t>Angebote</a:t>
            </a:r>
            <a:r>
              <a:rPr lang="en-GB" sz="3600" dirty="0"/>
              <a:t>:</a:t>
            </a:r>
          </a:p>
          <a:p>
            <a:endParaRPr lang="en-GB" sz="3600" dirty="0"/>
          </a:p>
          <a:p>
            <a:endParaRPr lang="en-GB" sz="3600" dirty="0"/>
          </a:p>
          <a:p>
            <a:endParaRPr lang="en-GB" sz="3600" dirty="0"/>
          </a:p>
          <a:p>
            <a:endParaRPr lang="en-GB" sz="3600" dirty="0"/>
          </a:p>
          <a:p>
            <a:endParaRPr lang="en-GB" sz="3600" dirty="0"/>
          </a:p>
          <a:p>
            <a:endParaRPr lang="en-GB" sz="3600" dirty="0"/>
          </a:p>
          <a:p>
            <a:endParaRPr lang="en-GB" sz="3600" dirty="0"/>
          </a:p>
          <a:p>
            <a:r>
              <a:rPr lang="en-GB" sz="3600" dirty="0" err="1"/>
              <a:t>Wessen</a:t>
            </a:r>
            <a:r>
              <a:rPr lang="en-GB" sz="3600" dirty="0"/>
              <a:t> Angebot </a:t>
            </a:r>
            <a:r>
              <a:rPr lang="en-GB" sz="3600" dirty="0" err="1"/>
              <a:t>nimmst</a:t>
            </a:r>
            <a:r>
              <a:rPr lang="en-GB" sz="3600" dirty="0"/>
              <a:t> du an?</a:t>
            </a:r>
            <a:endParaRPr lang="en-DE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EE7002-72CF-7391-D7C5-4ECC324485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41"/>
          <a:stretch/>
        </p:blipFill>
        <p:spPr>
          <a:xfrm>
            <a:off x="9599936" y="1462087"/>
            <a:ext cx="2453951" cy="43719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4F8A1A-21C0-5225-FC34-2A3D9072A9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20"/>
          <a:stretch/>
        </p:blipFill>
        <p:spPr>
          <a:xfrm>
            <a:off x="0" y="1462087"/>
            <a:ext cx="2537927" cy="4371975"/>
          </a:xfrm>
          <a:prstGeom prst="rect">
            <a:avLst/>
          </a:prstGeom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05B4DE32-7957-A621-283D-6EC1F0AEDF66}"/>
              </a:ext>
            </a:extLst>
          </p:cNvPr>
          <p:cNvSpPr/>
          <p:nvPr/>
        </p:nvSpPr>
        <p:spPr>
          <a:xfrm>
            <a:off x="2662163" y="2127670"/>
            <a:ext cx="6867671" cy="1301329"/>
          </a:xfrm>
          <a:prstGeom prst="wedgeEllipseCallout">
            <a:avLst>
              <a:gd name="adj1" fmla="val -59554"/>
              <a:gd name="adj2" fmla="val 23903"/>
            </a:avLst>
          </a:prstGeom>
          <a:solidFill>
            <a:srgbClr val="EA919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Montserrat" pitchFamily="2" charset="0"/>
              </a:rPr>
              <a:t>“Ich </a:t>
            </a:r>
            <a:r>
              <a:rPr lang="en-GB" sz="2000" dirty="0" err="1">
                <a:latin typeface="Montserrat" pitchFamily="2" charset="0"/>
              </a:rPr>
              <a:t>gebe</a:t>
            </a:r>
            <a:r>
              <a:rPr lang="en-GB" sz="2000" dirty="0">
                <a:latin typeface="Montserrat" pitchFamily="2" charset="0"/>
              </a:rPr>
              <a:t> </a:t>
            </a:r>
            <a:r>
              <a:rPr lang="en-GB" sz="2000" dirty="0" err="1">
                <a:latin typeface="Montserrat" pitchFamily="2" charset="0"/>
              </a:rPr>
              <a:t>dir</a:t>
            </a:r>
            <a:r>
              <a:rPr lang="en-GB" sz="2000" dirty="0">
                <a:latin typeface="Montserrat" pitchFamily="2" charset="0"/>
              </a:rPr>
              <a:t> </a:t>
            </a:r>
            <a:r>
              <a:rPr lang="en-GB" sz="2000" dirty="0" err="1">
                <a:latin typeface="Montserrat" pitchFamily="2" charset="0"/>
              </a:rPr>
              <a:t>täglich</a:t>
            </a:r>
            <a:r>
              <a:rPr lang="en-GB" sz="2000" dirty="0">
                <a:latin typeface="Montserrat" pitchFamily="2" charset="0"/>
              </a:rPr>
              <a:t> 5 €.”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2A471C0E-5025-1535-8361-E0F623DCFA12}"/>
              </a:ext>
            </a:extLst>
          </p:cNvPr>
          <p:cNvSpPr/>
          <p:nvPr/>
        </p:nvSpPr>
        <p:spPr>
          <a:xfrm>
            <a:off x="2662163" y="3961136"/>
            <a:ext cx="6867671" cy="1301329"/>
          </a:xfrm>
          <a:prstGeom prst="wedgeEllipseCallout">
            <a:avLst>
              <a:gd name="adj1" fmla="val 57559"/>
              <a:gd name="adj2" fmla="val -118202"/>
            </a:avLst>
          </a:prstGeom>
          <a:solidFill>
            <a:srgbClr val="635B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latin typeface="Montserrat" pitchFamily="2" charset="0"/>
              </a:rPr>
              <a:t>“Ich </a:t>
            </a:r>
            <a:r>
              <a:rPr lang="en-GB" sz="2000" dirty="0" err="1">
                <a:latin typeface="Montserrat" pitchFamily="2" charset="0"/>
              </a:rPr>
              <a:t>gebe</a:t>
            </a:r>
            <a:r>
              <a:rPr lang="en-GB" sz="2000" dirty="0">
                <a:latin typeface="Montserrat" pitchFamily="2" charset="0"/>
              </a:rPr>
              <a:t> </a:t>
            </a:r>
            <a:r>
              <a:rPr lang="en-GB" sz="2000" dirty="0" err="1">
                <a:latin typeface="Montserrat" pitchFamily="2" charset="0"/>
              </a:rPr>
              <a:t>dir</a:t>
            </a:r>
            <a:r>
              <a:rPr lang="en-GB" sz="2000" dirty="0">
                <a:latin typeface="Montserrat" pitchFamily="2" charset="0"/>
              </a:rPr>
              <a:t> heute 3 </a:t>
            </a:r>
            <a:r>
              <a:rPr lang="en-GB" sz="2000" dirty="0" err="1">
                <a:latin typeface="Montserrat" pitchFamily="2" charset="0"/>
              </a:rPr>
              <a:t>ct</a:t>
            </a:r>
            <a:r>
              <a:rPr lang="en-GB" sz="2000" dirty="0">
                <a:latin typeface="Montserrat" pitchFamily="2" charset="0"/>
              </a:rPr>
              <a:t> und </a:t>
            </a:r>
            <a:r>
              <a:rPr lang="en-GB" sz="2000" dirty="0" err="1">
                <a:latin typeface="Montserrat" pitchFamily="2" charset="0"/>
              </a:rPr>
              <a:t>verdoppel</a:t>
            </a:r>
            <a:r>
              <a:rPr lang="en-GB" sz="2000" dirty="0">
                <a:latin typeface="Montserrat" pitchFamily="2" charset="0"/>
              </a:rPr>
              <a:t> </a:t>
            </a:r>
            <a:r>
              <a:rPr lang="en-GB" sz="2000" dirty="0" err="1">
                <a:latin typeface="Montserrat" pitchFamily="2" charset="0"/>
              </a:rPr>
              <a:t>dann</a:t>
            </a:r>
            <a:r>
              <a:rPr lang="en-GB" sz="2000" dirty="0">
                <a:latin typeface="Montserrat" pitchFamily="2" charset="0"/>
              </a:rPr>
              <a:t> </a:t>
            </a:r>
            <a:r>
              <a:rPr lang="en-GB" sz="2000" dirty="0" err="1">
                <a:latin typeface="Montserrat" pitchFamily="2" charset="0"/>
              </a:rPr>
              <a:t>täglich</a:t>
            </a:r>
            <a:r>
              <a:rPr lang="en-GB" sz="2000" dirty="0">
                <a:latin typeface="Montserrat" pitchFamily="2" charset="0"/>
              </a:rPr>
              <a:t> das, was du bereits hast.”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B07225-F622-A542-4CAB-47C05F5B527C}"/>
              </a:ext>
            </a:extLst>
          </p:cNvPr>
          <p:cNvSpPr txBox="1"/>
          <p:nvPr/>
        </p:nvSpPr>
        <p:spPr>
          <a:xfrm rot="10800000">
            <a:off x="9442579" y="6570628"/>
            <a:ext cx="263434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" dirty="0">
                <a:solidFill>
                  <a:schemeClr val="bg1"/>
                </a:solidFill>
                <a:latin typeface="Montserrat" pitchFamily="2" charset="0"/>
              </a:rPr>
              <a:t>Tipp: </a:t>
            </a:r>
            <a:r>
              <a:rPr lang="en-GB" sz="500" dirty="0" err="1">
                <a:solidFill>
                  <a:schemeClr val="bg1"/>
                </a:solidFill>
                <a:latin typeface="Montserrat" pitchFamily="2" charset="0"/>
              </a:rPr>
              <a:t>Wertetabelle</a:t>
            </a:r>
            <a:r>
              <a:rPr lang="en-GB" sz="500" dirty="0">
                <a:solidFill>
                  <a:schemeClr val="bg1"/>
                </a:solidFill>
                <a:latin typeface="Montserrat" pitchFamily="2" charset="0"/>
              </a:rPr>
              <a:t>, </a:t>
            </a:r>
            <a:r>
              <a:rPr lang="en-GB" sz="500" dirty="0" err="1">
                <a:solidFill>
                  <a:schemeClr val="bg1"/>
                </a:solidFill>
                <a:latin typeface="Montserrat" pitchFamily="2" charset="0"/>
              </a:rPr>
              <a:t>Funktionsgleichung</a:t>
            </a:r>
            <a:r>
              <a:rPr lang="en-GB" sz="500" dirty="0">
                <a:solidFill>
                  <a:schemeClr val="bg1"/>
                </a:solidFill>
                <a:latin typeface="Montserrat" pitchFamily="2" charset="0"/>
              </a:rPr>
              <a:t>, Graph</a:t>
            </a:r>
            <a:endParaRPr lang="en-DE" sz="500" dirty="0">
              <a:solidFill>
                <a:schemeClr val="bg1"/>
              </a:solidFill>
              <a:latin typeface="Montserr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9992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446AC-296D-C2F1-AB64-323757B148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7" y="781533"/>
            <a:ext cx="8926813" cy="646112"/>
          </a:xfrm>
        </p:spPr>
        <p:txBody>
          <a:bodyPr/>
          <a:lstStyle/>
          <a:p>
            <a:r>
              <a:rPr lang="en-GB" dirty="0" err="1"/>
              <a:t>Exponentielles</a:t>
            </a:r>
            <a:r>
              <a:rPr lang="en-GB" dirty="0"/>
              <a:t> </a:t>
            </a:r>
            <a:r>
              <a:rPr lang="en-GB" dirty="0" err="1"/>
              <a:t>Wachstum</a:t>
            </a:r>
            <a:r>
              <a:rPr lang="en-GB" dirty="0"/>
              <a:t> / </a:t>
            </a:r>
            <a:r>
              <a:rPr lang="en-GB" dirty="0" err="1"/>
              <a:t>Zerfall</a:t>
            </a:r>
            <a:endParaRPr 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12DF4D-3C65-5D60-1E99-67AAFEE7F8A5}"/>
                  </a:ext>
                </a:extLst>
              </p:cNvPr>
              <p:cNvSpPr txBox="1"/>
              <p:nvPr/>
            </p:nvSpPr>
            <p:spPr>
              <a:xfrm>
                <a:off x="3200015" y="3166096"/>
                <a:ext cx="5791970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8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8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8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GB" sz="8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8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8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DE" sz="8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812DF4D-3C65-5D60-1E99-67AAFEE7F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015" y="3166096"/>
                <a:ext cx="5791970" cy="12311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01E833-E7BE-5F14-3A69-A31DB2A3D11D}"/>
                  </a:ext>
                </a:extLst>
              </p:cNvPr>
              <p:cNvSpPr txBox="1"/>
              <p:nvPr/>
            </p:nvSpPr>
            <p:spPr>
              <a:xfrm>
                <a:off x="3014399" y="5431575"/>
                <a:ext cx="35564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 err="1">
                    <a:solidFill>
                      <a:srgbClr val="00B050"/>
                    </a:solidFill>
                    <a:latin typeface="Montserrat" pitchFamily="2" charset="0"/>
                  </a:rPr>
                  <a:t>Anfangsbestand</a:t>
                </a:r>
                <a:r>
                  <a:rPr lang="en-GB" sz="2000" dirty="0">
                    <a:solidFill>
                      <a:srgbClr val="00B050"/>
                    </a:solidFill>
                    <a:latin typeface="Montserrat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DE" sz="2000" dirty="0">
                  <a:solidFill>
                    <a:srgbClr val="00B050"/>
                  </a:solidFill>
                  <a:latin typeface="Montserrat" pitchFamily="2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01E833-E7BE-5F14-3A69-A31DB2A3D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399" y="5431575"/>
                <a:ext cx="3556450" cy="400110"/>
              </a:xfrm>
              <a:prstGeom prst="rect">
                <a:avLst/>
              </a:prstGeom>
              <a:blipFill>
                <a:blip r:embed="rId3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6D3FC6-34EC-35C4-AABB-B8BC84864D94}"/>
                  </a:ext>
                </a:extLst>
              </p:cNvPr>
              <p:cNvSpPr txBox="1"/>
              <p:nvPr/>
            </p:nvSpPr>
            <p:spPr>
              <a:xfrm>
                <a:off x="7161338" y="4627273"/>
                <a:ext cx="4709604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00B0F0"/>
                    </a:solidFill>
                    <a:latin typeface="Montserrat" pitchFamily="2" charset="0"/>
                  </a:rPr>
                  <a:t>Zerfallsfaktor: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GB" sz="2000" b="0" i="1" dirty="0">
                  <a:solidFill>
                    <a:srgbClr val="00B0F0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GB" sz="2000" dirty="0" err="1">
                    <a:solidFill>
                      <a:srgbClr val="00B0F0"/>
                    </a:solidFill>
                    <a:latin typeface="Montserrat" pitchFamily="2" charset="0"/>
                  </a:rPr>
                  <a:t>Wachstumsfaktor</a:t>
                </a:r>
                <a:r>
                  <a:rPr lang="en-GB" sz="2000" dirty="0">
                    <a:solidFill>
                      <a:srgbClr val="00B0F0"/>
                    </a:solidFill>
                    <a:latin typeface="Montserrat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GB" sz="2000" dirty="0">
                  <a:solidFill>
                    <a:srgbClr val="00B0F0"/>
                  </a:solidFill>
                  <a:latin typeface="Montserrat" pitchFamily="2" charset="0"/>
                </a:endParaRPr>
              </a:p>
              <a:p>
                <a:pPr algn="ctr"/>
                <a:endParaRPr lang="en-GB" sz="2000" dirty="0">
                  <a:solidFill>
                    <a:srgbClr val="00B0F0"/>
                  </a:solidFill>
                  <a:latin typeface="Montserrat" pitchFamily="2" charset="0"/>
                </a:endParaRPr>
              </a:p>
              <a:p>
                <a:pPr algn="ctr"/>
                <a:r>
                  <a:rPr lang="en-GB" sz="2000" dirty="0" err="1">
                    <a:solidFill>
                      <a:srgbClr val="00B0F0"/>
                    </a:solidFill>
                    <a:latin typeface="Montserrat" pitchFamily="2" charset="0"/>
                  </a:rPr>
                  <a:t>Bestand</a:t>
                </a:r>
                <a:r>
                  <a:rPr lang="en-GB" sz="2000" dirty="0">
                    <a:solidFill>
                      <a:srgbClr val="00B0F0"/>
                    </a:solidFill>
                    <a:latin typeface="Montserrat" pitchFamily="2" charset="0"/>
                  </a:rPr>
                  <a:t> </a:t>
                </a:r>
                <a:r>
                  <a:rPr lang="en-GB" sz="2000" dirty="0" err="1">
                    <a:solidFill>
                      <a:srgbClr val="00B0F0"/>
                    </a:solidFill>
                    <a:latin typeface="Montserrat" pitchFamily="2" charset="0"/>
                  </a:rPr>
                  <a:t>steigt</a:t>
                </a:r>
                <a:r>
                  <a:rPr lang="en-GB" sz="2000" dirty="0">
                    <a:solidFill>
                      <a:srgbClr val="00B0F0"/>
                    </a:solidFill>
                    <a:latin typeface="Montserrat" pitchFamily="2" charset="0"/>
                  </a:rPr>
                  <a:t> um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p</m:t>
                    </m:r>
                    <m:r>
                      <a:rPr lang="en-GB" sz="20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en-GB" sz="2000" dirty="0">
                    <a:solidFill>
                      <a:srgbClr val="00B0F0"/>
                    </a:solidFill>
                    <a:latin typeface="Montserrat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=1+</m:t>
                    </m:r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endParaRPr lang="en-GB" sz="2000" dirty="0">
                  <a:solidFill>
                    <a:srgbClr val="00B0F0"/>
                  </a:solidFill>
                  <a:latin typeface="Montserrat" pitchFamily="2" charset="0"/>
                </a:endParaRPr>
              </a:p>
              <a:p>
                <a:pPr algn="ctr"/>
                <a:r>
                  <a:rPr lang="en-GB" sz="2000" dirty="0" err="1">
                    <a:solidFill>
                      <a:srgbClr val="00B0F0"/>
                    </a:solidFill>
                    <a:latin typeface="Montserrat" pitchFamily="2" charset="0"/>
                  </a:rPr>
                  <a:t>Bestand</a:t>
                </a:r>
                <a:r>
                  <a:rPr lang="en-GB" sz="2000" dirty="0">
                    <a:solidFill>
                      <a:srgbClr val="00B0F0"/>
                    </a:solidFill>
                    <a:latin typeface="Montserrat" pitchFamily="2" charset="0"/>
                  </a:rPr>
                  <a:t> </a:t>
                </a:r>
                <a:r>
                  <a:rPr lang="en-GB" sz="2000" dirty="0" err="1">
                    <a:solidFill>
                      <a:srgbClr val="00B0F0"/>
                    </a:solidFill>
                    <a:latin typeface="Montserrat" pitchFamily="2" charset="0"/>
                  </a:rPr>
                  <a:t>fällt</a:t>
                </a:r>
                <a:r>
                  <a:rPr lang="en-GB" sz="2000" dirty="0">
                    <a:solidFill>
                      <a:srgbClr val="00B0F0"/>
                    </a:solidFill>
                    <a:latin typeface="Montserrat" pitchFamily="2" charset="0"/>
                  </a:rPr>
                  <a:t> um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p</m:t>
                    </m:r>
                    <m:r>
                      <a:rPr lang="en-GB" sz="20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en-GB" sz="2000" dirty="0">
                    <a:solidFill>
                      <a:srgbClr val="00B0F0"/>
                    </a:solidFill>
                    <a:latin typeface="Montserrat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2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endParaRPr lang="en-DE" sz="2000" dirty="0">
                  <a:solidFill>
                    <a:srgbClr val="00B0F0"/>
                  </a:solidFill>
                  <a:latin typeface="Montserrat" pitchFamily="2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46D3FC6-34EC-35C4-AABB-B8BC84864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1338" y="4627273"/>
                <a:ext cx="4709604" cy="1631216"/>
              </a:xfrm>
              <a:prstGeom prst="rect">
                <a:avLst/>
              </a:prstGeom>
              <a:blipFill>
                <a:blip r:embed="rId4"/>
                <a:stretch>
                  <a:fillRect t="-1493" b="-597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9C88A2F-D5FA-FAB0-9466-0B4663C32A3E}"/>
              </a:ext>
            </a:extLst>
          </p:cNvPr>
          <p:cNvSpPr txBox="1"/>
          <p:nvPr/>
        </p:nvSpPr>
        <p:spPr>
          <a:xfrm>
            <a:off x="313003" y="3581594"/>
            <a:ext cx="2701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>
                <a:solidFill>
                  <a:srgbClr val="FFC000"/>
                </a:solidFill>
                <a:latin typeface="Montserrat" pitchFamily="2" charset="0"/>
              </a:rPr>
              <a:t>Bestand</a:t>
            </a:r>
            <a:endParaRPr lang="en-DE" sz="2000" dirty="0">
              <a:solidFill>
                <a:srgbClr val="FFC000"/>
              </a:solidFill>
              <a:latin typeface="Montserrat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56DAB7-0A5F-D76D-838D-672CDDF18941}"/>
              </a:ext>
            </a:extLst>
          </p:cNvPr>
          <p:cNvSpPr txBox="1"/>
          <p:nvPr/>
        </p:nvSpPr>
        <p:spPr>
          <a:xfrm>
            <a:off x="5432176" y="2204537"/>
            <a:ext cx="2701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Montserrat" pitchFamily="2" charset="0"/>
              </a:rPr>
              <a:t>Zeit</a:t>
            </a:r>
            <a:endParaRPr lang="en-DE" sz="2000" dirty="0">
              <a:solidFill>
                <a:srgbClr val="FF0000"/>
              </a:solidFill>
              <a:latin typeface="Montserrat" pitchFamily="2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B929BEA-B87D-18F5-C4C9-5A1698095B19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2298700" y="3781649"/>
            <a:ext cx="901315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14CF7F-0CAD-ABCF-660E-B4C66FA2544D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6782874" y="2604647"/>
            <a:ext cx="1552604" cy="73531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EECF257-EB96-ECE3-24C6-6BCBBE52F821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4792624" y="2604647"/>
            <a:ext cx="1990250" cy="735319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296A474-E385-AE71-B355-75D2FB7759CD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4792624" y="4215865"/>
            <a:ext cx="1858433" cy="121571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01C848F-57EA-6994-8940-DB9FAE1ABCE3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8429282" y="4215865"/>
            <a:ext cx="1086858" cy="411408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74192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9148763" cy="646112"/>
          </a:xfrm>
        </p:spPr>
        <p:txBody>
          <a:bodyPr/>
          <a:lstStyle/>
          <a:p>
            <a:r>
              <a:rPr lang="en-GB" dirty="0"/>
              <a:t>Fun55</a:t>
            </a:r>
            <a:endParaRPr lang="en-DE" sz="3600" i="0" u="none" strike="noStrike" dirty="0">
              <a:effectLst/>
            </a:endParaRPr>
          </a:p>
          <a:p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2654B9-350F-58D7-7AB2-A596E2092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7501" y="338457"/>
            <a:ext cx="6439231" cy="615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1103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9148763" cy="646112"/>
          </a:xfrm>
        </p:spPr>
        <p:txBody>
          <a:bodyPr/>
          <a:lstStyle/>
          <a:p>
            <a:r>
              <a:rPr lang="en-GB" dirty="0"/>
              <a:t>Fun56</a:t>
            </a:r>
            <a:endParaRPr lang="en-DE" sz="3600" i="0" u="none" strike="noStrike" dirty="0">
              <a:effectLst/>
            </a:endParaRPr>
          </a:p>
          <a:p>
            <a:endParaRPr lang="en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09D2C6-9509-CDB1-E903-FA244ECEC803}"/>
              </a:ext>
            </a:extLst>
          </p:cNvPr>
          <p:cNvSpPr/>
          <p:nvPr/>
        </p:nvSpPr>
        <p:spPr>
          <a:xfrm>
            <a:off x="363087" y="3191536"/>
            <a:ext cx="11508357" cy="304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33E814-8104-1A13-6590-CC949A57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7794" y="467433"/>
            <a:ext cx="7994819" cy="544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8095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Fun57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AE7070-8BF2-A214-3F24-62247D355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138" y="1921758"/>
            <a:ext cx="9342348" cy="401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Cambria Math</vt:lpstr>
      <vt:lpstr>Montserrat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223</cp:revision>
  <dcterms:created xsi:type="dcterms:W3CDTF">2022-12-22T20:26:39Z</dcterms:created>
  <dcterms:modified xsi:type="dcterms:W3CDTF">2023-12-28T20:26:45Z</dcterms:modified>
</cp:coreProperties>
</file>