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76" r:id="rId4"/>
    <p:sldId id="278" r:id="rId5"/>
    <p:sldId id="277" r:id="rId6"/>
    <p:sldId id="261" r:id="rId7"/>
    <p:sldId id="279" r:id="rId8"/>
    <p:sldId id="27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5B46"/>
    <a:srgbClr val="EA919E"/>
    <a:srgbClr val="000000"/>
    <a:srgbClr val="0D2504"/>
    <a:srgbClr val="010201"/>
    <a:srgbClr val="99B7AE"/>
    <a:srgbClr val="00B050"/>
    <a:srgbClr val="FF0000"/>
    <a:srgbClr val="00B0F0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D40ECE-2383-4DE9-B62F-E63EDCE346C5}" v="345" dt="2023-12-27T14:34:21.9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60" d="100"/>
          <a:sy n="60" d="100"/>
        </p:scale>
        <p:origin x="82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76D40ECE-2383-4DE9-B62F-E63EDCE346C5}"/>
    <pc:docChg chg="undo custSel addSld delSld modSld modMainMaster">
      <pc:chgData name="Abels, Patrick" userId="ba666de4-0d21-43a6-8e66-51a18aae1b4a" providerId="ADAL" clId="{76D40ECE-2383-4DE9-B62F-E63EDCE346C5}" dt="2023-12-28T20:26:45.207" v="1478" actId="6549"/>
      <pc:docMkLst>
        <pc:docMk/>
      </pc:docMkLst>
      <pc:sldChg chg="addSp delSp modSp mod">
        <pc:chgData name="Abels, Patrick" userId="ba666de4-0d21-43a6-8e66-51a18aae1b4a" providerId="ADAL" clId="{76D40ECE-2383-4DE9-B62F-E63EDCE346C5}" dt="2023-12-28T20:25:27.219" v="1463" actId="1036"/>
        <pc:sldMkLst>
          <pc:docMk/>
          <pc:sldMk cId="4223110314" sldId="261"/>
        </pc:sldMkLst>
        <pc:spChg chg="mod">
          <ac:chgData name="Abels, Patrick" userId="ba666de4-0d21-43a6-8e66-51a18aae1b4a" providerId="ADAL" clId="{76D40ECE-2383-4DE9-B62F-E63EDCE346C5}" dt="2023-12-28T20:25:17.046" v="1454" actId="6549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76D40ECE-2383-4DE9-B62F-E63EDCE346C5}" dt="2023-12-28T20:25:23.888" v="1457" actId="478"/>
          <ac:spMkLst>
            <pc:docMk/>
            <pc:sldMk cId="4223110314" sldId="261"/>
            <ac:spMk id="11" creationId="{CF2B3431-5440-3902-3596-D6FE76607E0E}"/>
          </ac:spMkLst>
        </pc:spChg>
        <pc:picChg chg="del">
          <ac:chgData name="Abels, Patrick" userId="ba666de4-0d21-43a6-8e66-51a18aae1b4a" providerId="ADAL" clId="{76D40ECE-2383-4DE9-B62F-E63EDCE346C5}" dt="2023-12-28T20:24:37.801" v="1452" actId="478"/>
          <ac:picMkLst>
            <pc:docMk/>
            <pc:sldMk cId="4223110314" sldId="261"/>
            <ac:picMk id="4" creationId="{0483B6C3-338B-46DB-A880-D4AF94EB623A}"/>
          </ac:picMkLst>
        </pc:picChg>
        <pc:picChg chg="add mod">
          <ac:chgData name="Abels, Patrick" userId="ba666de4-0d21-43a6-8e66-51a18aae1b4a" providerId="ADAL" clId="{76D40ECE-2383-4DE9-B62F-E63EDCE346C5}" dt="2023-12-27T14:25:17.438" v="1291" actId="1076"/>
          <ac:picMkLst>
            <pc:docMk/>
            <pc:sldMk cId="4223110314" sldId="261"/>
            <ac:picMk id="4" creationId="{C3F2F39F-B6E3-D361-D355-CA9DF704CCB0}"/>
          </ac:picMkLst>
        </pc:picChg>
        <pc:picChg chg="add mod">
          <ac:chgData name="Abels, Patrick" userId="ba666de4-0d21-43a6-8e66-51a18aae1b4a" providerId="ADAL" clId="{76D40ECE-2383-4DE9-B62F-E63EDCE346C5}" dt="2023-12-28T20:25:27.219" v="1463" actId="1036"/>
          <ac:picMkLst>
            <pc:docMk/>
            <pc:sldMk cId="4223110314" sldId="261"/>
            <ac:picMk id="5" creationId="{0C2654B9-350F-58D7-7AB2-A596E2092F95}"/>
          </ac:picMkLst>
        </pc:picChg>
        <pc:picChg chg="del mod">
          <ac:chgData name="Abels, Patrick" userId="ba666de4-0d21-43a6-8e66-51a18aae1b4a" providerId="ADAL" clId="{76D40ECE-2383-4DE9-B62F-E63EDCE346C5}" dt="2023-12-28T20:24:35.831" v="1451" actId="478"/>
          <ac:picMkLst>
            <pc:docMk/>
            <pc:sldMk cId="4223110314" sldId="261"/>
            <ac:picMk id="7" creationId="{BB3ECD8E-0DCF-44AB-E840-F01ADC65B1B7}"/>
          </ac:picMkLst>
        </pc:picChg>
        <pc:picChg chg="del">
          <ac:chgData name="Abels, Patrick" userId="ba666de4-0d21-43a6-8e66-51a18aae1b4a" providerId="ADAL" clId="{76D40ECE-2383-4DE9-B62F-E63EDCE346C5}" dt="2023-12-27T14:24:50.919" v="1282" actId="478"/>
          <ac:picMkLst>
            <pc:docMk/>
            <pc:sldMk cId="4223110314" sldId="261"/>
            <ac:picMk id="10" creationId="{D5DA3204-53B6-BB54-5460-CC890D4C2272}"/>
          </ac:picMkLst>
        </pc:pic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76D40ECE-2383-4DE9-B62F-E63EDCE346C5}" dt="2023-12-27T13:36:23.659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76D40ECE-2383-4DE9-B62F-E63EDCE346C5}" dt="2023-12-27T13:36:58.521" v="34" actId="47"/>
        <pc:sldMkLst>
          <pc:docMk/>
          <pc:sldMk cId="2367007499" sldId="271"/>
        </pc:sldMkLst>
      </pc:sldChg>
      <pc:sldChg chg="addSp delSp modSp mod">
        <pc:chgData name="Abels, Patrick" userId="ba666de4-0d21-43a6-8e66-51a18aae1b4a" providerId="ADAL" clId="{76D40ECE-2383-4DE9-B62F-E63EDCE346C5}" dt="2023-12-28T20:26:45.207" v="1478" actId="6549"/>
        <pc:sldMkLst>
          <pc:docMk/>
          <pc:sldMk cId="1696715170" sldId="272"/>
        </pc:sldMkLst>
        <pc:spChg chg="mod">
          <ac:chgData name="Abels, Patrick" userId="ba666de4-0d21-43a6-8e66-51a18aae1b4a" providerId="ADAL" clId="{76D40ECE-2383-4DE9-B62F-E63EDCE346C5}" dt="2023-12-28T20:26:45.207" v="1478" actId="6549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76D40ECE-2383-4DE9-B62F-E63EDCE346C5}" dt="2023-12-27T14:31:03.876" v="1361" actId="1076"/>
          <ac:picMkLst>
            <pc:docMk/>
            <pc:sldMk cId="1696715170" sldId="272"/>
            <ac:picMk id="4" creationId="{111DBA75-F33B-3CEB-8E7E-B562F6DCCB32}"/>
          </ac:picMkLst>
        </pc:picChg>
        <pc:picChg chg="del">
          <ac:chgData name="Abels, Patrick" userId="ba666de4-0d21-43a6-8e66-51a18aae1b4a" providerId="ADAL" clId="{76D40ECE-2383-4DE9-B62F-E63EDCE346C5}" dt="2023-12-28T20:26:37.950" v="1471" actId="478"/>
          <ac:picMkLst>
            <pc:docMk/>
            <pc:sldMk cId="1696715170" sldId="272"/>
            <ac:picMk id="4" creationId="{A2AAA7AA-1B39-6506-5B56-3A2F76F4F2AD}"/>
          </ac:picMkLst>
        </pc:picChg>
        <pc:picChg chg="add mod">
          <ac:chgData name="Abels, Patrick" userId="ba666de4-0d21-43a6-8e66-51a18aae1b4a" providerId="ADAL" clId="{76D40ECE-2383-4DE9-B62F-E63EDCE346C5}" dt="2023-12-28T20:26:42.629" v="1474" actId="1076"/>
          <ac:picMkLst>
            <pc:docMk/>
            <pc:sldMk cId="1696715170" sldId="272"/>
            <ac:picMk id="5" creationId="{08AE7070-8BF2-A214-3F24-62247D355CFA}"/>
          </ac:picMkLst>
        </pc:pic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76D40ECE-2383-4DE9-B62F-E63EDCE346C5}" dt="2023-12-27T14:35:04.256" v="1449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76D40ECE-2383-4DE9-B62F-E63EDCE346C5}" dt="2023-12-27T14:35:04.256" v="1449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3121237333" sldId="275"/>
        </pc:sldMkLst>
      </pc:sldChg>
      <pc:sldChg chg="modSp new mod">
        <pc:chgData name="Abels, Patrick" userId="ba666de4-0d21-43a6-8e66-51a18aae1b4a" providerId="ADAL" clId="{76D40ECE-2383-4DE9-B62F-E63EDCE346C5}" dt="2023-12-27T13:36:51.735" v="33" actId="207"/>
        <pc:sldMkLst>
          <pc:docMk/>
          <pc:sldMk cId="3031158712" sldId="276"/>
        </pc:sldMkLst>
        <pc:spChg chg="mod">
          <ac:chgData name="Abels, Patrick" userId="ba666de4-0d21-43a6-8e66-51a18aae1b4a" providerId="ADAL" clId="{76D40ECE-2383-4DE9-B62F-E63EDCE346C5}" dt="2023-12-27T13:36:51.735" v="33" actId="207"/>
          <ac:spMkLst>
            <pc:docMk/>
            <pc:sldMk cId="3031158712" sldId="276"/>
            <ac:spMk id="2" creationId="{D747B218-3463-13E6-B5AE-249EB2E7DF97}"/>
          </ac:spMkLst>
        </pc:spChg>
      </pc:sldChg>
      <pc:sldChg chg="addSp delSp modSp new mod">
        <pc:chgData name="Abels, Patrick" userId="ba666de4-0d21-43a6-8e66-51a18aae1b4a" providerId="ADAL" clId="{76D40ECE-2383-4DE9-B62F-E63EDCE346C5}" dt="2023-12-27T14:27:45.318" v="1344" actId="20577"/>
        <pc:sldMkLst>
          <pc:docMk/>
          <pc:sldMk cId="1707741924" sldId="277"/>
        </pc:sldMkLst>
        <pc:spChg chg="del mod">
          <ac:chgData name="Abels, Patrick" userId="ba666de4-0d21-43a6-8e66-51a18aae1b4a" providerId="ADAL" clId="{76D40ECE-2383-4DE9-B62F-E63EDCE346C5}" dt="2023-12-27T13:48:13.859" v="435" actId="478"/>
          <ac:spMkLst>
            <pc:docMk/>
            <pc:sldMk cId="1707741924" sldId="277"/>
            <ac:spMk id="2" creationId="{774FD17B-0B48-661D-03F1-3740988D127B}"/>
          </ac:spMkLst>
        </pc:spChg>
        <pc:spChg chg="mod">
          <ac:chgData name="Abels, Patrick" userId="ba666de4-0d21-43a6-8e66-51a18aae1b4a" providerId="ADAL" clId="{76D40ECE-2383-4DE9-B62F-E63EDCE346C5}" dt="2023-12-27T13:38:36.368" v="71" actId="14100"/>
          <ac:spMkLst>
            <pc:docMk/>
            <pc:sldMk cId="1707741924" sldId="277"/>
            <ac:spMk id="3" creationId="{C23446AC-296D-C2F1-AB64-323757B1481A}"/>
          </ac:spMkLst>
        </pc:spChg>
        <pc:spChg chg="add mod">
          <ac:chgData name="Abels, Patrick" userId="ba666de4-0d21-43a6-8e66-51a18aae1b4a" providerId="ADAL" clId="{76D40ECE-2383-4DE9-B62F-E63EDCE346C5}" dt="2023-12-27T13:48:41.025" v="443" actId="1076"/>
          <ac:spMkLst>
            <pc:docMk/>
            <pc:sldMk cId="1707741924" sldId="277"/>
            <ac:spMk id="4" creationId="{A812DF4D-3C65-5D60-1E99-67AAFEE7F8A5}"/>
          </ac:spMkLst>
        </pc:spChg>
        <pc:spChg chg="add mod">
          <ac:chgData name="Abels, Patrick" userId="ba666de4-0d21-43a6-8e66-51a18aae1b4a" providerId="ADAL" clId="{76D40ECE-2383-4DE9-B62F-E63EDCE346C5}" dt="2023-12-27T13:50:36.329" v="501" actId="1076"/>
          <ac:spMkLst>
            <pc:docMk/>
            <pc:sldMk cId="1707741924" sldId="277"/>
            <ac:spMk id="5" creationId="{DC01E833-E7BE-5F14-3A69-A31DB2A3D11D}"/>
          </ac:spMkLst>
        </pc:spChg>
        <pc:spChg chg="add mod">
          <ac:chgData name="Abels, Patrick" userId="ba666de4-0d21-43a6-8e66-51a18aae1b4a" providerId="ADAL" clId="{76D40ECE-2383-4DE9-B62F-E63EDCE346C5}" dt="2023-12-27T14:27:45.318" v="1344" actId="20577"/>
          <ac:spMkLst>
            <pc:docMk/>
            <pc:sldMk cId="1707741924" sldId="277"/>
            <ac:spMk id="6" creationId="{146D3FC6-34EC-35C4-AABB-B8BC84864D94}"/>
          </ac:spMkLst>
        </pc:spChg>
        <pc:spChg chg="add mod">
          <ac:chgData name="Abels, Patrick" userId="ba666de4-0d21-43a6-8e66-51a18aae1b4a" providerId="ADAL" clId="{76D40ECE-2383-4DE9-B62F-E63EDCE346C5}" dt="2023-12-27T13:49:39.195" v="487" actId="1076"/>
          <ac:spMkLst>
            <pc:docMk/>
            <pc:sldMk cId="1707741924" sldId="277"/>
            <ac:spMk id="7" creationId="{C9C88A2F-D5FA-FAB0-9466-0B4663C32A3E}"/>
          </ac:spMkLst>
        </pc:spChg>
        <pc:spChg chg="add mod">
          <ac:chgData name="Abels, Patrick" userId="ba666de4-0d21-43a6-8e66-51a18aae1b4a" providerId="ADAL" clId="{76D40ECE-2383-4DE9-B62F-E63EDCE346C5}" dt="2023-12-27T13:50:33.426" v="500" actId="1076"/>
          <ac:spMkLst>
            <pc:docMk/>
            <pc:sldMk cId="1707741924" sldId="277"/>
            <ac:spMk id="8" creationId="{1456DAB7-0A5F-D76D-838D-672CDDF18941}"/>
          </ac:spMkLst>
        </pc:spChg>
        <pc:cxnChg chg="add mod">
          <ac:chgData name="Abels, Patrick" userId="ba666de4-0d21-43a6-8e66-51a18aae1b4a" providerId="ADAL" clId="{76D40ECE-2383-4DE9-B62F-E63EDCE346C5}" dt="2023-12-27T13:50:15.009" v="494" actId="14100"/>
          <ac:cxnSpMkLst>
            <pc:docMk/>
            <pc:sldMk cId="1707741924" sldId="277"/>
            <ac:cxnSpMk id="10" creationId="{8B929BEA-B87D-18F5-C4C9-5A1698095B19}"/>
          </ac:cxnSpMkLst>
        </pc:cxnChg>
        <pc:cxnChg chg="add mod">
          <ac:chgData name="Abels, Patrick" userId="ba666de4-0d21-43a6-8e66-51a18aae1b4a" providerId="ADAL" clId="{76D40ECE-2383-4DE9-B62F-E63EDCE346C5}" dt="2023-12-27T13:50:41.203" v="503" actId="14100"/>
          <ac:cxnSpMkLst>
            <pc:docMk/>
            <pc:sldMk cId="1707741924" sldId="277"/>
            <ac:cxnSpMk id="13" creationId="{9214CF7F-0CAD-ABCF-660E-B4C66FA2544D}"/>
          </ac:cxnSpMkLst>
        </pc:cxnChg>
        <pc:cxnChg chg="add mod">
          <ac:chgData name="Abels, Patrick" userId="ba666de4-0d21-43a6-8e66-51a18aae1b4a" providerId="ADAL" clId="{76D40ECE-2383-4DE9-B62F-E63EDCE346C5}" dt="2023-12-27T13:50:45.337" v="506" actId="14100"/>
          <ac:cxnSpMkLst>
            <pc:docMk/>
            <pc:sldMk cId="1707741924" sldId="277"/>
            <ac:cxnSpMk id="18" creationId="{9EECF257-EB96-ECE3-24C6-6BCBBE52F821}"/>
          </ac:cxnSpMkLst>
        </pc:cxnChg>
        <pc:cxnChg chg="add mod">
          <ac:chgData name="Abels, Patrick" userId="ba666de4-0d21-43a6-8e66-51a18aae1b4a" providerId="ADAL" clId="{76D40ECE-2383-4DE9-B62F-E63EDCE346C5}" dt="2023-12-27T13:50:52.754" v="509" actId="14100"/>
          <ac:cxnSpMkLst>
            <pc:docMk/>
            <pc:sldMk cId="1707741924" sldId="277"/>
            <ac:cxnSpMk id="21" creationId="{A296A474-E385-AE71-B355-75D2FB7759CD}"/>
          </ac:cxnSpMkLst>
        </pc:cxnChg>
        <pc:cxnChg chg="add mod">
          <ac:chgData name="Abels, Patrick" userId="ba666de4-0d21-43a6-8e66-51a18aae1b4a" providerId="ADAL" clId="{76D40ECE-2383-4DE9-B62F-E63EDCE346C5}" dt="2023-12-27T14:27:29.812" v="1336" actId="14100"/>
          <ac:cxnSpMkLst>
            <pc:docMk/>
            <pc:sldMk cId="1707741924" sldId="277"/>
            <ac:cxnSpMk id="24" creationId="{601C848F-57EA-6994-8940-DB9FAE1ABCE3}"/>
          </ac:cxnSpMkLst>
        </pc:cxnChg>
      </pc:sldChg>
      <pc:sldChg chg="addSp delSp modSp new mod">
        <pc:chgData name="Abels, Patrick" userId="ba666de4-0d21-43a6-8e66-51a18aae1b4a" providerId="ADAL" clId="{76D40ECE-2383-4DE9-B62F-E63EDCE346C5}" dt="2023-12-27T14:21:43.694" v="1281" actId="404"/>
        <pc:sldMkLst>
          <pc:docMk/>
          <pc:sldMk cId="4229299927" sldId="278"/>
        </pc:sldMkLst>
        <pc:spChg chg="mod">
          <ac:chgData name="Abels, Patrick" userId="ba666de4-0d21-43a6-8e66-51a18aae1b4a" providerId="ADAL" clId="{76D40ECE-2383-4DE9-B62F-E63EDCE346C5}" dt="2023-12-27T14:19:48.127" v="1216" actId="20577"/>
          <ac:spMkLst>
            <pc:docMk/>
            <pc:sldMk cId="4229299927" sldId="278"/>
            <ac:spMk id="2" creationId="{E0564BF4-5737-2E89-4120-588BC7026039}"/>
          </ac:spMkLst>
        </pc:spChg>
        <pc:spChg chg="add mod">
          <ac:chgData name="Abels, Patrick" userId="ba666de4-0d21-43a6-8e66-51a18aae1b4a" providerId="ADAL" clId="{76D40ECE-2383-4DE9-B62F-E63EDCE346C5}" dt="2023-12-27T14:10:56.168" v="1107" actId="14100"/>
          <ac:spMkLst>
            <pc:docMk/>
            <pc:sldMk cId="4229299927" sldId="278"/>
            <ac:spMk id="8" creationId="{05B4DE32-7957-A621-283D-6EC1F0AEDF66}"/>
          </ac:spMkLst>
        </pc:spChg>
        <pc:spChg chg="add mod">
          <ac:chgData name="Abels, Patrick" userId="ba666de4-0d21-43a6-8e66-51a18aae1b4a" providerId="ADAL" clId="{76D40ECE-2383-4DE9-B62F-E63EDCE346C5}" dt="2023-12-27T14:15:53.716" v="1214" actId="20577"/>
          <ac:spMkLst>
            <pc:docMk/>
            <pc:sldMk cId="4229299927" sldId="278"/>
            <ac:spMk id="9" creationId="{2A471C0E-5025-1535-8361-E0F623DCFA12}"/>
          </ac:spMkLst>
        </pc:spChg>
        <pc:spChg chg="add mod">
          <ac:chgData name="Abels, Patrick" userId="ba666de4-0d21-43a6-8e66-51a18aae1b4a" providerId="ADAL" clId="{76D40ECE-2383-4DE9-B62F-E63EDCE346C5}" dt="2023-12-27T14:21:43.694" v="1281" actId="404"/>
          <ac:spMkLst>
            <pc:docMk/>
            <pc:sldMk cId="4229299927" sldId="278"/>
            <ac:spMk id="10" creationId="{B8B07225-F622-A542-4CAB-47C05F5B527C}"/>
          </ac:spMkLst>
        </pc:spChg>
        <pc:picChg chg="add del mod">
          <ac:chgData name="Abels, Patrick" userId="ba666de4-0d21-43a6-8e66-51a18aae1b4a" providerId="ADAL" clId="{76D40ECE-2383-4DE9-B62F-E63EDCE346C5}" dt="2023-12-27T14:05:06.046" v="1050" actId="478"/>
          <ac:picMkLst>
            <pc:docMk/>
            <pc:sldMk cId="4229299927" sldId="278"/>
            <ac:picMk id="4" creationId="{10FB66FC-02C1-974E-C85A-60399B53124F}"/>
          </ac:picMkLst>
        </pc:picChg>
        <pc:picChg chg="add mod modCrop">
          <ac:chgData name="Abels, Patrick" userId="ba666de4-0d21-43a6-8e66-51a18aae1b4a" providerId="ADAL" clId="{76D40ECE-2383-4DE9-B62F-E63EDCE346C5}" dt="2023-12-27T14:06:13.592" v="1056" actId="1076"/>
          <ac:picMkLst>
            <pc:docMk/>
            <pc:sldMk cId="4229299927" sldId="278"/>
            <ac:picMk id="6" creationId="{74EE7002-72CF-7391-D7C5-4ECC324485AA}"/>
          </ac:picMkLst>
        </pc:picChg>
        <pc:picChg chg="add mod modCrop">
          <ac:chgData name="Abels, Patrick" userId="ba666de4-0d21-43a6-8e66-51a18aae1b4a" providerId="ADAL" clId="{76D40ECE-2383-4DE9-B62F-E63EDCE346C5}" dt="2023-12-27T14:06:15.807" v="1057" actId="1076"/>
          <ac:picMkLst>
            <pc:docMk/>
            <pc:sldMk cId="4229299927" sldId="278"/>
            <ac:picMk id="7" creationId="{E84F8A1A-21C0-5225-FC34-2A3D9072A997}"/>
          </ac:picMkLst>
        </pc:picChg>
      </pc:sldChg>
      <pc:sldChg chg="addSp delSp modSp mod">
        <pc:chgData name="Abels, Patrick" userId="ba666de4-0d21-43a6-8e66-51a18aae1b4a" providerId="ADAL" clId="{76D40ECE-2383-4DE9-B62F-E63EDCE346C5}" dt="2023-12-28T20:26:13.073" v="1470" actId="1076"/>
        <pc:sldMkLst>
          <pc:docMk/>
          <pc:sldMk cId="2566780957" sldId="279"/>
        </pc:sldMkLst>
        <pc:spChg chg="mod">
          <ac:chgData name="Abels, Patrick" userId="ba666de4-0d21-43a6-8e66-51a18aae1b4a" providerId="ADAL" clId="{76D40ECE-2383-4DE9-B62F-E63EDCE346C5}" dt="2023-12-28T20:26:01.304" v="1465" actId="6549"/>
          <ac:spMkLst>
            <pc:docMk/>
            <pc:sldMk cId="2566780957" sldId="279"/>
            <ac:spMk id="3" creationId="{91E27F51-7010-A9B6-38F8-6302D0C64020}"/>
          </ac:spMkLst>
        </pc:spChg>
        <pc:spChg chg="del">
          <ac:chgData name="Abels, Patrick" userId="ba666de4-0d21-43a6-8e66-51a18aae1b4a" providerId="ADAL" clId="{76D40ECE-2383-4DE9-B62F-E63EDCE346C5}" dt="2023-12-28T20:26:07.039" v="1467" actId="478"/>
          <ac:spMkLst>
            <pc:docMk/>
            <pc:sldMk cId="2566780957" sldId="279"/>
            <ac:spMk id="11" creationId="{CF2B3431-5440-3902-3596-D6FE76607E0E}"/>
          </ac:spMkLst>
        </pc:spChg>
        <pc:picChg chg="add mod">
          <ac:chgData name="Abels, Patrick" userId="ba666de4-0d21-43a6-8e66-51a18aae1b4a" providerId="ADAL" clId="{76D40ECE-2383-4DE9-B62F-E63EDCE346C5}" dt="2023-12-28T20:26:13.073" v="1470" actId="1076"/>
          <ac:picMkLst>
            <pc:docMk/>
            <pc:sldMk cId="2566780957" sldId="279"/>
            <ac:picMk id="4" creationId="{0F33E814-8104-1A13-6590-CC949A57494B}"/>
          </ac:picMkLst>
        </pc:picChg>
        <pc:picChg chg="del">
          <ac:chgData name="Abels, Patrick" userId="ba666de4-0d21-43a6-8e66-51a18aae1b4a" providerId="ADAL" clId="{76D40ECE-2383-4DE9-B62F-E63EDCE346C5}" dt="2023-12-28T20:26:03.569" v="1466" actId="478"/>
          <ac:picMkLst>
            <pc:docMk/>
            <pc:sldMk cId="2566780957" sldId="279"/>
            <ac:picMk id="7" creationId="{BB3ECD8E-0DCF-44AB-E840-F01ADC65B1B7}"/>
          </ac:picMkLst>
        </pc:picChg>
      </pc:sldChg>
      <pc:sldChg chg="addSp delSp modSp add mod">
        <pc:chgData name="Abels, Patrick" userId="ba666de4-0d21-43a6-8e66-51a18aae1b4a" providerId="ADAL" clId="{76D40ECE-2383-4DE9-B62F-E63EDCE346C5}" dt="2023-12-27T14:29:50.444" v="1353" actId="1076"/>
        <pc:sldMkLst>
          <pc:docMk/>
          <pc:sldMk cId="4045192049" sldId="279"/>
        </pc:sldMkLst>
        <pc:spChg chg="mod">
          <ac:chgData name="Abels, Patrick" userId="ba666de4-0d21-43a6-8e66-51a18aae1b4a" providerId="ADAL" clId="{76D40ECE-2383-4DE9-B62F-E63EDCE346C5}" dt="2023-12-27T14:29:37.302" v="1347" actId="20577"/>
          <ac:spMkLst>
            <pc:docMk/>
            <pc:sldMk cId="4045192049" sldId="279"/>
            <ac:spMk id="3" creationId="{91E27F51-7010-A9B6-38F8-6302D0C64020}"/>
          </ac:spMkLst>
        </pc:spChg>
        <pc:picChg chg="del">
          <ac:chgData name="Abels, Patrick" userId="ba666de4-0d21-43a6-8e66-51a18aae1b4a" providerId="ADAL" clId="{76D40ECE-2383-4DE9-B62F-E63EDCE346C5}" dt="2023-12-27T14:29:38.928" v="1348" actId="478"/>
          <ac:picMkLst>
            <pc:docMk/>
            <pc:sldMk cId="4045192049" sldId="279"/>
            <ac:picMk id="4" creationId="{C3F2F39F-B6E3-D361-D355-CA9DF704CCB0}"/>
          </ac:picMkLst>
        </pc:picChg>
        <pc:picChg chg="add mod">
          <ac:chgData name="Abels, Patrick" userId="ba666de4-0d21-43a6-8e66-51a18aae1b4a" providerId="ADAL" clId="{76D40ECE-2383-4DE9-B62F-E63EDCE346C5}" dt="2023-12-27T14:29:50.444" v="1353" actId="1076"/>
          <ac:picMkLst>
            <pc:docMk/>
            <pc:sldMk cId="4045192049" sldId="279"/>
            <ac:picMk id="5" creationId="{20439AE7-08FD-4D3A-2EFC-1BD5C220905F}"/>
          </ac:picMkLst>
        </pc:picChg>
      </pc:sldChg>
      <pc:sldMasterChg chg="modSldLayout sldLayoutOrd">
        <pc:chgData name="Abels, Patrick" userId="ba666de4-0d21-43a6-8e66-51a18aae1b4a" providerId="ADAL" clId="{76D40ECE-2383-4DE9-B62F-E63EDCE346C5}" dt="2023-12-27T14:33:05.322" v="1364" actId="6014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76D40ECE-2383-4DE9-B62F-E63EDCE346C5}" dt="2023-12-27T14:32:33.331" v="1362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76D40ECE-2383-4DE9-B62F-E63EDCE346C5}" dt="2023-12-27T14:32:33.331" v="1362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</pc:sldLayoutChg>
        <pc:sldLayoutChg chg="mod ord">
          <pc:chgData name="Abels, Patrick" userId="ba666de4-0d21-43a6-8e66-51a18aae1b4a" providerId="ADAL" clId="{76D40ECE-2383-4DE9-B62F-E63EDCE346C5}" dt="2023-12-27T14:33:05.322" v="1364" actId="6014"/>
          <pc:sldLayoutMkLst>
            <pc:docMk/>
            <pc:sldMasterMk cId="1043764218" sldId="2147483660"/>
            <pc:sldLayoutMk cId="525908872" sldId="2147483675"/>
          </pc:sldLayoutMkLst>
        </pc:sldLayoutChg>
      </pc:sldMasterChg>
    </pc:docChg>
  </pc:docChgLst>
  <pc:docChgLst>
    <pc:chgData name="Abels, Patrick" userId="ba666de4-0d21-43a6-8e66-51a18aae1b4a" providerId="ADAL" clId="{1317838A-E3A5-494B-A792-3B9CF8CF9A27}"/>
    <pc:docChg chg="custSel delSld modSld">
      <pc:chgData name="Abels, Patrick" userId="ba666de4-0d21-43a6-8e66-51a18aae1b4a" providerId="ADAL" clId="{1317838A-E3A5-494B-A792-3B9CF8CF9A27}" dt="2023-12-27T15:00:38.103" v="44" actId="20577"/>
      <pc:docMkLst>
        <pc:docMk/>
      </pc:docMkLst>
      <pc:sldChg chg="delSp modSp mod">
        <pc:chgData name="Abels, Patrick" userId="ba666de4-0d21-43a6-8e66-51a18aae1b4a" providerId="ADAL" clId="{1317838A-E3A5-494B-A792-3B9CF8CF9A27}" dt="2023-12-27T15:00:23.307" v="39" actId="6549"/>
        <pc:sldMkLst>
          <pc:docMk/>
          <pc:sldMk cId="4223110314" sldId="261"/>
        </pc:sldMkLst>
        <pc:spChg chg="mod">
          <ac:chgData name="Abels, Patrick" userId="ba666de4-0d21-43a6-8e66-51a18aae1b4a" providerId="ADAL" clId="{1317838A-E3A5-494B-A792-3B9CF8CF9A27}" dt="2023-12-27T15:00:23.307" v="39" actId="6549"/>
          <ac:spMkLst>
            <pc:docMk/>
            <pc:sldMk cId="4223110314" sldId="261"/>
            <ac:spMk id="3" creationId="{91E27F51-7010-A9B6-38F8-6302D0C64020}"/>
          </ac:spMkLst>
        </pc:spChg>
        <pc:picChg chg="del">
          <ac:chgData name="Abels, Patrick" userId="ba666de4-0d21-43a6-8e66-51a18aae1b4a" providerId="ADAL" clId="{1317838A-E3A5-494B-A792-3B9CF8CF9A27}" dt="2023-12-27T15:00:03.077" v="32" actId="478"/>
          <ac:picMkLst>
            <pc:docMk/>
            <pc:sldMk cId="4223110314" sldId="261"/>
            <ac:picMk id="4" creationId="{C3F2F39F-B6E3-D361-D355-CA9DF704CCB0}"/>
          </ac:picMkLst>
        </pc:picChg>
      </pc:sldChg>
      <pc:sldChg chg="delSp modSp mod">
        <pc:chgData name="Abels, Patrick" userId="ba666de4-0d21-43a6-8e66-51a18aae1b4a" providerId="ADAL" clId="{1317838A-E3A5-494B-A792-3B9CF8CF9A27}" dt="2023-12-27T15:00:27.969" v="43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1317838A-E3A5-494B-A792-3B9CF8CF9A27}" dt="2023-12-27T15:00:27.969" v="43" actId="20577"/>
          <ac:spMkLst>
            <pc:docMk/>
            <pc:sldMk cId="1696715170" sldId="272"/>
            <ac:spMk id="2" creationId="{3CB4AC83-A0D2-8995-9BE5-B7B7A750ED63}"/>
          </ac:spMkLst>
        </pc:spChg>
        <pc:picChg chg="del">
          <ac:chgData name="Abels, Patrick" userId="ba666de4-0d21-43a6-8e66-51a18aae1b4a" providerId="ADAL" clId="{1317838A-E3A5-494B-A792-3B9CF8CF9A27}" dt="2023-12-27T15:00:06.002" v="34" actId="478"/>
          <ac:picMkLst>
            <pc:docMk/>
            <pc:sldMk cId="1696715170" sldId="272"/>
            <ac:picMk id="4" creationId="{111DBA75-F33B-3CEB-8E7E-B562F6DCCB32}"/>
          </ac:picMkLst>
        </pc:picChg>
      </pc:sldChg>
      <pc:sldChg chg="modSp mod">
        <pc:chgData name="Abels, Patrick" userId="ba666de4-0d21-43a6-8e66-51a18aae1b4a" providerId="ADAL" clId="{1317838A-E3A5-494B-A792-3B9CF8CF9A27}" dt="2023-12-27T15:00:38.103" v="44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1317838A-E3A5-494B-A792-3B9CF8CF9A27}" dt="2023-12-27T15:00:38.103" v="44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modSp mod">
        <pc:chgData name="Abels, Patrick" userId="ba666de4-0d21-43a6-8e66-51a18aae1b4a" providerId="ADAL" clId="{1317838A-E3A5-494B-A792-3B9CF8CF9A27}" dt="2023-12-27T14:58:17.737" v="31" actId="20577"/>
        <pc:sldMkLst>
          <pc:docMk/>
          <pc:sldMk cId="3031158712" sldId="276"/>
        </pc:sldMkLst>
        <pc:spChg chg="mod">
          <ac:chgData name="Abels, Patrick" userId="ba666de4-0d21-43a6-8e66-51a18aae1b4a" providerId="ADAL" clId="{1317838A-E3A5-494B-A792-3B9CF8CF9A27}" dt="2023-12-27T14:58:17.737" v="31" actId="20577"/>
          <ac:spMkLst>
            <pc:docMk/>
            <pc:sldMk cId="3031158712" sldId="276"/>
            <ac:spMk id="2" creationId="{D747B218-3463-13E6-B5AE-249EB2E7DF97}"/>
          </ac:spMkLst>
        </pc:spChg>
      </pc:sldChg>
      <pc:sldChg chg="del">
        <pc:chgData name="Abels, Patrick" userId="ba666de4-0d21-43a6-8e66-51a18aae1b4a" providerId="ADAL" clId="{1317838A-E3A5-494B-A792-3B9CF8CF9A27}" dt="2023-12-27T15:00:04.783" v="33" actId="47"/>
        <pc:sldMkLst>
          <pc:docMk/>
          <pc:sldMk cId="4045192049" sldId="279"/>
        </pc:sldMkLst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3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teed Ques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75" r:id="rId3"/>
    <p:sldLayoutId id="2147483661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8070DE-A5F9-BD5B-6EDA-2B06A4048B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8342" y="1743075"/>
            <a:ext cx="11316494" cy="470390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120 % von 50 €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80 % von 50 €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20 € </a:t>
            </a:r>
            <a:r>
              <a:rPr lang="en-GB" dirty="0" err="1"/>
              <a:t>erhöht</a:t>
            </a:r>
            <a:r>
              <a:rPr lang="en-GB" dirty="0"/>
              <a:t> um 5 %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20 € </a:t>
            </a:r>
            <a:r>
              <a:rPr lang="en-GB" dirty="0" err="1"/>
              <a:t>vermindert</a:t>
            </a:r>
            <a:r>
              <a:rPr lang="en-GB" dirty="0"/>
              <a:t> um 5 %</a:t>
            </a:r>
          </a:p>
        </p:txBody>
      </p:sp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47B218-3463-13E6-B5AE-249EB2E7DF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Wann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Wachstum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exponentiell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03115871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564BF4-5737-2E89-4120-588BC70260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86612"/>
            <a:ext cx="11915775" cy="6484775"/>
          </a:xfrm>
        </p:spPr>
        <p:txBody>
          <a:bodyPr/>
          <a:lstStyle/>
          <a:p>
            <a:r>
              <a:rPr lang="en-GB" sz="3600" dirty="0"/>
              <a:t>Deine </a:t>
            </a:r>
            <a:r>
              <a:rPr lang="en-GB" sz="3600" dirty="0" err="1"/>
              <a:t>Großeltern</a:t>
            </a:r>
            <a:r>
              <a:rPr lang="en-GB" sz="3600" dirty="0"/>
              <a:t> </a:t>
            </a:r>
            <a:r>
              <a:rPr lang="en-GB" sz="3600" dirty="0" err="1"/>
              <a:t>machen</a:t>
            </a:r>
            <a:r>
              <a:rPr lang="en-GB" sz="3600" dirty="0"/>
              <a:t> </a:t>
            </a:r>
            <a:r>
              <a:rPr lang="en-GB" sz="3600" dirty="0" err="1"/>
              <a:t>dir</a:t>
            </a:r>
            <a:r>
              <a:rPr lang="en-GB" sz="3600" dirty="0"/>
              <a:t> für die </a:t>
            </a:r>
            <a:r>
              <a:rPr lang="en-GB" sz="3600" dirty="0" err="1"/>
              <a:t>nächsten</a:t>
            </a:r>
            <a:r>
              <a:rPr lang="en-GB" sz="3600" dirty="0"/>
              <a:t> </a:t>
            </a:r>
          </a:p>
          <a:p>
            <a:r>
              <a:rPr lang="en-GB" sz="3600" dirty="0"/>
              <a:t>12 Tage </a:t>
            </a:r>
            <a:r>
              <a:rPr lang="en-GB" sz="3600" dirty="0" err="1"/>
              <a:t>zwei</a:t>
            </a:r>
            <a:r>
              <a:rPr lang="en-GB" sz="3600" dirty="0"/>
              <a:t> </a:t>
            </a:r>
            <a:r>
              <a:rPr lang="en-GB" sz="3600" dirty="0" err="1"/>
              <a:t>Angebote</a:t>
            </a:r>
            <a:r>
              <a:rPr lang="en-GB" sz="3600" dirty="0"/>
              <a:t>:</a:t>
            </a:r>
          </a:p>
          <a:p>
            <a:endParaRPr lang="en-GB" sz="3600" dirty="0"/>
          </a:p>
          <a:p>
            <a:endParaRPr lang="en-GB" sz="3600" dirty="0"/>
          </a:p>
          <a:p>
            <a:endParaRPr lang="en-GB" sz="3600" dirty="0"/>
          </a:p>
          <a:p>
            <a:endParaRPr lang="en-GB" sz="3600" dirty="0"/>
          </a:p>
          <a:p>
            <a:endParaRPr lang="en-GB" sz="3600" dirty="0"/>
          </a:p>
          <a:p>
            <a:endParaRPr lang="en-GB" sz="3600" dirty="0"/>
          </a:p>
          <a:p>
            <a:endParaRPr lang="en-GB" sz="3600" dirty="0"/>
          </a:p>
          <a:p>
            <a:r>
              <a:rPr lang="en-GB" sz="3600" dirty="0" err="1"/>
              <a:t>Wessen</a:t>
            </a:r>
            <a:r>
              <a:rPr lang="en-GB" sz="3600" dirty="0"/>
              <a:t> Angebot </a:t>
            </a:r>
            <a:r>
              <a:rPr lang="en-GB" sz="3600" dirty="0" err="1"/>
              <a:t>nimmst</a:t>
            </a:r>
            <a:r>
              <a:rPr lang="en-GB" sz="3600" dirty="0"/>
              <a:t> du an?</a:t>
            </a:r>
            <a:endParaRPr lang="en-DE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EE7002-72CF-7391-D7C5-4ECC324485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41"/>
          <a:stretch/>
        </p:blipFill>
        <p:spPr>
          <a:xfrm>
            <a:off x="9599936" y="1462087"/>
            <a:ext cx="2453951" cy="43719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4F8A1A-21C0-5225-FC34-2A3D9072A9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20"/>
          <a:stretch/>
        </p:blipFill>
        <p:spPr>
          <a:xfrm>
            <a:off x="0" y="1462087"/>
            <a:ext cx="2537927" cy="4371975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05B4DE32-7957-A621-283D-6EC1F0AEDF66}"/>
              </a:ext>
            </a:extLst>
          </p:cNvPr>
          <p:cNvSpPr/>
          <p:nvPr/>
        </p:nvSpPr>
        <p:spPr>
          <a:xfrm>
            <a:off x="2662163" y="2127670"/>
            <a:ext cx="6867671" cy="1301329"/>
          </a:xfrm>
          <a:prstGeom prst="wedgeEllipseCallout">
            <a:avLst>
              <a:gd name="adj1" fmla="val -59554"/>
              <a:gd name="adj2" fmla="val 23903"/>
            </a:avLst>
          </a:prstGeom>
          <a:solidFill>
            <a:srgbClr val="EA919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Montserrat" pitchFamily="2" charset="0"/>
              </a:rPr>
              <a:t>“Ich </a:t>
            </a:r>
            <a:r>
              <a:rPr lang="en-GB" sz="2000" dirty="0" err="1">
                <a:latin typeface="Montserrat" pitchFamily="2" charset="0"/>
              </a:rPr>
              <a:t>gebe</a:t>
            </a:r>
            <a:r>
              <a:rPr lang="en-GB" sz="2000" dirty="0">
                <a:latin typeface="Montserrat" pitchFamily="2" charset="0"/>
              </a:rPr>
              <a:t> </a:t>
            </a:r>
            <a:r>
              <a:rPr lang="en-GB" sz="2000" dirty="0" err="1">
                <a:latin typeface="Montserrat" pitchFamily="2" charset="0"/>
              </a:rPr>
              <a:t>dir</a:t>
            </a:r>
            <a:r>
              <a:rPr lang="en-GB" sz="2000" dirty="0">
                <a:latin typeface="Montserrat" pitchFamily="2" charset="0"/>
              </a:rPr>
              <a:t> </a:t>
            </a:r>
            <a:r>
              <a:rPr lang="en-GB" sz="2000" dirty="0" err="1">
                <a:latin typeface="Montserrat" pitchFamily="2" charset="0"/>
              </a:rPr>
              <a:t>täglich</a:t>
            </a:r>
            <a:r>
              <a:rPr lang="en-GB" sz="2000" dirty="0">
                <a:latin typeface="Montserrat" pitchFamily="2" charset="0"/>
              </a:rPr>
              <a:t> 5 €.”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2A471C0E-5025-1535-8361-E0F623DCFA12}"/>
              </a:ext>
            </a:extLst>
          </p:cNvPr>
          <p:cNvSpPr/>
          <p:nvPr/>
        </p:nvSpPr>
        <p:spPr>
          <a:xfrm>
            <a:off x="2662163" y="3961136"/>
            <a:ext cx="6867671" cy="1301329"/>
          </a:xfrm>
          <a:prstGeom prst="wedgeEllipseCallout">
            <a:avLst>
              <a:gd name="adj1" fmla="val 57559"/>
              <a:gd name="adj2" fmla="val -118202"/>
            </a:avLst>
          </a:prstGeom>
          <a:solidFill>
            <a:srgbClr val="635B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latin typeface="Montserrat" pitchFamily="2" charset="0"/>
              </a:rPr>
              <a:t>“Ich </a:t>
            </a:r>
            <a:r>
              <a:rPr lang="en-GB" sz="2000" dirty="0" err="1">
                <a:latin typeface="Montserrat" pitchFamily="2" charset="0"/>
              </a:rPr>
              <a:t>gebe</a:t>
            </a:r>
            <a:r>
              <a:rPr lang="en-GB" sz="2000" dirty="0">
                <a:latin typeface="Montserrat" pitchFamily="2" charset="0"/>
              </a:rPr>
              <a:t> </a:t>
            </a:r>
            <a:r>
              <a:rPr lang="en-GB" sz="2000" dirty="0" err="1">
                <a:latin typeface="Montserrat" pitchFamily="2" charset="0"/>
              </a:rPr>
              <a:t>dir</a:t>
            </a:r>
            <a:r>
              <a:rPr lang="en-GB" sz="2000" dirty="0">
                <a:latin typeface="Montserrat" pitchFamily="2" charset="0"/>
              </a:rPr>
              <a:t> heute 3 </a:t>
            </a:r>
            <a:r>
              <a:rPr lang="en-GB" sz="2000" dirty="0" err="1">
                <a:latin typeface="Montserrat" pitchFamily="2" charset="0"/>
              </a:rPr>
              <a:t>ct</a:t>
            </a:r>
            <a:r>
              <a:rPr lang="en-GB" sz="2000" dirty="0">
                <a:latin typeface="Montserrat" pitchFamily="2" charset="0"/>
              </a:rPr>
              <a:t> und </a:t>
            </a:r>
            <a:r>
              <a:rPr lang="en-GB" sz="2000" dirty="0" err="1">
                <a:latin typeface="Montserrat" pitchFamily="2" charset="0"/>
              </a:rPr>
              <a:t>verdoppel</a:t>
            </a:r>
            <a:r>
              <a:rPr lang="en-GB" sz="2000" dirty="0">
                <a:latin typeface="Montserrat" pitchFamily="2" charset="0"/>
              </a:rPr>
              <a:t> </a:t>
            </a:r>
            <a:r>
              <a:rPr lang="en-GB" sz="2000" dirty="0" err="1">
                <a:latin typeface="Montserrat" pitchFamily="2" charset="0"/>
              </a:rPr>
              <a:t>dann</a:t>
            </a:r>
            <a:r>
              <a:rPr lang="en-GB" sz="2000" dirty="0">
                <a:latin typeface="Montserrat" pitchFamily="2" charset="0"/>
              </a:rPr>
              <a:t> </a:t>
            </a:r>
            <a:r>
              <a:rPr lang="en-GB" sz="2000" dirty="0" err="1">
                <a:latin typeface="Montserrat" pitchFamily="2" charset="0"/>
              </a:rPr>
              <a:t>täglich</a:t>
            </a:r>
            <a:r>
              <a:rPr lang="en-GB" sz="2000" dirty="0">
                <a:latin typeface="Montserrat" pitchFamily="2" charset="0"/>
              </a:rPr>
              <a:t> das, was du bereits hast.”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B07225-F622-A542-4CAB-47C05F5B527C}"/>
              </a:ext>
            </a:extLst>
          </p:cNvPr>
          <p:cNvSpPr txBox="1"/>
          <p:nvPr/>
        </p:nvSpPr>
        <p:spPr>
          <a:xfrm rot="10800000">
            <a:off x="9442579" y="6570628"/>
            <a:ext cx="263434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chemeClr val="bg1"/>
                </a:solidFill>
                <a:latin typeface="Montserrat" pitchFamily="2" charset="0"/>
              </a:rPr>
              <a:t>Tipp: </a:t>
            </a:r>
            <a:r>
              <a:rPr lang="en-GB" sz="500" dirty="0" err="1">
                <a:solidFill>
                  <a:schemeClr val="bg1"/>
                </a:solidFill>
                <a:latin typeface="Montserrat" pitchFamily="2" charset="0"/>
              </a:rPr>
              <a:t>Wertetabelle</a:t>
            </a:r>
            <a:r>
              <a:rPr lang="en-GB" sz="500" dirty="0">
                <a:solidFill>
                  <a:schemeClr val="bg1"/>
                </a:solidFill>
                <a:latin typeface="Montserrat" pitchFamily="2" charset="0"/>
              </a:rPr>
              <a:t>, </a:t>
            </a:r>
            <a:r>
              <a:rPr lang="en-GB" sz="500" dirty="0" err="1">
                <a:solidFill>
                  <a:schemeClr val="bg1"/>
                </a:solidFill>
                <a:latin typeface="Montserrat" pitchFamily="2" charset="0"/>
              </a:rPr>
              <a:t>Funktionsgleichung</a:t>
            </a:r>
            <a:r>
              <a:rPr lang="en-GB" sz="500" dirty="0">
                <a:solidFill>
                  <a:schemeClr val="bg1"/>
                </a:solidFill>
                <a:latin typeface="Montserrat" pitchFamily="2" charset="0"/>
              </a:rPr>
              <a:t>, Graph</a:t>
            </a:r>
            <a:endParaRPr lang="en-DE" sz="500" dirty="0">
              <a:solidFill>
                <a:schemeClr val="bg1"/>
              </a:solidFill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29992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446AC-296D-C2F1-AB64-323757B148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926813" cy="646112"/>
          </a:xfrm>
        </p:spPr>
        <p:txBody>
          <a:bodyPr/>
          <a:lstStyle/>
          <a:p>
            <a:r>
              <a:rPr lang="en-GB" dirty="0" err="1"/>
              <a:t>Exponentielles</a:t>
            </a:r>
            <a:r>
              <a:rPr lang="en-GB" dirty="0"/>
              <a:t> </a:t>
            </a:r>
            <a:r>
              <a:rPr lang="en-GB" dirty="0" err="1"/>
              <a:t>Wachstum</a:t>
            </a:r>
            <a:r>
              <a:rPr lang="en-GB" dirty="0"/>
              <a:t> / </a:t>
            </a:r>
            <a:r>
              <a:rPr lang="en-GB" dirty="0" err="1"/>
              <a:t>Zerfall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12DF4D-3C65-5D60-1E99-67AAFEE7F8A5}"/>
                  </a:ext>
                </a:extLst>
              </p:cNvPr>
              <p:cNvSpPr txBox="1"/>
              <p:nvPr/>
            </p:nvSpPr>
            <p:spPr>
              <a:xfrm>
                <a:off x="3200015" y="3166096"/>
                <a:ext cx="5791970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8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8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12DF4D-3C65-5D60-1E99-67AAFEE7F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015" y="3166096"/>
                <a:ext cx="5791970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01E833-E7BE-5F14-3A69-A31DB2A3D11D}"/>
                  </a:ext>
                </a:extLst>
              </p:cNvPr>
              <p:cNvSpPr txBox="1"/>
              <p:nvPr/>
            </p:nvSpPr>
            <p:spPr>
              <a:xfrm>
                <a:off x="3014399" y="5431575"/>
                <a:ext cx="35564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 err="1">
                    <a:solidFill>
                      <a:srgbClr val="00B050"/>
                    </a:solidFill>
                    <a:latin typeface="Montserrat" pitchFamily="2" charset="0"/>
                  </a:rPr>
                  <a:t>Anfangsbestand</a:t>
                </a:r>
                <a:r>
                  <a:rPr lang="en-GB" sz="2000" dirty="0">
                    <a:solidFill>
                      <a:srgbClr val="00B050"/>
                    </a:solidFill>
                    <a:latin typeface="Montserrat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DE" sz="2000" dirty="0">
                  <a:solidFill>
                    <a:srgbClr val="00B050"/>
                  </a:solidFill>
                  <a:latin typeface="Montserrat" pitchFamily="2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01E833-E7BE-5F14-3A69-A31DB2A3D1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399" y="5431575"/>
                <a:ext cx="3556450" cy="400110"/>
              </a:xfrm>
              <a:prstGeom prst="rect">
                <a:avLst/>
              </a:prstGeom>
              <a:blipFill>
                <a:blip r:embed="rId3"/>
                <a:stretch>
                  <a:fillRect t="-6061" b="-2727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6D3FC6-34EC-35C4-AABB-B8BC84864D94}"/>
                  </a:ext>
                </a:extLst>
              </p:cNvPr>
              <p:cNvSpPr txBox="1"/>
              <p:nvPr/>
            </p:nvSpPr>
            <p:spPr>
              <a:xfrm>
                <a:off x="7161338" y="4627273"/>
                <a:ext cx="4709604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00B0F0"/>
                    </a:solidFill>
                    <a:latin typeface="Montserrat" pitchFamily="2" charset="0"/>
                  </a:rPr>
                  <a:t>Zerfallsfaktor: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GB" sz="2000" b="0" i="1" dirty="0">
                  <a:solidFill>
                    <a:srgbClr val="00B0F0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000" dirty="0" err="1">
                    <a:solidFill>
                      <a:srgbClr val="00B0F0"/>
                    </a:solidFill>
                    <a:latin typeface="Montserrat" pitchFamily="2" charset="0"/>
                  </a:rPr>
                  <a:t>Wachstumsfaktor</a:t>
                </a:r>
                <a:r>
                  <a:rPr lang="en-GB" sz="2000" dirty="0">
                    <a:solidFill>
                      <a:srgbClr val="00B0F0"/>
                    </a:solidFill>
                    <a:latin typeface="Montserrat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en-GB" sz="2000" dirty="0">
                  <a:solidFill>
                    <a:srgbClr val="00B0F0"/>
                  </a:solidFill>
                  <a:latin typeface="Montserrat" pitchFamily="2" charset="0"/>
                </a:endParaRPr>
              </a:p>
              <a:p>
                <a:pPr algn="ctr"/>
                <a:endParaRPr lang="en-GB" sz="2000" dirty="0">
                  <a:solidFill>
                    <a:srgbClr val="00B0F0"/>
                  </a:solidFill>
                  <a:latin typeface="Montserrat" pitchFamily="2" charset="0"/>
                </a:endParaRPr>
              </a:p>
              <a:p>
                <a:pPr algn="ctr"/>
                <a:r>
                  <a:rPr lang="en-GB" sz="2000" dirty="0" err="1">
                    <a:solidFill>
                      <a:srgbClr val="00B0F0"/>
                    </a:solidFill>
                    <a:latin typeface="Montserrat" pitchFamily="2" charset="0"/>
                  </a:rPr>
                  <a:t>Bestand</a:t>
                </a:r>
                <a:r>
                  <a:rPr lang="en-GB" sz="2000" dirty="0">
                    <a:solidFill>
                      <a:srgbClr val="00B0F0"/>
                    </a:solidFill>
                    <a:latin typeface="Montserrat" pitchFamily="2" charset="0"/>
                  </a:rPr>
                  <a:t> </a:t>
                </a:r>
                <a:r>
                  <a:rPr lang="en-GB" sz="2000" dirty="0" err="1">
                    <a:solidFill>
                      <a:srgbClr val="00B0F0"/>
                    </a:solidFill>
                    <a:latin typeface="Montserrat" pitchFamily="2" charset="0"/>
                  </a:rPr>
                  <a:t>steigt</a:t>
                </a:r>
                <a:r>
                  <a:rPr lang="en-GB" sz="2000" dirty="0">
                    <a:solidFill>
                      <a:srgbClr val="00B0F0"/>
                    </a:solidFill>
                    <a:latin typeface="Montserrat" pitchFamily="2" charset="0"/>
                  </a:rPr>
                  <a:t> um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lang="en-GB" sz="20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en-GB" sz="2000" dirty="0">
                    <a:solidFill>
                      <a:srgbClr val="00B0F0"/>
                    </a:solidFill>
                    <a:latin typeface="Montserrat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=1+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endParaRPr lang="en-GB" sz="2000" dirty="0">
                  <a:solidFill>
                    <a:srgbClr val="00B0F0"/>
                  </a:solidFill>
                  <a:latin typeface="Montserrat" pitchFamily="2" charset="0"/>
                </a:endParaRPr>
              </a:p>
              <a:p>
                <a:pPr algn="ctr"/>
                <a:r>
                  <a:rPr lang="en-GB" sz="2000" dirty="0" err="1">
                    <a:solidFill>
                      <a:srgbClr val="00B0F0"/>
                    </a:solidFill>
                    <a:latin typeface="Montserrat" pitchFamily="2" charset="0"/>
                  </a:rPr>
                  <a:t>Bestand</a:t>
                </a:r>
                <a:r>
                  <a:rPr lang="en-GB" sz="2000" dirty="0">
                    <a:solidFill>
                      <a:srgbClr val="00B0F0"/>
                    </a:solidFill>
                    <a:latin typeface="Montserrat" pitchFamily="2" charset="0"/>
                  </a:rPr>
                  <a:t> </a:t>
                </a:r>
                <a:r>
                  <a:rPr lang="en-GB" sz="2000" dirty="0" err="1">
                    <a:solidFill>
                      <a:srgbClr val="00B0F0"/>
                    </a:solidFill>
                    <a:latin typeface="Montserrat" pitchFamily="2" charset="0"/>
                  </a:rPr>
                  <a:t>fällt</a:t>
                </a:r>
                <a:r>
                  <a:rPr lang="en-GB" sz="2000" dirty="0">
                    <a:solidFill>
                      <a:srgbClr val="00B0F0"/>
                    </a:solidFill>
                    <a:latin typeface="Montserrat" pitchFamily="2" charset="0"/>
                  </a:rPr>
                  <a:t> um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lang="en-GB" sz="2000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r>
                  <a:rPr lang="en-GB" sz="2000" dirty="0">
                    <a:solidFill>
                      <a:srgbClr val="00B0F0"/>
                    </a:solidFill>
                    <a:latin typeface="Montserrat" pitchFamily="2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0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 %</m:t>
                    </m:r>
                  </m:oMath>
                </a14:m>
                <a:endParaRPr lang="en-DE" sz="2000" dirty="0">
                  <a:solidFill>
                    <a:srgbClr val="00B0F0"/>
                  </a:solidFill>
                  <a:latin typeface="Montserrat" pitchFamily="2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6D3FC6-34EC-35C4-AABB-B8BC84864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1338" y="4627273"/>
                <a:ext cx="4709604" cy="1631216"/>
              </a:xfrm>
              <a:prstGeom prst="rect">
                <a:avLst/>
              </a:prstGeom>
              <a:blipFill>
                <a:blip r:embed="rId4"/>
                <a:stretch>
                  <a:fillRect t="-1493" b="-597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C9C88A2F-D5FA-FAB0-9466-0B4663C32A3E}"/>
              </a:ext>
            </a:extLst>
          </p:cNvPr>
          <p:cNvSpPr txBox="1"/>
          <p:nvPr/>
        </p:nvSpPr>
        <p:spPr>
          <a:xfrm>
            <a:off x="313003" y="3581594"/>
            <a:ext cx="2701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>
                <a:solidFill>
                  <a:srgbClr val="FFC000"/>
                </a:solidFill>
                <a:latin typeface="Montserrat" pitchFamily="2" charset="0"/>
              </a:rPr>
              <a:t>Bestand</a:t>
            </a:r>
            <a:endParaRPr lang="en-DE" sz="2000" dirty="0">
              <a:solidFill>
                <a:srgbClr val="FFC000"/>
              </a:solidFill>
              <a:latin typeface="Montserrat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56DAB7-0A5F-D76D-838D-672CDDF18941}"/>
              </a:ext>
            </a:extLst>
          </p:cNvPr>
          <p:cNvSpPr txBox="1"/>
          <p:nvPr/>
        </p:nvSpPr>
        <p:spPr>
          <a:xfrm>
            <a:off x="5432176" y="2204537"/>
            <a:ext cx="2701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Montserrat" pitchFamily="2" charset="0"/>
              </a:rPr>
              <a:t>Zeit</a:t>
            </a:r>
            <a:endParaRPr lang="en-DE" sz="2000" dirty="0">
              <a:solidFill>
                <a:srgbClr val="FF0000"/>
              </a:solidFill>
              <a:latin typeface="Montserrat" pitchFamily="2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B929BEA-B87D-18F5-C4C9-5A1698095B19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2298700" y="3781649"/>
            <a:ext cx="901315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214CF7F-0CAD-ABCF-660E-B4C66FA2544D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782874" y="2604647"/>
            <a:ext cx="1552604" cy="73531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ECF257-EB96-ECE3-24C6-6BCBBE52F821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4792624" y="2604647"/>
            <a:ext cx="1990250" cy="735319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296A474-E385-AE71-B355-75D2FB7759CD}"/>
              </a:ext>
            </a:extLst>
          </p:cNvPr>
          <p:cNvCxnSpPr>
            <a:cxnSpLocks/>
            <a:stCxn id="5" idx="0"/>
          </p:cNvCxnSpPr>
          <p:nvPr/>
        </p:nvCxnSpPr>
        <p:spPr>
          <a:xfrm flipV="1">
            <a:off x="4792624" y="4215865"/>
            <a:ext cx="1858433" cy="121571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01C848F-57EA-6994-8940-DB9FAE1ABCE3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8429282" y="4215865"/>
            <a:ext cx="1086858" cy="411408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74192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Fun55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2654B9-350F-58D7-7AB2-A596E2092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501" y="338457"/>
            <a:ext cx="6439231" cy="615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Fun56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33E814-8104-1A13-6590-CC949A574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7794" y="467433"/>
            <a:ext cx="7994819" cy="544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78095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Fun57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AE7070-8BF2-A214-3F24-62247D355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138" y="1921758"/>
            <a:ext cx="9342348" cy="4011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223</cp:revision>
  <dcterms:created xsi:type="dcterms:W3CDTF">2022-12-22T20:26:39Z</dcterms:created>
  <dcterms:modified xsi:type="dcterms:W3CDTF">2023-12-28T20:26:45Z</dcterms:modified>
</cp:coreProperties>
</file>