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13"/>
  </p:notesMasterIdLst>
  <p:sldIdLst>
    <p:sldId id="292" r:id="rId2"/>
    <p:sldId id="307" r:id="rId3"/>
    <p:sldId id="344" r:id="rId4"/>
    <p:sldId id="332" r:id="rId5"/>
    <p:sldId id="333" r:id="rId6"/>
    <p:sldId id="345" r:id="rId7"/>
    <p:sldId id="346" r:id="rId8"/>
    <p:sldId id="347" r:id="rId9"/>
    <p:sldId id="348" r:id="rId10"/>
    <p:sldId id="304" r:id="rId11"/>
    <p:sldId id="317" r:id="rId12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0D0D"/>
    <a:srgbClr val="EDEDED"/>
    <a:srgbClr val="FF0000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846728-4F5F-450D-B6C6-5BD1DFC281B5}" v="2371" dt="2025-02-21T21:25:41.015"/>
    <p1510:client id="{4EC0DF61-D17B-4F0F-97C3-64F3BCC54C37}" v="641" dt="2025-02-22T12:36:46.6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–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98" autoAdjust="0"/>
    <p:restoredTop sz="96247" autoAdjust="0"/>
  </p:normalViewPr>
  <p:slideViewPr>
    <p:cSldViewPr snapToGrid="0">
      <p:cViewPr>
        <p:scale>
          <a:sx n="123" d="100"/>
          <a:sy n="123" d="100"/>
        </p:scale>
        <p:origin x="-1548" y="-1563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BD6A00C3-A9D0-4B8C-B53D-818D83EC183B}"/>
    <pc:docChg chg="undo custSel addSld delSld modSld">
      <pc:chgData name="Abels, Patrick" userId="ba666de4-0d21-43a6-8e66-51a18aae1b4a" providerId="ADAL" clId="{BD6A00C3-A9D0-4B8C-B53D-818D83EC183B}" dt="2024-07-24T08:46:39.623" v="520" actId="1038"/>
      <pc:docMkLst>
        <pc:docMk/>
      </pc:docMkLst>
      <pc:sldChg chg="modSp mod">
        <pc:chgData name="Abels, Patrick" userId="ba666de4-0d21-43a6-8e66-51a18aae1b4a" providerId="ADAL" clId="{BD6A00C3-A9D0-4B8C-B53D-818D83EC183B}" dt="2024-07-24T07:24:56.373" v="38" actId="20577"/>
        <pc:sldMkLst>
          <pc:docMk/>
          <pc:sldMk cId="2243933812" sldId="292"/>
        </pc:sldMkLst>
      </pc:sldChg>
      <pc:sldChg chg="addSp modSp mod">
        <pc:chgData name="Abels, Patrick" userId="ba666de4-0d21-43a6-8e66-51a18aae1b4a" providerId="ADAL" clId="{BD6A00C3-A9D0-4B8C-B53D-818D83EC183B}" dt="2024-07-24T08:06:16.919" v="482"/>
        <pc:sldMkLst>
          <pc:docMk/>
          <pc:sldMk cId="3348838403" sldId="294"/>
        </pc:sldMkLst>
      </pc:sldChg>
      <pc:sldChg chg="del">
        <pc:chgData name="Abels, Patrick" userId="ba666de4-0d21-43a6-8e66-51a18aae1b4a" providerId="ADAL" clId="{BD6A00C3-A9D0-4B8C-B53D-818D83EC183B}" dt="2024-07-24T07:53:26.687" v="380" actId="47"/>
        <pc:sldMkLst>
          <pc:docMk/>
          <pc:sldMk cId="1284580195" sldId="303"/>
        </pc:sldMkLst>
      </pc:sldChg>
      <pc:sldChg chg="delSp modSp mod">
        <pc:chgData name="Abels, Patrick" userId="ba666de4-0d21-43a6-8e66-51a18aae1b4a" providerId="ADAL" clId="{BD6A00C3-A9D0-4B8C-B53D-818D83EC183B}" dt="2024-07-24T07:59:01.927" v="474" actId="20577"/>
        <pc:sldMkLst>
          <pc:docMk/>
          <pc:sldMk cId="3358983006" sldId="305"/>
        </pc:sldMkLst>
      </pc:sldChg>
      <pc:sldChg chg="addSp delSp modSp mod modAnim">
        <pc:chgData name="Abels, Patrick" userId="ba666de4-0d21-43a6-8e66-51a18aae1b4a" providerId="ADAL" clId="{BD6A00C3-A9D0-4B8C-B53D-818D83EC183B}" dt="2024-07-24T08:46:39.623" v="520" actId="1038"/>
        <pc:sldMkLst>
          <pc:docMk/>
          <pc:sldMk cId="1934247724" sldId="306"/>
        </pc:sldMkLst>
      </pc:sldChg>
      <pc:sldChg chg="new del">
        <pc:chgData name="Abels, Patrick" userId="ba666de4-0d21-43a6-8e66-51a18aae1b4a" providerId="ADAL" clId="{BD6A00C3-A9D0-4B8C-B53D-818D83EC183B}" dt="2024-07-24T07:33:59.679" v="121" actId="47"/>
        <pc:sldMkLst>
          <pc:docMk/>
          <pc:sldMk cId="56786208" sldId="307"/>
        </pc:sldMkLst>
      </pc:sldChg>
      <pc:sldChg chg="addSp delSp modSp new mod">
        <pc:chgData name="Abels, Patrick" userId="ba666de4-0d21-43a6-8e66-51a18aae1b4a" providerId="ADAL" clId="{BD6A00C3-A9D0-4B8C-B53D-818D83EC183B}" dt="2024-07-24T07:37:35.839" v="151" actId="167"/>
        <pc:sldMkLst>
          <pc:docMk/>
          <pc:sldMk cId="1496135496" sldId="307"/>
        </pc:sldMkLst>
      </pc:sldChg>
    </pc:docChg>
  </pc:docChgLst>
  <pc:docChgLst>
    <pc:chgData name="Abels, Patrick" userId="ba666de4-0d21-43a6-8e66-51a18aae1b4a" providerId="ADAL" clId="{02653065-E794-4DC4-9D42-1313DA281697}"/>
    <pc:docChg chg="modSld">
      <pc:chgData name="Abels, Patrick" userId="ba666de4-0d21-43a6-8e66-51a18aae1b4a" providerId="ADAL" clId="{02653065-E794-4DC4-9D42-1313DA281697}" dt="2024-01-14T19:21:15.120" v="18" actId="1035"/>
      <pc:docMkLst>
        <pc:docMk/>
      </pc:docMkLst>
      <pc:sldChg chg="addSp modSp mod modAnim">
        <pc:chgData name="Abels, Patrick" userId="ba666de4-0d21-43a6-8e66-51a18aae1b4a" providerId="ADAL" clId="{02653065-E794-4DC4-9D42-1313DA281697}" dt="2024-01-14T19:21:15.120" v="18" actId="1035"/>
        <pc:sldMkLst>
          <pc:docMk/>
          <pc:sldMk cId="897531376" sldId="302"/>
        </pc:sldMkLst>
      </pc:sldChg>
      <pc:sldChg chg="addSp modSp mod modAnim">
        <pc:chgData name="Abels, Patrick" userId="ba666de4-0d21-43a6-8e66-51a18aae1b4a" providerId="ADAL" clId="{02653065-E794-4DC4-9D42-1313DA281697}" dt="2024-01-14T19:21:02.483" v="13"/>
        <pc:sldMkLst>
          <pc:docMk/>
          <pc:sldMk cId="2466356499" sldId="310"/>
        </pc:sldMkLst>
      </pc:sldChg>
    </pc:docChg>
  </pc:docChgLst>
  <pc:docChgLst>
    <pc:chgData name="Abels, Patrick" userId="ba666de4-0d21-43a6-8e66-51a18aae1b4a" providerId="ADAL" clId="{70C00259-7626-44D5-94D8-73E822A3F9C2}"/>
    <pc:docChg chg="undo custSel delSld modSld">
      <pc:chgData name="Abels, Patrick" userId="ba666de4-0d21-43a6-8e66-51a18aae1b4a" providerId="ADAL" clId="{70C00259-7626-44D5-94D8-73E822A3F9C2}" dt="2025-01-27T20:10:26.560" v="294" actId="1076"/>
      <pc:docMkLst>
        <pc:docMk/>
      </pc:docMkLst>
      <pc:sldChg chg="modSp mod">
        <pc:chgData name="Abels, Patrick" userId="ba666de4-0d21-43a6-8e66-51a18aae1b4a" providerId="ADAL" clId="{70C00259-7626-44D5-94D8-73E822A3F9C2}" dt="2025-01-22T13:50:59.325" v="0" actId="20577"/>
        <pc:sldMkLst>
          <pc:docMk/>
          <pc:sldMk cId="2243933812" sldId="292"/>
        </pc:sldMkLst>
        <pc:spChg chg="mod">
          <ac:chgData name="Abels, Patrick" userId="ba666de4-0d21-43a6-8e66-51a18aae1b4a" providerId="ADAL" clId="{70C00259-7626-44D5-94D8-73E822A3F9C2}" dt="2025-01-22T13:50:59.325" v="0" actId="20577"/>
          <ac:spMkLst>
            <pc:docMk/>
            <pc:sldMk cId="2243933812" sldId="292"/>
            <ac:spMk id="2" creationId="{63E51AF0-D57D-E817-34D7-0FAFFB286C15}"/>
          </ac:spMkLst>
        </pc:spChg>
      </pc:sldChg>
      <pc:sldChg chg="modSp mod">
        <pc:chgData name="Abels, Patrick" userId="ba666de4-0d21-43a6-8e66-51a18aae1b4a" providerId="ADAL" clId="{70C00259-7626-44D5-94D8-73E822A3F9C2}" dt="2025-01-22T14:06:16.708" v="38" actId="20577"/>
        <pc:sldMkLst>
          <pc:docMk/>
          <pc:sldMk cId="1777212815" sldId="293"/>
        </pc:sldMkLst>
      </pc:sldChg>
      <pc:sldChg chg="addSp delSp modSp mod">
        <pc:chgData name="Abels, Patrick" userId="ba666de4-0d21-43a6-8e66-51a18aae1b4a" providerId="ADAL" clId="{70C00259-7626-44D5-94D8-73E822A3F9C2}" dt="2025-01-22T14:08:28.106" v="45" actId="14100"/>
        <pc:sldMkLst>
          <pc:docMk/>
          <pc:sldMk cId="3348838403" sldId="294"/>
        </pc:sldMkLst>
      </pc:sldChg>
      <pc:sldChg chg="addSp modSp mod">
        <pc:chgData name="Abels, Patrick" userId="ba666de4-0d21-43a6-8e66-51a18aae1b4a" providerId="ADAL" clId="{70C00259-7626-44D5-94D8-73E822A3F9C2}" dt="2025-01-27T20:09:49.847" v="291" actId="113"/>
        <pc:sldMkLst>
          <pc:docMk/>
          <pc:sldMk cId="3358983006" sldId="305"/>
        </pc:sldMkLst>
      </pc:sldChg>
      <pc:sldChg chg="delSp modSp mod">
        <pc:chgData name="Abels, Patrick" userId="ba666de4-0d21-43a6-8e66-51a18aae1b4a" providerId="ADAL" clId="{70C00259-7626-44D5-94D8-73E822A3F9C2}" dt="2025-01-27T20:10:26.560" v="294" actId="1076"/>
        <pc:sldMkLst>
          <pc:docMk/>
          <pc:sldMk cId="1934247724" sldId="306"/>
        </pc:sldMkLst>
      </pc:sldChg>
      <pc:sldChg chg="del">
        <pc:chgData name="Abels, Patrick" userId="ba666de4-0d21-43a6-8e66-51a18aae1b4a" providerId="ADAL" clId="{70C00259-7626-44D5-94D8-73E822A3F9C2}" dt="2025-01-22T13:55:47.494" v="26" actId="47"/>
        <pc:sldMkLst>
          <pc:docMk/>
          <pc:sldMk cId="1496135496" sldId="307"/>
        </pc:sldMkLst>
      </pc:sldChg>
    </pc:docChg>
  </pc:docChgLst>
  <pc:docChgLst>
    <pc:chgData name="Abels, Patrick" userId="ba666de4-0d21-43a6-8e66-51a18aae1b4a" providerId="ADAL" clId="{E188DF6F-C1A7-44B4-AB99-5C1630689307}"/>
    <pc:docChg chg="addSld delSld modSld">
      <pc:chgData name="Abels, Patrick" userId="ba666de4-0d21-43a6-8e66-51a18aae1b4a" providerId="ADAL" clId="{E188DF6F-C1A7-44B4-AB99-5C1630689307}" dt="2023-07-24T09:26:55.060" v="96"/>
      <pc:docMkLst>
        <pc:docMk/>
      </pc:docMkLst>
      <pc:sldChg chg="del">
        <pc:chgData name="Abels, Patrick" userId="ba666de4-0d21-43a6-8e66-51a18aae1b4a" providerId="ADAL" clId="{E188DF6F-C1A7-44B4-AB99-5C1630689307}" dt="2023-07-24T09:24:52.930" v="90" actId="47"/>
        <pc:sldMkLst>
          <pc:docMk/>
          <pc:sldMk cId="3475594388" sldId="273"/>
        </pc:sldMkLst>
      </pc:sldChg>
      <pc:sldChg chg="del">
        <pc:chgData name="Abels, Patrick" userId="ba666de4-0d21-43a6-8e66-51a18aae1b4a" providerId="ADAL" clId="{E188DF6F-C1A7-44B4-AB99-5C1630689307}" dt="2023-07-24T09:25:32.568" v="95" actId="47"/>
        <pc:sldMkLst>
          <pc:docMk/>
          <pc:sldMk cId="2936399086" sldId="274"/>
        </pc:sldMkLst>
      </pc:sldChg>
      <pc:sldChg chg="modSp add del modAnim">
        <pc:chgData name="Abels, Patrick" userId="ba666de4-0d21-43a6-8e66-51a18aae1b4a" providerId="ADAL" clId="{E188DF6F-C1A7-44B4-AB99-5C1630689307}" dt="2023-07-24T09:26:55.060" v="96"/>
        <pc:sldMkLst>
          <pc:docMk/>
          <pc:sldMk cId="2176156612" sldId="288"/>
        </pc:sldMkLst>
      </pc:sldChg>
      <pc:sldChg chg="modSp add del mod">
        <pc:chgData name="Abels, Patrick" userId="ba666de4-0d21-43a6-8e66-51a18aae1b4a" providerId="ADAL" clId="{E188DF6F-C1A7-44B4-AB99-5C1630689307}" dt="2023-07-24T09:24:44.986" v="89" actId="20577"/>
        <pc:sldMkLst>
          <pc:docMk/>
          <pc:sldMk cId="1082503161" sldId="291"/>
        </pc:sldMkLst>
      </pc:sldChg>
    </pc:docChg>
  </pc:docChgLst>
  <pc:docChgLst>
    <pc:chgData name="Abels, Patrick" userId="ba666de4-0d21-43a6-8e66-51a18aae1b4a" providerId="ADAL" clId="{9A361866-FF17-4BA2-AEE7-FF5E781C7D7B}"/>
    <pc:docChg chg="undo custSel addSld delSld modSld sldOrd">
      <pc:chgData name="Abels, Patrick" userId="ba666de4-0d21-43a6-8e66-51a18aae1b4a" providerId="ADAL" clId="{9A361866-FF17-4BA2-AEE7-FF5E781C7D7B}" dt="2025-02-08T21:39:39.521" v="3416" actId="20577"/>
      <pc:docMkLst>
        <pc:docMk/>
      </pc:docMkLst>
      <pc:sldChg chg="modSp mod">
        <pc:chgData name="Abels, Patrick" userId="ba666de4-0d21-43a6-8e66-51a18aae1b4a" providerId="ADAL" clId="{9A361866-FF17-4BA2-AEE7-FF5E781C7D7B}" dt="2025-02-01T22:39:36.933" v="1825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9A361866-FF17-4BA2-AEE7-FF5E781C7D7B}" dt="2025-02-01T22:39:36.933" v="1825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modSp mod">
        <pc:chgData name="Abels, Patrick" userId="ba666de4-0d21-43a6-8e66-51a18aae1b4a" providerId="ADAL" clId="{9A361866-FF17-4BA2-AEE7-FF5E781C7D7B}" dt="2025-02-01T21:52:45.567" v="309" actId="113"/>
        <pc:sldMkLst>
          <pc:docMk/>
          <pc:sldMk cId="3308360042" sldId="307"/>
        </pc:sldMkLst>
        <pc:spChg chg="mod">
          <ac:chgData name="Abels, Patrick" userId="ba666de4-0d21-43a6-8e66-51a18aae1b4a" providerId="ADAL" clId="{9A361866-FF17-4BA2-AEE7-FF5E781C7D7B}" dt="2025-02-01T21:52:45.567" v="309" actId="113"/>
          <ac:spMkLst>
            <pc:docMk/>
            <pc:sldMk cId="3308360042" sldId="307"/>
            <ac:spMk id="2" creationId="{0A465A82-A568-CFCC-626C-B939BED71AED}"/>
          </ac:spMkLst>
        </pc:spChg>
      </pc:sldChg>
      <pc:sldChg chg="addSp delSp modSp mod delAnim">
        <pc:chgData name="Abels, Patrick" userId="ba666de4-0d21-43a6-8e66-51a18aae1b4a" providerId="ADAL" clId="{9A361866-FF17-4BA2-AEE7-FF5E781C7D7B}" dt="2025-02-01T22:30:33.977" v="1531" actId="207"/>
        <pc:sldMkLst>
          <pc:docMk/>
          <pc:sldMk cId="3941384217" sldId="309"/>
        </pc:sldMkLst>
      </pc:sldChg>
      <pc:sldChg chg="del">
        <pc:chgData name="Abels, Patrick" userId="ba666de4-0d21-43a6-8e66-51a18aae1b4a" providerId="ADAL" clId="{9A361866-FF17-4BA2-AEE7-FF5E781C7D7B}" dt="2025-02-01T21:51:02.745" v="247" actId="47"/>
        <pc:sldMkLst>
          <pc:docMk/>
          <pc:sldMk cId="1882043921" sldId="310"/>
        </pc:sldMkLst>
      </pc:sldChg>
      <pc:sldChg chg="del">
        <pc:chgData name="Abels, Patrick" userId="ba666de4-0d21-43a6-8e66-51a18aae1b4a" providerId="ADAL" clId="{9A361866-FF17-4BA2-AEE7-FF5E781C7D7B}" dt="2025-02-01T21:51:02.745" v="247" actId="47"/>
        <pc:sldMkLst>
          <pc:docMk/>
          <pc:sldMk cId="3138179062" sldId="311"/>
        </pc:sldMkLst>
      </pc:sldChg>
      <pc:sldChg chg="del">
        <pc:chgData name="Abels, Patrick" userId="ba666de4-0d21-43a6-8e66-51a18aae1b4a" providerId="ADAL" clId="{9A361866-FF17-4BA2-AEE7-FF5E781C7D7B}" dt="2025-02-01T21:51:02.745" v="247" actId="47"/>
        <pc:sldMkLst>
          <pc:docMk/>
          <pc:sldMk cId="1850063589" sldId="312"/>
        </pc:sldMkLst>
      </pc:sldChg>
      <pc:sldChg chg="del">
        <pc:chgData name="Abels, Patrick" userId="ba666de4-0d21-43a6-8e66-51a18aae1b4a" providerId="ADAL" clId="{9A361866-FF17-4BA2-AEE7-FF5E781C7D7B}" dt="2025-02-01T22:24:55.668" v="1204" actId="47"/>
        <pc:sldMkLst>
          <pc:docMk/>
          <pc:sldMk cId="3774974245" sldId="313"/>
        </pc:sldMkLst>
      </pc:sldChg>
      <pc:sldChg chg="del">
        <pc:chgData name="Abels, Patrick" userId="ba666de4-0d21-43a6-8e66-51a18aae1b4a" providerId="ADAL" clId="{9A361866-FF17-4BA2-AEE7-FF5E781C7D7B}" dt="2025-02-01T22:24:55.668" v="1204" actId="47"/>
        <pc:sldMkLst>
          <pc:docMk/>
          <pc:sldMk cId="3873359218" sldId="314"/>
        </pc:sldMkLst>
      </pc:sldChg>
      <pc:sldChg chg="del">
        <pc:chgData name="Abels, Patrick" userId="ba666de4-0d21-43a6-8e66-51a18aae1b4a" providerId="ADAL" clId="{9A361866-FF17-4BA2-AEE7-FF5E781C7D7B}" dt="2025-02-01T22:24:55.668" v="1204" actId="47"/>
        <pc:sldMkLst>
          <pc:docMk/>
          <pc:sldMk cId="480410903" sldId="315"/>
        </pc:sldMkLst>
      </pc:sldChg>
      <pc:sldChg chg="del">
        <pc:chgData name="Abels, Patrick" userId="ba666de4-0d21-43a6-8e66-51a18aae1b4a" providerId="ADAL" clId="{9A361866-FF17-4BA2-AEE7-FF5E781C7D7B}" dt="2025-02-01T22:24:55.668" v="1204" actId="47"/>
        <pc:sldMkLst>
          <pc:docMk/>
          <pc:sldMk cId="628429036" sldId="316"/>
        </pc:sldMkLst>
      </pc:sldChg>
      <pc:sldChg chg="modSp mod">
        <pc:chgData name="Abels, Patrick" userId="ba666de4-0d21-43a6-8e66-51a18aae1b4a" providerId="ADAL" clId="{9A361866-FF17-4BA2-AEE7-FF5E781C7D7B}" dt="2025-02-01T22:38:13.644" v="1807" actId="20577"/>
        <pc:sldMkLst>
          <pc:docMk/>
          <pc:sldMk cId="3906515469" sldId="317"/>
        </pc:sldMkLst>
        <pc:spChg chg="mod">
          <ac:chgData name="Abels, Patrick" userId="ba666de4-0d21-43a6-8e66-51a18aae1b4a" providerId="ADAL" clId="{9A361866-FF17-4BA2-AEE7-FF5E781C7D7B}" dt="2025-02-01T22:38:13.644" v="1807" actId="20577"/>
          <ac:spMkLst>
            <pc:docMk/>
            <pc:sldMk cId="3906515469" sldId="317"/>
            <ac:spMk id="2" creationId="{1D1031C0-7E4A-2C85-1B48-20E7465FD1CC}"/>
          </ac:spMkLst>
        </pc:spChg>
      </pc:sldChg>
      <pc:sldChg chg="addSp modSp new mod modTransition">
        <pc:chgData name="Abels, Patrick" userId="ba666de4-0d21-43a6-8e66-51a18aae1b4a" providerId="ADAL" clId="{9A361866-FF17-4BA2-AEE7-FF5E781C7D7B}" dt="2025-02-01T23:09:43.752" v="2461"/>
        <pc:sldMkLst>
          <pc:docMk/>
          <pc:sldMk cId="1086088024" sldId="318"/>
        </pc:sldMkLst>
      </pc:sldChg>
      <pc:sldChg chg="addSp modSp new mod">
        <pc:chgData name="Abels, Patrick" userId="ba666de4-0d21-43a6-8e66-51a18aae1b4a" providerId="ADAL" clId="{9A361866-FF17-4BA2-AEE7-FF5E781C7D7B}" dt="2025-02-01T23:22:55.437" v="2880" actId="20577"/>
        <pc:sldMkLst>
          <pc:docMk/>
          <pc:sldMk cId="3499447726" sldId="319"/>
        </pc:sldMkLst>
      </pc:sldChg>
      <pc:sldChg chg="modSp new mod">
        <pc:chgData name="Abels, Patrick" userId="ba666de4-0d21-43a6-8e66-51a18aae1b4a" providerId="ADAL" clId="{9A361866-FF17-4BA2-AEE7-FF5E781C7D7B}" dt="2025-02-01T22:27:52.852" v="1492" actId="403"/>
        <pc:sldMkLst>
          <pc:docMk/>
          <pc:sldMk cId="3393363561" sldId="320"/>
        </pc:sldMkLst>
      </pc:sldChg>
      <pc:sldChg chg="addSp delSp modSp new mod">
        <pc:chgData name="Abels, Patrick" userId="ba666de4-0d21-43a6-8e66-51a18aae1b4a" providerId="ADAL" clId="{9A361866-FF17-4BA2-AEE7-FF5E781C7D7B}" dt="2025-02-01T23:08:24.202" v="2460" actId="20577"/>
        <pc:sldMkLst>
          <pc:docMk/>
          <pc:sldMk cId="2644432827" sldId="321"/>
        </pc:sldMkLst>
      </pc:sldChg>
      <pc:sldChg chg="addSp modSp add mod ord">
        <pc:chgData name="Abels, Patrick" userId="ba666de4-0d21-43a6-8e66-51a18aae1b4a" providerId="ADAL" clId="{9A361866-FF17-4BA2-AEE7-FF5E781C7D7B}" dt="2025-02-01T22:57:27.919" v="2340" actId="20577"/>
        <pc:sldMkLst>
          <pc:docMk/>
          <pc:sldMk cId="4178498819" sldId="322"/>
        </pc:sldMkLst>
      </pc:sldChg>
      <pc:sldChg chg="modSp add mod">
        <pc:chgData name="Abels, Patrick" userId="ba666de4-0d21-43a6-8e66-51a18aae1b4a" providerId="ADAL" clId="{9A361866-FF17-4BA2-AEE7-FF5E781C7D7B}" dt="2025-02-01T23:17:01.241" v="2683" actId="20577"/>
        <pc:sldMkLst>
          <pc:docMk/>
          <pc:sldMk cId="688953780" sldId="323"/>
        </pc:sldMkLst>
      </pc:sldChg>
      <pc:sldChg chg="modSp add mod">
        <pc:chgData name="Abels, Patrick" userId="ba666de4-0d21-43a6-8e66-51a18aae1b4a" providerId="ADAL" clId="{9A361866-FF17-4BA2-AEE7-FF5E781C7D7B}" dt="2025-02-01T23:21:58.705" v="2852" actId="1038"/>
        <pc:sldMkLst>
          <pc:docMk/>
          <pc:sldMk cId="3880635596" sldId="324"/>
        </pc:sldMkLst>
      </pc:sldChg>
      <pc:sldChg chg="modSp add del mod">
        <pc:chgData name="Abels, Patrick" userId="ba666de4-0d21-43a6-8e66-51a18aae1b4a" providerId="ADAL" clId="{9A361866-FF17-4BA2-AEE7-FF5E781C7D7B}" dt="2025-02-08T21:21:52.515" v="2913" actId="47"/>
        <pc:sldMkLst>
          <pc:docMk/>
          <pc:sldMk cId="421738094" sldId="325"/>
        </pc:sldMkLst>
      </pc:sldChg>
      <pc:sldChg chg="modSp add mod ord">
        <pc:chgData name="Abels, Patrick" userId="ba666de4-0d21-43a6-8e66-51a18aae1b4a" providerId="ADAL" clId="{9A361866-FF17-4BA2-AEE7-FF5E781C7D7B}" dt="2025-02-08T21:23:11.181" v="2940" actId="20577"/>
        <pc:sldMkLst>
          <pc:docMk/>
          <pc:sldMk cId="3050469610" sldId="326"/>
        </pc:sldMkLst>
      </pc:sldChg>
      <pc:sldChg chg="modSp add mod">
        <pc:chgData name="Abels, Patrick" userId="ba666de4-0d21-43a6-8e66-51a18aae1b4a" providerId="ADAL" clId="{9A361866-FF17-4BA2-AEE7-FF5E781C7D7B}" dt="2025-02-08T21:38:26.546" v="3384" actId="1076"/>
        <pc:sldMkLst>
          <pc:docMk/>
          <pc:sldMk cId="394039865" sldId="327"/>
        </pc:sldMkLst>
      </pc:sldChg>
      <pc:sldChg chg="modSp add mod">
        <pc:chgData name="Abels, Patrick" userId="ba666de4-0d21-43a6-8e66-51a18aae1b4a" providerId="ADAL" clId="{9A361866-FF17-4BA2-AEE7-FF5E781C7D7B}" dt="2025-02-08T21:39:39.521" v="3416" actId="20577"/>
        <pc:sldMkLst>
          <pc:docMk/>
          <pc:sldMk cId="3368378782" sldId="328"/>
        </pc:sldMkLst>
      </pc:sldChg>
    </pc:docChg>
  </pc:docChgLst>
  <pc:docChgLst>
    <pc:chgData name="Abels, Patrick" userId="ba666de4-0d21-43a6-8e66-51a18aae1b4a" providerId="ADAL" clId="{4A6A1D73-E91C-4521-87F1-010C15553506}"/>
    <pc:docChg chg="undo custSel addSld delSld modSld sldOrd modMainMaster">
      <pc:chgData name="Abels, Patrick" userId="ba666de4-0d21-43a6-8e66-51a18aae1b4a" providerId="ADAL" clId="{4A6A1D73-E91C-4521-87F1-010C15553506}" dt="2023-12-22T23:03:06.997" v="763" actId="207"/>
      <pc:docMkLst>
        <pc:docMk/>
      </pc:docMkLst>
      <pc:sldChg chg="modSp del mod">
        <pc:chgData name="Abels, Patrick" userId="ba666de4-0d21-43a6-8e66-51a18aae1b4a" providerId="ADAL" clId="{4A6A1D73-E91C-4521-87F1-010C15553506}" dt="2023-12-14T12:14:12.137" v="97" actId="47"/>
        <pc:sldMkLst>
          <pc:docMk/>
          <pc:sldMk cId="1283346392" sldId="256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186497360" sldId="261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1802174969" sldId="262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4032491113" sldId="263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825939770" sldId="264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02058619" sldId="265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323176623" sldId="266"/>
        </pc:sldMkLst>
      </pc:sldChg>
      <pc:sldChg chg="modSp del">
        <pc:chgData name="Abels, Patrick" userId="ba666de4-0d21-43a6-8e66-51a18aae1b4a" providerId="ADAL" clId="{4A6A1D73-E91C-4521-87F1-010C15553506}" dt="2023-12-14T12:15:42.315" v="138" actId="47"/>
        <pc:sldMkLst>
          <pc:docMk/>
          <pc:sldMk cId="3641686394" sldId="267"/>
        </pc:sldMkLst>
      </pc:sldChg>
      <pc:sldChg chg="del">
        <pc:chgData name="Abels, Patrick" userId="ba666de4-0d21-43a6-8e66-51a18aae1b4a" providerId="ADAL" clId="{4A6A1D73-E91C-4521-87F1-010C15553506}" dt="2023-12-14T12:25:08.394" v="146" actId="47"/>
        <pc:sldMkLst>
          <pc:docMk/>
          <pc:sldMk cId="3705258987" sldId="268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334811558" sldId="269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164434686" sldId="270"/>
        </pc:sldMkLst>
      </pc:sldChg>
      <pc:sldChg chg="del">
        <pc:chgData name="Abels, Patrick" userId="ba666de4-0d21-43a6-8e66-51a18aae1b4a" providerId="ADAL" clId="{4A6A1D73-E91C-4521-87F1-010C15553506}" dt="2023-12-14T12:25:08.394" v="146" actId="47"/>
        <pc:sldMkLst>
          <pc:docMk/>
          <pc:sldMk cId="3908454189" sldId="271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366190914" sldId="272"/>
        </pc:sldMkLst>
      </pc:sldChg>
      <pc:sldChg chg="del">
        <pc:chgData name="Abels, Patrick" userId="ba666de4-0d21-43a6-8e66-51a18aae1b4a" providerId="ADAL" clId="{4A6A1D73-E91C-4521-87F1-010C15553506}" dt="2023-12-14T12:25:46.415" v="172" actId="47"/>
        <pc:sldMkLst>
          <pc:docMk/>
          <pc:sldMk cId="2176156612" sldId="288"/>
        </pc:sldMkLst>
      </pc:sldChg>
      <pc:sldChg chg="del">
        <pc:chgData name="Abels, Patrick" userId="ba666de4-0d21-43a6-8e66-51a18aae1b4a" providerId="ADAL" clId="{4A6A1D73-E91C-4521-87F1-010C15553506}" dt="2023-12-14T12:25:41.558" v="171" actId="47"/>
        <pc:sldMkLst>
          <pc:docMk/>
          <pc:sldMk cId="1082503161" sldId="291"/>
        </pc:sldMkLst>
      </pc:sldChg>
      <pc:sldChg chg="modSp new mod modTransition">
        <pc:chgData name="Abels, Patrick" userId="ba666de4-0d21-43a6-8e66-51a18aae1b4a" providerId="ADAL" clId="{4A6A1D73-E91C-4521-87F1-010C15553506}" dt="2023-12-14T13:04:51.332" v="532"/>
        <pc:sldMkLst>
          <pc:docMk/>
          <pc:sldMk cId="2243933812" sldId="292"/>
        </pc:sldMkLst>
      </pc:sldChg>
      <pc:sldChg chg="new del">
        <pc:chgData name="Abels, Patrick" userId="ba666de4-0d21-43a6-8e66-51a18aae1b4a" providerId="ADAL" clId="{4A6A1D73-E91C-4521-87F1-010C15553506}" dt="2023-12-14T12:13:49.110" v="74" actId="47"/>
        <pc:sldMkLst>
          <pc:docMk/>
          <pc:sldMk cId="3359389727" sldId="292"/>
        </pc:sldMkLst>
      </pc:sldChg>
      <pc:sldChg chg="new del">
        <pc:chgData name="Abels, Patrick" userId="ba666de4-0d21-43a6-8e66-51a18aae1b4a" providerId="ADAL" clId="{4A6A1D73-E91C-4521-87F1-010C15553506}" dt="2023-12-14T12:13:51.797" v="76" actId="47"/>
        <pc:sldMkLst>
          <pc:docMk/>
          <pc:sldMk cId="3747716110" sldId="292"/>
        </pc:sldMkLst>
      </pc:sldChg>
      <pc:sldChg chg="modSp new mod modTransition">
        <pc:chgData name="Abels, Patrick" userId="ba666de4-0d21-43a6-8e66-51a18aae1b4a" providerId="ADAL" clId="{4A6A1D73-E91C-4521-87F1-010C15553506}" dt="2023-12-14T13:03:16.058" v="518"/>
        <pc:sldMkLst>
          <pc:docMk/>
          <pc:sldMk cId="1883550496" sldId="293"/>
        </pc:sldMkLst>
      </pc:sldChg>
      <pc:sldChg chg="modSp new mod modAnim">
        <pc:chgData name="Abels, Patrick" userId="ba666de4-0d21-43a6-8e66-51a18aae1b4a" providerId="ADAL" clId="{4A6A1D73-E91C-4521-87F1-010C15553506}" dt="2023-12-14T12:30:52.166" v="307" actId="20577"/>
        <pc:sldMkLst>
          <pc:docMk/>
          <pc:sldMk cId="3348838403" sldId="294"/>
        </pc:sldMkLst>
      </pc:sldChg>
      <pc:sldChg chg="modSp new mod">
        <pc:chgData name="Abels, Patrick" userId="ba666de4-0d21-43a6-8e66-51a18aae1b4a" providerId="ADAL" clId="{4A6A1D73-E91C-4521-87F1-010C15553506}" dt="2023-12-14T12:25:26.834" v="170" actId="20577"/>
        <pc:sldMkLst>
          <pc:docMk/>
          <pc:sldMk cId="2545230209" sldId="295"/>
        </pc:sldMkLst>
      </pc:sldChg>
      <pc:sldChg chg="addSp modSp new mod">
        <pc:chgData name="Abels, Patrick" userId="ba666de4-0d21-43a6-8e66-51a18aae1b4a" providerId="ADAL" clId="{4A6A1D73-E91C-4521-87F1-010C15553506}" dt="2023-12-14T13:29:18.384" v="760" actId="1076"/>
        <pc:sldMkLst>
          <pc:docMk/>
          <pc:sldMk cId="4147734968" sldId="296"/>
        </pc:sldMkLst>
      </pc:sldChg>
      <pc:sldChg chg="addSp modSp add del mod modAnim">
        <pc:chgData name="Abels, Patrick" userId="ba666de4-0d21-43a6-8e66-51a18aae1b4a" providerId="ADAL" clId="{4A6A1D73-E91C-4521-87F1-010C15553506}" dt="2023-12-14T13:03:35.330" v="519" actId="47"/>
        <pc:sldMkLst>
          <pc:docMk/>
          <pc:sldMk cId="2681413729" sldId="297"/>
        </pc:sldMkLst>
      </pc:sldChg>
      <pc:sldChg chg="addSp delSp modSp add del mod modAnim">
        <pc:chgData name="Abels, Patrick" userId="ba666de4-0d21-43a6-8e66-51a18aae1b4a" providerId="ADAL" clId="{4A6A1D73-E91C-4521-87F1-010C15553506}" dt="2023-12-14T13:03:55.055" v="525" actId="47"/>
        <pc:sldMkLst>
          <pc:docMk/>
          <pc:sldMk cId="3159725788" sldId="298"/>
        </pc:sldMkLst>
      </pc:sldChg>
      <pc:sldChg chg="addSp delSp modSp add del mod delAnim">
        <pc:chgData name="Abels, Patrick" userId="ba666de4-0d21-43a6-8e66-51a18aae1b4a" providerId="ADAL" clId="{4A6A1D73-E91C-4521-87F1-010C15553506}" dt="2023-12-14T13:04:04.972" v="528" actId="47"/>
        <pc:sldMkLst>
          <pc:docMk/>
          <pc:sldMk cId="2592399123" sldId="299"/>
        </pc:sldMkLst>
      </pc:sldChg>
      <pc:sldChg chg="addSp modSp add del mod">
        <pc:chgData name="Abels, Patrick" userId="ba666de4-0d21-43a6-8e66-51a18aae1b4a" providerId="ADAL" clId="{4A6A1D73-E91C-4521-87F1-010C15553506}" dt="2023-12-14T13:04:13.800" v="531" actId="47"/>
        <pc:sldMkLst>
          <pc:docMk/>
          <pc:sldMk cId="832127221" sldId="300"/>
        </pc:sldMkLst>
      </pc:sldChg>
      <pc:sldChg chg="addSp delSp modSp new mod modTransition">
        <pc:chgData name="Abels, Patrick" userId="ba666de4-0d21-43a6-8e66-51a18aae1b4a" providerId="ADAL" clId="{4A6A1D73-E91C-4521-87F1-010C15553506}" dt="2023-12-14T13:27:57.777" v="754" actId="207"/>
        <pc:sldMkLst>
          <pc:docMk/>
          <pc:sldMk cId="3153593050" sldId="301"/>
        </pc:sldMkLst>
      </pc:sldChg>
      <pc:sldChg chg="addSp delSp modSp new mod">
        <pc:chgData name="Abels, Patrick" userId="ba666de4-0d21-43a6-8e66-51a18aae1b4a" providerId="ADAL" clId="{4A6A1D73-E91C-4521-87F1-010C15553506}" dt="2023-12-14T13:03:51.765" v="524"/>
        <pc:sldMkLst>
          <pc:docMk/>
          <pc:sldMk cId="897531376" sldId="302"/>
        </pc:sldMkLst>
      </pc:sldChg>
      <pc:sldChg chg="addSp delSp modSp new mod">
        <pc:chgData name="Abels, Patrick" userId="ba666de4-0d21-43a6-8e66-51a18aae1b4a" providerId="ADAL" clId="{4A6A1D73-E91C-4521-87F1-010C15553506}" dt="2023-12-14T13:04:02.384" v="527"/>
        <pc:sldMkLst>
          <pc:docMk/>
          <pc:sldMk cId="2261301157" sldId="303"/>
        </pc:sldMkLst>
      </pc:sldChg>
      <pc:sldChg chg="addSp delSp modSp new mod">
        <pc:chgData name="Abels, Patrick" userId="ba666de4-0d21-43a6-8e66-51a18aae1b4a" providerId="ADAL" clId="{4A6A1D73-E91C-4521-87F1-010C15553506}" dt="2023-12-14T13:10:54.529" v="534" actId="166"/>
        <pc:sldMkLst>
          <pc:docMk/>
          <pc:sldMk cId="1163930591" sldId="304"/>
        </pc:sldMkLst>
      </pc:sldChg>
      <pc:sldChg chg="addSp modSp new mod">
        <pc:chgData name="Abels, Patrick" userId="ba666de4-0d21-43a6-8e66-51a18aae1b4a" providerId="ADAL" clId="{4A6A1D73-E91C-4521-87F1-010C15553506}" dt="2023-12-14T13:27:20.515" v="747" actId="14100"/>
        <pc:sldMkLst>
          <pc:docMk/>
          <pc:sldMk cId="1760355346" sldId="305"/>
        </pc:sldMkLst>
      </pc:sldChg>
      <pc:sldChg chg="addSp delSp modSp add mod ord">
        <pc:chgData name="Abels, Patrick" userId="ba666de4-0d21-43a6-8e66-51a18aae1b4a" providerId="ADAL" clId="{4A6A1D73-E91C-4521-87F1-010C15553506}" dt="2023-12-14T13:26:39.986" v="735" actId="1076"/>
        <pc:sldMkLst>
          <pc:docMk/>
          <pc:sldMk cId="142544294" sldId="306"/>
        </pc:sldMkLst>
      </pc:sldChg>
      <pc:sldChg chg="modSp add mod ord">
        <pc:chgData name="Abels, Patrick" userId="ba666de4-0d21-43a6-8e66-51a18aae1b4a" providerId="ADAL" clId="{4A6A1D73-E91C-4521-87F1-010C15553506}" dt="2023-12-14T13:15:38.797" v="686" actId="207"/>
        <pc:sldMkLst>
          <pc:docMk/>
          <pc:sldMk cId="2831525817" sldId="307"/>
        </pc:sldMkLst>
      </pc:sldChg>
      <pc:sldChg chg="addSp delSp modSp add mod">
        <pc:chgData name="Abels, Patrick" userId="ba666de4-0d21-43a6-8e66-51a18aae1b4a" providerId="ADAL" clId="{4A6A1D73-E91C-4521-87F1-010C15553506}" dt="2023-12-14T13:17:10.380" v="707" actId="1076"/>
        <pc:sldMkLst>
          <pc:docMk/>
          <pc:sldMk cId="1189448111" sldId="308"/>
        </pc:sldMkLst>
      </pc:sldChg>
      <pc:sldChg chg="add ord">
        <pc:chgData name="Abels, Patrick" userId="ba666de4-0d21-43a6-8e66-51a18aae1b4a" providerId="ADAL" clId="{4A6A1D73-E91C-4521-87F1-010C15553506}" dt="2023-12-14T13:27:32.273" v="750"/>
        <pc:sldMkLst>
          <pc:docMk/>
          <pc:sldMk cId="2652276269" sldId="309"/>
        </pc:sldMkLst>
      </pc:sldChg>
      <pc:sldChg chg="add">
        <pc:chgData name="Abels, Patrick" userId="ba666de4-0d21-43a6-8e66-51a18aae1b4a" providerId="ADAL" clId="{4A6A1D73-E91C-4521-87F1-010C15553506}" dt="2023-12-14T13:27:51.346" v="751" actId="2890"/>
        <pc:sldMkLst>
          <pc:docMk/>
          <pc:sldMk cId="2466356499" sldId="310"/>
        </pc:sldMkLst>
      </pc:sldChg>
      <pc:sldMasterChg chg="addSldLayout delSldLayout modSldLayout sldLayoutOrd">
        <pc:chgData name="Abels, Patrick" userId="ba666de4-0d21-43a6-8e66-51a18aae1b4a" providerId="ADAL" clId="{4A6A1D73-E91C-4521-87F1-010C15553506}" dt="2023-12-22T23:03:06.997" v="763" actId="207"/>
        <pc:sldMasterMkLst>
          <pc:docMk/>
          <pc:sldMasterMk cId="1610205472" sldId="2147483671"/>
        </pc:sldMasterMkLst>
        <pc:sldLayoutChg chg="mod">
          <pc:chgData name="Abels, Patrick" userId="ba666de4-0d21-43a6-8e66-51a18aae1b4a" providerId="ADAL" clId="{4A6A1D73-E91C-4521-87F1-010C15553506}" dt="2023-12-14T12:02:35.082" v="27" actId="6014"/>
          <pc:sldLayoutMkLst>
            <pc:docMk/>
            <pc:sldMasterMk cId="1610205472" sldId="2147483671"/>
            <pc:sldLayoutMk cId="2811598716" sldId="2147483672"/>
          </pc:sldLayoutMkLst>
        </pc:sldLayoutChg>
        <pc:sldLayoutChg chg="modSp mod modTransition">
          <pc:chgData name="Abels, Patrick" userId="ba666de4-0d21-43a6-8e66-51a18aae1b4a" providerId="ADAL" clId="{4A6A1D73-E91C-4521-87F1-010C15553506}" dt="2023-12-14T13:03:16.058" v="518"/>
          <pc:sldLayoutMkLst>
            <pc:docMk/>
            <pc:sldMasterMk cId="1610205472" sldId="2147483671"/>
            <pc:sldLayoutMk cId="2150223923" sldId="2147483673"/>
          </pc:sldLayoutMkLst>
        </pc:sldLayoutChg>
        <pc:sldLayoutChg chg="del">
          <pc:chgData name="Abels, Patrick" userId="ba666de4-0d21-43a6-8e66-51a18aae1b4a" providerId="ADAL" clId="{4A6A1D73-E91C-4521-87F1-010C15553506}" dt="2023-12-14T11:58:37.108" v="3" actId="2696"/>
          <pc:sldLayoutMkLst>
            <pc:docMk/>
            <pc:sldMasterMk cId="1610205472" sldId="2147483671"/>
            <pc:sldLayoutMk cId="2763849337" sldId="2147483674"/>
          </pc:sldLayoutMkLst>
        </pc:sldLayoutChg>
        <pc:sldLayoutChg chg="del">
          <pc:chgData name="Abels, Patrick" userId="ba666de4-0d21-43a6-8e66-51a18aae1b4a" providerId="ADAL" clId="{4A6A1D73-E91C-4521-87F1-010C15553506}" dt="2023-12-14T11:58:42.517" v="5" actId="2696"/>
          <pc:sldLayoutMkLst>
            <pc:docMk/>
            <pc:sldMasterMk cId="1610205472" sldId="2147483671"/>
            <pc:sldLayoutMk cId="887409803" sldId="2147483675"/>
          </pc:sldLayoutMkLst>
        </pc:sldLayoutChg>
        <pc:sldLayoutChg chg="addSp modSp mod">
          <pc:chgData name="Abels, Patrick" userId="ba666de4-0d21-43a6-8e66-51a18aae1b4a" providerId="ADAL" clId="{4A6A1D73-E91C-4521-87F1-010C15553506}" dt="2023-12-14T12:02:27.365" v="26" actId="6014"/>
          <pc:sldLayoutMkLst>
            <pc:docMk/>
            <pc:sldMasterMk cId="1610205472" sldId="2147483671"/>
            <pc:sldLayoutMk cId="283652769" sldId="2147483676"/>
          </pc:sldLayoutMkLst>
        </pc:sldLayoutChg>
        <pc:sldLayoutChg chg="del">
          <pc:chgData name="Abels, Patrick" userId="ba666de4-0d21-43a6-8e66-51a18aae1b4a" providerId="ADAL" clId="{4A6A1D73-E91C-4521-87F1-010C15553506}" dt="2023-12-14T11:58:35.790" v="2" actId="2696"/>
          <pc:sldLayoutMkLst>
            <pc:docMk/>
            <pc:sldMasterMk cId="1610205472" sldId="2147483671"/>
            <pc:sldLayoutMk cId="686960188" sldId="2147483677"/>
          </pc:sldLayoutMkLst>
        </pc:sldLayoutChg>
        <pc:sldLayoutChg chg="del">
          <pc:chgData name="Abels, Patrick" userId="ba666de4-0d21-43a6-8e66-51a18aae1b4a" providerId="ADAL" clId="{4A6A1D73-E91C-4521-87F1-010C15553506}" dt="2023-12-14T11:58:40.967" v="4" actId="2696"/>
          <pc:sldLayoutMkLst>
            <pc:docMk/>
            <pc:sldMasterMk cId="1610205472" sldId="2147483671"/>
            <pc:sldLayoutMk cId="384174953" sldId="2147483678"/>
          </pc:sldLayoutMkLst>
        </pc:sldLayoutChg>
        <pc:sldLayoutChg chg="addSp delSp modSp mod addAnim delAnim">
          <pc:chgData name="Abels, Patrick" userId="ba666de4-0d21-43a6-8e66-51a18aae1b4a" providerId="ADAL" clId="{4A6A1D73-E91C-4521-87F1-010C15553506}" dt="2023-12-22T23:03:06.997" v="763" actId="207"/>
          <pc:sldLayoutMkLst>
            <pc:docMk/>
            <pc:sldMasterMk cId="1610205472" sldId="2147483671"/>
            <pc:sldLayoutMk cId="127117585" sldId="2147483679"/>
          </pc:sldLayoutMkLst>
        </pc:sldLayoutChg>
        <pc:sldLayoutChg chg="addSp delSp modSp mod delAnim">
          <pc:chgData name="Abels, Patrick" userId="ba666de4-0d21-43a6-8e66-51a18aae1b4a" providerId="ADAL" clId="{4A6A1D73-E91C-4521-87F1-010C15553506}" dt="2023-12-14T12:03:23.124" v="33" actId="2711"/>
          <pc:sldLayoutMkLst>
            <pc:docMk/>
            <pc:sldMasterMk cId="1610205472" sldId="2147483671"/>
            <pc:sldLayoutMk cId="2741195092" sldId="2147483680"/>
          </pc:sldLayoutMkLst>
        </pc:sldLayoutChg>
        <pc:sldLayoutChg chg="del">
          <pc:chgData name="Abels, Patrick" userId="ba666de4-0d21-43a6-8e66-51a18aae1b4a" providerId="ADAL" clId="{4A6A1D73-E91C-4521-87F1-010C15553506}" dt="2023-12-14T12:04:51.983" v="34" actId="2696"/>
          <pc:sldLayoutMkLst>
            <pc:docMk/>
            <pc:sldMasterMk cId="1610205472" sldId="2147483671"/>
            <pc:sldLayoutMk cId="1090449915" sldId="2147483681"/>
          </pc:sldLayoutMkLst>
        </pc:sldLayoutChg>
        <pc:sldLayoutChg chg="modSp add mod ord modAnim">
          <pc:chgData name="Abels, Patrick" userId="ba666de4-0d21-43a6-8e66-51a18aae1b4a" providerId="ADAL" clId="{4A6A1D73-E91C-4521-87F1-010C15553506}" dt="2023-12-14T12:31:08.974" v="314" actId="6014"/>
          <pc:sldLayoutMkLst>
            <pc:docMk/>
            <pc:sldMasterMk cId="1610205472" sldId="2147483671"/>
            <pc:sldLayoutMk cId="2745655176" sldId="2147483682"/>
          </pc:sldLayoutMkLst>
        </pc:sldLayoutChg>
        <pc:sldLayoutChg chg="addSp modSp add mod ord">
          <pc:chgData name="Abels, Patrick" userId="ba666de4-0d21-43a6-8e66-51a18aae1b4a" providerId="ADAL" clId="{4A6A1D73-E91C-4521-87F1-010C15553506}" dt="2023-12-14T12:10:54.172" v="62" actId="693"/>
          <pc:sldLayoutMkLst>
            <pc:docMk/>
            <pc:sldMasterMk cId="1610205472" sldId="2147483671"/>
            <pc:sldLayoutMk cId="752016900" sldId="2147483683"/>
          </pc:sldLayoutMkLst>
        </pc:sldLayoutChg>
        <pc:sldLayoutChg chg="addSp modSp add del mod ord modTransition">
          <pc:chgData name="Abels, Patrick" userId="ba666de4-0d21-43a6-8e66-51a18aae1b4a" providerId="ADAL" clId="{4A6A1D73-E91C-4521-87F1-010C15553506}" dt="2023-12-14T13:04:51.332" v="532"/>
          <pc:sldLayoutMkLst>
            <pc:docMk/>
            <pc:sldMasterMk cId="1610205472" sldId="2147483671"/>
            <pc:sldLayoutMk cId="279973385" sldId="2147483684"/>
          </pc:sldLayoutMkLst>
        </pc:sldLayoutChg>
      </pc:sldMasterChg>
    </pc:docChg>
  </pc:docChgLst>
  <pc:docChgLst>
    <pc:chgData name="Abels, Patrick" userId="ba666de4-0d21-43a6-8e66-51a18aae1b4a" providerId="ADAL" clId="{8A49E47F-0203-440A-A070-D957724FB7D2}"/>
    <pc:docChg chg="modSld">
      <pc:chgData name="Abels, Patrick" userId="ba666de4-0d21-43a6-8e66-51a18aae1b4a" providerId="ADAL" clId="{8A49E47F-0203-440A-A070-D957724FB7D2}" dt="2024-07-02T15:06:39.271" v="73" actId="20577"/>
      <pc:docMkLst>
        <pc:docMk/>
      </pc:docMkLst>
      <pc:sldChg chg="modSp mod">
        <pc:chgData name="Abels, Patrick" userId="ba666de4-0d21-43a6-8e66-51a18aae1b4a" providerId="ADAL" clId="{8A49E47F-0203-440A-A070-D957724FB7D2}" dt="2024-07-01T18:43:00.500" v="39" actId="207"/>
        <pc:sldMkLst>
          <pc:docMk/>
          <pc:sldMk cId="3348838403" sldId="294"/>
        </pc:sldMkLst>
      </pc:sldChg>
      <pc:sldChg chg="modSp mod">
        <pc:chgData name="Abels, Patrick" userId="ba666de4-0d21-43a6-8e66-51a18aae1b4a" providerId="ADAL" clId="{8A49E47F-0203-440A-A070-D957724FB7D2}" dt="2024-07-02T15:06:39.271" v="73" actId="20577"/>
        <pc:sldMkLst>
          <pc:docMk/>
          <pc:sldMk cId="1934247724" sldId="306"/>
        </pc:sldMkLst>
      </pc:sldChg>
    </pc:docChg>
  </pc:docChgLst>
  <pc:docChgLst>
    <pc:chgData name="Abels, Patrick" userId="ba666de4-0d21-43a6-8e66-51a18aae1b4a" providerId="ADAL" clId="{DF9EA154-5116-476D-8EB8-B39978C56247}"/>
    <pc:docChg chg="undo custSel addSld delSld modSld modMainMaster">
      <pc:chgData name="Abels, Patrick" userId="ba666de4-0d21-43a6-8e66-51a18aae1b4a" providerId="ADAL" clId="{DF9EA154-5116-476D-8EB8-B39978C56247}" dt="2024-04-03T10:56:11.830" v="817" actId="47"/>
      <pc:docMkLst>
        <pc:docMk/>
      </pc:docMkLst>
      <pc:sldChg chg="modSp mod">
        <pc:chgData name="Abels, Patrick" userId="ba666de4-0d21-43a6-8e66-51a18aae1b4a" providerId="ADAL" clId="{DF9EA154-5116-476D-8EB8-B39978C56247}" dt="2024-04-03T02:19:15.468" v="797" actId="207"/>
        <pc:sldMkLst>
          <pc:docMk/>
          <pc:sldMk cId="3348838403" sldId="294"/>
        </pc:sldMkLst>
      </pc:sldChg>
      <pc:sldChg chg="modSp del mod">
        <pc:chgData name="Abels, Patrick" userId="ba666de4-0d21-43a6-8e66-51a18aae1b4a" providerId="ADAL" clId="{DF9EA154-5116-476D-8EB8-B39978C56247}" dt="2024-04-03T01:33:13.024" v="136" actId="47"/>
        <pc:sldMkLst>
          <pc:docMk/>
          <pc:sldMk cId="2545230209" sldId="295"/>
        </pc:sldMkLst>
      </pc:sldChg>
      <pc:sldChg chg="modSp del mod">
        <pc:chgData name="Abels, Patrick" userId="ba666de4-0d21-43a6-8e66-51a18aae1b4a" providerId="ADAL" clId="{DF9EA154-5116-476D-8EB8-B39978C56247}" dt="2024-04-03T01:33:33.815" v="138" actId="47"/>
        <pc:sldMkLst>
          <pc:docMk/>
          <pc:sldMk cId="4147734968" sldId="296"/>
        </pc:sldMkLst>
      </pc:sldChg>
      <pc:sldChg chg="del">
        <pc:chgData name="Abels, Patrick" userId="ba666de4-0d21-43a6-8e66-51a18aae1b4a" providerId="ADAL" clId="{DF9EA154-5116-476D-8EB8-B39978C56247}" dt="2024-04-03T01:31:48.557" v="96" actId="47"/>
        <pc:sldMkLst>
          <pc:docMk/>
          <pc:sldMk cId="4151411595" sldId="297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436696663" sldId="298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3013138608" sldId="299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1770763940" sldId="300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2768151853" sldId="301"/>
        </pc:sldMkLst>
      </pc:sldChg>
      <pc:sldChg chg="modSp new del mod">
        <pc:chgData name="Abels, Patrick" userId="ba666de4-0d21-43a6-8e66-51a18aae1b4a" providerId="ADAL" clId="{DF9EA154-5116-476D-8EB8-B39978C56247}" dt="2024-04-03T01:47:21.274" v="262" actId="47"/>
        <pc:sldMkLst>
          <pc:docMk/>
          <pc:sldMk cId="112177617" sldId="302"/>
        </pc:sldMkLst>
      </pc:sldChg>
      <pc:sldChg chg="addSp delSp modSp new mod modNotesTx">
        <pc:chgData name="Abels, Patrick" userId="ba666de4-0d21-43a6-8e66-51a18aae1b4a" providerId="ADAL" clId="{DF9EA154-5116-476D-8EB8-B39978C56247}" dt="2024-04-03T02:21:15.719" v="815"/>
        <pc:sldMkLst>
          <pc:docMk/>
          <pc:sldMk cId="1284580195" sldId="303"/>
        </pc:sldMkLst>
      </pc:sldChg>
      <pc:sldChg chg="modSp new mod">
        <pc:chgData name="Abels, Patrick" userId="ba666de4-0d21-43a6-8e66-51a18aae1b4a" providerId="ADAL" clId="{DF9EA154-5116-476D-8EB8-B39978C56247}" dt="2024-04-03T02:00:21.629" v="636" actId="20577"/>
        <pc:sldMkLst>
          <pc:docMk/>
          <pc:sldMk cId="4259948035" sldId="304"/>
        </pc:sldMkLst>
      </pc:sldChg>
      <pc:sldChg chg="addSp modSp new mod">
        <pc:chgData name="Abels, Patrick" userId="ba666de4-0d21-43a6-8e66-51a18aae1b4a" providerId="ADAL" clId="{DF9EA154-5116-476D-8EB8-B39978C56247}" dt="2024-04-03T02:00:13.426" v="631" actId="1076"/>
        <pc:sldMkLst>
          <pc:docMk/>
          <pc:sldMk cId="3358983006" sldId="305"/>
        </pc:sldMkLst>
      </pc:sldChg>
      <pc:sldChg chg="addSp delSp modSp new mod modAnim">
        <pc:chgData name="Abels, Patrick" userId="ba666de4-0d21-43a6-8e66-51a18aae1b4a" providerId="ADAL" clId="{DF9EA154-5116-476D-8EB8-B39978C56247}" dt="2024-04-03T02:18:10.292" v="796"/>
        <pc:sldMkLst>
          <pc:docMk/>
          <pc:sldMk cId="1934247724" sldId="306"/>
        </pc:sldMkLst>
      </pc:sldChg>
      <pc:sldChg chg="new del">
        <pc:chgData name="Abels, Patrick" userId="ba666de4-0d21-43a6-8e66-51a18aae1b4a" providerId="ADAL" clId="{DF9EA154-5116-476D-8EB8-B39978C56247}" dt="2024-04-03T10:56:11.830" v="817" actId="47"/>
        <pc:sldMkLst>
          <pc:docMk/>
          <pc:sldMk cId="2231504061" sldId="307"/>
        </pc:sldMkLst>
      </pc:sldChg>
      <pc:sldMasterChg chg="addSldLayout modSldLayout">
        <pc:chgData name="Abels, Patrick" userId="ba666de4-0d21-43a6-8e66-51a18aae1b4a" providerId="ADAL" clId="{DF9EA154-5116-476D-8EB8-B39978C56247}" dt="2024-04-03T01:47:00.192" v="261" actId="404"/>
        <pc:sldMasterMkLst>
          <pc:docMk/>
          <pc:sldMasterMk cId="1610205472" sldId="2147483671"/>
        </pc:sldMasterMkLst>
        <pc:sldLayoutChg chg="addSp delSp modSp add mod">
          <pc:chgData name="Abels, Patrick" userId="ba666de4-0d21-43a6-8e66-51a18aae1b4a" providerId="ADAL" clId="{DF9EA154-5116-476D-8EB8-B39978C56247}" dt="2024-04-03T01:47:00.192" v="261" actId="404"/>
          <pc:sldLayoutMkLst>
            <pc:docMk/>
            <pc:sldMasterMk cId="1610205472" sldId="2147483671"/>
            <pc:sldLayoutMk cId="4163331159" sldId="2147483685"/>
          </pc:sldLayoutMkLst>
        </pc:sldLayoutChg>
      </pc:sldMasterChg>
    </pc:docChg>
  </pc:docChgLst>
  <pc:docChgLst>
    <pc:chgData name="Abels, Patrick" userId="ba666de4-0d21-43a6-8e66-51a18aae1b4a" providerId="ADAL" clId="{ECB1A921-A9E6-4342-8255-64502BBB9D7C}"/>
    <pc:docChg chg="modSld">
      <pc:chgData name="Abels, Patrick" userId="ba666de4-0d21-43a6-8e66-51a18aae1b4a" providerId="ADAL" clId="{ECB1A921-A9E6-4342-8255-64502BBB9D7C}" dt="2024-05-17T21:58:27.371" v="0" actId="113"/>
      <pc:docMkLst>
        <pc:docMk/>
      </pc:docMkLst>
      <pc:sldChg chg="modSp mod">
        <pc:chgData name="Abels, Patrick" userId="ba666de4-0d21-43a6-8e66-51a18aae1b4a" providerId="ADAL" clId="{ECB1A921-A9E6-4342-8255-64502BBB9D7C}" dt="2024-05-17T21:58:27.371" v="0" actId="113"/>
        <pc:sldMkLst>
          <pc:docMk/>
          <pc:sldMk cId="1934247724" sldId="306"/>
        </pc:sldMkLst>
      </pc:sldChg>
    </pc:docChg>
  </pc:docChgLst>
  <pc:docChgLst>
    <pc:chgData name="Abels, Patrick" userId="ba666de4-0d21-43a6-8e66-51a18aae1b4a" providerId="ADAL" clId="{33522135-A5AC-48B3-9662-48DAF881796A}"/>
    <pc:docChg chg="undo custSel addSld delSld modSld sldOrd">
      <pc:chgData name="Abels, Patrick" userId="ba666de4-0d21-43a6-8e66-51a18aae1b4a" providerId="ADAL" clId="{33522135-A5AC-48B3-9662-48DAF881796A}" dt="2023-07-01T14:27:25.252" v="648" actId="20577"/>
      <pc:docMkLst>
        <pc:docMk/>
      </pc:docMkLst>
      <pc:sldChg chg="addSp delSp modSp mod delAnim modAnim">
        <pc:chgData name="Abels, Patrick" userId="ba666de4-0d21-43a6-8e66-51a18aae1b4a" providerId="ADAL" clId="{33522135-A5AC-48B3-9662-48DAF881796A}" dt="2023-06-17T22:36:58.748" v="55"/>
        <pc:sldMkLst>
          <pc:docMk/>
          <pc:sldMk cId="2186497360" sldId="261"/>
        </pc:sldMkLst>
      </pc:sldChg>
      <pc:sldChg chg="addSp delSp modSp mod">
        <pc:chgData name="Abels, Patrick" userId="ba666de4-0d21-43a6-8e66-51a18aae1b4a" providerId="ADAL" clId="{33522135-A5AC-48B3-9662-48DAF881796A}" dt="2023-06-17T23:08:52.895" v="403" actId="1038"/>
        <pc:sldMkLst>
          <pc:docMk/>
          <pc:sldMk cId="1802174969" sldId="262"/>
        </pc:sldMkLst>
      </pc:sldChg>
      <pc:sldChg chg="addSp delSp modSp mod">
        <pc:chgData name="Abels, Patrick" userId="ba666de4-0d21-43a6-8e66-51a18aae1b4a" providerId="ADAL" clId="{33522135-A5AC-48B3-9662-48DAF881796A}" dt="2023-06-17T23:09:45.611" v="412" actId="1076"/>
        <pc:sldMkLst>
          <pc:docMk/>
          <pc:sldMk cId="4032491113" sldId="263"/>
        </pc:sldMkLst>
      </pc:sldChg>
      <pc:sldChg chg="addSp delSp modSp mod delAnim modAnim">
        <pc:chgData name="Abels, Patrick" userId="ba666de4-0d21-43a6-8e66-51a18aae1b4a" providerId="ADAL" clId="{33522135-A5AC-48B3-9662-48DAF881796A}" dt="2023-06-17T23:10:51.914" v="425" actId="1076"/>
        <pc:sldMkLst>
          <pc:docMk/>
          <pc:sldMk cId="3825939770" sldId="264"/>
        </pc:sldMkLst>
      </pc:sldChg>
      <pc:sldChg chg="addSp delSp modSp mod delAnim modAnim">
        <pc:chgData name="Abels, Patrick" userId="ba666de4-0d21-43a6-8e66-51a18aae1b4a" providerId="ADAL" clId="{33522135-A5AC-48B3-9662-48DAF881796A}" dt="2023-06-17T23:07:52.576" v="335"/>
        <pc:sldMkLst>
          <pc:docMk/>
          <pc:sldMk cId="302058619" sldId="265"/>
        </pc:sldMkLst>
      </pc:sldChg>
      <pc:sldChg chg="addSp delSp modSp mod">
        <pc:chgData name="Abels, Patrick" userId="ba666de4-0d21-43a6-8e66-51a18aae1b4a" providerId="ADAL" clId="{33522135-A5AC-48B3-9662-48DAF881796A}" dt="2023-06-17T22:57:02.287" v="192"/>
        <pc:sldMkLst>
          <pc:docMk/>
          <pc:sldMk cId="3323176623" sldId="266"/>
        </pc:sldMkLst>
      </pc:sldChg>
      <pc:sldChg chg="modSp mod">
        <pc:chgData name="Abels, Patrick" userId="ba666de4-0d21-43a6-8e66-51a18aae1b4a" providerId="ADAL" clId="{33522135-A5AC-48B3-9662-48DAF881796A}" dt="2023-06-17T22:28:32.051" v="22" actId="20577"/>
        <pc:sldMkLst>
          <pc:docMk/>
          <pc:sldMk cId="3641686394" sldId="267"/>
        </pc:sldMkLst>
      </pc:sldChg>
      <pc:sldChg chg="new del">
        <pc:chgData name="Abels, Patrick" userId="ba666de4-0d21-43a6-8e66-51a18aae1b4a" providerId="ADAL" clId="{33522135-A5AC-48B3-9662-48DAF881796A}" dt="2023-06-17T22:41:55.688" v="62" actId="47"/>
        <pc:sldMkLst>
          <pc:docMk/>
          <pc:sldMk cId="211379705" sldId="268"/>
        </pc:sldMkLst>
      </pc:sldChg>
      <pc:sldChg chg="addSp delSp modSp new mod modTransition">
        <pc:chgData name="Abels, Patrick" userId="ba666de4-0d21-43a6-8e66-51a18aae1b4a" providerId="ADAL" clId="{33522135-A5AC-48B3-9662-48DAF881796A}" dt="2023-06-17T23:02:31.648" v="303" actId="5793"/>
        <pc:sldMkLst>
          <pc:docMk/>
          <pc:sldMk cId="3705258987" sldId="268"/>
        </pc:sldMkLst>
      </pc:sldChg>
      <pc:sldChg chg="addSp delSp modSp add mod modAnim">
        <pc:chgData name="Abels, Patrick" userId="ba666de4-0d21-43a6-8e66-51a18aae1b4a" providerId="ADAL" clId="{33522135-A5AC-48B3-9662-48DAF881796A}" dt="2023-06-17T23:11:09.892" v="429"/>
        <pc:sldMkLst>
          <pc:docMk/>
          <pc:sldMk cId="2334811558" sldId="269"/>
        </pc:sldMkLst>
      </pc:sldChg>
      <pc:sldChg chg="addSp delSp modSp add mod modAnim">
        <pc:chgData name="Abels, Patrick" userId="ba666de4-0d21-43a6-8e66-51a18aae1b4a" providerId="ADAL" clId="{33522135-A5AC-48B3-9662-48DAF881796A}" dt="2023-06-17T23:06:46.067" v="323"/>
        <pc:sldMkLst>
          <pc:docMk/>
          <pc:sldMk cId="2164434686" sldId="270"/>
        </pc:sldMkLst>
      </pc:sldChg>
      <pc:sldChg chg="addSp modSp new mod modTransition">
        <pc:chgData name="Abels, Patrick" userId="ba666de4-0d21-43a6-8e66-51a18aae1b4a" providerId="ADAL" clId="{33522135-A5AC-48B3-9662-48DAF881796A}" dt="2023-07-01T14:27:25.252" v="648" actId="20577"/>
        <pc:sldMkLst>
          <pc:docMk/>
          <pc:sldMk cId="3908454189" sldId="271"/>
        </pc:sldMkLst>
      </pc:sldChg>
      <pc:sldChg chg="modSp add mod">
        <pc:chgData name="Abels, Patrick" userId="ba666de4-0d21-43a6-8e66-51a18aae1b4a" providerId="ADAL" clId="{33522135-A5AC-48B3-9662-48DAF881796A}" dt="2023-06-17T23:06:19.602" v="321" actId="1076"/>
        <pc:sldMkLst>
          <pc:docMk/>
          <pc:sldMk cId="3366190914" sldId="272"/>
        </pc:sldMkLst>
      </pc:sldChg>
      <pc:sldChg chg="new del ord">
        <pc:chgData name="Abels, Patrick" userId="ba666de4-0d21-43a6-8e66-51a18aae1b4a" providerId="ADAL" clId="{33522135-A5AC-48B3-9662-48DAF881796A}" dt="2023-06-17T23:11:16.176" v="430" actId="47"/>
        <pc:sldMkLst>
          <pc:docMk/>
          <pc:sldMk cId="1146109162" sldId="273"/>
        </pc:sldMkLst>
      </pc:sldChg>
      <pc:sldChg chg="modSp new mod">
        <pc:chgData name="Abels, Patrick" userId="ba666de4-0d21-43a6-8e66-51a18aae1b4a" providerId="ADAL" clId="{33522135-A5AC-48B3-9662-48DAF881796A}" dt="2023-06-17T23:15:37.647" v="627" actId="20577"/>
        <pc:sldMkLst>
          <pc:docMk/>
          <pc:sldMk cId="3475594388" sldId="273"/>
        </pc:sldMkLst>
      </pc:sldChg>
      <pc:sldChg chg="modSp new mod">
        <pc:chgData name="Abels, Patrick" userId="ba666de4-0d21-43a6-8e66-51a18aae1b4a" providerId="ADAL" clId="{33522135-A5AC-48B3-9662-48DAF881796A}" dt="2023-06-17T23:15:49.447" v="647" actId="20577"/>
        <pc:sldMkLst>
          <pc:docMk/>
          <pc:sldMk cId="2936399086" sldId="274"/>
        </pc:sldMkLst>
      </pc:sldChg>
    </pc:docChg>
  </pc:docChgLst>
  <pc:docChgLst>
    <pc:chgData name="Abels, Patrick" userId="ba666de4-0d21-43a6-8e66-51a18aae1b4a" providerId="ADAL" clId="{9D0D8790-CC50-460C-BB68-2DB3AD53D229}"/>
    <pc:docChg chg="addSld delSld">
      <pc:chgData name="Abels, Patrick" userId="ba666de4-0d21-43a6-8e66-51a18aae1b4a" providerId="ADAL" clId="{9D0D8790-CC50-460C-BB68-2DB3AD53D229}" dt="2023-09-14T09:39:08.177" v="1" actId="47"/>
      <pc:docMkLst>
        <pc:docMk/>
      </pc:docMkLst>
      <pc:sldChg chg="new del">
        <pc:chgData name="Abels, Patrick" userId="ba666de4-0d21-43a6-8e66-51a18aae1b4a" providerId="ADAL" clId="{9D0D8790-CC50-460C-BB68-2DB3AD53D229}" dt="2023-09-14T09:39:08.177" v="1" actId="47"/>
        <pc:sldMkLst>
          <pc:docMk/>
          <pc:sldMk cId="3702637070" sldId="292"/>
        </pc:sldMkLst>
      </pc:sldChg>
    </pc:docChg>
  </pc:docChgLst>
  <pc:docChgLst>
    <pc:chgData name="Abels, Patrick" userId="ba666de4-0d21-43a6-8e66-51a18aae1b4a" providerId="ADAL" clId="{7F8B0299-3096-4BB0-A206-AA5860A2431E}"/>
    <pc:docChg chg="undo custSel addSld modSld">
      <pc:chgData name="Abels, Patrick" userId="ba666de4-0d21-43a6-8e66-51a18aae1b4a" providerId="ADAL" clId="{7F8B0299-3096-4BB0-A206-AA5860A2431E}" dt="2024-10-01T10:44:33.355" v="98" actId="1036"/>
      <pc:docMkLst>
        <pc:docMk/>
      </pc:docMkLst>
      <pc:sldChg chg="addSp delSp modSp add mod modClrScheme chgLayout">
        <pc:chgData name="Abels, Patrick" userId="ba666de4-0d21-43a6-8e66-51a18aae1b4a" providerId="ADAL" clId="{7F8B0299-3096-4BB0-A206-AA5860A2431E}" dt="2024-10-01T10:44:33.355" v="98" actId="1036"/>
        <pc:sldMkLst>
          <pc:docMk/>
          <pc:sldMk cId="1777212815" sldId="293"/>
        </pc:sldMkLst>
      </pc:sldChg>
    </pc:docChg>
  </pc:docChgLst>
  <pc:docChgLst>
    <pc:chgData name="Abels, Patrick" userId="ba666de4-0d21-43a6-8e66-51a18aae1b4a" providerId="ADAL" clId="{C54D4619-AC73-2F4E-9DCC-CD79AB17386B}"/>
    <pc:docChg chg="modSld">
      <pc:chgData name="Abels, Patrick" userId="ba666de4-0d21-43a6-8e66-51a18aae1b4a" providerId="ADAL" clId="{C54D4619-AC73-2F4E-9DCC-CD79AB17386B}" dt="2024-10-29T13:30:55.003" v="18" actId="1035"/>
      <pc:docMkLst>
        <pc:docMk/>
      </pc:docMkLst>
      <pc:sldChg chg="modSp">
        <pc:chgData name="Abels, Patrick" userId="ba666de4-0d21-43a6-8e66-51a18aae1b4a" providerId="ADAL" clId="{C54D4619-AC73-2F4E-9DCC-CD79AB17386B}" dt="2024-10-29T13:30:55.003" v="18" actId="1035"/>
        <pc:sldMkLst>
          <pc:docMk/>
          <pc:sldMk cId="1777212815" sldId="293"/>
        </pc:sldMkLst>
      </pc:sldChg>
    </pc:docChg>
  </pc:docChgLst>
  <pc:docChgLst>
    <pc:chgData name="Abels, Patrick" userId="ba666de4-0d21-43a6-8e66-51a18aae1b4a" providerId="ADAL" clId="{07356728-5FFA-49AC-904F-BDFDC427D8AF}"/>
    <pc:docChg chg="undo custSel addSld delSld modSld sldOrd">
      <pc:chgData name="Abels, Patrick" userId="ba666de4-0d21-43a6-8e66-51a18aae1b4a" providerId="ADAL" clId="{07356728-5FFA-49AC-904F-BDFDC427D8AF}" dt="2024-02-06T18:31:11.476" v="1304" actId="1076"/>
      <pc:docMkLst>
        <pc:docMk/>
      </pc:docMkLst>
      <pc:sldChg chg="modSp mod">
        <pc:chgData name="Abels, Patrick" userId="ba666de4-0d21-43a6-8e66-51a18aae1b4a" providerId="ADAL" clId="{07356728-5FFA-49AC-904F-BDFDC427D8AF}" dt="2024-02-06T17:32:34.317" v="1" actId="20577"/>
        <pc:sldMkLst>
          <pc:docMk/>
          <pc:sldMk cId="2243933812" sldId="292"/>
        </pc:sldMkLst>
      </pc:sldChg>
      <pc:sldChg chg="del">
        <pc:chgData name="Abels, Patrick" userId="ba666de4-0d21-43a6-8e66-51a18aae1b4a" providerId="ADAL" clId="{07356728-5FFA-49AC-904F-BDFDC427D8AF}" dt="2024-02-06T17:33:00.552" v="2" actId="47"/>
        <pc:sldMkLst>
          <pc:docMk/>
          <pc:sldMk cId="1883550496" sldId="293"/>
        </pc:sldMkLst>
      </pc:sldChg>
      <pc:sldChg chg="modSp mod">
        <pc:chgData name="Abels, Patrick" userId="ba666de4-0d21-43a6-8e66-51a18aae1b4a" providerId="ADAL" clId="{07356728-5FFA-49AC-904F-BDFDC427D8AF}" dt="2024-02-06T17:33:29.504" v="31" actId="20577"/>
        <pc:sldMkLst>
          <pc:docMk/>
          <pc:sldMk cId="3348838403" sldId="294"/>
        </pc:sldMkLst>
      </pc:sldChg>
      <pc:sldChg chg="modSp mod">
        <pc:chgData name="Abels, Patrick" userId="ba666de4-0d21-43a6-8e66-51a18aae1b4a" providerId="ADAL" clId="{07356728-5FFA-49AC-904F-BDFDC427D8AF}" dt="2024-02-06T17:34:01.312" v="48" actId="20577"/>
        <pc:sldMkLst>
          <pc:docMk/>
          <pc:sldMk cId="2545230209" sldId="295"/>
        </pc:sldMkLst>
      </pc:sldChg>
      <pc:sldChg chg="delSp modSp mod">
        <pc:chgData name="Abels, Patrick" userId="ba666de4-0d21-43a6-8e66-51a18aae1b4a" providerId="ADAL" clId="{07356728-5FFA-49AC-904F-BDFDC427D8AF}" dt="2024-02-06T17:39:26.790" v="357" actId="12"/>
        <pc:sldMkLst>
          <pc:docMk/>
          <pc:sldMk cId="4147734968" sldId="296"/>
        </pc:sldMkLst>
      </pc:sldChg>
      <pc:sldChg chg="addSp delSp modSp new mod">
        <pc:chgData name="Abels, Patrick" userId="ba666de4-0d21-43a6-8e66-51a18aae1b4a" providerId="ADAL" clId="{07356728-5FFA-49AC-904F-BDFDC427D8AF}" dt="2024-02-06T18:21:53.467" v="1169" actId="1076"/>
        <pc:sldMkLst>
          <pc:docMk/>
          <pc:sldMk cId="4151411595" sldId="297"/>
        </pc:sldMkLst>
      </pc:sldChg>
      <pc:sldChg chg="new del">
        <pc:chgData name="Abels, Patrick" userId="ba666de4-0d21-43a6-8e66-51a18aae1b4a" providerId="ADAL" clId="{07356728-5FFA-49AC-904F-BDFDC427D8AF}" dt="2024-02-06T17:57:35.332" v="401" actId="47"/>
        <pc:sldMkLst>
          <pc:docMk/>
          <pc:sldMk cId="219810204" sldId="298"/>
        </pc:sldMkLst>
      </pc:sldChg>
      <pc:sldChg chg="modSp new mod">
        <pc:chgData name="Abels, Patrick" userId="ba666de4-0d21-43a6-8e66-51a18aae1b4a" providerId="ADAL" clId="{07356728-5FFA-49AC-904F-BDFDC427D8AF}" dt="2024-02-06T18:03:04.749" v="752" actId="207"/>
        <pc:sldMkLst>
          <pc:docMk/>
          <pc:sldMk cId="436696663" sldId="298"/>
        </pc:sldMkLst>
      </pc:sldChg>
      <pc:sldChg chg="modSp new del mod">
        <pc:chgData name="Abels, Patrick" userId="ba666de4-0d21-43a6-8e66-51a18aae1b4a" providerId="ADAL" clId="{07356728-5FFA-49AC-904F-BDFDC427D8AF}" dt="2024-02-06T17:41:42.664" v="373" actId="47"/>
        <pc:sldMkLst>
          <pc:docMk/>
          <pc:sldMk cId="1471344431" sldId="298"/>
        </pc:sldMkLst>
      </pc:sldChg>
      <pc:sldChg chg="new del">
        <pc:chgData name="Abels, Patrick" userId="ba666de4-0d21-43a6-8e66-51a18aae1b4a" providerId="ADAL" clId="{07356728-5FFA-49AC-904F-BDFDC427D8AF}" dt="2024-02-06T17:57:22.572" v="399" actId="47"/>
        <pc:sldMkLst>
          <pc:docMk/>
          <pc:sldMk cId="3649483825" sldId="298"/>
        </pc:sldMkLst>
      </pc:sldChg>
      <pc:sldChg chg="modSp add mod ord">
        <pc:chgData name="Abels, Patrick" userId="ba666de4-0d21-43a6-8e66-51a18aae1b4a" providerId="ADAL" clId="{07356728-5FFA-49AC-904F-BDFDC427D8AF}" dt="2024-02-06T18:04:01.643" v="761" actId="6549"/>
        <pc:sldMkLst>
          <pc:docMk/>
          <pc:sldMk cId="3013138608" sldId="299"/>
        </pc:sldMkLst>
      </pc:sldChg>
      <pc:sldChg chg="modSp add mod ord">
        <pc:chgData name="Abels, Patrick" userId="ba666de4-0d21-43a6-8e66-51a18aae1b4a" providerId="ADAL" clId="{07356728-5FFA-49AC-904F-BDFDC427D8AF}" dt="2024-02-06T18:16:11.589" v="1038" actId="207"/>
        <pc:sldMkLst>
          <pc:docMk/>
          <pc:sldMk cId="1770763940" sldId="300"/>
        </pc:sldMkLst>
      </pc:sldChg>
      <pc:sldChg chg="addSp modSp add mod ord">
        <pc:chgData name="Abels, Patrick" userId="ba666de4-0d21-43a6-8e66-51a18aae1b4a" providerId="ADAL" clId="{07356728-5FFA-49AC-904F-BDFDC427D8AF}" dt="2024-02-06T18:31:11.476" v="1304" actId="1076"/>
        <pc:sldMkLst>
          <pc:docMk/>
          <pc:sldMk cId="2768151853" sldId="301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3153593050" sldId="301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897531376" sldId="302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261301157" sldId="303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163930591" sldId="304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760355346" sldId="305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42544294" sldId="306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831525817" sldId="307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189448111" sldId="308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652276269" sldId="309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466356499" sldId="310"/>
        </pc:sldMkLst>
      </pc:sldChg>
    </pc:docChg>
  </pc:docChgLst>
  <pc:docChgLst>
    <pc:chgData name="Abels, Patrick" userId="ba666de4-0d21-43a6-8e66-51a18aae1b4a" providerId="ADAL" clId="{2C45B787-2C01-4CEF-AD18-33033F1E6DEC}"/>
    <pc:docChg chg="undo custSel addSld delSld modSld sldOrd modMainMaster">
      <pc:chgData name="Abels, Patrick" userId="ba666de4-0d21-43a6-8e66-51a18aae1b4a" providerId="ADAL" clId="{2C45B787-2C01-4CEF-AD18-33033F1E6DEC}" dt="2025-01-28T22:00:12.050" v="2470" actId="20577"/>
      <pc:docMkLst>
        <pc:docMk/>
      </pc:docMkLst>
      <pc:sldChg chg="del">
        <pc:chgData name="Abels, Patrick" userId="ba666de4-0d21-43a6-8e66-51a18aae1b4a" providerId="ADAL" clId="{2C45B787-2C01-4CEF-AD18-33033F1E6DEC}" dt="2025-01-27T20:15:51.256" v="36" actId="47"/>
        <pc:sldMkLst>
          <pc:docMk/>
          <pc:sldMk cId="1777212815" sldId="293"/>
        </pc:sldMkLst>
      </pc:sldChg>
      <pc:sldChg chg="del">
        <pc:chgData name="Abels, Patrick" userId="ba666de4-0d21-43a6-8e66-51a18aae1b4a" providerId="ADAL" clId="{2C45B787-2C01-4CEF-AD18-33033F1E6DEC}" dt="2025-01-27T20:14:22.782" v="1" actId="47"/>
        <pc:sldMkLst>
          <pc:docMk/>
          <pc:sldMk cId="3348838403" sldId="294"/>
        </pc:sldMkLst>
      </pc:sldChg>
      <pc:sldChg chg="modSp mod">
        <pc:chgData name="Abels, Patrick" userId="ba666de4-0d21-43a6-8e66-51a18aae1b4a" providerId="ADAL" clId="{2C45B787-2C01-4CEF-AD18-33033F1E6DEC}" dt="2025-01-28T21:56:13.540" v="2364" actId="114"/>
        <pc:sldMkLst>
          <pc:docMk/>
          <pc:sldMk cId="4259948035" sldId="304"/>
        </pc:sldMkLst>
        <pc:spChg chg="mod">
          <ac:chgData name="Abels, Patrick" userId="ba666de4-0d21-43a6-8e66-51a18aae1b4a" providerId="ADAL" clId="{2C45B787-2C01-4CEF-AD18-33033F1E6DEC}" dt="2025-01-28T21:56:13.540" v="2364" actId="114"/>
          <ac:spMkLst>
            <pc:docMk/>
            <pc:sldMk cId="4259948035" sldId="304"/>
            <ac:spMk id="2" creationId="{67F290F3-E690-6F05-E43C-5E0E34718546}"/>
          </ac:spMkLst>
        </pc:spChg>
      </pc:sldChg>
      <pc:sldChg chg="del">
        <pc:chgData name="Abels, Patrick" userId="ba666de4-0d21-43a6-8e66-51a18aae1b4a" providerId="ADAL" clId="{2C45B787-2C01-4CEF-AD18-33033F1E6DEC}" dt="2025-01-28T21:58:13.924" v="2367" actId="47"/>
        <pc:sldMkLst>
          <pc:docMk/>
          <pc:sldMk cId="3358983006" sldId="305"/>
        </pc:sldMkLst>
      </pc:sldChg>
      <pc:sldChg chg="del">
        <pc:chgData name="Abels, Patrick" userId="ba666de4-0d21-43a6-8e66-51a18aae1b4a" providerId="ADAL" clId="{2C45B787-2C01-4CEF-AD18-33033F1E6DEC}" dt="2025-01-27T20:15:52.160" v="37" actId="47"/>
        <pc:sldMkLst>
          <pc:docMk/>
          <pc:sldMk cId="1934247724" sldId="306"/>
        </pc:sldMkLst>
      </pc:sldChg>
      <pc:sldChg chg="modSp new add del mod">
        <pc:chgData name="Abels, Patrick" userId="ba666de4-0d21-43a6-8e66-51a18aae1b4a" providerId="ADAL" clId="{2C45B787-2C01-4CEF-AD18-33033F1E6DEC}" dt="2025-01-27T20:15:44.092" v="35" actId="113"/>
        <pc:sldMkLst>
          <pc:docMk/>
          <pc:sldMk cId="3308360042" sldId="307"/>
        </pc:sldMkLst>
        <pc:spChg chg="mod">
          <ac:chgData name="Abels, Patrick" userId="ba666de4-0d21-43a6-8e66-51a18aae1b4a" providerId="ADAL" clId="{2C45B787-2C01-4CEF-AD18-33033F1E6DEC}" dt="2025-01-27T20:15:44.092" v="35" actId="113"/>
          <ac:spMkLst>
            <pc:docMk/>
            <pc:sldMk cId="3308360042" sldId="307"/>
            <ac:spMk id="2" creationId="{0A465A82-A568-CFCC-626C-B939BED71AED}"/>
          </ac:spMkLst>
        </pc:spChg>
      </pc:sldChg>
      <pc:sldChg chg="modSp new del mod">
        <pc:chgData name="Abels, Patrick" userId="ba666de4-0d21-43a6-8e66-51a18aae1b4a" providerId="ADAL" clId="{2C45B787-2C01-4CEF-AD18-33033F1E6DEC}" dt="2025-01-28T20:32:35.395" v="112" actId="47"/>
        <pc:sldMkLst>
          <pc:docMk/>
          <pc:sldMk cId="3400574960" sldId="308"/>
        </pc:sldMkLst>
      </pc:sldChg>
      <pc:sldChg chg="addSp delSp modSp new mod addAnim delAnim modAnim">
        <pc:chgData name="Abels, Patrick" userId="ba666de4-0d21-43a6-8e66-51a18aae1b4a" providerId="ADAL" clId="{2C45B787-2C01-4CEF-AD18-33033F1E6DEC}" dt="2025-01-28T21:00:35.589" v="1048" actId="207"/>
        <pc:sldMkLst>
          <pc:docMk/>
          <pc:sldMk cId="3941384217" sldId="309"/>
        </pc:sldMkLst>
      </pc:sldChg>
      <pc:sldChg chg="addSp modSp add mod modAnim">
        <pc:chgData name="Abels, Patrick" userId="ba666de4-0d21-43a6-8e66-51a18aae1b4a" providerId="ADAL" clId="{2C45B787-2C01-4CEF-AD18-33033F1E6DEC}" dt="2025-01-28T21:01:05.948" v="1049" actId="207"/>
        <pc:sldMkLst>
          <pc:docMk/>
          <pc:sldMk cId="1882043921" sldId="310"/>
        </pc:sldMkLst>
      </pc:sldChg>
      <pc:sldChg chg="modSp add mod">
        <pc:chgData name="Abels, Patrick" userId="ba666de4-0d21-43a6-8e66-51a18aae1b4a" providerId="ADAL" clId="{2C45B787-2C01-4CEF-AD18-33033F1E6DEC}" dt="2025-01-28T21:01:11.264" v="1050" actId="207"/>
        <pc:sldMkLst>
          <pc:docMk/>
          <pc:sldMk cId="3138179062" sldId="311"/>
        </pc:sldMkLst>
      </pc:sldChg>
      <pc:sldChg chg="addSp delSp modSp new mod modAnim">
        <pc:chgData name="Abels, Patrick" userId="ba666de4-0d21-43a6-8e66-51a18aae1b4a" providerId="ADAL" clId="{2C45B787-2C01-4CEF-AD18-33033F1E6DEC}" dt="2025-01-28T21:38:55.869" v="1958"/>
        <pc:sldMkLst>
          <pc:docMk/>
          <pc:sldMk cId="1850063589" sldId="312"/>
        </pc:sldMkLst>
      </pc:sldChg>
      <pc:sldChg chg="addSp modSp new mod">
        <pc:chgData name="Abels, Patrick" userId="ba666de4-0d21-43a6-8e66-51a18aae1b4a" providerId="ADAL" clId="{2C45B787-2C01-4CEF-AD18-33033F1E6DEC}" dt="2025-01-28T21:45:15.899" v="2163" actId="1076"/>
        <pc:sldMkLst>
          <pc:docMk/>
          <pc:sldMk cId="3774974245" sldId="313"/>
        </pc:sldMkLst>
      </pc:sldChg>
      <pc:sldChg chg="new del">
        <pc:chgData name="Abels, Patrick" userId="ba666de4-0d21-43a6-8e66-51a18aae1b4a" providerId="ADAL" clId="{2C45B787-2C01-4CEF-AD18-33033F1E6DEC}" dt="2025-01-28T21:13:30.730" v="1272" actId="680"/>
        <pc:sldMkLst>
          <pc:docMk/>
          <pc:sldMk cId="4041206498" sldId="313"/>
        </pc:sldMkLst>
      </pc:sldChg>
      <pc:sldChg chg="addSp modSp new mod">
        <pc:chgData name="Abels, Patrick" userId="ba666de4-0d21-43a6-8e66-51a18aae1b4a" providerId="ADAL" clId="{2C45B787-2C01-4CEF-AD18-33033F1E6DEC}" dt="2025-01-28T21:49:44.591" v="2276" actId="1076"/>
        <pc:sldMkLst>
          <pc:docMk/>
          <pc:sldMk cId="3873359218" sldId="314"/>
        </pc:sldMkLst>
      </pc:sldChg>
      <pc:sldChg chg="addSp modSp new mod modTransition">
        <pc:chgData name="Abels, Patrick" userId="ba666de4-0d21-43a6-8e66-51a18aae1b4a" providerId="ADAL" clId="{2C45B787-2C01-4CEF-AD18-33033F1E6DEC}" dt="2025-01-28T21:56:26.700" v="2365"/>
        <pc:sldMkLst>
          <pc:docMk/>
          <pc:sldMk cId="480410903" sldId="315"/>
        </pc:sldMkLst>
      </pc:sldChg>
      <pc:sldChg chg="addSp modSp add mod ord modTransition">
        <pc:chgData name="Abels, Patrick" userId="ba666de4-0d21-43a6-8e66-51a18aae1b4a" providerId="ADAL" clId="{2C45B787-2C01-4CEF-AD18-33033F1E6DEC}" dt="2025-01-28T21:56:26.700" v="2365"/>
        <pc:sldMkLst>
          <pc:docMk/>
          <pc:sldMk cId="628429036" sldId="316"/>
        </pc:sldMkLst>
      </pc:sldChg>
      <pc:sldChg chg="modSp new mod">
        <pc:chgData name="Abels, Patrick" userId="ba666de4-0d21-43a6-8e66-51a18aae1b4a" providerId="ADAL" clId="{2C45B787-2C01-4CEF-AD18-33033F1E6DEC}" dt="2025-01-28T22:00:12.050" v="2470" actId="20577"/>
        <pc:sldMkLst>
          <pc:docMk/>
          <pc:sldMk cId="3906515469" sldId="317"/>
        </pc:sldMkLst>
        <pc:spChg chg="mod">
          <ac:chgData name="Abels, Patrick" userId="ba666de4-0d21-43a6-8e66-51a18aae1b4a" providerId="ADAL" clId="{2C45B787-2C01-4CEF-AD18-33033F1E6DEC}" dt="2025-01-28T22:00:12.050" v="2470" actId="20577"/>
          <ac:spMkLst>
            <pc:docMk/>
            <pc:sldMk cId="3906515469" sldId="317"/>
            <ac:spMk id="2" creationId="{1D1031C0-7E4A-2C85-1B48-20E7465FD1CC}"/>
          </ac:spMkLst>
        </pc:spChg>
      </pc:sldChg>
      <pc:sldMasterChg chg="modSldLayout">
        <pc:chgData name="Abels, Patrick" userId="ba666de4-0d21-43a6-8e66-51a18aae1b4a" providerId="ADAL" clId="{2C45B787-2C01-4CEF-AD18-33033F1E6DEC}" dt="2025-01-28T21:56:26.700" v="2365"/>
        <pc:sldMasterMkLst>
          <pc:docMk/>
          <pc:sldMasterMk cId="1610205472" sldId="2147483671"/>
        </pc:sldMasterMkLst>
        <pc:sldLayoutChg chg="modSp">
          <pc:chgData name="Abels, Patrick" userId="ba666de4-0d21-43a6-8e66-51a18aae1b4a" providerId="ADAL" clId="{2C45B787-2C01-4CEF-AD18-33033F1E6DEC}" dt="2025-01-28T20:35:07.904" v="228" actId="404"/>
          <pc:sldLayoutMkLst>
            <pc:docMk/>
            <pc:sldMasterMk cId="1610205472" sldId="2147483671"/>
            <pc:sldLayoutMk cId="283652769" sldId="2147483676"/>
          </pc:sldLayoutMkLst>
          <pc:spChg chg="mod">
            <ac:chgData name="Abels, Patrick" userId="ba666de4-0d21-43a6-8e66-51a18aae1b4a" providerId="ADAL" clId="{2C45B787-2C01-4CEF-AD18-33033F1E6DEC}" dt="2025-01-28T20:35:07.904" v="228" actId="404"/>
            <ac:spMkLst>
              <pc:docMk/>
              <pc:sldMasterMk cId="1610205472" sldId="2147483671"/>
              <pc:sldLayoutMk cId="283652769" sldId="2147483676"/>
              <ac:spMk id="8" creationId="{EEA51075-EC79-4DDA-91ED-645C6E44ABC7}"/>
            </ac:spMkLst>
          </pc:spChg>
        </pc:sldLayoutChg>
        <pc:sldLayoutChg chg="modSp">
          <pc:chgData name="Abels, Patrick" userId="ba666de4-0d21-43a6-8e66-51a18aae1b4a" providerId="ADAL" clId="{2C45B787-2C01-4CEF-AD18-33033F1E6DEC}" dt="2025-01-28T20:34:54.571" v="226" actId="404"/>
          <pc:sldLayoutMkLst>
            <pc:docMk/>
            <pc:sldMasterMk cId="1610205472" sldId="2147483671"/>
            <pc:sldLayoutMk cId="2741195092" sldId="2147483680"/>
          </pc:sldLayoutMkLst>
          <pc:spChg chg="mod">
            <ac:chgData name="Abels, Patrick" userId="ba666de4-0d21-43a6-8e66-51a18aae1b4a" providerId="ADAL" clId="{2C45B787-2C01-4CEF-AD18-33033F1E6DEC}" dt="2025-01-28T20:34:54.571" v="226" actId="404"/>
            <ac:spMkLst>
              <pc:docMk/>
              <pc:sldMasterMk cId="1610205472" sldId="2147483671"/>
              <pc:sldLayoutMk cId="2741195092" sldId="2147483680"/>
              <ac:spMk id="2" creationId="{DB68C441-BBE8-81F1-FFCE-116243F88821}"/>
            </ac:spMkLst>
          </pc:spChg>
        </pc:sldLayoutChg>
        <pc:sldLayoutChg chg="modSp">
          <pc:chgData name="Abels, Patrick" userId="ba666de4-0d21-43a6-8e66-51a18aae1b4a" providerId="ADAL" clId="{2C45B787-2C01-4CEF-AD18-33033F1E6DEC}" dt="2025-01-28T20:34:45.538" v="225" actId="403"/>
          <pc:sldLayoutMkLst>
            <pc:docMk/>
            <pc:sldMasterMk cId="1610205472" sldId="2147483671"/>
            <pc:sldLayoutMk cId="4163331159" sldId="2147483685"/>
          </pc:sldLayoutMkLst>
          <pc:spChg chg="mod">
            <ac:chgData name="Abels, Patrick" userId="ba666de4-0d21-43a6-8e66-51a18aae1b4a" providerId="ADAL" clId="{2C45B787-2C01-4CEF-AD18-33033F1E6DEC}" dt="2025-01-28T20:31:12.194" v="85" actId="113"/>
            <ac:spMkLst>
              <pc:docMk/>
              <pc:sldMasterMk cId="1610205472" sldId="2147483671"/>
              <pc:sldLayoutMk cId="4163331159" sldId="2147483685"/>
              <ac:spMk id="3" creationId="{DE0E9B06-1DFC-5243-A9D6-EE869AC3CF1B}"/>
            </ac:spMkLst>
          </pc:spChg>
          <pc:spChg chg="mod">
            <ac:chgData name="Abels, Patrick" userId="ba666de4-0d21-43a6-8e66-51a18aae1b4a" providerId="ADAL" clId="{2C45B787-2C01-4CEF-AD18-33033F1E6DEC}" dt="2025-01-28T20:34:45.538" v="225" actId="403"/>
            <ac:spMkLst>
              <pc:docMk/>
              <pc:sldMasterMk cId="1610205472" sldId="2147483671"/>
              <pc:sldLayoutMk cId="4163331159" sldId="2147483685"/>
              <ac:spMk id="8" creationId="{EEA51075-EC79-4DDA-91ED-645C6E44ABC7}"/>
            </ac:spMkLst>
          </pc:spChg>
        </pc:sldLayoutChg>
        <pc:sldLayoutChg chg="addSp modSp modTransition">
          <pc:chgData name="Abels, Patrick" userId="ba666de4-0d21-43a6-8e66-51a18aae1b4a" providerId="ADAL" clId="{2C45B787-2C01-4CEF-AD18-33033F1E6DEC}" dt="2025-01-28T21:56:26.700" v="2365"/>
          <pc:sldLayoutMkLst>
            <pc:docMk/>
            <pc:sldMasterMk cId="1610205472" sldId="2147483671"/>
            <pc:sldLayoutMk cId="3228861618" sldId="2147483687"/>
          </pc:sldLayoutMkLst>
          <pc:spChg chg="add mod">
            <ac:chgData name="Abels, Patrick" userId="ba666de4-0d21-43a6-8e66-51a18aae1b4a" providerId="ADAL" clId="{2C45B787-2C01-4CEF-AD18-33033F1E6DEC}" dt="2025-01-28T20:30:57.445" v="84"/>
            <ac:spMkLst>
              <pc:docMk/>
              <pc:sldMasterMk cId="1610205472" sldId="2147483671"/>
              <pc:sldLayoutMk cId="3228861618" sldId="2147483687"/>
              <ac:spMk id="4" creationId="{80410F9E-077B-F7AD-130C-9E838916DB06}"/>
            </ac:spMkLst>
          </pc:spChg>
          <pc:spChg chg="mod">
            <ac:chgData name="Abels, Patrick" userId="ba666de4-0d21-43a6-8e66-51a18aae1b4a" providerId="ADAL" clId="{2C45B787-2C01-4CEF-AD18-33033F1E6DEC}" dt="2025-01-28T20:35:01.531" v="227" actId="404"/>
            <ac:spMkLst>
              <pc:docMk/>
              <pc:sldMasterMk cId="1610205472" sldId="2147483671"/>
              <pc:sldLayoutMk cId="3228861618" sldId="2147483687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2C45B787-2C01-4CEF-AD18-33033F1E6DEC}" dt="2025-01-28T20:30:57.445" v="84"/>
            <ac:picMkLst>
              <pc:docMk/>
              <pc:sldMasterMk cId="1610205472" sldId="2147483671"/>
              <pc:sldLayoutMk cId="3228861618" sldId="2147483687"/>
              <ac:picMk id="6" creationId="{1E6F2764-F2C5-60DA-26D4-D177D0DB89CC}"/>
            </ac:picMkLst>
          </pc:picChg>
        </pc:sldLayoutChg>
        <pc:sldLayoutChg chg="addSp modSp mod">
          <pc:chgData name="Abels, Patrick" userId="ba666de4-0d21-43a6-8e66-51a18aae1b4a" providerId="ADAL" clId="{2C45B787-2C01-4CEF-AD18-33033F1E6DEC}" dt="2025-01-28T20:34:36.306" v="215" actId="404"/>
          <pc:sldLayoutMkLst>
            <pc:docMk/>
            <pc:sldMasterMk cId="1610205472" sldId="2147483671"/>
            <pc:sldLayoutMk cId="1612882208" sldId="2147483688"/>
          </pc:sldLayoutMkLst>
          <pc:spChg chg="add mod">
            <ac:chgData name="Abels, Patrick" userId="ba666de4-0d21-43a6-8e66-51a18aae1b4a" providerId="ADAL" clId="{2C45B787-2C01-4CEF-AD18-33033F1E6DEC}" dt="2025-01-28T20:34:09.862" v="211" actId="1035"/>
            <ac:spMkLst>
              <pc:docMk/>
              <pc:sldMasterMk cId="1610205472" sldId="2147483671"/>
              <pc:sldLayoutMk cId="1612882208" sldId="2147483688"/>
              <ac:spMk id="2" creationId="{E7144AB9-2B00-DAB3-7745-28835A07D0EF}"/>
            </ac:spMkLst>
          </pc:spChg>
          <pc:spChg chg="mod">
            <ac:chgData name="Abels, Patrick" userId="ba666de4-0d21-43a6-8e66-51a18aae1b4a" providerId="ADAL" clId="{2C45B787-2C01-4CEF-AD18-33033F1E6DEC}" dt="2025-01-28T20:31:42.371" v="89" actId="113"/>
            <ac:spMkLst>
              <pc:docMk/>
              <pc:sldMasterMk cId="1610205472" sldId="2147483671"/>
              <pc:sldLayoutMk cId="1612882208" sldId="2147483688"/>
              <ac:spMk id="3" creationId="{DE0E9B06-1DFC-5243-A9D6-EE869AC3CF1B}"/>
            </ac:spMkLst>
          </pc:spChg>
          <pc:spChg chg="mod">
            <ac:chgData name="Abels, Patrick" userId="ba666de4-0d21-43a6-8e66-51a18aae1b4a" providerId="ADAL" clId="{2C45B787-2C01-4CEF-AD18-33033F1E6DEC}" dt="2025-01-28T20:34:36.306" v="215" actId="404"/>
            <ac:spMkLst>
              <pc:docMk/>
              <pc:sldMasterMk cId="1610205472" sldId="2147483671"/>
              <pc:sldLayoutMk cId="1612882208" sldId="2147483688"/>
              <ac:spMk id="8" creationId="{EEA51075-EC79-4DDA-91ED-645C6E44ABC7}"/>
            </ac:spMkLst>
          </pc:spChg>
        </pc:sldLayoutChg>
      </pc:sldMasterChg>
    </pc:docChg>
  </pc:docChgLst>
  <pc:docChgLst>
    <pc:chgData name="Abels, Patrick" userId="ba666de4-0d21-43a6-8e66-51a18aae1b4a" providerId="ADAL" clId="{7B52EAEB-B786-49D3-A0F9-69C8DFF6F37A}"/>
    <pc:docChg chg="custSel addSld modSld">
      <pc:chgData name="Abels, Patrick" userId="ba666de4-0d21-43a6-8e66-51a18aae1b4a" providerId="ADAL" clId="{7B52EAEB-B786-49D3-A0F9-69C8DFF6F37A}" dt="2023-06-17T22:26:48.341" v="60"/>
      <pc:docMkLst>
        <pc:docMk/>
      </pc:docMkLst>
      <pc:sldChg chg="modSp mod">
        <pc:chgData name="Abels, Patrick" userId="ba666de4-0d21-43a6-8e66-51a18aae1b4a" providerId="ADAL" clId="{7B52EAEB-B786-49D3-A0F9-69C8DFF6F37A}" dt="2023-06-17T22:21:28.541" v="12" actId="20577"/>
        <pc:sldMkLst>
          <pc:docMk/>
          <pc:sldMk cId="1283346392" sldId="256"/>
        </pc:sldMkLst>
      </pc:sldChg>
      <pc:sldChg chg="modSp mod">
        <pc:chgData name="Abels, Patrick" userId="ba666de4-0d21-43a6-8e66-51a18aae1b4a" providerId="ADAL" clId="{7B52EAEB-B786-49D3-A0F9-69C8DFF6F37A}" dt="2023-06-17T22:20:26.912" v="6" actId="207"/>
        <pc:sldMkLst>
          <pc:docMk/>
          <pc:sldMk cId="2186497360" sldId="261"/>
        </pc:sldMkLst>
      </pc:sldChg>
      <pc:sldChg chg="modSp mod modAnim">
        <pc:chgData name="Abels, Patrick" userId="ba666de4-0d21-43a6-8e66-51a18aae1b4a" providerId="ADAL" clId="{7B52EAEB-B786-49D3-A0F9-69C8DFF6F37A}" dt="2023-06-17T22:25:04.194" v="56"/>
        <pc:sldMkLst>
          <pc:docMk/>
          <pc:sldMk cId="1802174969" sldId="262"/>
        </pc:sldMkLst>
      </pc:sldChg>
      <pc:sldChg chg="modSp mod modAnim">
        <pc:chgData name="Abels, Patrick" userId="ba666de4-0d21-43a6-8e66-51a18aae1b4a" providerId="ADAL" clId="{7B52EAEB-B786-49D3-A0F9-69C8DFF6F37A}" dt="2023-06-17T22:25:13.513" v="57"/>
        <pc:sldMkLst>
          <pc:docMk/>
          <pc:sldMk cId="4032491113" sldId="263"/>
        </pc:sldMkLst>
      </pc:sldChg>
      <pc:sldChg chg="modSp mod modAnim">
        <pc:chgData name="Abels, Patrick" userId="ba666de4-0d21-43a6-8e66-51a18aae1b4a" providerId="ADAL" clId="{7B52EAEB-B786-49D3-A0F9-69C8DFF6F37A}" dt="2023-06-17T22:25:21.599" v="58"/>
        <pc:sldMkLst>
          <pc:docMk/>
          <pc:sldMk cId="3825939770" sldId="264"/>
        </pc:sldMkLst>
      </pc:sldChg>
      <pc:sldChg chg="modSp mod">
        <pc:chgData name="Abels, Patrick" userId="ba666de4-0d21-43a6-8e66-51a18aae1b4a" providerId="ADAL" clId="{7B52EAEB-B786-49D3-A0F9-69C8DFF6F37A}" dt="2023-06-17T22:20:45.953" v="10" actId="207"/>
        <pc:sldMkLst>
          <pc:docMk/>
          <pc:sldMk cId="302058619" sldId="265"/>
        </pc:sldMkLst>
      </pc:sldChg>
      <pc:sldChg chg="addSp delSp modSp add mod modTransition modAnim">
        <pc:chgData name="Abels, Patrick" userId="ba666de4-0d21-43a6-8e66-51a18aae1b4a" providerId="ADAL" clId="{7B52EAEB-B786-49D3-A0F9-69C8DFF6F37A}" dt="2023-06-17T22:26:48.341" v="60"/>
        <pc:sldMkLst>
          <pc:docMk/>
          <pc:sldMk cId="3323176623" sldId="266"/>
        </pc:sldMkLst>
      </pc:sldChg>
      <pc:sldChg chg="modSp add mod modTransition">
        <pc:chgData name="Abels, Patrick" userId="ba666de4-0d21-43a6-8e66-51a18aae1b4a" providerId="ADAL" clId="{7B52EAEB-B786-49D3-A0F9-69C8DFF6F37A}" dt="2023-06-17T22:23:47.315" v="43"/>
        <pc:sldMkLst>
          <pc:docMk/>
          <pc:sldMk cId="3641686394" sldId="267"/>
        </pc:sldMkLst>
      </pc:sldChg>
    </pc:docChg>
  </pc:docChgLst>
  <pc:docChgLst>
    <pc:chgData name="Abels, Patrick" userId="ba666de4-0d21-43a6-8e66-51a18aae1b4a" providerId="ADAL" clId="{4EC0DF61-D17B-4F0F-97C3-64F3BCC54C37}"/>
    <pc:docChg chg="undo custSel addSld delSld modSld">
      <pc:chgData name="Abels, Patrick" userId="ba666de4-0d21-43a6-8e66-51a18aae1b4a" providerId="ADAL" clId="{4EC0DF61-D17B-4F0F-97C3-64F3BCC54C37}" dt="2025-02-22T12:36:49.438" v="2111" actId="1035"/>
      <pc:docMkLst>
        <pc:docMk/>
      </pc:docMkLst>
      <pc:sldChg chg="modSp mod">
        <pc:chgData name="Abels, Patrick" userId="ba666de4-0d21-43a6-8e66-51a18aae1b4a" providerId="ADAL" clId="{4EC0DF61-D17B-4F0F-97C3-64F3BCC54C37}" dt="2025-02-22T12:19:09.156" v="689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4EC0DF61-D17B-4F0F-97C3-64F3BCC54C37}" dt="2025-02-22T12:19:09.156" v="689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modSp mod">
        <pc:chgData name="Abels, Patrick" userId="ba666de4-0d21-43a6-8e66-51a18aae1b4a" providerId="ADAL" clId="{4EC0DF61-D17B-4F0F-97C3-64F3BCC54C37}" dt="2025-02-22T11:27:17.862" v="13" actId="207"/>
        <pc:sldMkLst>
          <pc:docMk/>
          <pc:sldMk cId="3308360042" sldId="307"/>
        </pc:sldMkLst>
        <pc:spChg chg="mod">
          <ac:chgData name="Abels, Patrick" userId="ba666de4-0d21-43a6-8e66-51a18aae1b4a" providerId="ADAL" clId="{4EC0DF61-D17B-4F0F-97C3-64F3BCC54C37}" dt="2025-02-22T11:27:17.862" v="13" actId="207"/>
          <ac:spMkLst>
            <pc:docMk/>
            <pc:sldMk cId="3308360042" sldId="307"/>
            <ac:spMk id="2" creationId="{0A465A82-A568-CFCC-626C-B939BED71AED}"/>
          </ac:spMkLst>
        </pc:spChg>
      </pc:sldChg>
      <pc:sldChg chg="addSp modSp mod">
        <pc:chgData name="Abels, Patrick" userId="ba666de4-0d21-43a6-8e66-51a18aae1b4a" providerId="ADAL" clId="{4EC0DF61-D17B-4F0F-97C3-64F3BCC54C37}" dt="2025-02-22T12:25:46.811" v="1314" actId="1076"/>
        <pc:sldMkLst>
          <pc:docMk/>
          <pc:sldMk cId="3906515469" sldId="317"/>
        </pc:sldMkLst>
        <pc:spChg chg="mod">
          <ac:chgData name="Abels, Patrick" userId="ba666de4-0d21-43a6-8e66-51a18aae1b4a" providerId="ADAL" clId="{4EC0DF61-D17B-4F0F-97C3-64F3BCC54C37}" dt="2025-02-22T12:23:47.945" v="1309" actId="20577"/>
          <ac:spMkLst>
            <pc:docMk/>
            <pc:sldMk cId="3906515469" sldId="317"/>
            <ac:spMk id="2" creationId="{1D1031C0-7E4A-2C85-1B48-20E7465FD1CC}"/>
          </ac:spMkLst>
        </pc:spChg>
        <pc:picChg chg="add mod">
          <ac:chgData name="Abels, Patrick" userId="ba666de4-0d21-43a6-8e66-51a18aae1b4a" providerId="ADAL" clId="{4EC0DF61-D17B-4F0F-97C3-64F3BCC54C37}" dt="2025-02-22T12:25:46.811" v="1314" actId="1076"/>
          <ac:picMkLst>
            <pc:docMk/>
            <pc:sldMk cId="3906515469" sldId="317"/>
            <ac:picMk id="4" creationId="{5636038A-7673-F084-9D5E-6F81AF7617FC}"/>
          </ac:picMkLst>
        </pc:picChg>
      </pc:sldChg>
      <pc:sldChg chg="del">
        <pc:chgData name="Abels, Patrick" userId="ba666de4-0d21-43a6-8e66-51a18aae1b4a" providerId="ADAL" clId="{4EC0DF61-D17B-4F0F-97C3-64F3BCC54C37}" dt="2025-02-22T11:27:30.555" v="14" actId="47"/>
        <pc:sldMkLst>
          <pc:docMk/>
          <pc:sldMk cId="1548488684" sldId="329"/>
        </pc:sldMkLst>
      </pc:sldChg>
      <pc:sldChg chg="del">
        <pc:chgData name="Abels, Patrick" userId="ba666de4-0d21-43a6-8e66-51a18aae1b4a" providerId="ADAL" clId="{4EC0DF61-D17B-4F0F-97C3-64F3BCC54C37}" dt="2025-02-22T12:19:05.810" v="678" actId="47"/>
        <pc:sldMkLst>
          <pc:docMk/>
          <pc:sldMk cId="162667068" sldId="330"/>
        </pc:sldMkLst>
      </pc:sldChg>
      <pc:sldChg chg="del">
        <pc:chgData name="Abels, Patrick" userId="ba666de4-0d21-43a6-8e66-51a18aae1b4a" providerId="ADAL" clId="{4EC0DF61-D17B-4F0F-97C3-64F3BCC54C37}" dt="2025-02-22T12:19:05.810" v="678" actId="47"/>
        <pc:sldMkLst>
          <pc:docMk/>
          <pc:sldMk cId="841085963" sldId="331"/>
        </pc:sldMkLst>
      </pc:sldChg>
      <pc:sldChg chg="addSp delSp modSp mod">
        <pc:chgData name="Abels, Patrick" userId="ba666de4-0d21-43a6-8e66-51a18aae1b4a" providerId="ADAL" clId="{4EC0DF61-D17B-4F0F-97C3-64F3BCC54C37}" dt="2025-02-22T12:14:14.554" v="637" actId="20577"/>
        <pc:sldMkLst>
          <pc:docMk/>
          <pc:sldMk cId="2632958943" sldId="332"/>
        </pc:sldMkLst>
        <pc:spChg chg="mod">
          <ac:chgData name="Abels, Patrick" userId="ba666de4-0d21-43a6-8e66-51a18aae1b4a" providerId="ADAL" clId="{4EC0DF61-D17B-4F0F-97C3-64F3BCC54C37}" dt="2025-02-22T12:14:14.554" v="637" actId="20577"/>
          <ac:spMkLst>
            <pc:docMk/>
            <pc:sldMk cId="2632958943" sldId="332"/>
            <ac:spMk id="2" creationId="{A85C5E51-8666-D650-00EB-1403946161A2}"/>
          </ac:spMkLst>
        </pc:spChg>
        <pc:spChg chg="add mod">
          <ac:chgData name="Abels, Patrick" userId="ba666de4-0d21-43a6-8e66-51a18aae1b4a" providerId="ADAL" clId="{4EC0DF61-D17B-4F0F-97C3-64F3BCC54C37}" dt="2025-02-22T11:51:26.925" v="270" actId="5793"/>
          <ac:spMkLst>
            <pc:docMk/>
            <pc:sldMk cId="2632958943" sldId="332"/>
            <ac:spMk id="9" creationId="{35ECCA4B-999D-FAA9-4EDC-34938C482B14}"/>
          </ac:spMkLst>
        </pc:spChg>
        <pc:graphicFrameChg chg="add mod">
          <ac:chgData name="Abels, Patrick" userId="ba666de4-0d21-43a6-8e66-51a18aae1b4a" providerId="ADAL" clId="{4EC0DF61-D17B-4F0F-97C3-64F3BCC54C37}" dt="2025-02-22T11:47:16.998" v="253" actId="1076"/>
          <ac:graphicFrameMkLst>
            <pc:docMk/>
            <pc:sldMk cId="2632958943" sldId="332"/>
            <ac:graphicFrameMk id="4" creationId="{F8084CB3-E6E5-7AAD-0306-296555BFBA9D}"/>
          </ac:graphicFrameMkLst>
        </pc:graphicFrameChg>
        <pc:picChg chg="add del">
          <ac:chgData name="Abels, Patrick" userId="ba666de4-0d21-43a6-8e66-51a18aae1b4a" providerId="ADAL" clId="{4EC0DF61-D17B-4F0F-97C3-64F3BCC54C37}" dt="2025-02-22T11:48:26.089" v="255" actId="22"/>
          <ac:picMkLst>
            <pc:docMk/>
            <pc:sldMk cId="2632958943" sldId="332"/>
            <ac:picMk id="6" creationId="{0EC1789E-E129-A96C-51D6-507FB9CD99D5}"/>
          </ac:picMkLst>
        </pc:picChg>
        <pc:picChg chg="add mod">
          <ac:chgData name="Abels, Patrick" userId="ba666de4-0d21-43a6-8e66-51a18aae1b4a" providerId="ADAL" clId="{4EC0DF61-D17B-4F0F-97C3-64F3BCC54C37}" dt="2025-02-22T11:48:52.688" v="259" actId="1076"/>
          <ac:picMkLst>
            <pc:docMk/>
            <pc:sldMk cId="2632958943" sldId="332"/>
            <ac:picMk id="8" creationId="{2B11B28B-AE26-B643-AA3A-8B18BF91E970}"/>
          </ac:picMkLst>
        </pc:picChg>
      </pc:sldChg>
      <pc:sldChg chg="addSp modSp mod">
        <pc:chgData name="Abels, Patrick" userId="ba666de4-0d21-43a6-8e66-51a18aae1b4a" providerId="ADAL" clId="{4EC0DF61-D17B-4F0F-97C3-64F3BCC54C37}" dt="2025-02-22T12:10:11.687" v="565" actId="1582"/>
        <pc:sldMkLst>
          <pc:docMk/>
          <pc:sldMk cId="2283299601" sldId="333"/>
        </pc:sldMkLst>
        <pc:spChg chg="mod">
          <ac:chgData name="Abels, Patrick" userId="ba666de4-0d21-43a6-8e66-51a18aae1b4a" providerId="ADAL" clId="{4EC0DF61-D17B-4F0F-97C3-64F3BCC54C37}" dt="2025-02-22T12:07:07.590" v="562" actId="207"/>
          <ac:spMkLst>
            <pc:docMk/>
            <pc:sldMk cId="2283299601" sldId="333"/>
            <ac:spMk id="2" creationId="{FFAACD71-9C57-91CB-C739-669D88896BAE}"/>
          </ac:spMkLst>
        </pc:spChg>
        <pc:spChg chg="add mod">
          <ac:chgData name="Abels, Patrick" userId="ba666de4-0d21-43a6-8e66-51a18aae1b4a" providerId="ADAL" clId="{4EC0DF61-D17B-4F0F-97C3-64F3BCC54C37}" dt="2025-02-22T12:01:05.862" v="554" actId="1035"/>
          <ac:spMkLst>
            <pc:docMk/>
            <pc:sldMk cId="2283299601" sldId="333"/>
            <ac:spMk id="5" creationId="{840D3E91-1CAA-0028-BD07-EDDC695F420F}"/>
          </ac:spMkLst>
        </pc:spChg>
        <pc:spChg chg="add mod">
          <ac:chgData name="Abels, Patrick" userId="ba666de4-0d21-43a6-8e66-51a18aae1b4a" providerId="ADAL" clId="{4EC0DF61-D17B-4F0F-97C3-64F3BCC54C37}" dt="2025-02-22T12:01:05.862" v="554" actId="1035"/>
          <ac:spMkLst>
            <pc:docMk/>
            <pc:sldMk cId="2283299601" sldId="333"/>
            <ac:spMk id="6" creationId="{0473070C-9219-50A4-7944-4D899F89F58C}"/>
          </ac:spMkLst>
        </pc:spChg>
        <pc:spChg chg="add mod">
          <ac:chgData name="Abels, Patrick" userId="ba666de4-0d21-43a6-8e66-51a18aae1b4a" providerId="ADAL" clId="{4EC0DF61-D17B-4F0F-97C3-64F3BCC54C37}" dt="2025-02-22T12:01:05.862" v="554" actId="1035"/>
          <ac:spMkLst>
            <pc:docMk/>
            <pc:sldMk cId="2283299601" sldId="333"/>
            <ac:spMk id="7" creationId="{911C6ED2-77A5-B349-0C8D-DA21E7A9C071}"/>
          </ac:spMkLst>
        </pc:spChg>
        <pc:spChg chg="add mod">
          <ac:chgData name="Abels, Patrick" userId="ba666de4-0d21-43a6-8e66-51a18aae1b4a" providerId="ADAL" clId="{4EC0DF61-D17B-4F0F-97C3-64F3BCC54C37}" dt="2025-02-22T12:01:05.862" v="554" actId="1035"/>
          <ac:spMkLst>
            <pc:docMk/>
            <pc:sldMk cId="2283299601" sldId="333"/>
            <ac:spMk id="14" creationId="{669F64B3-3E43-AFE5-B6B6-195E16AE4205}"/>
          </ac:spMkLst>
        </pc:spChg>
        <pc:spChg chg="add mod">
          <ac:chgData name="Abels, Patrick" userId="ba666de4-0d21-43a6-8e66-51a18aae1b4a" providerId="ADAL" clId="{4EC0DF61-D17B-4F0F-97C3-64F3BCC54C37}" dt="2025-02-22T12:01:05.862" v="554" actId="1035"/>
          <ac:spMkLst>
            <pc:docMk/>
            <pc:sldMk cId="2283299601" sldId="333"/>
            <ac:spMk id="15" creationId="{78E90B15-777D-43ED-44CE-011F51908910}"/>
          </ac:spMkLst>
        </pc:spChg>
        <pc:spChg chg="add mod">
          <ac:chgData name="Abels, Patrick" userId="ba666de4-0d21-43a6-8e66-51a18aae1b4a" providerId="ADAL" clId="{4EC0DF61-D17B-4F0F-97C3-64F3BCC54C37}" dt="2025-02-22T12:01:05.862" v="554" actId="1035"/>
          <ac:spMkLst>
            <pc:docMk/>
            <pc:sldMk cId="2283299601" sldId="333"/>
            <ac:spMk id="16" creationId="{F9CD3D9B-1E78-D1BE-0FB2-E4635E48E114}"/>
          </ac:spMkLst>
        </pc:spChg>
        <pc:spChg chg="add mod">
          <ac:chgData name="Abels, Patrick" userId="ba666de4-0d21-43a6-8e66-51a18aae1b4a" providerId="ADAL" clId="{4EC0DF61-D17B-4F0F-97C3-64F3BCC54C37}" dt="2025-02-22T12:01:09.489" v="559" actId="1036"/>
          <ac:spMkLst>
            <pc:docMk/>
            <pc:sldMk cId="2283299601" sldId="333"/>
            <ac:spMk id="21" creationId="{F9261980-5206-C050-8FE9-D6B3938008C4}"/>
          </ac:spMkLst>
        </pc:spChg>
        <pc:spChg chg="add mod">
          <ac:chgData name="Abels, Patrick" userId="ba666de4-0d21-43a6-8e66-51a18aae1b4a" providerId="ADAL" clId="{4EC0DF61-D17B-4F0F-97C3-64F3BCC54C37}" dt="2025-02-22T12:01:05.862" v="554" actId="1035"/>
          <ac:spMkLst>
            <pc:docMk/>
            <pc:sldMk cId="2283299601" sldId="333"/>
            <ac:spMk id="47" creationId="{4CCD8D95-8C8E-FAB6-A8EB-3D43E0434465}"/>
          </ac:spMkLst>
        </pc:spChg>
        <pc:spChg chg="add mod">
          <ac:chgData name="Abels, Patrick" userId="ba666de4-0d21-43a6-8e66-51a18aae1b4a" providerId="ADAL" clId="{4EC0DF61-D17B-4F0F-97C3-64F3BCC54C37}" dt="2025-02-22T12:01:05.862" v="554" actId="1035"/>
          <ac:spMkLst>
            <pc:docMk/>
            <pc:sldMk cId="2283299601" sldId="333"/>
            <ac:spMk id="48" creationId="{5374FD2D-F32D-B9CB-BC29-360A69F97BFB}"/>
          </ac:spMkLst>
        </pc:spChg>
        <pc:graphicFrameChg chg="add mod modGraphic">
          <ac:chgData name="Abels, Patrick" userId="ba666de4-0d21-43a6-8e66-51a18aae1b4a" providerId="ADAL" clId="{4EC0DF61-D17B-4F0F-97C3-64F3BCC54C37}" dt="2025-02-22T11:53:20.320" v="289" actId="14100"/>
          <ac:graphicFrameMkLst>
            <pc:docMk/>
            <pc:sldMk cId="2283299601" sldId="333"/>
            <ac:graphicFrameMk id="4" creationId="{F9C651CA-6882-6C85-1B62-FC4AB0826CA3}"/>
          </ac:graphicFrameMkLst>
        </pc:graphicFrameChg>
        <pc:picChg chg="add mod modCrop">
          <ac:chgData name="Abels, Patrick" userId="ba666de4-0d21-43a6-8e66-51a18aae1b4a" providerId="ADAL" clId="{4EC0DF61-D17B-4F0F-97C3-64F3BCC54C37}" dt="2025-02-22T12:01:05.862" v="554" actId="1035"/>
          <ac:picMkLst>
            <pc:docMk/>
            <pc:sldMk cId="2283299601" sldId="333"/>
            <ac:picMk id="17" creationId="{9E6B9511-3C05-5668-81E0-6DDE2A505CEA}"/>
          </ac:picMkLst>
        </pc:picChg>
        <pc:picChg chg="add mod">
          <ac:chgData name="Abels, Patrick" userId="ba666de4-0d21-43a6-8e66-51a18aae1b4a" providerId="ADAL" clId="{4EC0DF61-D17B-4F0F-97C3-64F3BCC54C37}" dt="2025-02-22T11:55:51.107" v="346" actId="1076"/>
          <ac:picMkLst>
            <pc:docMk/>
            <pc:sldMk cId="2283299601" sldId="333"/>
            <ac:picMk id="18" creationId="{25FE46B3-A3FC-1075-CFE3-8EF0ACFBA005}"/>
          </ac:picMkLst>
        </pc:picChg>
        <pc:picChg chg="add mod">
          <ac:chgData name="Abels, Patrick" userId="ba666de4-0d21-43a6-8e66-51a18aae1b4a" providerId="ADAL" clId="{4EC0DF61-D17B-4F0F-97C3-64F3BCC54C37}" dt="2025-02-22T11:55:55.232" v="348" actId="1076"/>
          <ac:picMkLst>
            <pc:docMk/>
            <pc:sldMk cId="2283299601" sldId="333"/>
            <ac:picMk id="19" creationId="{81CE38F0-6DB8-5085-D1FC-9BE6FD89435B}"/>
          </ac:picMkLst>
        </pc:picChg>
        <pc:picChg chg="add mod">
          <ac:chgData name="Abels, Patrick" userId="ba666de4-0d21-43a6-8e66-51a18aae1b4a" providerId="ADAL" clId="{4EC0DF61-D17B-4F0F-97C3-64F3BCC54C37}" dt="2025-02-22T11:56:17.378" v="351" actId="1076"/>
          <ac:picMkLst>
            <pc:docMk/>
            <pc:sldMk cId="2283299601" sldId="333"/>
            <ac:picMk id="20" creationId="{A1121454-E70E-E54B-530A-B8A707CEFABC}"/>
          </ac:picMkLst>
        </pc:picChg>
        <pc:cxnChg chg="add mod">
          <ac:chgData name="Abels, Patrick" userId="ba666de4-0d21-43a6-8e66-51a18aae1b4a" providerId="ADAL" clId="{4EC0DF61-D17B-4F0F-97C3-64F3BCC54C37}" dt="2025-02-22T12:09:43.639" v="563" actId="1582"/>
          <ac:cxnSpMkLst>
            <pc:docMk/>
            <pc:sldMk cId="2283299601" sldId="333"/>
            <ac:cxnSpMk id="9" creationId="{8D930D52-35E5-B364-FD19-E7547EE83D55}"/>
          </ac:cxnSpMkLst>
        </pc:cxnChg>
        <pc:cxnChg chg="add mod">
          <ac:chgData name="Abels, Patrick" userId="ba666de4-0d21-43a6-8e66-51a18aae1b4a" providerId="ADAL" clId="{4EC0DF61-D17B-4F0F-97C3-64F3BCC54C37}" dt="2025-02-22T12:09:43.639" v="563" actId="1582"/>
          <ac:cxnSpMkLst>
            <pc:docMk/>
            <pc:sldMk cId="2283299601" sldId="333"/>
            <ac:cxnSpMk id="12" creationId="{BD31331B-11E5-03B8-9C2A-4ABE6496B00C}"/>
          </ac:cxnSpMkLst>
        </pc:cxnChg>
        <pc:cxnChg chg="add mod">
          <ac:chgData name="Abels, Patrick" userId="ba666de4-0d21-43a6-8e66-51a18aae1b4a" providerId="ADAL" clId="{4EC0DF61-D17B-4F0F-97C3-64F3BCC54C37}" dt="2025-02-22T12:09:43.639" v="563" actId="1582"/>
          <ac:cxnSpMkLst>
            <pc:docMk/>
            <pc:sldMk cId="2283299601" sldId="333"/>
            <ac:cxnSpMk id="13" creationId="{875714E6-8448-42FB-D660-A20369A5D3B2}"/>
          </ac:cxnSpMkLst>
        </pc:cxnChg>
        <pc:cxnChg chg="add mod">
          <ac:chgData name="Abels, Patrick" userId="ba666de4-0d21-43a6-8e66-51a18aae1b4a" providerId="ADAL" clId="{4EC0DF61-D17B-4F0F-97C3-64F3BCC54C37}" dt="2025-02-22T12:09:53.067" v="564" actId="1582"/>
          <ac:cxnSpMkLst>
            <pc:docMk/>
            <pc:sldMk cId="2283299601" sldId="333"/>
            <ac:cxnSpMk id="23" creationId="{F8E984BA-BEAE-521C-05A0-0BCAB34B26D8}"/>
          </ac:cxnSpMkLst>
        </pc:cxnChg>
        <pc:cxnChg chg="add mod">
          <ac:chgData name="Abels, Patrick" userId="ba666de4-0d21-43a6-8e66-51a18aae1b4a" providerId="ADAL" clId="{4EC0DF61-D17B-4F0F-97C3-64F3BCC54C37}" dt="2025-02-22T12:09:53.067" v="564" actId="1582"/>
          <ac:cxnSpMkLst>
            <pc:docMk/>
            <pc:sldMk cId="2283299601" sldId="333"/>
            <ac:cxnSpMk id="24" creationId="{D2F31543-E651-E8D3-76A0-E776BFA20EA9}"/>
          </ac:cxnSpMkLst>
        </pc:cxnChg>
        <pc:cxnChg chg="add mod">
          <ac:chgData name="Abels, Patrick" userId="ba666de4-0d21-43a6-8e66-51a18aae1b4a" providerId="ADAL" clId="{4EC0DF61-D17B-4F0F-97C3-64F3BCC54C37}" dt="2025-02-22T12:09:53.067" v="564" actId="1582"/>
          <ac:cxnSpMkLst>
            <pc:docMk/>
            <pc:sldMk cId="2283299601" sldId="333"/>
            <ac:cxnSpMk id="27" creationId="{EE1F172B-D64F-662E-7D7C-959C90FBC4A4}"/>
          </ac:cxnSpMkLst>
        </pc:cxnChg>
        <pc:cxnChg chg="add mod">
          <ac:chgData name="Abels, Patrick" userId="ba666de4-0d21-43a6-8e66-51a18aae1b4a" providerId="ADAL" clId="{4EC0DF61-D17B-4F0F-97C3-64F3BCC54C37}" dt="2025-02-22T12:09:53.067" v="564" actId="1582"/>
          <ac:cxnSpMkLst>
            <pc:docMk/>
            <pc:sldMk cId="2283299601" sldId="333"/>
            <ac:cxnSpMk id="32" creationId="{08F924DF-01EB-B64E-E018-969A31A37259}"/>
          </ac:cxnSpMkLst>
        </pc:cxnChg>
        <pc:cxnChg chg="add mod">
          <ac:chgData name="Abels, Patrick" userId="ba666de4-0d21-43a6-8e66-51a18aae1b4a" providerId="ADAL" clId="{4EC0DF61-D17B-4F0F-97C3-64F3BCC54C37}" dt="2025-02-22T12:09:53.067" v="564" actId="1582"/>
          <ac:cxnSpMkLst>
            <pc:docMk/>
            <pc:sldMk cId="2283299601" sldId="333"/>
            <ac:cxnSpMk id="33" creationId="{CA8C5F12-1252-1C4F-E1EA-5888B1FDAF58}"/>
          </ac:cxnSpMkLst>
        </pc:cxnChg>
        <pc:cxnChg chg="add mod">
          <ac:chgData name="Abels, Patrick" userId="ba666de4-0d21-43a6-8e66-51a18aae1b4a" providerId="ADAL" clId="{4EC0DF61-D17B-4F0F-97C3-64F3BCC54C37}" dt="2025-02-22T12:10:11.687" v="565" actId="1582"/>
          <ac:cxnSpMkLst>
            <pc:docMk/>
            <pc:sldMk cId="2283299601" sldId="333"/>
            <ac:cxnSpMk id="35" creationId="{54E7AD51-B6FF-F451-9AEA-F442B1724B57}"/>
          </ac:cxnSpMkLst>
        </pc:cxnChg>
        <pc:cxnChg chg="add mod">
          <ac:chgData name="Abels, Patrick" userId="ba666de4-0d21-43a6-8e66-51a18aae1b4a" providerId="ADAL" clId="{4EC0DF61-D17B-4F0F-97C3-64F3BCC54C37}" dt="2025-02-22T12:10:11.687" v="565" actId="1582"/>
          <ac:cxnSpMkLst>
            <pc:docMk/>
            <pc:sldMk cId="2283299601" sldId="333"/>
            <ac:cxnSpMk id="37" creationId="{2AECD7C9-CB91-2B5D-BCA8-FD09C77635E8}"/>
          </ac:cxnSpMkLst>
        </pc:cxnChg>
        <pc:cxnChg chg="add mod">
          <ac:chgData name="Abels, Patrick" userId="ba666de4-0d21-43a6-8e66-51a18aae1b4a" providerId="ADAL" clId="{4EC0DF61-D17B-4F0F-97C3-64F3BCC54C37}" dt="2025-02-22T12:10:11.687" v="565" actId="1582"/>
          <ac:cxnSpMkLst>
            <pc:docMk/>
            <pc:sldMk cId="2283299601" sldId="333"/>
            <ac:cxnSpMk id="38" creationId="{54A3A59A-DA76-9384-E413-FAA6A1DF4631}"/>
          </ac:cxnSpMkLst>
        </pc:cxnChg>
        <pc:cxnChg chg="add mod">
          <ac:chgData name="Abels, Patrick" userId="ba666de4-0d21-43a6-8e66-51a18aae1b4a" providerId="ADAL" clId="{4EC0DF61-D17B-4F0F-97C3-64F3BCC54C37}" dt="2025-02-22T12:10:11.687" v="565" actId="1582"/>
          <ac:cxnSpMkLst>
            <pc:docMk/>
            <pc:sldMk cId="2283299601" sldId="333"/>
            <ac:cxnSpMk id="39" creationId="{F69B8275-0B06-7337-3210-055349665B8E}"/>
          </ac:cxnSpMkLst>
        </pc:cxnChg>
        <pc:cxnChg chg="add mod">
          <ac:chgData name="Abels, Patrick" userId="ba666de4-0d21-43a6-8e66-51a18aae1b4a" providerId="ADAL" clId="{4EC0DF61-D17B-4F0F-97C3-64F3BCC54C37}" dt="2025-02-22T12:10:11.687" v="565" actId="1582"/>
          <ac:cxnSpMkLst>
            <pc:docMk/>
            <pc:sldMk cId="2283299601" sldId="333"/>
            <ac:cxnSpMk id="41" creationId="{E3432594-AB63-A67A-E390-942C15844CB6}"/>
          </ac:cxnSpMkLst>
        </pc:cxnChg>
        <pc:cxnChg chg="add mod">
          <ac:chgData name="Abels, Patrick" userId="ba666de4-0d21-43a6-8e66-51a18aae1b4a" providerId="ADAL" clId="{4EC0DF61-D17B-4F0F-97C3-64F3BCC54C37}" dt="2025-02-22T12:10:11.687" v="565" actId="1582"/>
          <ac:cxnSpMkLst>
            <pc:docMk/>
            <pc:sldMk cId="2283299601" sldId="333"/>
            <ac:cxnSpMk id="42" creationId="{709DA0BC-F3FB-886F-472A-D1EBA2A06A50}"/>
          </ac:cxnSpMkLst>
        </pc:cxnChg>
        <pc:cxnChg chg="add mod">
          <ac:chgData name="Abels, Patrick" userId="ba666de4-0d21-43a6-8e66-51a18aae1b4a" providerId="ADAL" clId="{4EC0DF61-D17B-4F0F-97C3-64F3BCC54C37}" dt="2025-02-22T12:10:11.687" v="565" actId="1582"/>
          <ac:cxnSpMkLst>
            <pc:docMk/>
            <pc:sldMk cId="2283299601" sldId="333"/>
            <ac:cxnSpMk id="43" creationId="{BABF7294-F219-244A-6F46-55678A0639A4}"/>
          </ac:cxnSpMkLst>
        </pc:cxnChg>
        <pc:cxnChg chg="add mod">
          <ac:chgData name="Abels, Patrick" userId="ba666de4-0d21-43a6-8e66-51a18aae1b4a" providerId="ADAL" clId="{4EC0DF61-D17B-4F0F-97C3-64F3BCC54C37}" dt="2025-02-22T12:10:11.687" v="565" actId="1582"/>
          <ac:cxnSpMkLst>
            <pc:docMk/>
            <pc:sldMk cId="2283299601" sldId="333"/>
            <ac:cxnSpMk id="45" creationId="{5EB874C7-E4CF-9A42-EB99-525CED3419C2}"/>
          </ac:cxnSpMkLst>
        </pc:cxnChg>
        <pc:cxnChg chg="add mod">
          <ac:chgData name="Abels, Patrick" userId="ba666de4-0d21-43a6-8e66-51a18aae1b4a" providerId="ADAL" clId="{4EC0DF61-D17B-4F0F-97C3-64F3BCC54C37}" dt="2025-02-22T12:10:11.687" v="565" actId="1582"/>
          <ac:cxnSpMkLst>
            <pc:docMk/>
            <pc:sldMk cId="2283299601" sldId="333"/>
            <ac:cxnSpMk id="46" creationId="{FD6E94E2-F525-F80F-1C15-91F36A7C6369}"/>
          </ac:cxnSpMkLst>
        </pc:cxnChg>
      </pc:sldChg>
      <pc:sldChg chg="del">
        <pc:chgData name="Abels, Patrick" userId="ba666de4-0d21-43a6-8e66-51a18aae1b4a" providerId="ADAL" clId="{4EC0DF61-D17B-4F0F-97C3-64F3BCC54C37}" dt="2025-02-22T12:19:05.810" v="678" actId="47"/>
        <pc:sldMkLst>
          <pc:docMk/>
          <pc:sldMk cId="2951851960" sldId="335"/>
        </pc:sldMkLst>
      </pc:sldChg>
      <pc:sldChg chg="del">
        <pc:chgData name="Abels, Patrick" userId="ba666de4-0d21-43a6-8e66-51a18aae1b4a" providerId="ADAL" clId="{4EC0DF61-D17B-4F0F-97C3-64F3BCC54C37}" dt="2025-02-22T12:19:05.810" v="678" actId="47"/>
        <pc:sldMkLst>
          <pc:docMk/>
          <pc:sldMk cId="1077492656" sldId="336"/>
        </pc:sldMkLst>
      </pc:sldChg>
      <pc:sldChg chg="del">
        <pc:chgData name="Abels, Patrick" userId="ba666de4-0d21-43a6-8e66-51a18aae1b4a" providerId="ADAL" clId="{4EC0DF61-D17B-4F0F-97C3-64F3BCC54C37}" dt="2025-02-22T12:19:05.810" v="678" actId="47"/>
        <pc:sldMkLst>
          <pc:docMk/>
          <pc:sldMk cId="459147332" sldId="337"/>
        </pc:sldMkLst>
      </pc:sldChg>
      <pc:sldChg chg="del">
        <pc:chgData name="Abels, Patrick" userId="ba666de4-0d21-43a6-8e66-51a18aae1b4a" providerId="ADAL" clId="{4EC0DF61-D17B-4F0F-97C3-64F3BCC54C37}" dt="2025-02-22T12:19:05.810" v="678" actId="47"/>
        <pc:sldMkLst>
          <pc:docMk/>
          <pc:sldMk cId="3891261109" sldId="338"/>
        </pc:sldMkLst>
      </pc:sldChg>
      <pc:sldChg chg="del">
        <pc:chgData name="Abels, Patrick" userId="ba666de4-0d21-43a6-8e66-51a18aae1b4a" providerId="ADAL" clId="{4EC0DF61-D17B-4F0F-97C3-64F3BCC54C37}" dt="2025-02-22T12:19:05.810" v="678" actId="47"/>
        <pc:sldMkLst>
          <pc:docMk/>
          <pc:sldMk cId="1289267857" sldId="339"/>
        </pc:sldMkLst>
      </pc:sldChg>
      <pc:sldChg chg="del">
        <pc:chgData name="Abels, Patrick" userId="ba666de4-0d21-43a6-8e66-51a18aae1b4a" providerId="ADAL" clId="{4EC0DF61-D17B-4F0F-97C3-64F3BCC54C37}" dt="2025-02-22T12:19:05.810" v="678" actId="47"/>
        <pc:sldMkLst>
          <pc:docMk/>
          <pc:sldMk cId="614890054" sldId="340"/>
        </pc:sldMkLst>
      </pc:sldChg>
      <pc:sldChg chg="del">
        <pc:chgData name="Abels, Patrick" userId="ba666de4-0d21-43a6-8e66-51a18aae1b4a" providerId="ADAL" clId="{4EC0DF61-D17B-4F0F-97C3-64F3BCC54C37}" dt="2025-02-22T12:19:05.810" v="678" actId="47"/>
        <pc:sldMkLst>
          <pc:docMk/>
          <pc:sldMk cId="4254743807" sldId="341"/>
        </pc:sldMkLst>
      </pc:sldChg>
      <pc:sldChg chg="del">
        <pc:chgData name="Abels, Patrick" userId="ba666de4-0d21-43a6-8e66-51a18aae1b4a" providerId="ADAL" clId="{4EC0DF61-D17B-4F0F-97C3-64F3BCC54C37}" dt="2025-02-22T12:19:05.810" v="678" actId="47"/>
        <pc:sldMkLst>
          <pc:docMk/>
          <pc:sldMk cId="647552575" sldId="342"/>
        </pc:sldMkLst>
      </pc:sldChg>
      <pc:sldChg chg="del">
        <pc:chgData name="Abels, Patrick" userId="ba666de4-0d21-43a6-8e66-51a18aae1b4a" providerId="ADAL" clId="{4EC0DF61-D17B-4F0F-97C3-64F3BCC54C37}" dt="2025-02-22T12:19:05.810" v="678" actId="47"/>
        <pc:sldMkLst>
          <pc:docMk/>
          <pc:sldMk cId="932415771" sldId="343"/>
        </pc:sldMkLst>
      </pc:sldChg>
      <pc:sldChg chg="addSp delSp modSp new mod">
        <pc:chgData name="Abels, Patrick" userId="ba666de4-0d21-43a6-8e66-51a18aae1b4a" providerId="ADAL" clId="{4EC0DF61-D17B-4F0F-97C3-64F3BCC54C37}" dt="2025-02-22T11:45:12.511" v="182" actId="1076"/>
        <pc:sldMkLst>
          <pc:docMk/>
          <pc:sldMk cId="1249571153" sldId="344"/>
        </pc:sldMkLst>
        <pc:spChg chg="del">
          <ac:chgData name="Abels, Patrick" userId="ba666de4-0d21-43a6-8e66-51a18aae1b4a" providerId="ADAL" clId="{4EC0DF61-D17B-4F0F-97C3-64F3BCC54C37}" dt="2025-02-22T11:37:47.837" v="37" actId="478"/>
          <ac:spMkLst>
            <pc:docMk/>
            <pc:sldMk cId="1249571153" sldId="344"/>
            <ac:spMk id="2" creationId="{58F7E334-4AE5-1AE0-C200-6820C318CE08}"/>
          </ac:spMkLst>
        </pc:spChg>
        <pc:spChg chg="mod">
          <ac:chgData name="Abels, Patrick" userId="ba666de4-0d21-43a6-8e66-51a18aae1b4a" providerId="ADAL" clId="{4EC0DF61-D17B-4F0F-97C3-64F3BCC54C37}" dt="2025-02-22T11:28:05.187" v="26" actId="20577"/>
          <ac:spMkLst>
            <pc:docMk/>
            <pc:sldMk cId="1249571153" sldId="344"/>
            <ac:spMk id="3" creationId="{B0EE2EEA-FD57-DDC9-5046-04CC64B37542}"/>
          </ac:spMkLst>
        </pc:spChg>
        <pc:spChg chg="mod">
          <ac:chgData name="Abels, Patrick" userId="ba666de4-0d21-43a6-8e66-51a18aae1b4a" providerId="ADAL" clId="{4EC0DF61-D17B-4F0F-97C3-64F3BCC54C37}" dt="2025-02-22T11:28:12.459" v="36" actId="207"/>
          <ac:spMkLst>
            <pc:docMk/>
            <pc:sldMk cId="1249571153" sldId="344"/>
            <ac:spMk id="4" creationId="{3DB26301-D65A-1A81-8900-6D2EA2D0192D}"/>
          </ac:spMkLst>
        </pc:spChg>
        <pc:graphicFrameChg chg="add mod modGraphic">
          <ac:chgData name="Abels, Patrick" userId="ba666de4-0d21-43a6-8e66-51a18aae1b4a" providerId="ADAL" clId="{4EC0DF61-D17B-4F0F-97C3-64F3BCC54C37}" dt="2025-02-22T11:40:49.283" v="153" actId="20577"/>
          <ac:graphicFrameMkLst>
            <pc:docMk/>
            <pc:sldMk cId="1249571153" sldId="344"/>
            <ac:graphicFrameMk id="5" creationId="{F733F5EF-C87A-0FB9-1840-07B3E2E8BB4B}"/>
          </ac:graphicFrameMkLst>
        </pc:graphicFrameChg>
        <pc:picChg chg="add mod">
          <ac:chgData name="Abels, Patrick" userId="ba666de4-0d21-43a6-8e66-51a18aae1b4a" providerId="ADAL" clId="{4EC0DF61-D17B-4F0F-97C3-64F3BCC54C37}" dt="2025-02-22T11:44:18.491" v="172"/>
          <ac:picMkLst>
            <pc:docMk/>
            <pc:sldMk cId="1249571153" sldId="344"/>
            <ac:picMk id="7" creationId="{EE48CC20-B3FB-DBE4-9339-4DC96015F8B0}"/>
          </ac:picMkLst>
        </pc:picChg>
        <pc:picChg chg="add mod">
          <ac:chgData name="Abels, Patrick" userId="ba666de4-0d21-43a6-8e66-51a18aae1b4a" providerId="ADAL" clId="{4EC0DF61-D17B-4F0F-97C3-64F3BCC54C37}" dt="2025-02-22T11:44:56.074" v="178" actId="1076"/>
          <ac:picMkLst>
            <pc:docMk/>
            <pc:sldMk cId="1249571153" sldId="344"/>
            <ac:picMk id="9" creationId="{B036E646-BC5C-95F6-761D-FC0104F33167}"/>
          </ac:picMkLst>
        </pc:picChg>
        <pc:picChg chg="add mod">
          <ac:chgData name="Abels, Patrick" userId="ba666de4-0d21-43a6-8e66-51a18aae1b4a" providerId="ADAL" clId="{4EC0DF61-D17B-4F0F-97C3-64F3BCC54C37}" dt="2025-02-22T11:44:58.627" v="179" actId="1076"/>
          <ac:picMkLst>
            <pc:docMk/>
            <pc:sldMk cId="1249571153" sldId="344"/>
            <ac:picMk id="11" creationId="{553635BA-0218-2F4C-9013-6608474C1C7B}"/>
          </ac:picMkLst>
        </pc:picChg>
        <pc:picChg chg="add del">
          <ac:chgData name="Abels, Patrick" userId="ba666de4-0d21-43a6-8e66-51a18aae1b4a" providerId="ADAL" clId="{4EC0DF61-D17B-4F0F-97C3-64F3BCC54C37}" dt="2025-02-22T11:42:50.634" v="162" actId="478"/>
          <ac:picMkLst>
            <pc:docMk/>
            <pc:sldMk cId="1249571153" sldId="344"/>
            <ac:picMk id="13" creationId="{D2B41033-C928-E1FE-D944-DD5C912F7C44}"/>
          </ac:picMkLst>
        </pc:picChg>
        <pc:picChg chg="add mod">
          <ac:chgData name="Abels, Patrick" userId="ba666de4-0d21-43a6-8e66-51a18aae1b4a" providerId="ADAL" clId="{4EC0DF61-D17B-4F0F-97C3-64F3BCC54C37}" dt="2025-02-22T11:45:06.556" v="181" actId="1076"/>
          <ac:picMkLst>
            <pc:docMk/>
            <pc:sldMk cId="1249571153" sldId="344"/>
            <ac:picMk id="15" creationId="{D9171ABC-E898-E0A7-EACD-45EB62AA17EA}"/>
          </ac:picMkLst>
        </pc:picChg>
        <pc:picChg chg="add mod">
          <ac:chgData name="Abels, Patrick" userId="ba666de4-0d21-43a6-8e66-51a18aae1b4a" providerId="ADAL" clId="{4EC0DF61-D17B-4F0F-97C3-64F3BCC54C37}" dt="2025-02-22T11:45:12.511" v="182" actId="1076"/>
          <ac:picMkLst>
            <pc:docMk/>
            <pc:sldMk cId="1249571153" sldId="344"/>
            <ac:picMk id="17" creationId="{B7D8BDBC-8D9E-4476-0FEB-03B71F7E971B}"/>
          </ac:picMkLst>
        </pc:picChg>
      </pc:sldChg>
      <pc:sldChg chg="addSp delSp modSp add mod">
        <pc:chgData name="Abels, Patrick" userId="ba666de4-0d21-43a6-8e66-51a18aae1b4a" providerId="ADAL" clId="{4EC0DF61-D17B-4F0F-97C3-64F3BCC54C37}" dt="2025-02-22T12:12:13.869" v="620" actId="1038"/>
        <pc:sldMkLst>
          <pc:docMk/>
          <pc:sldMk cId="1991900612" sldId="345"/>
        </pc:sldMkLst>
        <pc:spChg chg="mod">
          <ac:chgData name="Abels, Patrick" userId="ba666de4-0d21-43a6-8e66-51a18aae1b4a" providerId="ADAL" clId="{4EC0DF61-D17B-4F0F-97C3-64F3BCC54C37}" dt="2025-02-22T12:11:32.796" v="581" actId="20577"/>
          <ac:spMkLst>
            <pc:docMk/>
            <pc:sldMk cId="1991900612" sldId="345"/>
            <ac:spMk id="3" creationId="{DE23CABA-A60B-617E-7CC2-DCD481A6B795}"/>
          </ac:spMkLst>
        </pc:spChg>
        <pc:spChg chg="mod">
          <ac:chgData name="Abels, Patrick" userId="ba666de4-0d21-43a6-8e66-51a18aae1b4a" providerId="ADAL" clId="{4EC0DF61-D17B-4F0F-97C3-64F3BCC54C37}" dt="2025-02-22T12:12:13.869" v="620" actId="1038"/>
          <ac:spMkLst>
            <pc:docMk/>
            <pc:sldMk cId="1991900612" sldId="345"/>
            <ac:spMk id="5" creationId="{F31E1099-BA29-603D-FE91-6105B46EE779}"/>
          </ac:spMkLst>
        </pc:spChg>
        <pc:spChg chg="mod">
          <ac:chgData name="Abels, Patrick" userId="ba666de4-0d21-43a6-8e66-51a18aae1b4a" providerId="ADAL" clId="{4EC0DF61-D17B-4F0F-97C3-64F3BCC54C37}" dt="2025-02-22T12:12:13.869" v="620" actId="1038"/>
          <ac:spMkLst>
            <pc:docMk/>
            <pc:sldMk cId="1991900612" sldId="345"/>
            <ac:spMk id="6" creationId="{836EF4EA-1DC6-6083-6B49-6C635F516B04}"/>
          </ac:spMkLst>
        </pc:spChg>
        <pc:spChg chg="mod">
          <ac:chgData name="Abels, Patrick" userId="ba666de4-0d21-43a6-8e66-51a18aae1b4a" providerId="ADAL" clId="{4EC0DF61-D17B-4F0F-97C3-64F3BCC54C37}" dt="2025-02-22T12:12:13.869" v="620" actId="1038"/>
          <ac:spMkLst>
            <pc:docMk/>
            <pc:sldMk cId="1991900612" sldId="345"/>
            <ac:spMk id="7" creationId="{A6D815D8-5AE2-3DC0-009F-1C2AE64950E7}"/>
          </ac:spMkLst>
        </pc:spChg>
        <pc:spChg chg="mod">
          <ac:chgData name="Abels, Patrick" userId="ba666de4-0d21-43a6-8e66-51a18aae1b4a" providerId="ADAL" clId="{4EC0DF61-D17B-4F0F-97C3-64F3BCC54C37}" dt="2025-02-22T12:12:13.869" v="620" actId="1038"/>
          <ac:spMkLst>
            <pc:docMk/>
            <pc:sldMk cId="1991900612" sldId="345"/>
            <ac:spMk id="14" creationId="{99E96DB0-4006-0711-E588-227B942D4EB1}"/>
          </ac:spMkLst>
        </pc:spChg>
        <pc:spChg chg="mod">
          <ac:chgData name="Abels, Patrick" userId="ba666de4-0d21-43a6-8e66-51a18aae1b4a" providerId="ADAL" clId="{4EC0DF61-D17B-4F0F-97C3-64F3BCC54C37}" dt="2025-02-22T12:12:13.869" v="620" actId="1038"/>
          <ac:spMkLst>
            <pc:docMk/>
            <pc:sldMk cId="1991900612" sldId="345"/>
            <ac:spMk id="15" creationId="{30789DDA-1DCD-5EC3-6075-79528CAC7422}"/>
          </ac:spMkLst>
        </pc:spChg>
        <pc:spChg chg="mod">
          <ac:chgData name="Abels, Patrick" userId="ba666de4-0d21-43a6-8e66-51a18aae1b4a" providerId="ADAL" clId="{4EC0DF61-D17B-4F0F-97C3-64F3BCC54C37}" dt="2025-02-22T12:12:13.869" v="620" actId="1038"/>
          <ac:spMkLst>
            <pc:docMk/>
            <pc:sldMk cId="1991900612" sldId="345"/>
            <ac:spMk id="16" creationId="{89DB30BB-A3CD-318C-CEFE-BB0D87853675}"/>
          </ac:spMkLst>
        </pc:spChg>
        <pc:spChg chg="mod">
          <ac:chgData name="Abels, Patrick" userId="ba666de4-0d21-43a6-8e66-51a18aae1b4a" providerId="ADAL" clId="{4EC0DF61-D17B-4F0F-97C3-64F3BCC54C37}" dt="2025-02-22T12:12:13.869" v="620" actId="1038"/>
          <ac:spMkLst>
            <pc:docMk/>
            <pc:sldMk cId="1991900612" sldId="345"/>
            <ac:spMk id="21" creationId="{2BE12A18-1FB7-36A4-2143-4E3F23963112}"/>
          </ac:spMkLst>
        </pc:spChg>
        <pc:spChg chg="mod">
          <ac:chgData name="Abels, Patrick" userId="ba666de4-0d21-43a6-8e66-51a18aae1b4a" providerId="ADAL" clId="{4EC0DF61-D17B-4F0F-97C3-64F3BCC54C37}" dt="2025-02-22T12:12:13.869" v="620" actId="1038"/>
          <ac:spMkLst>
            <pc:docMk/>
            <pc:sldMk cId="1991900612" sldId="345"/>
            <ac:spMk id="47" creationId="{4DB129A8-6FE1-8069-339B-731EEACAF7E4}"/>
          </ac:spMkLst>
        </pc:spChg>
        <pc:spChg chg="mod">
          <ac:chgData name="Abels, Patrick" userId="ba666de4-0d21-43a6-8e66-51a18aae1b4a" providerId="ADAL" clId="{4EC0DF61-D17B-4F0F-97C3-64F3BCC54C37}" dt="2025-02-22T12:12:13.869" v="620" actId="1038"/>
          <ac:spMkLst>
            <pc:docMk/>
            <pc:sldMk cId="1991900612" sldId="345"/>
            <ac:spMk id="48" creationId="{956A95F3-E4C6-A7A3-2251-4F31D3B8717F}"/>
          </ac:spMkLst>
        </pc:spChg>
        <pc:graphicFrameChg chg="del">
          <ac:chgData name="Abels, Patrick" userId="ba666de4-0d21-43a6-8e66-51a18aae1b4a" providerId="ADAL" clId="{4EC0DF61-D17B-4F0F-97C3-64F3BCC54C37}" dt="2025-02-22T12:11:37.457" v="582" actId="478"/>
          <ac:graphicFrameMkLst>
            <pc:docMk/>
            <pc:sldMk cId="1991900612" sldId="345"/>
            <ac:graphicFrameMk id="4" creationId="{448185D5-AD11-6870-EC40-D3B8EBB188B5}"/>
          </ac:graphicFrameMkLst>
        </pc:graphicFrameChg>
        <pc:picChg chg="add mod">
          <ac:chgData name="Abels, Patrick" userId="ba666de4-0d21-43a6-8e66-51a18aae1b4a" providerId="ADAL" clId="{4EC0DF61-D17B-4F0F-97C3-64F3BCC54C37}" dt="2025-02-22T12:12:07.103" v="586" actId="1076"/>
          <ac:picMkLst>
            <pc:docMk/>
            <pc:sldMk cId="1991900612" sldId="345"/>
            <ac:picMk id="10" creationId="{341A97A8-C44E-3EDE-4981-073DB0900631}"/>
          </ac:picMkLst>
        </pc:picChg>
        <pc:picChg chg="mod">
          <ac:chgData name="Abels, Patrick" userId="ba666de4-0d21-43a6-8e66-51a18aae1b4a" providerId="ADAL" clId="{4EC0DF61-D17B-4F0F-97C3-64F3BCC54C37}" dt="2025-02-22T12:12:13.869" v="620" actId="1038"/>
          <ac:picMkLst>
            <pc:docMk/>
            <pc:sldMk cId="1991900612" sldId="345"/>
            <ac:picMk id="19" creationId="{2C3B5A78-8C24-883B-3A42-822E25AA9853}"/>
          </ac:picMkLst>
        </pc:picChg>
      </pc:sldChg>
      <pc:sldChg chg="addSp modSp new mod">
        <pc:chgData name="Abels, Patrick" userId="ba666de4-0d21-43a6-8e66-51a18aae1b4a" providerId="ADAL" clId="{4EC0DF61-D17B-4F0F-97C3-64F3BCC54C37}" dt="2025-02-22T12:15:36.508" v="669" actId="20577"/>
        <pc:sldMkLst>
          <pc:docMk/>
          <pc:sldMk cId="904412220" sldId="346"/>
        </pc:sldMkLst>
        <pc:spChg chg="mod">
          <ac:chgData name="Abels, Patrick" userId="ba666de4-0d21-43a6-8e66-51a18aae1b4a" providerId="ADAL" clId="{4EC0DF61-D17B-4F0F-97C3-64F3BCC54C37}" dt="2025-02-22T12:14:36.022" v="657" actId="20577"/>
          <ac:spMkLst>
            <pc:docMk/>
            <pc:sldMk cId="904412220" sldId="346"/>
            <ac:spMk id="2" creationId="{72441659-C4C4-B562-350A-D567CF5E09B7}"/>
          </ac:spMkLst>
        </pc:spChg>
        <pc:spChg chg="mod">
          <ac:chgData name="Abels, Patrick" userId="ba666de4-0d21-43a6-8e66-51a18aae1b4a" providerId="ADAL" clId="{4EC0DF61-D17B-4F0F-97C3-64F3BCC54C37}" dt="2025-02-22T12:13:44.010" v="628" actId="20577"/>
          <ac:spMkLst>
            <pc:docMk/>
            <pc:sldMk cId="904412220" sldId="346"/>
            <ac:spMk id="3" creationId="{942E47F2-B61F-B978-2EB8-DF4B5362282E}"/>
          </ac:spMkLst>
        </pc:spChg>
        <pc:graphicFrameChg chg="add mod modGraphic">
          <ac:chgData name="Abels, Patrick" userId="ba666de4-0d21-43a6-8e66-51a18aae1b4a" providerId="ADAL" clId="{4EC0DF61-D17B-4F0F-97C3-64F3BCC54C37}" dt="2025-02-22T12:15:36.508" v="669" actId="20577"/>
          <ac:graphicFrameMkLst>
            <pc:docMk/>
            <pc:sldMk cId="904412220" sldId="346"/>
            <ac:graphicFrameMk id="4" creationId="{95D177C5-A317-6902-AB1F-517A6095B796}"/>
          </ac:graphicFrameMkLst>
        </pc:graphicFrameChg>
      </pc:sldChg>
      <pc:sldChg chg="addSp modSp new mod">
        <pc:chgData name="Abels, Patrick" userId="ba666de4-0d21-43a6-8e66-51a18aae1b4a" providerId="ADAL" clId="{4EC0DF61-D17B-4F0F-97C3-64F3BCC54C37}" dt="2025-02-22T12:33:22.464" v="1751" actId="14100"/>
        <pc:sldMkLst>
          <pc:docMk/>
          <pc:sldMk cId="2299471647" sldId="347"/>
        </pc:sldMkLst>
        <pc:spChg chg="mod">
          <ac:chgData name="Abels, Patrick" userId="ba666de4-0d21-43a6-8e66-51a18aae1b4a" providerId="ADAL" clId="{4EC0DF61-D17B-4F0F-97C3-64F3BCC54C37}" dt="2025-02-22T12:31:22.750" v="1489" actId="20577"/>
          <ac:spMkLst>
            <pc:docMk/>
            <pc:sldMk cId="2299471647" sldId="347"/>
            <ac:spMk id="2" creationId="{A5821D85-2FEF-8A54-7901-EE5CCF686E58}"/>
          </ac:spMkLst>
        </pc:spChg>
        <pc:spChg chg="mod">
          <ac:chgData name="Abels, Patrick" userId="ba666de4-0d21-43a6-8e66-51a18aae1b4a" providerId="ADAL" clId="{4EC0DF61-D17B-4F0F-97C3-64F3BCC54C37}" dt="2025-02-22T12:15:54.998" v="677" actId="20577"/>
          <ac:spMkLst>
            <pc:docMk/>
            <pc:sldMk cId="2299471647" sldId="347"/>
            <ac:spMk id="3" creationId="{FDC17EB9-DA7D-ABE4-D4B2-A9816838888B}"/>
          </ac:spMkLst>
        </pc:spChg>
        <pc:spChg chg="add mod">
          <ac:chgData name="Abels, Patrick" userId="ba666de4-0d21-43a6-8e66-51a18aae1b4a" providerId="ADAL" clId="{4EC0DF61-D17B-4F0F-97C3-64F3BCC54C37}" dt="2025-02-22T12:31:29.097" v="1490" actId="1076"/>
          <ac:spMkLst>
            <pc:docMk/>
            <pc:sldMk cId="2299471647" sldId="347"/>
            <ac:spMk id="4" creationId="{E2EB8FD3-0D92-8A13-B5CB-8FDD3D124926}"/>
          </ac:spMkLst>
        </pc:spChg>
        <pc:spChg chg="add mod">
          <ac:chgData name="Abels, Patrick" userId="ba666de4-0d21-43a6-8e66-51a18aae1b4a" providerId="ADAL" clId="{4EC0DF61-D17B-4F0F-97C3-64F3BCC54C37}" dt="2025-02-22T12:31:29.097" v="1490" actId="1076"/>
          <ac:spMkLst>
            <pc:docMk/>
            <pc:sldMk cId="2299471647" sldId="347"/>
            <ac:spMk id="5" creationId="{42233B32-AB19-F0E7-629F-9B19C7051A8D}"/>
          </ac:spMkLst>
        </pc:spChg>
        <pc:spChg chg="add mod">
          <ac:chgData name="Abels, Patrick" userId="ba666de4-0d21-43a6-8e66-51a18aae1b4a" providerId="ADAL" clId="{4EC0DF61-D17B-4F0F-97C3-64F3BCC54C37}" dt="2025-02-22T12:31:29.097" v="1490" actId="1076"/>
          <ac:spMkLst>
            <pc:docMk/>
            <pc:sldMk cId="2299471647" sldId="347"/>
            <ac:spMk id="6" creationId="{7F3E9BA5-D7B6-66D0-02B0-342F5738C5F0}"/>
          </ac:spMkLst>
        </pc:spChg>
        <pc:spChg chg="add mod">
          <ac:chgData name="Abels, Patrick" userId="ba666de4-0d21-43a6-8e66-51a18aae1b4a" providerId="ADAL" clId="{4EC0DF61-D17B-4F0F-97C3-64F3BCC54C37}" dt="2025-02-22T12:31:29.097" v="1490" actId="1076"/>
          <ac:spMkLst>
            <pc:docMk/>
            <pc:sldMk cId="2299471647" sldId="347"/>
            <ac:spMk id="10" creationId="{46B46999-B336-F2F1-9D0D-4B4C06C17443}"/>
          </ac:spMkLst>
        </pc:spChg>
        <pc:spChg chg="add mod">
          <ac:chgData name="Abels, Patrick" userId="ba666de4-0d21-43a6-8e66-51a18aae1b4a" providerId="ADAL" clId="{4EC0DF61-D17B-4F0F-97C3-64F3BCC54C37}" dt="2025-02-22T12:31:29.097" v="1490" actId="1076"/>
          <ac:spMkLst>
            <pc:docMk/>
            <pc:sldMk cId="2299471647" sldId="347"/>
            <ac:spMk id="11" creationId="{EB81565A-1D57-A3C6-EC90-083EB21BB9DD}"/>
          </ac:spMkLst>
        </pc:spChg>
        <pc:spChg chg="add mod">
          <ac:chgData name="Abels, Patrick" userId="ba666de4-0d21-43a6-8e66-51a18aae1b4a" providerId="ADAL" clId="{4EC0DF61-D17B-4F0F-97C3-64F3BCC54C37}" dt="2025-02-22T12:31:29.097" v="1490" actId="1076"/>
          <ac:spMkLst>
            <pc:docMk/>
            <pc:sldMk cId="2299471647" sldId="347"/>
            <ac:spMk id="12" creationId="{2EE2298C-23F7-7147-F15A-516248BABA8B}"/>
          </ac:spMkLst>
        </pc:spChg>
        <pc:spChg chg="add mod">
          <ac:chgData name="Abels, Patrick" userId="ba666de4-0d21-43a6-8e66-51a18aae1b4a" providerId="ADAL" clId="{4EC0DF61-D17B-4F0F-97C3-64F3BCC54C37}" dt="2025-02-22T12:31:29.097" v="1490" actId="1076"/>
          <ac:spMkLst>
            <pc:docMk/>
            <pc:sldMk cId="2299471647" sldId="347"/>
            <ac:spMk id="17" creationId="{2033D286-3553-6425-DC05-62B474818D0D}"/>
          </ac:spMkLst>
        </pc:spChg>
        <pc:spChg chg="add mod">
          <ac:chgData name="Abels, Patrick" userId="ba666de4-0d21-43a6-8e66-51a18aae1b4a" providerId="ADAL" clId="{4EC0DF61-D17B-4F0F-97C3-64F3BCC54C37}" dt="2025-02-22T12:31:29.097" v="1490" actId="1076"/>
          <ac:spMkLst>
            <pc:docMk/>
            <pc:sldMk cId="2299471647" sldId="347"/>
            <ac:spMk id="32" creationId="{806903B5-0FB1-EA7B-75CF-CC3812F6E120}"/>
          </ac:spMkLst>
        </pc:spChg>
        <pc:spChg chg="add mod">
          <ac:chgData name="Abels, Patrick" userId="ba666de4-0d21-43a6-8e66-51a18aae1b4a" providerId="ADAL" clId="{4EC0DF61-D17B-4F0F-97C3-64F3BCC54C37}" dt="2025-02-22T12:31:29.097" v="1490" actId="1076"/>
          <ac:spMkLst>
            <pc:docMk/>
            <pc:sldMk cId="2299471647" sldId="347"/>
            <ac:spMk id="33" creationId="{51B04690-6032-9B5E-41C7-0DD2F6C99614}"/>
          </ac:spMkLst>
        </pc:spChg>
        <pc:spChg chg="add mod">
          <ac:chgData name="Abels, Patrick" userId="ba666de4-0d21-43a6-8e66-51a18aae1b4a" providerId="ADAL" clId="{4EC0DF61-D17B-4F0F-97C3-64F3BCC54C37}" dt="2025-02-22T12:31:53.752" v="1528" actId="1035"/>
          <ac:spMkLst>
            <pc:docMk/>
            <pc:sldMk cId="2299471647" sldId="347"/>
            <ac:spMk id="34" creationId="{1DC4CB69-27BE-6C2D-9BE0-2956A9A22865}"/>
          </ac:spMkLst>
        </pc:spChg>
        <pc:spChg chg="add mod">
          <ac:chgData name="Abels, Patrick" userId="ba666de4-0d21-43a6-8e66-51a18aae1b4a" providerId="ADAL" clId="{4EC0DF61-D17B-4F0F-97C3-64F3BCC54C37}" dt="2025-02-22T12:32:04.082" v="1553" actId="1038"/>
          <ac:spMkLst>
            <pc:docMk/>
            <pc:sldMk cId="2299471647" sldId="347"/>
            <ac:spMk id="35" creationId="{0554E8E3-EA24-6E96-CEBD-29A145951028}"/>
          </ac:spMkLst>
        </pc:spChg>
        <pc:spChg chg="add mod">
          <ac:chgData name="Abels, Patrick" userId="ba666de4-0d21-43a6-8e66-51a18aae1b4a" providerId="ADAL" clId="{4EC0DF61-D17B-4F0F-97C3-64F3BCC54C37}" dt="2025-02-22T12:32:21.668" v="1621" actId="1038"/>
          <ac:spMkLst>
            <pc:docMk/>
            <pc:sldMk cId="2299471647" sldId="347"/>
            <ac:spMk id="36" creationId="{F40A9080-309C-3B64-0B1F-8D045FC13759}"/>
          </ac:spMkLst>
        </pc:spChg>
        <pc:spChg chg="add mod">
          <ac:chgData name="Abels, Patrick" userId="ba666de4-0d21-43a6-8e66-51a18aae1b4a" providerId="ADAL" clId="{4EC0DF61-D17B-4F0F-97C3-64F3BCC54C37}" dt="2025-02-22T12:33:05.021" v="1745" actId="1038"/>
          <ac:spMkLst>
            <pc:docMk/>
            <pc:sldMk cId="2299471647" sldId="347"/>
            <ac:spMk id="41" creationId="{CEF3B876-C378-11CB-4030-D74AFB5E77A6}"/>
          </ac:spMkLst>
        </pc:spChg>
        <pc:picChg chg="add mod">
          <ac:chgData name="Abels, Patrick" userId="ba666de4-0d21-43a6-8e66-51a18aae1b4a" providerId="ADAL" clId="{4EC0DF61-D17B-4F0F-97C3-64F3BCC54C37}" dt="2025-02-22T12:31:29.097" v="1490" actId="1076"/>
          <ac:picMkLst>
            <pc:docMk/>
            <pc:sldMk cId="2299471647" sldId="347"/>
            <ac:picMk id="13" creationId="{128051EB-37CD-AB59-9676-F3A67770C238}"/>
          </ac:picMkLst>
        </pc:picChg>
        <pc:picChg chg="add mod">
          <ac:chgData name="Abels, Patrick" userId="ba666de4-0d21-43a6-8e66-51a18aae1b4a" providerId="ADAL" clId="{4EC0DF61-D17B-4F0F-97C3-64F3BCC54C37}" dt="2025-02-22T12:32:40.471" v="1623" actId="1076"/>
          <ac:picMkLst>
            <pc:docMk/>
            <pc:sldMk cId="2299471647" sldId="347"/>
            <ac:picMk id="37" creationId="{706872B1-CBB0-16C5-B7A6-18B8FF1D2416}"/>
          </ac:picMkLst>
        </pc:picChg>
        <pc:cxnChg chg="add mod">
          <ac:chgData name="Abels, Patrick" userId="ba666de4-0d21-43a6-8e66-51a18aae1b4a" providerId="ADAL" clId="{4EC0DF61-D17B-4F0F-97C3-64F3BCC54C37}" dt="2025-02-22T12:32:53.768" v="1692" actId="1035"/>
          <ac:cxnSpMkLst>
            <pc:docMk/>
            <pc:sldMk cId="2299471647" sldId="347"/>
            <ac:cxnSpMk id="38" creationId="{1C97B974-E539-F97F-C5B4-46D99D3A3499}"/>
          </ac:cxnSpMkLst>
        </pc:cxnChg>
        <pc:cxnChg chg="add mod">
          <ac:chgData name="Abels, Patrick" userId="ba666de4-0d21-43a6-8e66-51a18aae1b4a" providerId="ADAL" clId="{4EC0DF61-D17B-4F0F-97C3-64F3BCC54C37}" dt="2025-02-22T12:32:53.768" v="1692" actId="1035"/>
          <ac:cxnSpMkLst>
            <pc:docMk/>
            <pc:sldMk cId="2299471647" sldId="347"/>
            <ac:cxnSpMk id="39" creationId="{9B92404F-9DA6-10D9-AF00-5A3C610C64CE}"/>
          </ac:cxnSpMkLst>
        </pc:cxnChg>
        <pc:cxnChg chg="add mod">
          <ac:chgData name="Abels, Patrick" userId="ba666de4-0d21-43a6-8e66-51a18aae1b4a" providerId="ADAL" clId="{4EC0DF61-D17B-4F0F-97C3-64F3BCC54C37}" dt="2025-02-22T12:32:53.768" v="1692" actId="1035"/>
          <ac:cxnSpMkLst>
            <pc:docMk/>
            <pc:sldMk cId="2299471647" sldId="347"/>
            <ac:cxnSpMk id="40" creationId="{BB37A2D5-797A-8DE9-A971-13B70868D5D6}"/>
          </ac:cxnSpMkLst>
        </pc:cxnChg>
        <pc:cxnChg chg="add mod">
          <ac:chgData name="Abels, Patrick" userId="ba666de4-0d21-43a6-8e66-51a18aae1b4a" providerId="ADAL" clId="{4EC0DF61-D17B-4F0F-97C3-64F3BCC54C37}" dt="2025-02-22T12:33:22.464" v="1751" actId="14100"/>
          <ac:cxnSpMkLst>
            <pc:docMk/>
            <pc:sldMk cId="2299471647" sldId="347"/>
            <ac:cxnSpMk id="42" creationId="{23520EF6-CD18-E05F-66A7-BE5FB6A0C2E0}"/>
          </ac:cxnSpMkLst>
        </pc:cxnChg>
        <pc:cxnChg chg="add mod">
          <ac:chgData name="Abels, Patrick" userId="ba666de4-0d21-43a6-8e66-51a18aae1b4a" providerId="ADAL" clId="{4EC0DF61-D17B-4F0F-97C3-64F3BCC54C37}" dt="2025-02-22T12:33:19.902" v="1750" actId="14100"/>
          <ac:cxnSpMkLst>
            <pc:docMk/>
            <pc:sldMk cId="2299471647" sldId="347"/>
            <ac:cxnSpMk id="43" creationId="{FFF4A2B0-D7CB-E284-8F38-6A2112FEA76C}"/>
          </ac:cxnSpMkLst>
        </pc:cxnChg>
      </pc:sldChg>
      <pc:sldChg chg="addSp delSp modSp add mod">
        <pc:chgData name="Abels, Patrick" userId="ba666de4-0d21-43a6-8e66-51a18aae1b4a" providerId="ADAL" clId="{4EC0DF61-D17B-4F0F-97C3-64F3BCC54C37}" dt="2025-02-22T12:36:49.438" v="2111" actId="1035"/>
        <pc:sldMkLst>
          <pc:docMk/>
          <pc:sldMk cId="2828070404" sldId="348"/>
        </pc:sldMkLst>
        <pc:spChg chg="mod">
          <ac:chgData name="Abels, Patrick" userId="ba666de4-0d21-43a6-8e66-51a18aae1b4a" providerId="ADAL" clId="{4EC0DF61-D17B-4F0F-97C3-64F3BCC54C37}" dt="2025-02-22T12:31:37.908" v="1493" actId="6549"/>
          <ac:spMkLst>
            <pc:docMk/>
            <pc:sldMk cId="2828070404" sldId="348"/>
            <ac:spMk id="2" creationId="{DB4B2572-D514-C23D-57B3-3F3879D9F970}"/>
          </ac:spMkLst>
        </pc:spChg>
        <pc:spChg chg="del">
          <ac:chgData name="Abels, Patrick" userId="ba666de4-0d21-43a6-8e66-51a18aae1b4a" providerId="ADAL" clId="{4EC0DF61-D17B-4F0F-97C3-64F3BCC54C37}" dt="2025-02-22T12:31:34.480" v="1491" actId="478"/>
          <ac:spMkLst>
            <pc:docMk/>
            <pc:sldMk cId="2828070404" sldId="348"/>
            <ac:spMk id="4" creationId="{C1BA818C-6AC7-8FAE-4E4D-FC50757D9AFD}"/>
          </ac:spMkLst>
        </pc:spChg>
        <pc:spChg chg="del">
          <ac:chgData name="Abels, Patrick" userId="ba666de4-0d21-43a6-8e66-51a18aae1b4a" providerId="ADAL" clId="{4EC0DF61-D17B-4F0F-97C3-64F3BCC54C37}" dt="2025-02-22T12:31:34.480" v="1491" actId="478"/>
          <ac:spMkLst>
            <pc:docMk/>
            <pc:sldMk cId="2828070404" sldId="348"/>
            <ac:spMk id="5" creationId="{6C10F4B1-B713-64F7-394B-C93083C62B1C}"/>
          </ac:spMkLst>
        </pc:spChg>
        <pc:spChg chg="del">
          <ac:chgData name="Abels, Patrick" userId="ba666de4-0d21-43a6-8e66-51a18aae1b4a" providerId="ADAL" clId="{4EC0DF61-D17B-4F0F-97C3-64F3BCC54C37}" dt="2025-02-22T12:31:34.480" v="1491" actId="478"/>
          <ac:spMkLst>
            <pc:docMk/>
            <pc:sldMk cId="2828070404" sldId="348"/>
            <ac:spMk id="6" creationId="{933715BB-A1AA-2FFA-273F-6BAF9FB6BF5B}"/>
          </ac:spMkLst>
        </pc:spChg>
        <pc:spChg chg="del">
          <ac:chgData name="Abels, Patrick" userId="ba666de4-0d21-43a6-8e66-51a18aae1b4a" providerId="ADAL" clId="{4EC0DF61-D17B-4F0F-97C3-64F3BCC54C37}" dt="2025-02-22T12:31:34.480" v="1491" actId="478"/>
          <ac:spMkLst>
            <pc:docMk/>
            <pc:sldMk cId="2828070404" sldId="348"/>
            <ac:spMk id="10" creationId="{DFBD9C8A-2913-BB66-C807-F62C159FE4E9}"/>
          </ac:spMkLst>
        </pc:spChg>
        <pc:spChg chg="del">
          <ac:chgData name="Abels, Patrick" userId="ba666de4-0d21-43a6-8e66-51a18aae1b4a" providerId="ADAL" clId="{4EC0DF61-D17B-4F0F-97C3-64F3BCC54C37}" dt="2025-02-22T12:31:34.480" v="1491" actId="478"/>
          <ac:spMkLst>
            <pc:docMk/>
            <pc:sldMk cId="2828070404" sldId="348"/>
            <ac:spMk id="11" creationId="{E58F3526-30E2-C840-D7A6-EEC8E5615CA5}"/>
          </ac:spMkLst>
        </pc:spChg>
        <pc:spChg chg="del">
          <ac:chgData name="Abels, Patrick" userId="ba666de4-0d21-43a6-8e66-51a18aae1b4a" providerId="ADAL" clId="{4EC0DF61-D17B-4F0F-97C3-64F3BCC54C37}" dt="2025-02-22T12:31:34.480" v="1491" actId="478"/>
          <ac:spMkLst>
            <pc:docMk/>
            <pc:sldMk cId="2828070404" sldId="348"/>
            <ac:spMk id="12" creationId="{FC1F4228-9168-56B1-E211-E2F4AC02DA62}"/>
          </ac:spMkLst>
        </pc:spChg>
        <pc:spChg chg="del">
          <ac:chgData name="Abels, Patrick" userId="ba666de4-0d21-43a6-8e66-51a18aae1b4a" providerId="ADAL" clId="{4EC0DF61-D17B-4F0F-97C3-64F3BCC54C37}" dt="2025-02-22T12:31:34.480" v="1491" actId="478"/>
          <ac:spMkLst>
            <pc:docMk/>
            <pc:sldMk cId="2828070404" sldId="348"/>
            <ac:spMk id="17" creationId="{0C8DB7E3-4D50-75F6-6C68-C436BC0132D5}"/>
          </ac:spMkLst>
        </pc:spChg>
        <pc:spChg chg="del">
          <ac:chgData name="Abels, Patrick" userId="ba666de4-0d21-43a6-8e66-51a18aae1b4a" providerId="ADAL" clId="{4EC0DF61-D17B-4F0F-97C3-64F3BCC54C37}" dt="2025-02-22T12:31:34.480" v="1491" actId="478"/>
          <ac:spMkLst>
            <pc:docMk/>
            <pc:sldMk cId="2828070404" sldId="348"/>
            <ac:spMk id="32" creationId="{700FCB65-9CC7-CDE0-5AF5-3B9F0A4398A8}"/>
          </ac:spMkLst>
        </pc:spChg>
        <pc:spChg chg="del">
          <ac:chgData name="Abels, Patrick" userId="ba666de4-0d21-43a6-8e66-51a18aae1b4a" providerId="ADAL" clId="{4EC0DF61-D17B-4F0F-97C3-64F3BCC54C37}" dt="2025-02-22T12:31:34.480" v="1491" actId="478"/>
          <ac:spMkLst>
            <pc:docMk/>
            <pc:sldMk cId="2828070404" sldId="348"/>
            <ac:spMk id="33" creationId="{96EC3917-9AC1-0809-D1A2-DEA4EFAEAB58}"/>
          </ac:spMkLst>
        </pc:spChg>
        <pc:spChg chg="add mod">
          <ac:chgData name="Abels, Patrick" userId="ba666de4-0d21-43a6-8e66-51a18aae1b4a" providerId="ADAL" clId="{4EC0DF61-D17B-4F0F-97C3-64F3BCC54C37}" dt="2025-02-22T12:33:58.305" v="1859" actId="1036"/>
          <ac:spMkLst>
            <pc:docMk/>
            <pc:sldMk cId="2828070404" sldId="348"/>
            <ac:spMk id="35" creationId="{D0D64DE5-BB66-11C1-427B-701EE889C8F2}"/>
          </ac:spMkLst>
        </pc:spChg>
        <pc:spChg chg="add mod">
          <ac:chgData name="Abels, Patrick" userId="ba666de4-0d21-43a6-8e66-51a18aae1b4a" providerId="ADAL" clId="{4EC0DF61-D17B-4F0F-97C3-64F3BCC54C37}" dt="2025-02-22T12:33:58.305" v="1859" actId="1036"/>
          <ac:spMkLst>
            <pc:docMk/>
            <pc:sldMk cId="2828070404" sldId="348"/>
            <ac:spMk id="36" creationId="{2F167BA8-B446-8BAA-7271-8FB0E4373E2C}"/>
          </ac:spMkLst>
        </pc:spChg>
        <pc:spChg chg="add mod">
          <ac:chgData name="Abels, Patrick" userId="ba666de4-0d21-43a6-8e66-51a18aae1b4a" providerId="ADAL" clId="{4EC0DF61-D17B-4F0F-97C3-64F3BCC54C37}" dt="2025-02-22T12:33:58.305" v="1859" actId="1036"/>
          <ac:spMkLst>
            <pc:docMk/>
            <pc:sldMk cId="2828070404" sldId="348"/>
            <ac:spMk id="40" creationId="{C72931C3-6802-19A0-3F9A-313098D49485}"/>
          </ac:spMkLst>
        </pc:spChg>
        <pc:spChg chg="add mod">
          <ac:chgData name="Abels, Patrick" userId="ba666de4-0d21-43a6-8e66-51a18aae1b4a" providerId="ADAL" clId="{4EC0DF61-D17B-4F0F-97C3-64F3BCC54C37}" dt="2025-02-22T12:33:58.305" v="1859" actId="1036"/>
          <ac:spMkLst>
            <pc:docMk/>
            <pc:sldMk cId="2828070404" sldId="348"/>
            <ac:spMk id="41" creationId="{0E7E07E7-A13C-5A7E-8B84-EADE5B13734C}"/>
          </ac:spMkLst>
        </pc:spChg>
        <pc:spChg chg="add mod">
          <ac:chgData name="Abels, Patrick" userId="ba666de4-0d21-43a6-8e66-51a18aae1b4a" providerId="ADAL" clId="{4EC0DF61-D17B-4F0F-97C3-64F3BCC54C37}" dt="2025-02-22T12:33:58.305" v="1859" actId="1036"/>
          <ac:spMkLst>
            <pc:docMk/>
            <pc:sldMk cId="2828070404" sldId="348"/>
            <ac:spMk id="42" creationId="{CA2750F2-43D8-7BB6-B074-20B390647040}"/>
          </ac:spMkLst>
        </pc:spChg>
        <pc:spChg chg="mod">
          <ac:chgData name="Abels, Patrick" userId="ba666de4-0d21-43a6-8e66-51a18aae1b4a" providerId="ADAL" clId="{4EC0DF61-D17B-4F0F-97C3-64F3BCC54C37}" dt="2025-02-22T12:36:12.055" v="2003" actId="1035"/>
          <ac:spMkLst>
            <pc:docMk/>
            <pc:sldMk cId="2828070404" sldId="348"/>
            <ac:spMk id="47" creationId="{98154B72-1E82-570F-98F6-EAB048A8F54C}"/>
          </ac:spMkLst>
        </pc:spChg>
        <pc:spChg chg="add del mod">
          <ac:chgData name="Abels, Patrick" userId="ba666de4-0d21-43a6-8e66-51a18aae1b4a" providerId="ADAL" clId="{4EC0DF61-D17B-4F0F-97C3-64F3BCC54C37}" dt="2025-02-22T12:36:28.709" v="2007" actId="478"/>
          <ac:spMkLst>
            <pc:docMk/>
            <pc:sldMk cId="2828070404" sldId="348"/>
            <ac:spMk id="62" creationId="{9D60F5D3-C88A-0AD2-6B4D-B4B96DF52F6F}"/>
          </ac:spMkLst>
        </pc:spChg>
        <pc:spChg chg="add mod">
          <ac:chgData name="Abels, Patrick" userId="ba666de4-0d21-43a6-8e66-51a18aae1b4a" providerId="ADAL" clId="{4EC0DF61-D17B-4F0F-97C3-64F3BCC54C37}" dt="2025-02-22T12:33:58.305" v="1859" actId="1036"/>
          <ac:spMkLst>
            <pc:docMk/>
            <pc:sldMk cId="2828070404" sldId="348"/>
            <ac:spMk id="63" creationId="{4D65F4AB-5D1B-C401-6CFF-B2FA972E520F}"/>
          </ac:spMkLst>
        </pc:spChg>
        <pc:spChg chg="add del mod">
          <ac:chgData name="Abels, Patrick" userId="ba666de4-0d21-43a6-8e66-51a18aae1b4a" providerId="ADAL" clId="{4EC0DF61-D17B-4F0F-97C3-64F3BCC54C37}" dt="2025-02-22T12:36:30.231" v="2008" actId="478"/>
          <ac:spMkLst>
            <pc:docMk/>
            <pc:sldMk cId="2828070404" sldId="348"/>
            <ac:spMk id="64" creationId="{B3664B34-C1EC-111C-F6D7-5A317D322B1F}"/>
          </ac:spMkLst>
        </pc:spChg>
        <pc:spChg chg="add del mod">
          <ac:chgData name="Abels, Patrick" userId="ba666de4-0d21-43a6-8e66-51a18aae1b4a" providerId="ADAL" clId="{4EC0DF61-D17B-4F0F-97C3-64F3BCC54C37}" dt="2025-02-22T12:36:32.312" v="2009" actId="478"/>
          <ac:spMkLst>
            <pc:docMk/>
            <pc:sldMk cId="2828070404" sldId="348"/>
            <ac:spMk id="65" creationId="{F4CD0ECF-038C-AB89-7612-824B3D0DC779}"/>
          </ac:spMkLst>
        </pc:spChg>
        <pc:spChg chg="add mod">
          <ac:chgData name="Abels, Patrick" userId="ba666de4-0d21-43a6-8e66-51a18aae1b4a" providerId="ADAL" clId="{4EC0DF61-D17B-4F0F-97C3-64F3BCC54C37}" dt="2025-02-22T12:36:41.603" v="2049" actId="1035"/>
          <ac:spMkLst>
            <pc:docMk/>
            <pc:sldMk cId="2828070404" sldId="348"/>
            <ac:spMk id="71" creationId="{ABA4297C-4CCF-3EE1-BD99-5331222A42F6}"/>
          </ac:spMkLst>
        </pc:spChg>
        <pc:spChg chg="add mod">
          <ac:chgData name="Abels, Patrick" userId="ba666de4-0d21-43a6-8e66-51a18aae1b4a" providerId="ADAL" clId="{4EC0DF61-D17B-4F0F-97C3-64F3BCC54C37}" dt="2025-02-22T12:36:38.785" v="2044" actId="1036"/>
          <ac:spMkLst>
            <pc:docMk/>
            <pc:sldMk cId="2828070404" sldId="348"/>
            <ac:spMk id="82" creationId="{C7A988D7-78DD-49AF-B9BD-E4FC07058D5B}"/>
          </ac:spMkLst>
        </pc:spChg>
        <pc:spChg chg="add mod">
          <ac:chgData name="Abels, Patrick" userId="ba666de4-0d21-43a6-8e66-51a18aae1b4a" providerId="ADAL" clId="{4EC0DF61-D17B-4F0F-97C3-64F3BCC54C37}" dt="2025-02-22T12:36:46.432" v="2092" actId="1035"/>
          <ac:spMkLst>
            <pc:docMk/>
            <pc:sldMk cId="2828070404" sldId="348"/>
            <ac:spMk id="83" creationId="{04B9D2B5-B932-2599-D285-8EA5AA56F3D8}"/>
          </ac:spMkLst>
        </pc:spChg>
        <pc:spChg chg="add mod">
          <ac:chgData name="Abels, Patrick" userId="ba666de4-0d21-43a6-8e66-51a18aae1b4a" providerId="ADAL" clId="{4EC0DF61-D17B-4F0F-97C3-64F3BCC54C37}" dt="2025-02-22T12:36:49.438" v="2111" actId="1035"/>
          <ac:spMkLst>
            <pc:docMk/>
            <pc:sldMk cId="2828070404" sldId="348"/>
            <ac:spMk id="84" creationId="{61C30430-B09A-0713-49F3-8F3D0A91063D}"/>
          </ac:spMkLst>
        </pc:spChg>
        <pc:picChg chg="del">
          <ac:chgData name="Abels, Patrick" userId="ba666de4-0d21-43a6-8e66-51a18aae1b4a" providerId="ADAL" clId="{4EC0DF61-D17B-4F0F-97C3-64F3BCC54C37}" dt="2025-02-22T12:31:34.480" v="1491" actId="478"/>
          <ac:picMkLst>
            <pc:docMk/>
            <pc:sldMk cId="2828070404" sldId="348"/>
            <ac:picMk id="13" creationId="{7E02E987-A8C3-5299-8E9F-1ADAF6DF3B2D}"/>
          </ac:picMkLst>
        </pc:picChg>
        <pc:picChg chg="del">
          <ac:chgData name="Abels, Patrick" userId="ba666de4-0d21-43a6-8e66-51a18aae1b4a" providerId="ADAL" clId="{4EC0DF61-D17B-4F0F-97C3-64F3BCC54C37}" dt="2025-02-22T12:35:09.233" v="1883" actId="478"/>
          <ac:picMkLst>
            <pc:docMk/>
            <pc:sldMk cId="2828070404" sldId="348"/>
            <ac:picMk id="43" creationId="{321BBC54-83B9-F5F4-F4A7-85201ACD9BCF}"/>
          </ac:picMkLst>
        </pc:picChg>
        <pc:picChg chg="del">
          <ac:chgData name="Abels, Patrick" userId="ba666de4-0d21-43a6-8e66-51a18aae1b4a" providerId="ADAL" clId="{4EC0DF61-D17B-4F0F-97C3-64F3BCC54C37}" dt="2025-02-22T12:35:10.511" v="1884" actId="478"/>
          <ac:picMkLst>
            <pc:docMk/>
            <pc:sldMk cId="2828070404" sldId="348"/>
            <ac:picMk id="44" creationId="{2B46E171-8EB4-FA3C-CADD-2818F8B4655C}"/>
          </ac:picMkLst>
        </pc:picChg>
        <pc:picChg chg="mod">
          <ac:chgData name="Abels, Patrick" userId="ba666de4-0d21-43a6-8e66-51a18aae1b4a" providerId="ADAL" clId="{4EC0DF61-D17B-4F0F-97C3-64F3BCC54C37}" dt="2025-02-22T12:36:12.055" v="2003" actId="1035"/>
          <ac:picMkLst>
            <pc:docMk/>
            <pc:sldMk cId="2828070404" sldId="348"/>
            <ac:picMk id="45" creationId="{F39AC12E-604B-6B7B-3963-1562B24A247F}"/>
          </ac:picMkLst>
        </pc:picChg>
        <pc:picChg chg="mod modCrop">
          <ac:chgData name="Abels, Patrick" userId="ba666de4-0d21-43a6-8e66-51a18aae1b4a" providerId="ADAL" clId="{4EC0DF61-D17B-4F0F-97C3-64F3BCC54C37}" dt="2025-02-22T12:35:05.558" v="1882" actId="1035"/>
          <ac:picMkLst>
            <pc:docMk/>
            <pc:sldMk cId="2828070404" sldId="348"/>
            <ac:picMk id="46" creationId="{ADDCFE91-1818-6B77-0611-ECDE6D25669D}"/>
          </ac:picMkLst>
        </pc:picChg>
        <pc:picChg chg="del">
          <ac:chgData name="Abels, Patrick" userId="ba666de4-0d21-43a6-8e66-51a18aae1b4a" providerId="ADAL" clId="{4EC0DF61-D17B-4F0F-97C3-64F3BCC54C37}" dt="2025-02-22T12:35:11.545" v="1885" actId="478"/>
          <ac:picMkLst>
            <pc:docMk/>
            <pc:sldMk cId="2828070404" sldId="348"/>
            <ac:picMk id="67" creationId="{6D36EF3B-3B49-0B25-C141-818D4B2B1172}"/>
          </ac:picMkLst>
        </pc:picChg>
        <pc:picChg chg="add mod modCrop">
          <ac:chgData name="Abels, Patrick" userId="ba666de4-0d21-43a6-8e66-51a18aae1b4a" providerId="ADAL" clId="{4EC0DF61-D17B-4F0F-97C3-64F3BCC54C37}" dt="2025-02-22T12:36:12.055" v="2003" actId="1035"/>
          <ac:picMkLst>
            <pc:docMk/>
            <pc:sldMk cId="2828070404" sldId="348"/>
            <ac:picMk id="76" creationId="{58F8A678-70C9-38EC-8639-21B13BD46574}"/>
          </ac:picMkLst>
        </pc:picChg>
        <pc:picChg chg="add mod ord">
          <ac:chgData name="Abels, Patrick" userId="ba666de4-0d21-43a6-8e66-51a18aae1b4a" providerId="ADAL" clId="{4EC0DF61-D17B-4F0F-97C3-64F3BCC54C37}" dt="2025-02-22T12:35:51.294" v="1988" actId="1035"/>
          <ac:picMkLst>
            <pc:docMk/>
            <pc:sldMk cId="2828070404" sldId="348"/>
            <ac:picMk id="77" creationId="{D91BD064-F5B1-8C52-0EC1-8494D2861664}"/>
          </ac:picMkLst>
        </pc:picChg>
        <pc:picChg chg="add mod ord">
          <ac:chgData name="Abels, Patrick" userId="ba666de4-0d21-43a6-8e66-51a18aae1b4a" providerId="ADAL" clId="{4EC0DF61-D17B-4F0F-97C3-64F3BCC54C37}" dt="2025-02-22T12:35:48.653" v="1984" actId="1035"/>
          <ac:picMkLst>
            <pc:docMk/>
            <pc:sldMk cId="2828070404" sldId="348"/>
            <ac:picMk id="78" creationId="{5C8DB53B-9A61-1BB6-C73B-783256A51891}"/>
          </ac:picMkLst>
        </pc:picChg>
        <pc:picChg chg="add mod ord">
          <ac:chgData name="Abels, Patrick" userId="ba666de4-0d21-43a6-8e66-51a18aae1b4a" providerId="ADAL" clId="{4EC0DF61-D17B-4F0F-97C3-64F3BCC54C37}" dt="2025-02-22T12:35:44.309" v="1973" actId="1035"/>
          <ac:picMkLst>
            <pc:docMk/>
            <pc:sldMk cId="2828070404" sldId="348"/>
            <ac:picMk id="79" creationId="{6CED780F-5DCE-64B5-3A6B-F6BF2B87C686}"/>
          </ac:picMkLst>
        </pc:picChg>
        <pc:cxnChg chg="mod">
          <ac:chgData name="Abels, Patrick" userId="ba666de4-0d21-43a6-8e66-51a18aae1b4a" providerId="ADAL" clId="{4EC0DF61-D17B-4F0F-97C3-64F3BCC54C37}" dt="2025-02-22T12:36:12.055" v="2003" actId="1035"/>
          <ac:cxnSpMkLst>
            <pc:docMk/>
            <pc:sldMk cId="2828070404" sldId="348"/>
            <ac:cxnSpMk id="48" creationId="{041E516C-01A9-7DEB-1E00-215C69EBD6CA}"/>
          </ac:cxnSpMkLst>
        </pc:cxnChg>
        <pc:cxnChg chg="mod">
          <ac:chgData name="Abels, Patrick" userId="ba666de4-0d21-43a6-8e66-51a18aae1b4a" providerId="ADAL" clId="{4EC0DF61-D17B-4F0F-97C3-64F3BCC54C37}" dt="2025-02-22T12:36:12.055" v="2003" actId="1035"/>
          <ac:cxnSpMkLst>
            <pc:docMk/>
            <pc:sldMk cId="2828070404" sldId="348"/>
            <ac:cxnSpMk id="49" creationId="{C9B94FCD-B672-CCFE-3F36-CC049C52C828}"/>
          </ac:cxnSpMkLst>
        </pc:cxnChg>
        <pc:cxnChg chg="mod">
          <ac:chgData name="Abels, Patrick" userId="ba666de4-0d21-43a6-8e66-51a18aae1b4a" providerId="ADAL" clId="{4EC0DF61-D17B-4F0F-97C3-64F3BCC54C37}" dt="2025-02-22T12:36:12.055" v="2003" actId="1035"/>
          <ac:cxnSpMkLst>
            <pc:docMk/>
            <pc:sldMk cId="2828070404" sldId="348"/>
            <ac:cxnSpMk id="50" creationId="{927B45D7-862A-4CE8-3822-2EDAD7F1A16F}"/>
          </ac:cxnSpMkLst>
        </pc:cxnChg>
        <pc:cxnChg chg="mod">
          <ac:chgData name="Abels, Patrick" userId="ba666de4-0d21-43a6-8e66-51a18aae1b4a" providerId="ADAL" clId="{4EC0DF61-D17B-4F0F-97C3-64F3BCC54C37}" dt="2025-02-22T12:36:12.055" v="2003" actId="1035"/>
          <ac:cxnSpMkLst>
            <pc:docMk/>
            <pc:sldMk cId="2828070404" sldId="348"/>
            <ac:cxnSpMk id="51" creationId="{4C56C739-3559-5D8A-B009-AAEC0FA0B1D7}"/>
          </ac:cxnSpMkLst>
        </pc:cxnChg>
        <pc:cxnChg chg="mod">
          <ac:chgData name="Abels, Patrick" userId="ba666de4-0d21-43a6-8e66-51a18aae1b4a" providerId="ADAL" clId="{4EC0DF61-D17B-4F0F-97C3-64F3BCC54C37}" dt="2025-02-22T12:36:12.055" v="2003" actId="1035"/>
          <ac:cxnSpMkLst>
            <pc:docMk/>
            <pc:sldMk cId="2828070404" sldId="348"/>
            <ac:cxnSpMk id="52" creationId="{DE7ADACB-4321-30CB-8987-E649F96A5DCE}"/>
          </ac:cxnSpMkLst>
        </pc:cxnChg>
        <pc:cxnChg chg="mod">
          <ac:chgData name="Abels, Patrick" userId="ba666de4-0d21-43a6-8e66-51a18aae1b4a" providerId="ADAL" clId="{4EC0DF61-D17B-4F0F-97C3-64F3BCC54C37}" dt="2025-02-22T12:36:12.055" v="2003" actId="1035"/>
          <ac:cxnSpMkLst>
            <pc:docMk/>
            <pc:sldMk cId="2828070404" sldId="348"/>
            <ac:cxnSpMk id="72" creationId="{918CE602-5130-6843-D0BC-A571FD5EEFF5}"/>
          </ac:cxnSpMkLst>
        </pc:cxnChg>
        <pc:cxnChg chg="mod">
          <ac:chgData name="Abels, Patrick" userId="ba666de4-0d21-43a6-8e66-51a18aae1b4a" providerId="ADAL" clId="{4EC0DF61-D17B-4F0F-97C3-64F3BCC54C37}" dt="2025-02-22T12:36:12.055" v="2003" actId="1035"/>
          <ac:cxnSpMkLst>
            <pc:docMk/>
            <pc:sldMk cId="2828070404" sldId="348"/>
            <ac:cxnSpMk id="73" creationId="{85B49674-472A-0993-B8A5-84038C72F913}"/>
          </ac:cxnSpMkLst>
        </pc:cxnChg>
        <pc:cxnChg chg="add mod">
          <ac:chgData name="Abels, Patrick" userId="ba666de4-0d21-43a6-8e66-51a18aae1b4a" providerId="ADAL" clId="{4EC0DF61-D17B-4F0F-97C3-64F3BCC54C37}" dt="2025-02-22T12:36:19.768" v="2006" actId="14100"/>
          <ac:cxnSpMkLst>
            <pc:docMk/>
            <pc:sldMk cId="2828070404" sldId="348"/>
            <ac:cxnSpMk id="80" creationId="{1D025427-20B0-9112-4D75-4E2FBD5F8D5C}"/>
          </ac:cxnSpMkLst>
        </pc:cxnChg>
      </pc:sldChg>
    </pc:docChg>
  </pc:docChgLst>
  <pc:docChgLst>
    <pc:chgData name="Abels, Patrick" userId="ba666de4-0d21-43a6-8e66-51a18aae1b4a" providerId="ADAL" clId="{3F846728-4F5F-450D-B6C6-5BD1DFC281B5}"/>
    <pc:docChg chg="undo custSel addSld delSld modSld sldOrd modMainMaster">
      <pc:chgData name="Abels, Patrick" userId="ba666de4-0d21-43a6-8e66-51a18aae1b4a" providerId="ADAL" clId="{3F846728-4F5F-450D-B6C6-5BD1DFC281B5}" dt="2025-02-21T21:25:43.887" v="4678" actId="478"/>
      <pc:docMkLst>
        <pc:docMk/>
      </pc:docMkLst>
      <pc:sldChg chg="modSp mod">
        <pc:chgData name="Abels, Patrick" userId="ba666de4-0d21-43a6-8e66-51a18aae1b4a" providerId="ADAL" clId="{3F846728-4F5F-450D-B6C6-5BD1DFC281B5}" dt="2025-02-21T18:23:19.836" v="882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3F846728-4F5F-450D-B6C6-5BD1DFC281B5}" dt="2025-02-21T18:23:19.836" v="882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modSp mod">
        <pc:chgData name="Abels, Patrick" userId="ba666de4-0d21-43a6-8e66-51a18aae1b4a" providerId="ADAL" clId="{3F846728-4F5F-450D-B6C6-5BD1DFC281B5}" dt="2025-02-21T18:03:56.956" v="9" actId="207"/>
        <pc:sldMkLst>
          <pc:docMk/>
          <pc:sldMk cId="3308360042" sldId="307"/>
        </pc:sldMkLst>
        <pc:spChg chg="mod">
          <ac:chgData name="Abels, Patrick" userId="ba666de4-0d21-43a6-8e66-51a18aae1b4a" providerId="ADAL" clId="{3F846728-4F5F-450D-B6C6-5BD1DFC281B5}" dt="2025-02-21T18:03:56.956" v="9" actId="207"/>
          <ac:spMkLst>
            <pc:docMk/>
            <pc:sldMk cId="3308360042" sldId="307"/>
            <ac:spMk id="2" creationId="{0A465A82-A568-CFCC-626C-B939BED71AED}"/>
          </ac:spMkLst>
        </pc:spChg>
      </pc:sldChg>
      <pc:sldChg chg="modSp del mod">
        <pc:chgData name="Abels, Patrick" userId="ba666de4-0d21-43a6-8e66-51a18aae1b4a" providerId="ADAL" clId="{3F846728-4F5F-450D-B6C6-5BD1DFC281B5}" dt="2025-02-21T18:23:15.684" v="872" actId="47"/>
        <pc:sldMkLst>
          <pc:docMk/>
          <pc:sldMk cId="3941384217" sldId="309"/>
        </pc:sldMkLst>
        <pc:spChg chg="mod">
          <ac:chgData name="Abels, Patrick" userId="ba666de4-0d21-43a6-8e66-51a18aae1b4a" providerId="ADAL" clId="{3F846728-4F5F-450D-B6C6-5BD1DFC281B5}" dt="2025-02-21T18:04:12.380" v="29" actId="20577"/>
          <ac:spMkLst>
            <pc:docMk/>
            <pc:sldMk cId="3941384217" sldId="309"/>
            <ac:spMk id="3" creationId="{F55D468A-6A7F-09B5-A383-4CC3FDF8D3CD}"/>
          </ac:spMkLst>
        </pc:spChg>
      </pc:sldChg>
      <pc:sldChg chg="addSp delSp modSp mod">
        <pc:chgData name="Abels, Patrick" userId="ba666de4-0d21-43a6-8e66-51a18aae1b4a" providerId="ADAL" clId="{3F846728-4F5F-450D-B6C6-5BD1DFC281B5}" dt="2025-02-21T21:25:43.887" v="4678" actId="478"/>
        <pc:sldMkLst>
          <pc:docMk/>
          <pc:sldMk cId="3906515469" sldId="317"/>
        </pc:sldMkLst>
        <pc:spChg chg="mod">
          <ac:chgData name="Abels, Patrick" userId="ba666de4-0d21-43a6-8e66-51a18aae1b4a" providerId="ADAL" clId="{3F846728-4F5F-450D-B6C6-5BD1DFC281B5}" dt="2025-02-21T21:19:34.597" v="4596" actId="1076"/>
          <ac:spMkLst>
            <pc:docMk/>
            <pc:sldMk cId="3906515469" sldId="317"/>
            <ac:spMk id="2" creationId="{1D1031C0-7E4A-2C85-1B48-20E7465FD1CC}"/>
          </ac:spMkLst>
        </pc:spChg>
        <pc:spChg chg="add del mod">
          <ac:chgData name="Abels, Patrick" userId="ba666de4-0d21-43a6-8e66-51a18aae1b4a" providerId="ADAL" clId="{3F846728-4F5F-450D-B6C6-5BD1DFC281B5}" dt="2025-02-21T21:25:02.197" v="4633" actId="478"/>
          <ac:spMkLst>
            <pc:docMk/>
            <pc:sldMk cId="3906515469" sldId="317"/>
            <ac:spMk id="9" creationId="{5739CE19-2555-82D9-2BC6-8FA85FF59CFC}"/>
          </ac:spMkLst>
        </pc:spChg>
        <pc:spChg chg="add del mod">
          <ac:chgData name="Abels, Patrick" userId="ba666de4-0d21-43a6-8e66-51a18aae1b4a" providerId="ADAL" clId="{3F846728-4F5F-450D-B6C6-5BD1DFC281B5}" dt="2025-02-21T21:25:02.197" v="4633" actId="478"/>
          <ac:spMkLst>
            <pc:docMk/>
            <pc:sldMk cId="3906515469" sldId="317"/>
            <ac:spMk id="10" creationId="{53C0BA5C-167F-130E-B818-FF5AA90100C7}"/>
          </ac:spMkLst>
        </pc:spChg>
        <pc:graphicFrameChg chg="add del mod modGraphic">
          <ac:chgData name="Abels, Patrick" userId="ba666de4-0d21-43a6-8e66-51a18aae1b4a" providerId="ADAL" clId="{3F846728-4F5F-450D-B6C6-5BD1DFC281B5}" dt="2025-02-21T21:19:37.701" v="4597" actId="478"/>
          <ac:graphicFrameMkLst>
            <pc:docMk/>
            <pc:sldMk cId="3906515469" sldId="317"/>
            <ac:graphicFrameMk id="3" creationId="{BA491B5F-C091-79B0-5A71-0337B2DC05A0}"/>
          </ac:graphicFrameMkLst>
        </pc:graphicFrameChg>
        <pc:graphicFrameChg chg="add del mod modGraphic">
          <ac:chgData name="Abels, Patrick" userId="ba666de4-0d21-43a6-8e66-51a18aae1b4a" providerId="ADAL" clId="{3F846728-4F5F-450D-B6C6-5BD1DFC281B5}" dt="2025-02-21T21:20:49.123" v="4607" actId="478"/>
          <ac:graphicFrameMkLst>
            <pc:docMk/>
            <pc:sldMk cId="3906515469" sldId="317"/>
            <ac:graphicFrameMk id="6" creationId="{D5D1CAFD-3BF7-5357-8A63-4D4ADE150892}"/>
          </ac:graphicFrameMkLst>
        </pc:graphicFrameChg>
        <pc:picChg chg="add del mod">
          <ac:chgData name="Abels, Patrick" userId="ba666de4-0d21-43a6-8e66-51a18aae1b4a" providerId="ADAL" clId="{3F846728-4F5F-450D-B6C6-5BD1DFC281B5}" dt="2025-02-21T21:23:12.151" v="4610" actId="478"/>
          <ac:picMkLst>
            <pc:docMk/>
            <pc:sldMk cId="3906515469" sldId="317"/>
            <ac:picMk id="8" creationId="{7A2F095C-F8CA-D078-8246-C76F284DCA28}"/>
          </ac:picMkLst>
        </pc:picChg>
        <pc:cxnChg chg="add del mod">
          <ac:chgData name="Abels, Patrick" userId="ba666de4-0d21-43a6-8e66-51a18aae1b4a" providerId="ADAL" clId="{3F846728-4F5F-450D-B6C6-5BD1DFC281B5}" dt="2025-02-21T21:19:37.701" v="4597" actId="478"/>
          <ac:cxnSpMkLst>
            <pc:docMk/>
            <pc:sldMk cId="3906515469" sldId="317"/>
            <ac:cxnSpMk id="5" creationId="{C21617F3-F4CE-9DEB-3B89-FBF22F4264F7}"/>
          </ac:cxnSpMkLst>
        </pc:cxnChg>
        <pc:cxnChg chg="add del">
          <ac:chgData name="Abels, Patrick" userId="ba666de4-0d21-43a6-8e66-51a18aae1b4a" providerId="ADAL" clId="{3F846728-4F5F-450D-B6C6-5BD1DFC281B5}" dt="2025-02-21T21:25:43.887" v="4678" actId="478"/>
          <ac:cxnSpMkLst>
            <pc:docMk/>
            <pc:sldMk cId="3906515469" sldId="317"/>
            <ac:cxnSpMk id="12" creationId="{C3597599-813B-0DCB-95B7-2AF1A5D2DCDB}"/>
          </ac:cxnSpMkLst>
        </pc:cxnChg>
        <pc:cxnChg chg="add">
          <ac:chgData name="Abels, Patrick" userId="ba666de4-0d21-43a6-8e66-51a18aae1b4a" providerId="ADAL" clId="{3F846728-4F5F-450D-B6C6-5BD1DFC281B5}" dt="2025-02-21T21:25:34.135" v="4635" actId="11529"/>
          <ac:cxnSpMkLst>
            <pc:docMk/>
            <pc:sldMk cId="3906515469" sldId="317"/>
            <ac:cxnSpMk id="14" creationId="{F112A82D-D7B5-1BBD-217C-7DF4D116B415}"/>
          </ac:cxnSpMkLst>
        </pc:cxnChg>
        <pc:cxnChg chg="add del mod">
          <ac:chgData name="Abels, Patrick" userId="ba666de4-0d21-43a6-8e66-51a18aae1b4a" providerId="ADAL" clId="{3F846728-4F5F-450D-B6C6-5BD1DFC281B5}" dt="2025-02-21T21:25:43.887" v="4678" actId="478"/>
          <ac:cxnSpMkLst>
            <pc:docMk/>
            <pc:sldMk cId="3906515469" sldId="317"/>
            <ac:cxnSpMk id="15" creationId="{75AE6BE7-8EE5-31AA-B2C4-3E0E593BE7BD}"/>
          </ac:cxnSpMkLst>
        </pc:cxnChg>
        <pc:cxnChg chg="add del mod">
          <ac:chgData name="Abels, Patrick" userId="ba666de4-0d21-43a6-8e66-51a18aae1b4a" providerId="ADAL" clId="{3F846728-4F5F-450D-B6C6-5BD1DFC281B5}" dt="2025-02-21T21:25:43.887" v="4678" actId="478"/>
          <ac:cxnSpMkLst>
            <pc:docMk/>
            <pc:sldMk cId="3906515469" sldId="317"/>
            <ac:cxnSpMk id="16" creationId="{D68E6E28-3695-80EE-D58B-BB2042D12000}"/>
          </ac:cxnSpMkLst>
        </pc:cxnChg>
        <pc:cxnChg chg="add del mod">
          <ac:chgData name="Abels, Patrick" userId="ba666de4-0d21-43a6-8e66-51a18aae1b4a" providerId="ADAL" clId="{3F846728-4F5F-450D-B6C6-5BD1DFC281B5}" dt="2025-02-21T21:25:43.887" v="4678" actId="478"/>
          <ac:cxnSpMkLst>
            <pc:docMk/>
            <pc:sldMk cId="3906515469" sldId="317"/>
            <ac:cxnSpMk id="17" creationId="{395D226C-6152-1983-3716-5EAEC871298D}"/>
          </ac:cxnSpMkLst>
        </pc:cxnChg>
        <pc:cxnChg chg="add del mod">
          <ac:chgData name="Abels, Patrick" userId="ba666de4-0d21-43a6-8e66-51a18aae1b4a" providerId="ADAL" clId="{3F846728-4F5F-450D-B6C6-5BD1DFC281B5}" dt="2025-02-21T21:25:43.887" v="4678" actId="478"/>
          <ac:cxnSpMkLst>
            <pc:docMk/>
            <pc:sldMk cId="3906515469" sldId="317"/>
            <ac:cxnSpMk id="18" creationId="{13A11A30-FA83-650B-84A7-C500A7160153}"/>
          </ac:cxnSpMkLst>
        </pc:cxnChg>
        <pc:cxnChg chg="add mod">
          <ac:chgData name="Abels, Patrick" userId="ba666de4-0d21-43a6-8e66-51a18aae1b4a" providerId="ADAL" clId="{3F846728-4F5F-450D-B6C6-5BD1DFC281B5}" dt="2025-02-21T21:25:39.827" v="4669"/>
          <ac:cxnSpMkLst>
            <pc:docMk/>
            <pc:sldMk cId="3906515469" sldId="317"/>
            <ac:cxnSpMk id="19" creationId="{EC80D6DD-BE72-57B7-81AD-363D36929154}"/>
          </ac:cxnSpMkLst>
        </pc:cxnChg>
        <pc:cxnChg chg="add mod">
          <ac:chgData name="Abels, Patrick" userId="ba666de4-0d21-43a6-8e66-51a18aae1b4a" providerId="ADAL" clId="{3F846728-4F5F-450D-B6C6-5BD1DFC281B5}" dt="2025-02-21T21:25:39.963" v="4670"/>
          <ac:cxnSpMkLst>
            <pc:docMk/>
            <pc:sldMk cId="3906515469" sldId="317"/>
            <ac:cxnSpMk id="20" creationId="{62D69C87-5A92-26CA-DADB-C53B59177392}"/>
          </ac:cxnSpMkLst>
        </pc:cxnChg>
        <pc:cxnChg chg="add del mod">
          <ac:chgData name="Abels, Patrick" userId="ba666de4-0d21-43a6-8e66-51a18aae1b4a" providerId="ADAL" clId="{3F846728-4F5F-450D-B6C6-5BD1DFC281B5}" dt="2025-02-21T21:25:43.887" v="4678" actId="478"/>
          <ac:cxnSpMkLst>
            <pc:docMk/>
            <pc:sldMk cId="3906515469" sldId="317"/>
            <ac:cxnSpMk id="21" creationId="{FB26DF4C-021C-060D-A23F-8ED0B30DFCC6}"/>
          </ac:cxnSpMkLst>
        </pc:cxnChg>
        <pc:cxnChg chg="add mod">
          <ac:chgData name="Abels, Patrick" userId="ba666de4-0d21-43a6-8e66-51a18aae1b4a" providerId="ADAL" clId="{3F846728-4F5F-450D-B6C6-5BD1DFC281B5}" dt="2025-02-21T21:25:40.267" v="4672"/>
          <ac:cxnSpMkLst>
            <pc:docMk/>
            <pc:sldMk cId="3906515469" sldId="317"/>
            <ac:cxnSpMk id="22" creationId="{859E133A-233B-4E12-62E2-EEAE81AB55F4}"/>
          </ac:cxnSpMkLst>
        </pc:cxnChg>
        <pc:cxnChg chg="add del mod">
          <ac:chgData name="Abels, Patrick" userId="ba666de4-0d21-43a6-8e66-51a18aae1b4a" providerId="ADAL" clId="{3F846728-4F5F-450D-B6C6-5BD1DFC281B5}" dt="2025-02-21T21:25:43.887" v="4678" actId="478"/>
          <ac:cxnSpMkLst>
            <pc:docMk/>
            <pc:sldMk cId="3906515469" sldId="317"/>
            <ac:cxnSpMk id="23" creationId="{B3EC8118-AAD8-D23A-F0DB-A6EADC315AD1}"/>
          </ac:cxnSpMkLst>
        </pc:cxnChg>
        <pc:cxnChg chg="add del mod">
          <ac:chgData name="Abels, Patrick" userId="ba666de4-0d21-43a6-8e66-51a18aae1b4a" providerId="ADAL" clId="{3F846728-4F5F-450D-B6C6-5BD1DFC281B5}" dt="2025-02-21T21:25:43.887" v="4678" actId="478"/>
          <ac:cxnSpMkLst>
            <pc:docMk/>
            <pc:sldMk cId="3906515469" sldId="317"/>
            <ac:cxnSpMk id="24" creationId="{B4DE43D1-6C45-6C9B-3F9F-09D12D2E08EE}"/>
          </ac:cxnSpMkLst>
        </pc:cxnChg>
        <pc:cxnChg chg="add mod">
          <ac:chgData name="Abels, Patrick" userId="ba666de4-0d21-43a6-8e66-51a18aae1b4a" providerId="ADAL" clId="{3F846728-4F5F-450D-B6C6-5BD1DFC281B5}" dt="2025-02-21T21:25:40.717" v="4675"/>
          <ac:cxnSpMkLst>
            <pc:docMk/>
            <pc:sldMk cId="3906515469" sldId="317"/>
            <ac:cxnSpMk id="25" creationId="{A0474A6A-F603-A871-E1DD-A0CEADE522D2}"/>
          </ac:cxnSpMkLst>
        </pc:cxnChg>
        <pc:cxnChg chg="add del mod">
          <ac:chgData name="Abels, Patrick" userId="ba666de4-0d21-43a6-8e66-51a18aae1b4a" providerId="ADAL" clId="{3F846728-4F5F-450D-B6C6-5BD1DFC281B5}" dt="2025-02-21T21:25:43.887" v="4678" actId="478"/>
          <ac:cxnSpMkLst>
            <pc:docMk/>
            <pc:sldMk cId="3906515469" sldId="317"/>
            <ac:cxnSpMk id="26" creationId="{D94B39F9-8D4D-5B09-9DE6-7C4C12316728}"/>
          </ac:cxnSpMkLst>
        </pc:cxnChg>
        <pc:cxnChg chg="add del mod">
          <ac:chgData name="Abels, Patrick" userId="ba666de4-0d21-43a6-8e66-51a18aae1b4a" providerId="ADAL" clId="{3F846728-4F5F-450D-B6C6-5BD1DFC281B5}" dt="2025-02-21T21:25:43.887" v="4678" actId="478"/>
          <ac:cxnSpMkLst>
            <pc:docMk/>
            <pc:sldMk cId="3906515469" sldId="317"/>
            <ac:cxnSpMk id="27" creationId="{2AB9AE39-F8B7-56E7-4F27-C317FA3D6B1B}"/>
          </ac:cxnSpMkLst>
        </pc:cxnChg>
      </pc:sldChg>
      <pc:sldChg chg="del">
        <pc:chgData name="Abels, Patrick" userId="ba666de4-0d21-43a6-8e66-51a18aae1b4a" providerId="ADAL" clId="{3F846728-4F5F-450D-B6C6-5BD1DFC281B5}" dt="2025-02-21T18:23:15.684" v="872" actId="47"/>
        <pc:sldMkLst>
          <pc:docMk/>
          <pc:sldMk cId="1086088024" sldId="318"/>
        </pc:sldMkLst>
      </pc:sldChg>
      <pc:sldChg chg="del">
        <pc:chgData name="Abels, Patrick" userId="ba666de4-0d21-43a6-8e66-51a18aae1b4a" providerId="ADAL" clId="{3F846728-4F5F-450D-B6C6-5BD1DFC281B5}" dt="2025-02-21T18:23:15.684" v="872" actId="47"/>
        <pc:sldMkLst>
          <pc:docMk/>
          <pc:sldMk cId="3499447726" sldId="319"/>
        </pc:sldMkLst>
      </pc:sldChg>
      <pc:sldChg chg="del">
        <pc:chgData name="Abels, Patrick" userId="ba666de4-0d21-43a6-8e66-51a18aae1b4a" providerId="ADAL" clId="{3F846728-4F5F-450D-B6C6-5BD1DFC281B5}" dt="2025-02-21T18:23:15.684" v="872" actId="47"/>
        <pc:sldMkLst>
          <pc:docMk/>
          <pc:sldMk cId="3393363561" sldId="320"/>
        </pc:sldMkLst>
      </pc:sldChg>
      <pc:sldChg chg="del">
        <pc:chgData name="Abels, Patrick" userId="ba666de4-0d21-43a6-8e66-51a18aae1b4a" providerId="ADAL" clId="{3F846728-4F5F-450D-B6C6-5BD1DFC281B5}" dt="2025-02-21T18:23:15.684" v="872" actId="47"/>
        <pc:sldMkLst>
          <pc:docMk/>
          <pc:sldMk cId="2644432827" sldId="321"/>
        </pc:sldMkLst>
      </pc:sldChg>
      <pc:sldChg chg="del">
        <pc:chgData name="Abels, Patrick" userId="ba666de4-0d21-43a6-8e66-51a18aae1b4a" providerId="ADAL" clId="{3F846728-4F5F-450D-B6C6-5BD1DFC281B5}" dt="2025-02-21T18:23:15.684" v="872" actId="47"/>
        <pc:sldMkLst>
          <pc:docMk/>
          <pc:sldMk cId="4178498819" sldId="322"/>
        </pc:sldMkLst>
      </pc:sldChg>
      <pc:sldChg chg="del">
        <pc:chgData name="Abels, Patrick" userId="ba666de4-0d21-43a6-8e66-51a18aae1b4a" providerId="ADAL" clId="{3F846728-4F5F-450D-B6C6-5BD1DFC281B5}" dt="2025-02-21T18:23:15.684" v="872" actId="47"/>
        <pc:sldMkLst>
          <pc:docMk/>
          <pc:sldMk cId="688953780" sldId="323"/>
        </pc:sldMkLst>
      </pc:sldChg>
      <pc:sldChg chg="del">
        <pc:chgData name="Abels, Patrick" userId="ba666de4-0d21-43a6-8e66-51a18aae1b4a" providerId="ADAL" clId="{3F846728-4F5F-450D-B6C6-5BD1DFC281B5}" dt="2025-02-21T18:23:15.684" v="872" actId="47"/>
        <pc:sldMkLst>
          <pc:docMk/>
          <pc:sldMk cId="3880635596" sldId="324"/>
        </pc:sldMkLst>
      </pc:sldChg>
      <pc:sldChg chg="del">
        <pc:chgData name="Abels, Patrick" userId="ba666de4-0d21-43a6-8e66-51a18aae1b4a" providerId="ADAL" clId="{3F846728-4F5F-450D-B6C6-5BD1DFC281B5}" dt="2025-02-21T18:23:15.684" v="872" actId="47"/>
        <pc:sldMkLst>
          <pc:docMk/>
          <pc:sldMk cId="3050469610" sldId="326"/>
        </pc:sldMkLst>
      </pc:sldChg>
      <pc:sldChg chg="del">
        <pc:chgData name="Abels, Patrick" userId="ba666de4-0d21-43a6-8e66-51a18aae1b4a" providerId="ADAL" clId="{3F846728-4F5F-450D-B6C6-5BD1DFC281B5}" dt="2025-02-21T18:23:15.684" v="872" actId="47"/>
        <pc:sldMkLst>
          <pc:docMk/>
          <pc:sldMk cId="394039865" sldId="327"/>
        </pc:sldMkLst>
      </pc:sldChg>
      <pc:sldChg chg="del">
        <pc:chgData name="Abels, Patrick" userId="ba666de4-0d21-43a6-8e66-51a18aae1b4a" providerId="ADAL" clId="{3F846728-4F5F-450D-B6C6-5BD1DFC281B5}" dt="2025-02-21T18:23:15.684" v="872" actId="47"/>
        <pc:sldMkLst>
          <pc:docMk/>
          <pc:sldMk cId="3368378782" sldId="328"/>
        </pc:sldMkLst>
      </pc:sldChg>
      <pc:sldChg chg="modSp new mod">
        <pc:chgData name="Abels, Patrick" userId="ba666de4-0d21-43a6-8e66-51a18aae1b4a" providerId="ADAL" clId="{3F846728-4F5F-450D-B6C6-5BD1DFC281B5}" dt="2025-02-21T18:09:21.266" v="258" actId="20577"/>
        <pc:sldMkLst>
          <pc:docMk/>
          <pc:sldMk cId="1548488684" sldId="329"/>
        </pc:sldMkLst>
        <pc:spChg chg="mod">
          <ac:chgData name="Abels, Patrick" userId="ba666de4-0d21-43a6-8e66-51a18aae1b4a" providerId="ADAL" clId="{3F846728-4F5F-450D-B6C6-5BD1DFC281B5}" dt="2025-02-21T18:09:21.266" v="258" actId="20577"/>
          <ac:spMkLst>
            <pc:docMk/>
            <pc:sldMk cId="1548488684" sldId="329"/>
            <ac:spMk id="2" creationId="{A32B1061-E255-B9DA-3699-7A9983B9AC7E}"/>
          </ac:spMkLst>
        </pc:spChg>
        <pc:spChg chg="mod">
          <ac:chgData name="Abels, Patrick" userId="ba666de4-0d21-43a6-8e66-51a18aae1b4a" providerId="ADAL" clId="{3F846728-4F5F-450D-B6C6-5BD1DFC281B5}" dt="2025-02-21T18:04:49.778" v="48" actId="20577"/>
          <ac:spMkLst>
            <pc:docMk/>
            <pc:sldMk cId="1548488684" sldId="329"/>
            <ac:spMk id="3" creationId="{C68E3BC7-C291-3608-27B3-E0B7F9754524}"/>
          </ac:spMkLst>
        </pc:spChg>
        <pc:spChg chg="mod">
          <ac:chgData name="Abels, Patrick" userId="ba666de4-0d21-43a6-8e66-51a18aae1b4a" providerId="ADAL" clId="{3F846728-4F5F-450D-B6C6-5BD1DFC281B5}" dt="2025-02-21T18:05:00.869" v="59" actId="207"/>
          <ac:spMkLst>
            <pc:docMk/>
            <pc:sldMk cId="1548488684" sldId="329"/>
            <ac:spMk id="4" creationId="{D87C60E6-C7F6-61DA-B667-1429543055FE}"/>
          </ac:spMkLst>
        </pc:spChg>
      </pc:sldChg>
      <pc:sldChg chg="addSp modSp new mod">
        <pc:chgData name="Abels, Patrick" userId="ba666de4-0d21-43a6-8e66-51a18aae1b4a" providerId="ADAL" clId="{3F846728-4F5F-450D-B6C6-5BD1DFC281B5}" dt="2025-02-21T21:03:30.356" v="4580" actId="20577"/>
        <pc:sldMkLst>
          <pc:docMk/>
          <pc:sldMk cId="162667068" sldId="330"/>
        </pc:sldMkLst>
        <pc:spChg chg="mod">
          <ac:chgData name="Abels, Patrick" userId="ba666de4-0d21-43a6-8e66-51a18aae1b4a" providerId="ADAL" clId="{3F846728-4F5F-450D-B6C6-5BD1DFC281B5}" dt="2025-02-21T21:03:30.356" v="4580" actId="20577"/>
          <ac:spMkLst>
            <pc:docMk/>
            <pc:sldMk cId="162667068" sldId="330"/>
            <ac:spMk id="2" creationId="{C19826A5-97D7-6790-C54C-FE613233ED7E}"/>
          </ac:spMkLst>
        </pc:spChg>
        <pc:spChg chg="mod">
          <ac:chgData name="Abels, Patrick" userId="ba666de4-0d21-43a6-8e66-51a18aae1b4a" providerId="ADAL" clId="{3F846728-4F5F-450D-B6C6-5BD1DFC281B5}" dt="2025-02-21T18:09:49.284" v="285" actId="20577"/>
          <ac:spMkLst>
            <pc:docMk/>
            <pc:sldMk cId="162667068" sldId="330"/>
            <ac:spMk id="3" creationId="{05C9D2D7-36EC-8D53-D252-1B1C9C5F9D93}"/>
          </ac:spMkLst>
        </pc:spChg>
        <pc:spChg chg="mod">
          <ac:chgData name="Abels, Patrick" userId="ba666de4-0d21-43a6-8e66-51a18aae1b4a" providerId="ADAL" clId="{3F846728-4F5F-450D-B6C6-5BD1DFC281B5}" dt="2025-02-21T18:10:07.111" v="306" actId="207"/>
          <ac:spMkLst>
            <pc:docMk/>
            <pc:sldMk cId="162667068" sldId="330"/>
            <ac:spMk id="4" creationId="{4F31660A-0863-8AA2-69DE-E02D8723E742}"/>
          </ac:spMkLst>
        </pc:spChg>
        <pc:graphicFrameChg chg="add mod modGraphic">
          <ac:chgData name="Abels, Patrick" userId="ba666de4-0d21-43a6-8e66-51a18aae1b4a" providerId="ADAL" clId="{3F846728-4F5F-450D-B6C6-5BD1DFC281B5}" dt="2025-02-21T18:14:03.572" v="393" actId="1076"/>
          <ac:graphicFrameMkLst>
            <pc:docMk/>
            <pc:sldMk cId="162667068" sldId="330"/>
            <ac:graphicFrameMk id="5" creationId="{B3A8E89A-7ECB-BD89-A967-D1E649272743}"/>
          </ac:graphicFrameMkLst>
        </pc:graphicFrameChg>
      </pc:sldChg>
      <pc:sldChg chg="addSp delSp modSp add mod">
        <pc:chgData name="Abels, Patrick" userId="ba666de4-0d21-43a6-8e66-51a18aae1b4a" providerId="ADAL" clId="{3F846728-4F5F-450D-B6C6-5BD1DFC281B5}" dt="2025-02-21T19:43:53.294" v="1315" actId="404"/>
        <pc:sldMkLst>
          <pc:docMk/>
          <pc:sldMk cId="841085963" sldId="331"/>
        </pc:sldMkLst>
        <pc:spChg chg="del">
          <ac:chgData name="Abels, Patrick" userId="ba666de4-0d21-43a6-8e66-51a18aae1b4a" providerId="ADAL" clId="{3F846728-4F5F-450D-B6C6-5BD1DFC281B5}" dt="2025-02-21T18:15:02.180" v="398" actId="478"/>
          <ac:spMkLst>
            <pc:docMk/>
            <pc:sldMk cId="841085963" sldId="331"/>
            <ac:spMk id="2" creationId="{AEBE0AC3-02D9-E491-E16A-88240566EEFC}"/>
          </ac:spMkLst>
        </pc:spChg>
        <pc:spChg chg="mod">
          <ac:chgData name="Abels, Patrick" userId="ba666de4-0d21-43a6-8e66-51a18aae1b4a" providerId="ADAL" clId="{3F846728-4F5F-450D-B6C6-5BD1DFC281B5}" dt="2025-02-21T18:14:43.166" v="397" actId="20577"/>
          <ac:spMkLst>
            <pc:docMk/>
            <pc:sldMk cId="841085963" sldId="331"/>
            <ac:spMk id="4" creationId="{E6E53D46-4D73-6757-9B2F-BA6242265DF5}"/>
          </ac:spMkLst>
        </pc:spChg>
        <pc:spChg chg="add del mod">
          <ac:chgData name="Abels, Patrick" userId="ba666de4-0d21-43a6-8e66-51a18aae1b4a" providerId="ADAL" clId="{3F846728-4F5F-450D-B6C6-5BD1DFC281B5}" dt="2025-02-21T18:15:05.912" v="399" actId="478"/>
          <ac:spMkLst>
            <pc:docMk/>
            <pc:sldMk cId="841085963" sldId="331"/>
            <ac:spMk id="7" creationId="{B4B270A7-C76E-E3E9-6568-31DD174C7875}"/>
          </ac:spMkLst>
        </pc:spChg>
        <pc:graphicFrameChg chg="del">
          <ac:chgData name="Abels, Patrick" userId="ba666de4-0d21-43a6-8e66-51a18aae1b4a" providerId="ADAL" clId="{3F846728-4F5F-450D-B6C6-5BD1DFC281B5}" dt="2025-02-21T18:15:09.223" v="400" actId="478"/>
          <ac:graphicFrameMkLst>
            <pc:docMk/>
            <pc:sldMk cId="841085963" sldId="331"/>
            <ac:graphicFrameMk id="5" creationId="{4D3EDEC1-45F4-ADBA-9FE4-C132AAEC8388}"/>
          </ac:graphicFrameMkLst>
        </pc:graphicFrameChg>
        <pc:graphicFrameChg chg="add mod modGraphic">
          <ac:chgData name="Abels, Patrick" userId="ba666de4-0d21-43a6-8e66-51a18aae1b4a" providerId="ADAL" clId="{3F846728-4F5F-450D-B6C6-5BD1DFC281B5}" dt="2025-02-21T19:43:38.053" v="1313" actId="14734"/>
          <ac:graphicFrameMkLst>
            <pc:docMk/>
            <pc:sldMk cId="841085963" sldId="331"/>
            <ac:graphicFrameMk id="8" creationId="{C6A342F5-2E28-EFF5-3407-11B97F0275DB}"/>
          </ac:graphicFrameMkLst>
        </pc:graphicFrameChg>
        <pc:graphicFrameChg chg="add mod modGraphic">
          <ac:chgData name="Abels, Patrick" userId="ba666de4-0d21-43a6-8e66-51a18aae1b4a" providerId="ADAL" clId="{3F846728-4F5F-450D-B6C6-5BD1DFC281B5}" dt="2025-02-21T19:43:53.294" v="1315" actId="404"/>
          <ac:graphicFrameMkLst>
            <pc:docMk/>
            <pc:sldMk cId="841085963" sldId="331"/>
            <ac:graphicFrameMk id="9" creationId="{00602C21-78C2-0F4D-420A-E2DFF374D31C}"/>
          </ac:graphicFrameMkLst>
        </pc:graphicFrameChg>
      </pc:sldChg>
      <pc:sldChg chg="modSp new mod">
        <pc:chgData name="Abels, Patrick" userId="ba666de4-0d21-43a6-8e66-51a18aae1b4a" providerId="ADAL" clId="{3F846728-4F5F-450D-B6C6-5BD1DFC281B5}" dt="2025-02-21T19:37:23.328" v="1212" actId="20577"/>
        <pc:sldMkLst>
          <pc:docMk/>
          <pc:sldMk cId="2632958943" sldId="332"/>
        </pc:sldMkLst>
        <pc:spChg chg="mod">
          <ac:chgData name="Abels, Patrick" userId="ba666de4-0d21-43a6-8e66-51a18aae1b4a" providerId="ADAL" clId="{3F846728-4F5F-450D-B6C6-5BD1DFC281B5}" dt="2025-02-21T19:37:23.328" v="1212" actId="20577"/>
          <ac:spMkLst>
            <pc:docMk/>
            <pc:sldMk cId="2632958943" sldId="332"/>
            <ac:spMk id="2" creationId="{A85C5E51-8666-D650-00EB-1403946161A2}"/>
          </ac:spMkLst>
        </pc:spChg>
        <pc:spChg chg="mod">
          <ac:chgData name="Abels, Patrick" userId="ba666de4-0d21-43a6-8e66-51a18aae1b4a" providerId="ADAL" clId="{3F846728-4F5F-450D-B6C6-5BD1DFC281B5}" dt="2025-02-21T18:19:22.191" v="494" actId="20577"/>
          <ac:spMkLst>
            <pc:docMk/>
            <pc:sldMk cId="2632958943" sldId="332"/>
            <ac:spMk id="3" creationId="{AD2E4463-134C-9F3C-2271-4200B3CF024A}"/>
          </ac:spMkLst>
        </pc:spChg>
      </pc:sldChg>
      <pc:sldChg chg="modSp new mod modTransition">
        <pc:chgData name="Abels, Patrick" userId="ba666de4-0d21-43a6-8e66-51a18aae1b4a" providerId="ADAL" clId="{3F846728-4F5F-450D-B6C6-5BD1DFC281B5}" dt="2025-02-21T21:02:01.162" v="4569"/>
        <pc:sldMkLst>
          <pc:docMk/>
          <pc:sldMk cId="2283299601" sldId="333"/>
        </pc:sldMkLst>
        <pc:spChg chg="mod">
          <ac:chgData name="Abels, Patrick" userId="ba666de4-0d21-43a6-8e66-51a18aae1b4a" providerId="ADAL" clId="{3F846728-4F5F-450D-B6C6-5BD1DFC281B5}" dt="2025-02-21T18:22:31.638" v="871" actId="20577"/>
          <ac:spMkLst>
            <pc:docMk/>
            <pc:sldMk cId="2283299601" sldId="333"/>
            <ac:spMk id="2" creationId="{FFAACD71-9C57-91CB-C739-669D88896BAE}"/>
          </ac:spMkLst>
        </pc:spChg>
        <pc:spChg chg="mod">
          <ac:chgData name="Abels, Patrick" userId="ba666de4-0d21-43a6-8e66-51a18aae1b4a" providerId="ADAL" clId="{3F846728-4F5F-450D-B6C6-5BD1DFC281B5}" dt="2025-02-21T19:34:25.214" v="1055" actId="20577"/>
          <ac:spMkLst>
            <pc:docMk/>
            <pc:sldMk cId="2283299601" sldId="333"/>
            <ac:spMk id="3" creationId="{E51DE630-4053-ECC2-34FB-7B68BDBC8CCC}"/>
          </ac:spMkLst>
        </pc:spChg>
      </pc:sldChg>
      <pc:sldChg chg="modSp new del mod">
        <pc:chgData name="Abels, Patrick" userId="ba666de4-0d21-43a6-8e66-51a18aae1b4a" providerId="ADAL" clId="{3F846728-4F5F-450D-B6C6-5BD1DFC281B5}" dt="2025-02-21T20:17:59.651" v="2755" actId="47"/>
        <pc:sldMkLst>
          <pc:docMk/>
          <pc:sldMk cId="1023405565" sldId="334"/>
        </pc:sldMkLst>
        <pc:spChg chg="mod">
          <ac:chgData name="Abels, Patrick" userId="ba666de4-0d21-43a6-8e66-51a18aae1b4a" providerId="ADAL" clId="{3F846728-4F5F-450D-B6C6-5BD1DFC281B5}" dt="2025-02-21T18:25:14.783" v="1048" actId="20577"/>
          <ac:spMkLst>
            <pc:docMk/>
            <pc:sldMk cId="1023405565" sldId="334"/>
            <ac:spMk id="2" creationId="{BCB594A3-A3CC-4612-09AE-17F11E051457}"/>
          </ac:spMkLst>
        </pc:spChg>
      </pc:sldChg>
      <pc:sldChg chg="addSp modSp new mod">
        <pc:chgData name="Abels, Patrick" userId="ba666de4-0d21-43a6-8e66-51a18aae1b4a" providerId="ADAL" clId="{3F846728-4F5F-450D-B6C6-5BD1DFC281B5}" dt="2025-02-21T19:52:13.392" v="1627" actId="113"/>
        <pc:sldMkLst>
          <pc:docMk/>
          <pc:sldMk cId="2951851960" sldId="335"/>
        </pc:sldMkLst>
        <pc:spChg chg="mod">
          <ac:chgData name="Abels, Patrick" userId="ba666de4-0d21-43a6-8e66-51a18aae1b4a" providerId="ADAL" clId="{3F846728-4F5F-450D-B6C6-5BD1DFC281B5}" dt="2025-02-21T19:45:54.433" v="1434" actId="20577"/>
          <ac:spMkLst>
            <pc:docMk/>
            <pc:sldMk cId="2951851960" sldId="335"/>
            <ac:spMk id="2" creationId="{EF627193-903F-0656-285D-9FE9FB33C429}"/>
          </ac:spMkLst>
        </pc:spChg>
        <pc:spChg chg="mod">
          <ac:chgData name="Abels, Patrick" userId="ba666de4-0d21-43a6-8e66-51a18aae1b4a" providerId="ADAL" clId="{3F846728-4F5F-450D-B6C6-5BD1DFC281B5}" dt="2025-02-21T19:44:41.258" v="1323" actId="20577"/>
          <ac:spMkLst>
            <pc:docMk/>
            <pc:sldMk cId="2951851960" sldId="335"/>
            <ac:spMk id="3" creationId="{9ED03CF5-0169-D387-7533-C86E5FB7CC9C}"/>
          </ac:spMkLst>
        </pc:spChg>
        <pc:graphicFrameChg chg="add mod modGraphic">
          <ac:chgData name="Abels, Patrick" userId="ba666de4-0d21-43a6-8e66-51a18aae1b4a" providerId="ADAL" clId="{3F846728-4F5F-450D-B6C6-5BD1DFC281B5}" dt="2025-02-21T19:52:13.392" v="1627" actId="113"/>
          <ac:graphicFrameMkLst>
            <pc:docMk/>
            <pc:sldMk cId="2951851960" sldId="335"/>
            <ac:graphicFrameMk id="4" creationId="{D3FAA245-6525-CBA1-DBE0-23A34978DFBC}"/>
          </ac:graphicFrameMkLst>
        </pc:graphicFrameChg>
      </pc:sldChg>
      <pc:sldChg chg="addSp delSp modSp new mod modTransition">
        <pc:chgData name="Abels, Patrick" userId="ba666de4-0d21-43a6-8e66-51a18aae1b4a" providerId="ADAL" clId="{3F846728-4F5F-450D-B6C6-5BD1DFC281B5}" dt="2025-02-21T21:02:01.162" v="4569"/>
        <pc:sldMkLst>
          <pc:docMk/>
          <pc:sldMk cId="1077492656" sldId="336"/>
        </pc:sldMkLst>
        <pc:spChg chg="del">
          <ac:chgData name="Abels, Patrick" userId="ba666de4-0d21-43a6-8e66-51a18aae1b4a" providerId="ADAL" clId="{3F846728-4F5F-450D-B6C6-5BD1DFC281B5}" dt="2025-02-21T19:53:17.363" v="1637" actId="478"/>
          <ac:spMkLst>
            <pc:docMk/>
            <pc:sldMk cId="1077492656" sldId="336"/>
            <ac:spMk id="2" creationId="{3AD4E455-115C-4A21-C53E-BBC2261D10CF}"/>
          </ac:spMkLst>
        </pc:spChg>
        <pc:spChg chg="mod">
          <ac:chgData name="Abels, Patrick" userId="ba666de4-0d21-43a6-8e66-51a18aae1b4a" providerId="ADAL" clId="{3F846728-4F5F-450D-B6C6-5BD1DFC281B5}" dt="2025-02-21T20:06:16.108" v="2202" actId="20577"/>
          <ac:spMkLst>
            <pc:docMk/>
            <pc:sldMk cId="1077492656" sldId="336"/>
            <ac:spMk id="3" creationId="{50D746CE-C56B-61E6-D39F-C3072A51EB42}"/>
          </ac:spMkLst>
        </pc:spChg>
        <pc:spChg chg="add mod">
          <ac:chgData name="Abels, Patrick" userId="ba666de4-0d21-43a6-8e66-51a18aae1b4a" providerId="ADAL" clId="{3F846728-4F5F-450D-B6C6-5BD1DFC281B5}" dt="2025-02-21T19:53:48.729" v="1642" actId="1582"/>
          <ac:spMkLst>
            <pc:docMk/>
            <pc:sldMk cId="1077492656" sldId="336"/>
            <ac:spMk id="5" creationId="{468A8F11-E73B-CEB3-78D6-AF88F8E606C5}"/>
          </ac:spMkLst>
        </pc:spChg>
        <pc:spChg chg="add mod">
          <ac:chgData name="Abels, Patrick" userId="ba666de4-0d21-43a6-8e66-51a18aae1b4a" providerId="ADAL" clId="{3F846728-4F5F-450D-B6C6-5BD1DFC281B5}" dt="2025-02-21T19:53:57.588" v="1689" actId="1036"/>
          <ac:spMkLst>
            <pc:docMk/>
            <pc:sldMk cId="1077492656" sldId="336"/>
            <ac:spMk id="6" creationId="{264634CA-94EA-6FE0-C15B-F3D4B9793FED}"/>
          </ac:spMkLst>
        </pc:spChg>
        <pc:spChg chg="add mod">
          <ac:chgData name="Abels, Patrick" userId="ba666de4-0d21-43a6-8e66-51a18aae1b4a" providerId="ADAL" clId="{3F846728-4F5F-450D-B6C6-5BD1DFC281B5}" dt="2025-02-21T19:53:58.713" v="1691" actId="1037"/>
          <ac:spMkLst>
            <pc:docMk/>
            <pc:sldMk cId="1077492656" sldId="336"/>
            <ac:spMk id="7" creationId="{B9FEF3B7-CA62-83DA-9672-5B53597B316D}"/>
          </ac:spMkLst>
        </pc:spChg>
        <pc:spChg chg="add mod">
          <ac:chgData name="Abels, Patrick" userId="ba666de4-0d21-43a6-8e66-51a18aae1b4a" providerId="ADAL" clId="{3F846728-4F5F-450D-B6C6-5BD1DFC281B5}" dt="2025-02-21T20:00:59.629" v="2103" actId="1076"/>
          <ac:spMkLst>
            <pc:docMk/>
            <pc:sldMk cId="1077492656" sldId="336"/>
            <ac:spMk id="8" creationId="{87C810A5-9BA8-035A-4B35-1F582F1DF679}"/>
          </ac:spMkLst>
        </pc:spChg>
        <pc:graphicFrameChg chg="add mod">
          <ac:chgData name="Abels, Patrick" userId="ba666de4-0d21-43a6-8e66-51a18aae1b4a" providerId="ADAL" clId="{3F846728-4F5F-450D-B6C6-5BD1DFC281B5}" dt="2025-02-21T19:53:22.378" v="1638" actId="1076"/>
          <ac:graphicFrameMkLst>
            <pc:docMk/>
            <pc:sldMk cId="1077492656" sldId="336"/>
            <ac:graphicFrameMk id="4" creationId="{F0A32CC7-FB1C-EE48-5A13-30BA271ECFBC}"/>
          </ac:graphicFrameMkLst>
        </pc:graphicFrameChg>
      </pc:sldChg>
      <pc:sldChg chg="addSp modSp new mod">
        <pc:chgData name="Abels, Patrick" userId="ba666de4-0d21-43a6-8e66-51a18aae1b4a" providerId="ADAL" clId="{3F846728-4F5F-450D-B6C6-5BD1DFC281B5}" dt="2025-02-21T20:02:11.476" v="2139" actId="1076"/>
        <pc:sldMkLst>
          <pc:docMk/>
          <pc:sldMk cId="459147332" sldId="337"/>
        </pc:sldMkLst>
        <pc:spChg chg="mod">
          <ac:chgData name="Abels, Patrick" userId="ba666de4-0d21-43a6-8e66-51a18aae1b4a" providerId="ADAL" clId="{3F846728-4F5F-450D-B6C6-5BD1DFC281B5}" dt="2025-02-21T19:58:08.443" v="1942" actId="20577"/>
          <ac:spMkLst>
            <pc:docMk/>
            <pc:sldMk cId="459147332" sldId="337"/>
            <ac:spMk id="2" creationId="{47C8E488-D904-6035-A7E7-2089687DEC4F}"/>
          </ac:spMkLst>
        </pc:spChg>
        <pc:spChg chg="mod">
          <ac:chgData name="Abels, Patrick" userId="ba666de4-0d21-43a6-8e66-51a18aae1b4a" providerId="ADAL" clId="{3F846728-4F5F-450D-B6C6-5BD1DFC281B5}" dt="2025-02-21T19:55:20.161" v="1760" actId="404"/>
          <ac:spMkLst>
            <pc:docMk/>
            <pc:sldMk cId="459147332" sldId="337"/>
            <ac:spMk id="3" creationId="{48216884-7241-DC83-A0F5-CCB727EA0937}"/>
          </ac:spMkLst>
        </pc:spChg>
        <pc:spChg chg="mod">
          <ac:chgData name="Abels, Patrick" userId="ba666de4-0d21-43a6-8e66-51a18aae1b4a" providerId="ADAL" clId="{3F846728-4F5F-450D-B6C6-5BD1DFC281B5}" dt="2025-02-21T19:55:31.567" v="1782" actId="207"/>
          <ac:spMkLst>
            <pc:docMk/>
            <pc:sldMk cId="459147332" sldId="337"/>
            <ac:spMk id="4" creationId="{9CEED4B7-4E8E-7C96-D5E6-B4AE591BD043}"/>
          </ac:spMkLst>
        </pc:spChg>
        <pc:spChg chg="add mod">
          <ac:chgData name="Abels, Patrick" userId="ba666de4-0d21-43a6-8e66-51a18aae1b4a" providerId="ADAL" clId="{3F846728-4F5F-450D-B6C6-5BD1DFC281B5}" dt="2025-02-21T19:58:46.695" v="2008" actId="1036"/>
          <ac:spMkLst>
            <pc:docMk/>
            <pc:sldMk cId="459147332" sldId="337"/>
            <ac:spMk id="6" creationId="{EAC46D82-32EB-3417-2B2E-A5EC5F5023F7}"/>
          </ac:spMkLst>
        </pc:spChg>
        <pc:spChg chg="add mod">
          <ac:chgData name="Abels, Patrick" userId="ba666de4-0d21-43a6-8e66-51a18aae1b4a" providerId="ADAL" clId="{3F846728-4F5F-450D-B6C6-5BD1DFC281B5}" dt="2025-02-21T19:58:46.695" v="2008" actId="1036"/>
          <ac:spMkLst>
            <pc:docMk/>
            <pc:sldMk cId="459147332" sldId="337"/>
            <ac:spMk id="7" creationId="{1A7CE389-AECC-8BD3-4E5B-FC4DBB433F7F}"/>
          </ac:spMkLst>
        </pc:spChg>
        <pc:spChg chg="add mod">
          <ac:chgData name="Abels, Patrick" userId="ba666de4-0d21-43a6-8e66-51a18aae1b4a" providerId="ADAL" clId="{3F846728-4F5F-450D-B6C6-5BD1DFC281B5}" dt="2025-02-21T19:58:46.695" v="2008" actId="1036"/>
          <ac:spMkLst>
            <pc:docMk/>
            <pc:sldMk cId="459147332" sldId="337"/>
            <ac:spMk id="8" creationId="{8400FA80-F19F-58A5-6CC5-0D82E7074DFC}"/>
          </ac:spMkLst>
        </pc:spChg>
        <pc:spChg chg="add mod">
          <ac:chgData name="Abels, Patrick" userId="ba666de4-0d21-43a6-8e66-51a18aae1b4a" providerId="ADAL" clId="{3F846728-4F5F-450D-B6C6-5BD1DFC281B5}" dt="2025-02-21T20:02:11.476" v="2139" actId="1076"/>
          <ac:spMkLst>
            <pc:docMk/>
            <pc:sldMk cId="459147332" sldId="337"/>
            <ac:spMk id="9" creationId="{FF3DD148-AA38-9209-401F-9EB09E7AA5A2}"/>
          </ac:spMkLst>
        </pc:spChg>
        <pc:graphicFrameChg chg="add mod modGraphic">
          <ac:chgData name="Abels, Patrick" userId="ba666de4-0d21-43a6-8e66-51a18aae1b4a" providerId="ADAL" clId="{3F846728-4F5F-450D-B6C6-5BD1DFC281B5}" dt="2025-02-21T19:57:24.666" v="1910" actId="14100"/>
          <ac:graphicFrameMkLst>
            <pc:docMk/>
            <pc:sldMk cId="459147332" sldId="337"/>
            <ac:graphicFrameMk id="5" creationId="{7945CD7B-D812-2CE5-6EFB-64C551E6370E}"/>
          </ac:graphicFrameMkLst>
        </pc:graphicFrameChg>
      </pc:sldChg>
      <pc:sldChg chg="addSp modSp add mod">
        <pc:chgData name="Abels, Patrick" userId="ba666de4-0d21-43a6-8e66-51a18aae1b4a" providerId="ADAL" clId="{3F846728-4F5F-450D-B6C6-5BD1DFC281B5}" dt="2025-02-21T20:16:46.552" v="2754" actId="1038"/>
        <pc:sldMkLst>
          <pc:docMk/>
          <pc:sldMk cId="3891261109" sldId="338"/>
        </pc:sldMkLst>
        <pc:spChg chg="mod">
          <ac:chgData name="Abels, Patrick" userId="ba666de4-0d21-43a6-8e66-51a18aae1b4a" providerId="ADAL" clId="{3F846728-4F5F-450D-B6C6-5BD1DFC281B5}" dt="2025-02-21T20:05:07.648" v="2191" actId="20577"/>
          <ac:spMkLst>
            <pc:docMk/>
            <pc:sldMk cId="3891261109" sldId="338"/>
            <ac:spMk id="2" creationId="{02F2B3A9-1095-FF9C-0697-A95A400C7C42}"/>
          </ac:spMkLst>
        </pc:spChg>
        <pc:spChg chg="mod">
          <ac:chgData name="Abels, Patrick" userId="ba666de4-0d21-43a6-8e66-51a18aae1b4a" providerId="ADAL" clId="{3F846728-4F5F-450D-B6C6-5BD1DFC281B5}" dt="2025-02-21T20:04:09.655" v="2148" actId="20577"/>
          <ac:spMkLst>
            <pc:docMk/>
            <pc:sldMk cId="3891261109" sldId="338"/>
            <ac:spMk id="3" creationId="{CF56A719-9E14-D4CD-1C0B-628600751955}"/>
          </ac:spMkLst>
        </pc:spChg>
        <pc:spChg chg="mod">
          <ac:chgData name="Abels, Patrick" userId="ba666de4-0d21-43a6-8e66-51a18aae1b4a" providerId="ADAL" clId="{3F846728-4F5F-450D-B6C6-5BD1DFC281B5}" dt="2025-02-21T20:16:46.552" v="2754" actId="1038"/>
          <ac:spMkLst>
            <pc:docMk/>
            <pc:sldMk cId="3891261109" sldId="338"/>
            <ac:spMk id="6" creationId="{19334ED4-5027-6948-AFBA-D17C9025158D}"/>
          </ac:spMkLst>
        </pc:spChg>
        <pc:spChg chg="mod">
          <ac:chgData name="Abels, Patrick" userId="ba666de4-0d21-43a6-8e66-51a18aae1b4a" providerId="ADAL" clId="{3F846728-4F5F-450D-B6C6-5BD1DFC281B5}" dt="2025-02-21T20:09:45.777" v="2442" actId="1035"/>
          <ac:spMkLst>
            <pc:docMk/>
            <pc:sldMk cId="3891261109" sldId="338"/>
            <ac:spMk id="7" creationId="{26E78F1A-5E21-6F2D-7F73-834BD42E1431}"/>
          </ac:spMkLst>
        </pc:spChg>
        <pc:spChg chg="mod">
          <ac:chgData name="Abels, Patrick" userId="ba666de4-0d21-43a6-8e66-51a18aae1b4a" providerId="ADAL" clId="{3F846728-4F5F-450D-B6C6-5BD1DFC281B5}" dt="2025-02-21T20:09:52.200" v="2449" actId="1035"/>
          <ac:spMkLst>
            <pc:docMk/>
            <pc:sldMk cId="3891261109" sldId="338"/>
            <ac:spMk id="8" creationId="{955C3034-25AC-E135-C44B-6A551ED61912}"/>
          </ac:spMkLst>
        </pc:spChg>
        <pc:spChg chg="mod">
          <ac:chgData name="Abels, Patrick" userId="ba666de4-0d21-43a6-8e66-51a18aae1b4a" providerId="ADAL" clId="{3F846728-4F5F-450D-B6C6-5BD1DFC281B5}" dt="2025-02-21T20:16:19.904" v="2753" actId="207"/>
          <ac:spMkLst>
            <pc:docMk/>
            <pc:sldMk cId="3891261109" sldId="338"/>
            <ac:spMk id="9" creationId="{514CD46B-81D3-B7BE-2CCD-F77D638ABB35}"/>
          </ac:spMkLst>
        </pc:spChg>
        <pc:spChg chg="add mod">
          <ac:chgData name="Abels, Patrick" userId="ba666de4-0d21-43a6-8e66-51a18aae1b4a" providerId="ADAL" clId="{3F846728-4F5F-450D-B6C6-5BD1DFC281B5}" dt="2025-02-21T20:09:58.003" v="2518" actId="1035"/>
          <ac:spMkLst>
            <pc:docMk/>
            <pc:sldMk cId="3891261109" sldId="338"/>
            <ac:spMk id="10" creationId="{489724C7-64A1-3F7C-960A-D27B32DFA113}"/>
          </ac:spMkLst>
        </pc:spChg>
        <pc:spChg chg="add mod">
          <ac:chgData name="Abels, Patrick" userId="ba666de4-0d21-43a6-8e66-51a18aae1b4a" providerId="ADAL" clId="{3F846728-4F5F-450D-B6C6-5BD1DFC281B5}" dt="2025-02-21T20:10:02.227" v="2564" actId="1035"/>
          <ac:spMkLst>
            <pc:docMk/>
            <pc:sldMk cId="3891261109" sldId="338"/>
            <ac:spMk id="11" creationId="{A98241ED-A0A3-6679-6324-C35E3ACB5244}"/>
          </ac:spMkLst>
        </pc:spChg>
      </pc:sldChg>
      <pc:sldChg chg="addSp modSp add mod modTransition">
        <pc:chgData name="Abels, Patrick" userId="ba666de4-0d21-43a6-8e66-51a18aae1b4a" providerId="ADAL" clId="{3F846728-4F5F-450D-B6C6-5BD1DFC281B5}" dt="2025-02-21T21:02:01.162" v="4569"/>
        <pc:sldMkLst>
          <pc:docMk/>
          <pc:sldMk cId="1289267857" sldId="339"/>
        </pc:sldMkLst>
        <pc:spChg chg="add mod">
          <ac:chgData name="Abels, Patrick" userId="ba666de4-0d21-43a6-8e66-51a18aae1b4a" providerId="ADAL" clId="{3F846728-4F5F-450D-B6C6-5BD1DFC281B5}" dt="2025-02-21T20:07:21.848" v="2313" actId="1036"/>
          <ac:spMkLst>
            <pc:docMk/>
            <pc:sldMk cId="1289267857" sldId="339"/>
            <ac:spMk id="2" creationId="{5420E6CC-7675-5606-7675-470F1FF75ECC}"/>
          </ac:spMkLst>
        </pc:spChg>
        <pc:spChg chg="mod">
          <ac:chgData name="Abels, Patrick" userId="ba666de4-0d21-43a6-8e66-51a18aae1b4a" providerId="ADAL" clId="{3F846728-4F5F-450D-B6C6-5BD1DFC281B5}" dt="2025-02-21T20:06:27.613" v="2205" actId="20577"/>
          <ac:spMkLst>
            <pc:docMk/>
            <pc:sldMk cId="1289267857" sldId="339"/>
            <ac:spMk id="3" creationId="{AFA3E347-2508-3655-EA63-41C9215436FB}"/>
          </ac:spMkLst>
        </pc:spChg>
        <pc:spChg chg="mod">
          <ac:chgData name="Abels, Patrick" userId="ba666de4-0d21-43a6-8e66-51a18aae1b4a" providerId="ADAL" clId="{3F846728-4F5F-450D-B6C6-5BD1DFC281B5}" dt="2025-02-21T20:07:09.093" v="2305" actId="1036"/>
          <ac:spMkLst>
            <pc:docMk/>
            <pc:sldMk cId="1289267857" sldId="339"/>
            <ac:spMk id="5" creationId="{1ED519EB-69CF-CB98-846E-D2393301F76B}"/>
          </ac:spMkLst>
        </pc:spChg>
        <pc:spChg chg="mod">
          <ac:chgData name="Abels, Patrick" userId="ba666de4-0d21-43a6-8e66-51a18aae1b4a" providerId="ADAL" clId="{3F846728-4F5F-450D-B6C6-5BD1DFC281B5}" dt="2025-02-21T20:07:09.093" v="2305" actId="1036"/>
          <ac:spMkLst>
            <pc:docMk/>
            <pc:sldMk cId="1289267857" sldId="339"/>
            <ac:spMk id="6" creationId="{E9ABB486-4169-C38E-619B-0B14B71D29B3}"/>
          </ac:spMkLst>
        </pc:spChg>
        <pc:spChg chg="mod">
          <ac:chgData name="Abels, Patrick" userId="ba666de4-0d21-43a6-8e66-51a18aae1b4a" providerId="ADAL" clId="{3F846728-4F5F-450D-B6C6-5BD1DFC281B5}" dt="2025-02-21T20:07:09.093" v="2305" actId="1036"/>
          <ac:spMkLst>
            <pc:docMk/>
            <pc:sldMk cId="1289267857" sldId="339"/>
            <ac:spMk id="7" creationId="{F60F392B-A521-8CDB-440D-58363BB13F3F}"/>
          </ac:spMkLst>
        </pc:spChg>
        <pc:spChg chg="mod">
          <ac:chgData name="Abels, Patrick" userId="ba666de4-0d21-43a6-8e66-51a18aae1b4a" providerId="ADAL" clId="{3F846728-4F5F-450D-B6C6-5BD1DFC281B5}" dt="2025-02-21T20:09:20.210" v="2412" actId="5793"/>
          <ac:spMkLst>
            <pc:docMk/>
            <pc:sldMk cId="1289267857" sldId="339"/>
            <ac:spMk id="8" creationId="{41969C6B-0734-549D-3065-2A1A21836F1B}"/>
          </ac:spMkLst>
        </pc:spChg>
        <pc:spChg chg="add mod">
          <ac:chgData name="Abels, Patrick" userId="ba666de4-0d21-43a6-8e66-51a18aae1b4a" providerId="ADAL" clId="{3F846728-4F5F-450D-B6C6-5BD1DFC281B5}" dt="2025-02-21T20:07:09.093" v="2305" actId="1036"/>
          <ac:spMkLst>
            <pc:docMk/>
            <pc:sldMk cId="1289267857" sldId="339"/>
            <ac:spMk id="9" creationId="{9E687B07-094F-E270-5181-5097863CB3CA}"/>
          </ac:spMkLst>
        </pc:spChg>
        <pc:graphicFrameChg chg="mod">
          <ac:chgData name="Abels, Patrick" userId="ba666de4-0d21-43a6-8e66-51a18aae1b4a" providerId="ADAL" clId="{3F846728-4F5F-450D-B6C6-5BD1DFC281B5}" dt="2025-02-21T20:07:15.403" v="2307" actId="1076"/>
          <ac:graphicFrameMkLst>
            <pc:docMk/>
            <pc:sldMk cId="1289267857" sldId="339"/>
            <ac:graphicFrameMk id="4" creationId="{3FC5636B-3363-00E5-6E03-99A82A07A667}"/>
          </ac:graphicFrameMkLst>
        </pc:graphicFrameChg>
      </pc:sldChg>
      <pc:sldChg chg="addSp delSp modSp new mod">
        <pc:chgData name="Abels, Patrick" userId="ba666de4-0d21-43a6-8e66-51a18aae1b4a" providerId="ADAL" clId="{3F846728-4F5F-450D-B6C6-5BD1DFC281B5}" dt="2025-02-21T20:36:40.868" v="3646" actId="1076"/>
        <pc:sldMkLst>
          <pc:docMk/>
          <pc:sldMk cId="614890054" sldId="340"/>
        </pc:sldMkLst>
        <pc:spChg chg="mod">
          <ac:chgData name="Abels, Patrick" userId="ba666de4-0d21-43a6-8e66-51a18aae1b4a" providerId="ADAL" clId="{3F846728-4F5F-450D-B6C6-5BD1DFC281B5}" dt="2025-02-21T20:36:26.433" v="3643" actId="20577"/>
          <ac:spMkLst>
            <pc:docMk/>
            <pc:sldMk cId="614890054" sldId="340"/>
            <ac:spMk id="2" creationId="{052F43A8-485B-7433-9B4F-A546A419A319}"/>
          </ac:spMkLst>
        </pc:spChg>
        <pc:spChg chg="mod">
          <ac:chgData name="Abels, Patrick" userId="ba666de4-0d21-43a6-8e66-51a18aae1b4a" providerId="ADAL" clId="{3F846728-4F5F-450D-B6C6-5BD1DFC281B5}" dt="2025-02-21T20:18:06.893" v="2763" actId="20577"/>
          <ac:spMkLst>
            <pc:docMk/>
            <pc:sldMk cId="614890054" sldId="340"/>
            <ac:spMk id="3" creationId="{F9F9BD3F-E1F2-A77A-5EFD-A1921A5CF61D}"/>
          </ac:spMkLst>
        </pc:spChg>
        <pc:graphicFrameChg chg="add mod modGraphic">
          <ac:chgData name="Abels, Patrick" userId="ba666de4-0d21-43a6-8e66-51a18aae1b4a" providerId="ADAL" clId="{3F846728-4F5F-450D-B6C6-5BD1DFC281B5}" dt="2025-02-21T20:36:40.868" v="3646" actId="1076"/>
          <ac:graphicFrameMkLst>
            <pc:docMk/>
            <pc:sldMk cId="614890054" sldId="340"/>
            <ac:graphicFrameMk id="4" creationId="{E04C1CDC-22EE-3831-1E81-B3A1E8F04403}"/>
          </ac:graphicFrameMkLst>
        </pc:graphicFrameChg>
        <pc:graphicFrameChg chg="add del mod modGraphic">
          <ac:chgData name="Abels, Patrick" userId="ba666de4-0d21-43a6-8e66-51a18aae1b4a" providerId="ADAL" clId="{3F846728-4F5F-450D-B6C6-5BD1DFC281B5}" dt="2025-02-21T20:36:36.975" v="3645" actId="478"/>
          <ac:graphicFrameMkLst>
            <pc:docMk/>
            <pc:sldMk cId="614890054" sldId="340"/>
            <ac:graphicFrameMk id="5" creationId="{C733A7BA-79C1-7414-81CB-74C55388DC1E}"/>
          </ac:graphicFrameMkLst>
        </pc:graphicFrameChg>
      </pc:sldChg>
      <pc:sldChg chg="addSp modSp new mod modTransition">
        <pc:chgData name="Abels, Patrick" userId="ba666de4-0d21-43a6-8e66-51a18aae1b4a" providerId="ADAL" clId="{3F846728-4F5F-450D-B6C6-5BD1DFC281B5}" dt="2025-02-21T21:02:01.162" v="4569"/>
        <pc:sldMkLst>
          <pc:docMk/>
          <pc:sldMk cId="4254743807" sldId="341"/>
        </pc:sldMkLst>
        <pc:spChg chg="mod">
          <ac:chgData name="Abels, Patrick" userId="ba666de4-0d21-43a6-8e66-51a18aae1b4a" providerId="ADAL" clId="{3F846728-4F5F-450D-B6C6-5BD1DFC281B5}" dt="2025-02-21T20:59:12.233" v="4521" actId="113"/>
          <ac:spMkLst>
            <pc:docMk/>
            <pc:sldMk cId="4254743807" sldId="341"/>
            <ac:spMk id="2" creationId="{F54AB7E5-1585-0497-2D12-9C10ADD4A60D}"/>
          </ac:spMkLst>
        </pc:spChg>
        <pc:spChg chg="mod">
          <ac:chgData name="Abels, Patrick" userId="ba666de4-0d21-43a6-8e66-51a18aae1b4a" providerId="ADAL" clId="{3F846728-4F5F-450D-B6C6-5BD1DFC281B5}" dt="2025-02-21T20:28:12.590" v="3323" actId="20577"/>
          <ac:spMkLst>
            <pc:docMk/>
            <pc:sldMk cId="4254743807" sldId="341"/>
            <ac:spMk id="3" creationId="{7F78752F-6047-D19D-1B8C-F4B13C799666}"/>
          </ac:spMkLst>
        </pc:spChg>
        <pc:graphicFrameChg chg="add mod">
          <ac:chgData name="Abels, Patrick" userId="ba666de4-0d21-43a6-8e66-51a18aae1b4a" providerId="ADAL" clId="{3F846728-4F5F-450D-B6C6-5BD1DFC281B5}" dt="2025-02-21T20:39:44.296" v="3811" actId="1076"/>
          <ac:graphicFrameMkLst>
            <pc:docMk/>
            <pc:sldMk cId="4254743807" sldId="341"/>
            <ac:graphicFrameMk id="4" creationId="{763F7D8F-EB89-9996-0DE7-7EDD8044AC9E}"/>
          </ac:graphicFrameMkLst>
        </pc:graphicFrameChg>
      </pc:sldChg>
      <pc:sldChg chg="delSp modSp add mod ord">
        <pc:chgData name="Abels, Patrick" userId="ba666de4-0d21-43a6-8e66-51a18aae1b4a" providerId="ADAL" clId="{3F846728-4F5F-450D-B6C6-5BD1DFC281B5}" dt="2025-02-21T20:36:57.345" v="3652" actId="1076"/>
        <pc:sldMkLst>
          <pc:docMk/>
          <pc:sldMk cId="647552575" sldId="342"/>
        </pc:sldMkLst>
        <pc:spChg chg="mod">
          <ac:chgData name="Abels, Patrick" userId="ba666de4-0d21-43a6-8e66-51a18aae1b4a" providerId="ADAL" clId="{3F846728-4F5F-450D-B6C6-5BD1DFC281B5}" dt="2025-02-21T20:36:47.063" v="3650" actId="6549"/>
          <ac:spMkLst>
            <pc:docMk/>
            <pc:sldMk cId="647552575" sldId="342"/>
            <ac:spMk id="3" creationId="{BF573738-69DA-D77A-48E8-FD38A7BD4C7B}"/>
          </ac:spMkLst>
        </pc:spChg>
        <pc:graphicFrameChg chg="del">
          <ac:chgData name="Abels, Patrick" userId="ba666de4-0d21-43a6-8e66-51a18aae1b4a" providerId="ADAL" clId="{3F846728-4F5F-450D-B6C6-5BD1DFC281B5}" dt="2025-02-21T20:36:50.039" v="3651" actId="478"/>
          <ac:graphicFrameMkLst>
            <pc:docMk/>
            <pc:sldMk cId="647552575" sldId="342"/>
            <ac:graphicFrameMk id="4" creationId="{BA1E20BE-EF60-D593-EB49-C4E2DF88C5BD}"/>
          </ac:graphicFrameMkLst>
        </pc:graphicFrameChg>
        <pc:graphicFrameChg chg="mod">
          <ac:chgData name="Abels, Patrick" userId="ba666de4-0d21-43a6-8e66-51a18aae1b4a" providerId="ADAL" clId="{3F846728-4F5F-450D-B6C6-5BD1DFC281B5}" dt="2025-02-21T20:36:57.345" v="3652" actId="1076"/>
          <ac:graphicFrameMkLst>
            <pc:docMk/>
            <pc:sldMk cId="647552575" sldId="342"/>
            <ac:graphicFrameMk id="5" creationId="{DFA2A457-45AD-3293-7BB6-1DEE3FFA78CD}"/>
          </ac:graphicFrameMkLst>
        </pc:graphicFrameChg>
      </pc:sldChg>
      <pc:sldChg chg="addSp delSp modSp add mod ord modTransition">
        <pc:chgData name="Abels, Patrick" userId="ba666de4-0d21-43a6-8e66-51a18aae1b4a" providerId="ADAL" clId="{3F846728-4F5F-450D-B6C6-5BD1DFC281B5}" dt="2025-02-21T21:02:01.162" v="4569"/>
        <pc:sldMkLst>
          <pc:docMk/>
          <pc:sldMk cId="932415771" sldId="343"/>
        </pc:sldMkLst>
        <pc:spChg chg="mod">
          <ac:chgData name="Abels, Patrick" userId="ba666de4-0d21-43a6-8e66-51a18aae1b4a" providerId="ADAL" clId="{3F846728-4F5F-450D-B6C6-5BD1DFC281B5}" dt="2025-02-21T20:52:57.088" v="4161" actId="14100"/>
          <ac:spMkLst>
            <pc:docMk/>
            <pc:sldMk cId="932415771" sldId="343"/>
            <ac:spMk id="2" creationId="{C58171F2-C5CE-E3CC-08C1-3DB2A6B2473D}"/>
          </ac:spMkLst>
        </pc:spChg>
        <pc:spChg chg="add mod">
          <ac:chgData name="Abels, Patrick" userId="ba666de4-0d21-43a6-8e66-51a18aae1b4a" providerId="ADAL" clId="{3F846728-4F5F-450D-B6C6-5BD1DFC281B5}" dt="2025-02-21T20:53:03.006" v="4196" actId="1035"/>
          <ac:spMkLst>
            <pc:docMk/>
            <pc:sldMk cId="932415771" sldId="343"/>
            <ac:spMk id="6" creationId="{0378DD16-20C2-8465-E533-ACD663840218}"/>
          </ac:spMkLst>
        </pc:spChg>
        <pc:graphicFrameChg chg="del">
          <ac:chgData name="Abels, Patrick" userId="ba666de4-0d21-43a6-8e66-51a18aae1b4a" providerId="ADAL" clId="{3F846728-4F5F-450D-B6C6-5BD1DFC281B5}" dt="2025-02-21T20:39:26.106" v="3807" actId="478"/>
          <ac:graphicFrameMkLst>
            <pc:docMk/>
            <pc:sldMk cId="932415771" sldId="343"/>
            <ac:graphicFrameMk id="4" creationId="{0F78065E-B57A-E687-BB2B-C1B6BEFEF599}"/>
          </ac:graphicFrameMkLst>
        </pc:graphicFrameChg>
        <pc:graphicFrameChg chg="add mod">
          <ac:chgData name="Abels, Patrick" userId="ba666de4-0d21-43a6-8e66-51a18aae1b4a" providerId="ADAL" clId="{3F846728-4F5F-450D-B6C6-5BD1DFC281B5}" dt="2025-02-21T20:39:52.148" v="3812" actId="1076"/>
          <ac:graphicFrameMkLst>
            <pc:docMk/>
            <pc:sldMk cId="932415771" sldId="343"/>
            <ac:graphicFrameMk id="5" creationId="{19245A6D-1AB8-DBB7-DF83-956EDDFFCA72}"/>
          </ac:graphicFrameMkLst>
        </pc:graphicFrameChg>
        <pc:cxnChg chg="add mod">
          <ac:chgData name="Abels, Patrick" userId="ba666de4-0d21-43a6-8e66-51a18aae1b4a" providerId="ADAL" clId="{3F846728-4F5F-450D-B6C6-5BD1DFC281B5}" dt="2025-02-21T20:53:03.006" v="4196" actId="1035"/>
          <ac:cxnSpMkLst>
            <pc:docMk/>
            <pc:sldMk cId="932415771" sldId="343"/>
            <ac:cxnSpMk id="8" creationId="{AFDB9FA9-3C6B-1454-7E2A-3E8E29F33ED7}"/>
          </ac:cxnSpMkLst>
        </pc:cxnChg>
      </pc:sldChg>
      <pc:sldMasterChg chg="modSldLayout">
        <pc:chgData name="Abels, Patrick" userId="ba666de4-0d21-43a6-8e66-51a18aae1b4a" providerId="ADAL" clId="{3F846728-4F5F-450D-B6C6-5BD1DFC281B5}" dt="2025-02-21T21:02:01.162" v="4569"/>
        <pc:sldMasterMkLst>
          <pc:docMk/>
          <pc:sldMasterMk cId="1610205472" sldId="2147483671"/>
        </pc:sldMasterMkLst>
        <pc:sldLayoutChg chg="modTransition">
          <pc:chgData name="Abels, Patrick" userId="ba666de4-0d21-43a6-8e66-51a18aae1b4a" providerId="ADAL" clId="{3F846728-4F5F-450D-B6C6-5BD1DFC281B5}" dt="2025-02-21T21:02:01.162" v="4569"/>
          <pc:sldLayoutMkLst>
            <pc:docMk/>
            <pc:sldMasterMk cId="1610205472" sldId="2147483671"/>
            <pc:sldLayoutMk cId="3228861618" sldId="2147483687"/>
          </pc:sldLayoutMkLst>
        </pc:sldLayoutChg>
      </pc:sldMasterChg>
    </pc:docChg>
  </pc:docChgLst>
  <pc:docChgLst>
    <pc:chgData name="Abels, Patrick" userId="ba666de4-0d21-43a6-8e66-51a18aae1b4a" providerId="ADAL" clId="{A0EBA631-604F-42DE-A4D0-9764EC04908E}"/>
    <pc:docChg chg="modSld">
      <pc:chgData name="Abels, Patrick" userId="ba666de4-0d21-43a6-8e66-51a18aae1b4a" providerId="ADAL" clId="{A0EBA631-604F-42DE-A4D0-9764EC04908E}" dt="2023-07-04T16:09:21.932" v="65" actId="404"/>
      <pc:docMkLst>
        <pc:docMk/>
      </pc:docMkLst>
      <pc:sldChg chg="modSp mod">
        <pc:chgData name="Abels, Patrick" userId="ba666de4-0d21-43a6-8e66-51a18aae1b4a" providerId="ADAL" clId="{A0EBA631-604F-42DE-A4D0-9764EC04908E}" dt="2023-07-04T16:08:03.684" v="3" actId="20577"/>
        <pc:sldMkLst>
          <pc:docMk/>
          <pc:sldMk cId="1283346392" sldId="256"/>
        </pc:sldMkLst>
      </pc:sldChg>
      <pc:sldChg chg="modSp mod">
        <pc:chgData name="Abels, Patrick" userId="ba666de4-0d21-43a6-8e66-51a18aae1b4a" providerId="ADAL" clId="{A0EBA631-604F-42DE-A4D0-9764EC04908E}" dt="2023-07-04T16:09:21.932" v="65" actId="404"/>
        <pc:sldMkLst>
          <pc:docMk/>
          <pc:sldMk cId="3641686394" sldId="26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19AB42-9EA2-4386-9B0A-48A1FEDC4EE7}" type="datetimeFigureOut">
              <a:rPr lang="en-DE" smtClean="0"/>
              <a:t>02/22/2025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1056ED-1E2F-4A5B-B6C9-FC658BDA513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31696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1056ED-1E2F-4A5B-B6C9-FC658BDA5132}" type="slidenum">
              <a:rPr lang="en-DE" smtClean="0"/>
              <a:t>1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44248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811598716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571913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Wochenübung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37878"/>
            <a:ext cx="914400" cy="914400"/>
          </a:xfrm>
          <a:prstGeom prst="rect">
            <a:avLst/>
          </a:prstGeom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DB68C441-BBE8-81F1-FFCE-116243F8882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3" name="Half Frame 2">
            <a:extLst>
              <a:ext uri="{FF2B5EF4-FFF2-40B4-BE49-F238E27FC236}">
                <a16:creationId xmlns:a16="http://schemas.microsoft.com/office/drawing/2014/main" id="{36175F8E-2B98-2FCB-9BA8-B930F4A18D42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195092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74715875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r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Subject Semester Teacher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F347CEE-7F3F-E855-C48C-379C2E6F63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7997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456551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1502239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-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778856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0E9B06-1DFC-5243-A9D6-EE869AC3CF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8113" y="287338"/>
            <a:ext cx="11915775" cy="129698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/>
              <a:t>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41633311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put-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2311977"/>
            <a:ext cx="11915775" cy="427700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0E9B06-1DFC-5243-A9D6-EE869AC3CF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8113" y="287338"/>
            <a:ext cx="11915775" cy="129698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/>
              <a:t>Title</a:t>
            </a:r>
            <a:endParaRPr lang="en-DE" dirty="0"/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E7144AB9-2B00-DAB3-7745-28835A07D0E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38112" y="1433670"/>
            <a:ext cx="11915775" cy="55620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4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/>
              <a:t>Subtitle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128822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468437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07102"/>
            <a:ext cx="9923894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63055F1-9100-7F17-5074-36706F4E820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52769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xerci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468437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07102"/>
            <a:ext cx="9923894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63055F1-9100-7F17-5074-36706F4E820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p:sp>
        <p:nvSpPr>
          <p:cNvPr id="4" name="Partial Circle 3">
            <a:extLst>
              <a:ext uri="{FF2B5EF4-FFF2-40B4-BE49-F238E27FC236}">
                <a16:creationId xmlns:a16="http://schemas.microsoft.com/office/drawing/2014/main" id="{80410F9E-077B-F7AD-130C-9E838916DB06}"/>
              </a:ext>
            </a:extLst>
          </p:cNvPr>
          <p:cNvSpPr/>
          <p:nvPr userDrawn="1"/>
        </p:nvSpPr>
        <p:spPr>
          <a:xfrm>
            <a:off x="9602344" y="-1809345"/>
            <a:ext cx="5203154" cy="3596191"/>
          </a:xfrm>
          <a:prstGeom prst="pie">
            <a:avLst>
              <a:gd name="adj1" fmla="val 5387427"/>
              <a:gd name="adj2" fmla="val 10792375"/>
            </a:avLst>
          </a:prstGeom>
          <a:solidFill>
            <a:srgbClr val="00B05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Checkmark with solid fill">
            <a:extLst>
              <a:ext uri="{FF2B5EF4-FFF2-40B4-BE49-F238E27FC236}">
                <a16:creationId xmlns:a16="http://schemas.microsoft.com/office/drawing/2014/main" id="{1E6F2764-F2C5-60DA-26D4-D177D0DB89C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847057" y="39659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86161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561281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27246"/>
            <a:ext cx="914400" cy="914400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E47C1DD1-A76C-9A3C-B4BA-8AF278FC06C8}"/>
              </a:ext>
            </a:extLst>
          </p:cNvPr>
          <p:cNvGrpSpPr/>
          <p:nvPr userDrawn="1"/>
        </p:nvGrpSpPr>
        <p:grpSpPr>
          <a:xfrm>
            <a:off x="1188019" y="1665962"/>
            <a:ext cx="9634469" cy="4630757"/>
            <a:chOff x="1188019" y="1665962"/>
            <a:chExt cx="9634469" cy="463075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A3A2996-CEA9-A52A-5C2F-4E4B5480146C}"/>
                </a:ext>
              </a:extLst>
            </p:cNvPr>
            <p:cNvSpPr/>
            <p:nvPr userDrawn="1"/>
          </p:nvSpPr>
          <p:spPr>
            <a:xfrm>
              <a:off x="1392742" y="1665962"/>
              <a:ext cx="9429746" cy="4630757"/>
            </a:xfrm>
            <a:prstGeom prst="rect">
              <a:avLst/>
            </a:prstGeom>
            <a:solidFill>
              <a:srgbClr val="EDEDED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006F7FC-7B8B-83AF-7478-5A2300CD9035}"/>
                </a:ext>
              </a:extLst>
            </p:cNvPr>
            <p:cNvSpPr/>
            <p:nvPr userDrawn="1"/>
          </p:nvSpPr>
          <p:spPr>
            <a:xfrm>
              <a:off x="1553227" y="2091847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CEA32AD-EEDF-49AB-BB81-0B64164495C8}"/>
                </a:ext>
              </a:extLst>
            </p:cNvPr>
            <p:cNvSpPr/>
            <p:nvPr userDrawn="1"/>
          </p:nvSpPr>
          <p:spPr>
            <a:xfrm>
              <a:off x="1553227" y="3206350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C4635288-42A5-5DA6-8739-F44C5834A910}"/>
                </a:ext>
              </a:extLst>
            </p:cNvPr>
            <p:cNvSpPr/>
            <p:nvPr userDrawn="1"/>
          </p:nvSpPr>
          <p:spPr>
            <a:xfrm>
              <a:off x="1553227" y="4320853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9F1A893-D163-7C74-9FEC-80F76F089957}"/>
                </a:ext>
              </a:extLst>
            </p:cNvPr>
            <p:cNvSpPr/>
            <p:nvPr userDrawn="1"/>
          </p:nvSpPr>
          <p:spPr>
            <a:xfrm>
              <a:off x="1553226" y="5435355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  <p:sp>
          <p:nvSpPr>
            <p:cNvPr id="16" name="Block Arc 15">
              <a:extLst>
                <a:ext uri="{FF2B5EF4-FFF2-40B4-BE49-F238E27FC236}">
                  <a16:creationId xmlns:a16="http://schemas.microsoft.com/office/drawing/2014/main" id="{A7259D4F-4E5E-3CF3-0939-0F792D23F379}"/>
                </a:ext>
              </a:extLst>
            </p:cNvPr>
            <p:cNvSpPr/>
            <p:nvPr userDrawn="1"/>
          </p:nvSpPr>
          <p:spPr>
            <a:xfrm>
              <a:off x="1216003" y="2265609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>
                <a:solidFill>
                  <a:schemeClr val="tx1"/>
                </a:solidFill>
              </a:endParaRPr>
            </a:p>
          </p:txBody>
        </p:sp>
        <p:sp>
          <p:nvSpPr>
            <p:cNvPr id="17" name="Block Arc 16">
              <a:extLst>
                <a:ext uri="{FF2B5EF4-FFF2-40B4-BE49-F238E27FC236}">
                  <a16:creationId xmlns:a16="http://schemas.microsoft.com/office/drawing/2014/main" id="{48A0EDDC-BDD5-F07C-09F0-C691B3E1B2FA}"/>
                </a:ext>
              </a:extLst>
            </p:cNvPr>
            <p:cNvSpPr/>
            <p:nvPr userDrawn="1"/>
          </p:nvSpPr>
          <p:spPr>
            <a:xfrm>
              <a:off x="1188019" y="3352590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8" name="Block Arc 17">
              <a:extLst>
                <a:ext uri="{FF2B5EF4-FFF2-40B4-BE49-F238E27FC236}">
                  <a16:creationId xmlns:a16="http://schemas.microsoft.com/office/drawing/2014/main" id="{B786A0B9-B4D3-AA71-44DE-CC5448D9BBD4}"/>
                </a:ext>
              </a:extLst>
            </p:cNvPr>
            <p:cNvSpPr/>
            <p:nvPr userDrawn="1"/>
          </p:nvSpPr>
          <p:spPr>
            <a:xfrm>
              <a:off x="1188019" y="4393972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9" name="Block Arc 18">
              <a:extLst>
                <a:ext uri="{FF2B5EF4-FFF2-40B4-BE49-F238E27FC236}">
                  <a16:creationId xmlns:a16="http://schemas.microsoft.com/office/drawing/2014/main" id="{B349A6F1-CAC2-606F-639B-3FD8C2036A5C}"/>
                </a:ext>
              </a:extLst>
            </p:cNvPr>
            <p:cNvSpPr/>
            <p:nvPr userDrawn="1"/>
          </p:nvSpPr>
          <p:spPr>
            <a:xfrm>
              <a:off x="1188019" y="5546101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21" name="Table 21">
            <a:extLst>
              <a:ext uri="{FF2B5EF4-FFF2-40B4-BE49-F238E27FC236}">
                <a16:creationId xmlns:a16="http://schemas.microsoft.com/office/drawing/2014/main" id="{632C864F-336F-9C63-0C06-99CD8D40F8C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52277630"/>
              </p:ext>
            </p:extLst>
          </p:nvPr>
        </p:nvGraphicFramePr>
        <p:xfrm>
          <a:off x="2171309" y="1929008"/>
          <a:ext cx="8467464" cy="4096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7464">
                  <a:extLst>
                    <a:ext uri="{9D8B030D-6E8A-4147-A177-3AD203B41FA5}">
                      <a16:colId xmlns:a16="http://schemas.microsoft.com/office/drawing/2014/main" val="889989886"/>
                    </a:ext>
                  </a:extLst>
                </a:gridCol>
              </a:tblGrid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81412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31139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240093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233595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7086951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6848687"/>
                  </a:ext>
                </a:extLst>
              </a:tr>
            </a:tbl>
          </a:graphicData>
        </a:graphic>
      </p:graphicFrame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11996C77-3770-2B17-DE2E-6BFAF105594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92388" y="1803747"/>
            <a:ext cx="7427912" cy="422127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>
                <a:latin typeface="Sacramento" panose="02000507000000020000" pitchFamily="2" charset="0"/>
              </a:defRPr>
            </a:lvl1pPr>
          </a:lstStyle>
          <a:p>
            <a:pPr lvl="0"/>
            <a:r>
              <a:rPr lang="en-GB" dirty="0"/>
              <a:t>Click to add text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994B2A7-E401-08E1-3616-84546B7393F4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175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0205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84" r:id="rId2"/>
    <p:sldLayoutId id="2147483682" r:id="rId3"/>
    <p:sldLayoutId id="2147483673" r:id="rId4"/>
    <p:sldLayoutId id="2147483685" r:id="rId5"/>
    <p:sldLayoutId id="2147483688" r:id="rId6"/>
    <p:sldLayoutId id="2147483676" r:id="rId7"/>
    <p:sldLayoutId id="2147483687" r:id="rId8"/>
    <p:sldLayoutId id="2147483679" r:id="rId9"/>
    <p:sldLayoutId id="2147483680" r:id="rId10"/>
    <p:sldLayoutId id="214748368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41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8.png"/><Relationship Id="rId7" Type="http://schemas.openxmlformats.org/officeDocument/2006/relationships/image" Target="../media/image1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3.png"/><Relationship Id="rId7" Type="http://schemas.openxmlformats.org/officeDocument/2006/relationships/image" Target="../media/image1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2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Relationship Id="rId9" Type="http://schemas.openxmlformats.org/officeDocument/2006/relationships/image" Target="../media/image2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30.png"/><Relationship Id="rId7" Type="http://schemas.openxmlformats.org/officeDocument/2006/relationships/image" Target="../media/image11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2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4.png"/><Relationship Id="rId7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3E51AF0-D57D-E817-34D7-0FAFFB286C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Informatik</a:t>
            </a:r>
            <a:r>
              <a:rPr lang="en-GB" dirty="0"/>
              <a:t> Q4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243933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7F290F3-E690-6F05-E43C-5E0E3471854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z="8000" dirty="0" err="1"/>
              <a:t>Schaltnetze</a:t>
            </a:r>
            <a:endParaRPr lang="en-DE" sz="8000" dirty="0"/>
          </a:p>
        </p:txBody>
      </p:sp>
    </p:spTree>
    <p:extLst>
      <p:ext uri="{BB962C8B-B14F-4D97-AF65-F5344CB8AC3E}">
        <p14:creationId xmlns:p14="http://schemas.microsoft.com/office/powerpoint/2010/main" val="4259948035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1D1031C0-7E4A-2C85-1B48-20E7465FD1CC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de-DE" dirty="0"/>
                  <a:t>Eine Lampe wird von drei Schaltern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DE" dirty="0"/>
                  <a:t> 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de-DE" dirty="0"/>
                  <a:t> an- oder ausgeschaltet. Die Lampe soll leuchten, wenn: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dirty="0"/>
                  <a:t> aus,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DE" dirty="0"/>
                  <a:t> aus,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de-DE" dirty="0"/>
                  <a:t> aus, oder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dirty="0"/>
                  <a:t> aus,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DE" dirty="0"/>
                  <a:t> an,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de-DE" dirty="0"/>
                  <a:t> aus, oder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dirty="0"/>
                  <a:t> an,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DE" dirty="0"/>
                  <a:t> aus,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de-DE" dirty="0"/>
                  <a:t> aus ist.</a:t>
                </a:r>
              </a:p>
              <a:p>
                <a:r>
                  <a:rPr lang="de-DE" dirty="0"/>
                  <a:t>In allen anderen Fällen soll die Lampe nicht leuchten.</a:t>
                </a:r>
              </a:p>
              <a:p>
                <a:endParaRPr lang="de-DE" dirty="0"/>
              </a:p>
              <a:p>
                <a:pPr marL="457200" indent="-457200">
                  <a:buFont typeface="+mj-lt"/>
                  <a:buAutoNum type="alphaLcParenR"/>
                </a:pPr>
                <a:r>
                  <a:rPr lang="de-DE" dirty="0"/>
                  <a:t>Stelle eine Wertetabelle auf, die beschreibt, wie sich der Zustand der Lampe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de-DE" dirty="0"/>
                  <a:t> als Funktion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de-DE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de-DE" dirty="0"/>
                  <a:t> von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de-DE" dirty="0"/>
                  <a:t> verhält. Dabei soll der Zustand „aus“ mit 0 und „an“ mit 1 kodiert werden.</a:t>
                </a:r>
              </a:p>
              <a:p>
                <a:pPr marL="457200" indent="-457200">
                  <a:buFont typeface="+mj-lt"/>
                  <a:buAutoNum type="alphaLcParenR"/>
                </a:pPr>
                <a:r>
                  <a:rPr lang="de-DE" dirty="0"/>
                  <a:t>Gib die Schaltfunktion von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de-DE" dirty="0"/>
                  <a:t> in DNF an und zeichne das Schaltnetz.</a:t>
                </a:r>
              </a:p>
              <a:p>
                <a:pPr marL="457200" indent="-457200">
                  <a:buFont typeface="+mj-lt"/>
                  <a:buAutoNum type="alphaLcParenR"/>
                </a:pPr>
                <a:r>
                  <a:rPr lang="de-DE" dirty="0"/>
                  <a:t>Gib die Schaltfunktion von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de-DE" dirty="0"/>
                  <a:t> in KNF an und zeichne das Schaltnetz.</a:t>
                </a:r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1D1031C0-7E4A-2C85-1B48-20E7465FD1C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606" t="-1404" b="-407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Graphic 3" descr="Bell outline">
            <a:extLst>
              <a:ext uri="{FF2B5EF4-FFF2-40B4-BE49-F238E27FC236}">
                <a16:creationId xmlns:a16="http://schemas.microsoft.com/office/drawing/2014/main" id="{5636038A-7673-F084-9D5E-6F81AF7617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498170" y="2475964"/>
            <a:ext cx="1607712" cy="1607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515469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A465A82-A568-CFCC-626C-B939BED71AE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>
                <a:solidFill>
                  <a:srgbClr val="FFC000"/>
                </a:solidFill>
              </a:rPr>
              <a:t>Schaltnetze</a:t>
            </a:r>
          </a:p>
        </p:txBody>
      </p:sp>
    </p:spTree>
    <p:extLst>
      <p:ext uri="{BB962C8B-B14F-4D97-AF65-F5344CB8AC3E}">
        <p14:creationId xmlns:p14="http://schemas.microsoft.com/office/powerpoint/2010/main" val="3308360042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EE2EEA-FD57-DDC9-5046-04CC64B3754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dirty="0"/>
              <a:t>Schaltnetze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B26301-D65A-1A81-8900-6D2EA2D0192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>
                <a:solidFill>
                  <a:srgbClr val="FFC000"/>
                </a:solidFill>
              </a:rPr>
              <a:t>Bausteine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733F5EF-C87A-0FB9-1840-07B3E2E8BB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4217606"/>
              </p:ext>
            </p:extLst>
          </p:nvPr>
        </p:nvGraphicFramePr>
        <p:xfrm>
          <a:off x="984340" y="2250409"/>
          <a:ext cx="10223318" cy="43200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111659">
                  <a:extLst>
                    <a:ext uri="{9D8B030D-6E8A-4147-A177-3AD203B41FA5}">
                      <a16:colId xmlns:a16="http://schemas.microsoft.com/office/drawing/2014/main" val="126047295"/>
                    </a:ext>
                  </a:extLst>
                </a:gridCol>
                <a:gridCol w="5111659">
                  <a:extLst>
                    <a:ext uri="{9D8B030D-6E8A-4147-A177-3AD203B41FA5}">
                      <a16:colId xmlns:a16="http://schemas.microsoft.com/office/drawing/2014/main" val="1299000116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Funktion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IEEE-Symbol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7048684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NOT-Gatter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217017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OR-Gatter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9740394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AND-Gatter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342369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NAND-Gatter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7280244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NOR-Gatter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3302265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EE48CC20-B3FB-DBE4-9339-4DC96015F8B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rot="16200000">
            <a:off x="8379397" y="2806494"/>
            <a:ext cx="514422" cy="104789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036E646-BC5C-95F6-761D-FC0104F33167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rot="16200000">
            <a:off x="8392167" y="3512890"/>
            <a:ext cx="581106" cy="11241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53635BA-0218-2F4C-9013-6608474C1C7B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rot="16200000">
            <a:off x="8420746" y="4244234"/>
            <a:ext cx="533474" cy="1114581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D9171ABC-E898-E0A7-EACD-45EB62AA17EA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rot="16200000">
            <a:off x="8388924" y="4881829"/>
            <a:ext cx="495369" cy="127652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D8BDBC-8D9E-4476-0FEB-03B71F7E971B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rot="16200000">
            <a:off x="8420746" y="5571818"/>
            <a:ext cx="523948" cy="132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57115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85C5E51-8666-D650-00EB-1403946161A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/>
              <a:t>Stelle die gegebene Boolesche Funktion in DNF als Schaltnetz dar.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2E4463-134C-9F3C-2271-4200B3CF024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/>
              <a:t>Übung 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F8084CB3-E6E5-7AAD-0306-296555BFBA9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53562998"/>
                  </p:ext>
                </p:extLst>
              </p:nvPr>
            </p:nvGraphicFramePr>
            <p:xfrm>
              <a:off x="615518" y="2564280"/>
              <a:ext cx="8323200" cy="3808575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1288800">
                      <a:extLst>
                        <a:ext uri="{9D8B030D-6E8A-4147-A177-3AD203B41FA5}">
                          <a16:colId xmlns:a16="http://schemas.microsoft.com/office/drawing/2014/main" val="1940609452"/>
                        </a:ext>
                      </a:extLst>
                    </a:gridCol>
                    <a:gridCol w="1288800">
                      <a:extLst>
                        <a:ext uri="{9D8B030D-6E8A-4147-A177-3AD203B41FA5}">
                          <a16:colId xmlns:a16="http://schemas.microsoft.com/office/drawing/2014/main" val="126047295"/>
                        </a:ext>
                      </a:extLst>
                    </a:gridCol>
                    <a:gridCol w="1288800">
                      <a:extLst>
                        <a:ext uri="{9D8B030D-6E8A-4147-A177-3AD203B41FA5}">
                          <a16:colId xmlns:a16="http://schemas.microsoft.com/office/drawing/2014/main" val="1095159593"/>
                        </a:ext>
                      </a:extLst>
                    </a:gridCol>
                    <a:gridCol w="1288800">
                      <a:extLst>
                        <a:ext uri="{9D8B030D-6E8A-4147-A177-3AD203B41FA5}">
                          <a16:colId xmlns:a16="http://schemas.microsoft.com/office/drawing/2014/main" val="1714298961"/>
                        </a:ext>
                      </a:extLst>
                    </a:gridCol>
                    <a:gridCol w="3168000">
                      <a:extLst>
                        <a:ext uri="{9D8B030D-6E8A-4147-A177-3AD203B41FA5}">
                          <a16:colId xmlns:a16="http://schemas.microsoft.com/office/drawing/2014/main" val="1299000116"/>
                        </a:ext>
                      </a:extLst>
                    </a:gridCol>
                  </a:tblGrid>
                  <a:tr h="675887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800" b="1" i="0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𝐢</m:t>
                                </m:r>
                              </m:oMath>
                            </m:oMathPara>
                          </a14:m>
                          <a:endParaRPr lang="de-DE" sz="18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1800" b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de-DE" sz="1800" b="1" i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sz="18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sz="18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sz="18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800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𝒇</m:t>
                                </m:r>
                                <m:d>
                                  <m:dPr>
                                    <m:ctrlP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𝟏</m:t>
                                        </m:r>
                                      </m:sub>
                                    </m:sSub>
                                    <m: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sSub>
                                      <m:sSubPr>
                                        <m:ctrlP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sub>
                                    </m:sSub>
                                    <m: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sSub>
                                      <m:sSubPr>
                                        <m:ctrlP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𝟑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de-DE" sz="18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27048684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12170170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85924246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2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8837640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3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9740394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4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75218256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5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58735296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6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05238370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7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9734678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F8084CB3-E6E5-7AAD-0306-296555BFBA9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53562998"/>
                  </p:ext>
                </p:extLst>
              </p:nvPr>
            </p:nvGraphicFramePr>
            <p:xfrm>
              <a:off x="615518" y="2564280"/>
              <a:ext cx="8323200" cy="3808575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1288800">
                      <a:extLst>
                        <a:ext uri="{9D8B030D-6E8A-4147-A177-3AD203B41FA5}">
                          <a16:colId xmlns:a16="http://schemas.microsoft.com/office/drawing/2014/main" val="1940609452"/>
                        </a:ext>
                      </a:extLst>
                    </a:gridCol>
                    <a:gridCol w="1288800">
                      <a:extLst>
                        <a:ext uri="{9D8B030D-6E8A-4147-A177-3AD203B41FA5}">
                          <a16:colId xmlns:a16="http://schemas.microsoft.com/office/drawing/2014/main" val="126047295"/>
                        </a:ext>
                      </a:extLst>
                    </a:gridCol>
                    <a:gridCol w="1288800">
                      <a:extLst>
                        <a:ext uri="{9D8B030D-6E8A-4147-A177-3AD203B41FA5}">
                          <a16:colId xmlns:a16="http://schemas.microsoft.com/office/drawing/2014/main" val="1095159593"/>
                        </a:ext>
                      </a:extLst>
                    </a:gridCol>
                    <a:gridCol w="1288800">
                      <a:extLst>
                        <a:ext uri="{9D8B030D-6E8A-4147-A177-3AD203B41FA5}">
                          <a16:colId xmlns:a16="http://schemas.microsoft.com/office/drawing/2014/main" val="1714298961"/>
                        </a:ext>
                      </a:extLst>
                    </a:gridCol>
                    <a:gridCol w="3168000">
                      <a:extLst>
                        <a:ext uri="{9D8B030D-6E8A-4147-A177-3AD203B41FA5}">
                          <a16:colId xmlns:a16="http://schemas.microsoft.com/office/drawing/2014/main" val="1299000116"/>
                        </a:ext>
                      </a:extLst>
                    </a:gridCol>
                  </a:tblGrid>
                  <a:tr h="675887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r="-544811" b="-4765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474" r="-447393" b="-4765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99528" r="-345283" b="-4765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99528" r="-245283" b="-4765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2885" b="-47657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27048684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12170170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85924246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2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8837640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3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9740394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4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75218256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5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58735296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6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05238370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7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97346780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8" name="Picture 7">
            <a:extLst>
              <a:ext uri="{FF2B5EF4-FFF2-40B4-BE49-F238E27FC236}">
                <a16:creationId xmlns:a16="http://schemas.microsoft.com/office/drawing/2014/main" id="{2B11B28B-AE26-B643-AA3A-8B18BF91E9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11941" y="1093297"/>
            <a:ext cx="2677821" cy="4671405"/>
          </a:xfrm>
          <a:prstGeom prst="rect">
            <a:avLst/>
          </a:prstGeom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35ECCA4B-999D-FAA9-4EDC-34938C482B14}"/>
              </a:ext>
            </a:extLst>
          </p:cNvPr>
          <p:cNvSpPr/>
          <p:nvPr/>
        </p:nvSpPr>
        <p:spPr>
          <a:xfrm>
            <a:off x="9155799" y="1480738"/>
            <a:ext cx="2677821" cy="3498317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632958943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FFAACD71-9C57-91CB-C739-669D88896BAE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DE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DE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DE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de-DE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de-DE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DE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de-DE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de-DE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DE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  <m:r>
                        <a:rPr lang="de-DE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de-DE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DE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de-DE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DE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  <m:r>
                        <a:rPr lang="de-DE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¬</m:t>
                      </m:r>
                      <m:sSub>
                        <m:sSubPr>
                          <m:ctrlPr>
                            <a:rPr lang="de-DE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b="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DE" b="0" i="1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de-DE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b="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DE" b="0" i="1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de-DE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b="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de-DE" b="0" i="0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DE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b="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DE" b="0" i="1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⋅¬</m:t>
                      </m:r>
                      <m:sSub>
                        <m:sSubPr>
                          <m:ctrlPr>
                            <a:rPr lang="de-DE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b="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DE" b="0" i="1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de-DE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b="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de-DE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DE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b="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DE" b="0" i="1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de-DE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b="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DE" b="0" i="1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de-DE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b="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de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FFAACD71-9C57-91CB-C739-669D88896BA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22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1DE630-4053-ECC2-34FB-7B68BDBC8CC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/>
              <a:t>Übung 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F9C651CA-6882-6C85-1B62-FC4AB0826CA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4015856"/>
                  </p:ext>
                </p:extLst>
              </p:nvPr>
            </p:nvGraphicFramePr>
            <p:xfrm>
              <a:off x="506027" y="2481689"/>
              <a:ext cx="4608715" cy="3808575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713633">
                      <a:extLst>
                        <a:ext uri="{9D8B030D-6E8A-4147-A177-3AD203B41FA5}">
                          <a16:colId xmlns:a16="http://schemas.microsoft.com/office/drawing/2014/main" val="1940609452"/>
                        </a:ext>
                      </a:extLst>
                    </a:gridCol>
                    <a:gridCol w="713633">
                      <a:extLst>
                        <a:ext uri="{9D8B030D-6E8A-4147-A177-3AD203B41FA5}">
                          <a16:colId xmlns:a16="http://schemas.microsoft.com/office/drawing/2014/main" val="126047295"/>
                        </a:ext>
                      </a:extLst>
                    </a:gridCol>
                    <a:gridCol w="713633">
                      <a:extLst>
                        <a:ext uri="{9D8B030D-6E8A-4147-A177-3AD203B41FA5}">
                          <a16:colId xmlns:a16="http://schemas.microsoft.com/office/drawing/2014/main" val="1095159593"/>
                        </a:ext>
                      </a:extLst>
                    </a:gridCol>
                    <a:gridCol w="713633">
                      <a:extLst>
                        <a:ext uri="{9D8B030D-6E8A-4147-A177-3AD203B41FA5}">
                          <a16:colId xmlns:a16="http://schemas.microsoft.com/office/drawing/2014/main" val="1714298961"/>
                        </a:ext>
                      </a:extLst>
                    </a:gridCol>
                    <a:gridCol w="1754183">
                      <a:extLst>
                        <a:ext uri="{9D8B030D-6E8A-4147-A177-3AD203B41FA5}">
                          <a16:colId xmlns:a16="http://schemas.microsoft.com/office/drawing/2014/main" val="1299000116"/>
                        </a:ext>
                      </a:extLst>
                    </a:gridCol>
                  </a:tblGrid>
                  <a:tr h="675887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800" b="1" i="0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𝐢</m:t>
                                </m:r>
                              </m:oMath>
                            </m:oMathPara>
                          </a14:m>
                          <a:endParaRPr lang="de-DE" sz="18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1800" b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de-DE" sz="1800" b="1" i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sz="18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sz="18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sz="18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800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𝒇</m:t>
                                </m:r>
                                <m:d>
                                  <m:dPr>
                                    <m:ctrlP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𝟏</m:t>
                                        </m:r>
                                      </m:sub>
                                    </m:sSub>
                                    <m: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sSub>
                                      <m:sSubPr>
                                        <m:ctrlP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sub>
                                    </m:sSub>
                                    <m: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sSub>
                                      <m:sSubPr>
                                        <m:ctrlP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𝟑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de-DE" sz="18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27048684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12170170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85924246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2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8837640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3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9740394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4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75218256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5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58735296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6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05238370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7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9734678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F9C651CA-6882-6C85-1B62-FC4AB0826CA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4015856"/>
                  </p:ext>
                </p:extLst>
              </p:nvPr>
            </p:nvGraphicFramePr>
            <p:xfrm>
              <a:off x="506027" y="2481689"/>
              <a:ext cx="4608715" cy="3808575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713633">
                      <a:extLst>
                        <a:ext uri="{9D8B030D-6E8A-4147-A177-3AD203B41FA5}">
                          <a16:colId xmlns:a16="http://schemas.microsoft.com/office/drawing/2014/main" val="1940609452"/>
                        </a:ext>
                      </a:extLst>
                    </a:gridCol>
                    <a:gridCol w="713633">
                      <a:extLst>
                        <a:ext uri="{9D8B030D-6E8A-4147-A177-3AD203B41FA5}">
                          <a16:colId xmlns:a16="http://schemas.microsoft.com/office/drawing/2014/main" val="126047295"/>
                        </a:ext>
                      </a:extLst>
                    </a:gridCol>
                    <a:gridCol w="713633">
                      <a:extLst>
                        <a:ext uri="{9D8B030D-6E8A-4147-A177-3AD203B41FA5}">
                          <a16:colId xmlns:a16="http://schemas.microsoft.com/office/drawing/2014/main" val="1095159593"/>
                        </a:ext>
                      </a:extLst>
                    </a:gridCol>
                    <a:gridCol w="713633">
                      <a:extLst>
                        <a:ext uri="{9D8B030D-6E8A-4147-A177-3AD203B41FA5}">
                          <a16:colId xmlns:a16="http://schemas.microsoft.com/office/drawing/2014/main" val="1714298961"/>
                        </a:ext>
                      </a:extLst>
                    </a:gridCol>
                    <a:gridCol w="1754183">
                      <a:extLst>
                        <a:ext uri="{9D8B030D-6E8A-4147-A177-3AD203B41FA5}">
                          <a16:colId xmlns:a16="http://schemas.microsoft.com/office/drawing/2014/main" val="1299000116"/>
                        </a:ext>
                      </a:extLst>
                    </a:gridCol>
                  </a:tblGrid>
                  <a:tr h="675887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r="-547009" b="-4765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000" r="-447009" b="-4765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98305" r="-343220" b="-4765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00855" r="-246154" b="-4765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62847" b="-47657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27048684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12170170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85924246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2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8837640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3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9740394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4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75218256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5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58735296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6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05238370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7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9734678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40D3E91-1CAA-0028-BD07-EDDC695F420F}"/>
                  </a:ext>
                </a:extLst>
              </p:cNvPr>
              <p:cNvSpPr txBox="1"/>
              <p:nvPr/>
            </p:nvSpPr>
            <p:spPr>
              <a:xfrm>
                <a:off x="6330418" y="2511921"/>
                <a:ext cx="28411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de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40D3E91-1CAA-0028-BD07-EDDC695F42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0418" y="2511921"/>
                <a:ext cx="284117" cy="276999"/>
              </a:xfrm>
              <a:prstGeom prst="rect">
                <a:avLst/>
              </a:prstGeom>
              <a:blipFill>
                <a:blip r:embed="rId4"/>
                <a:stretch>
                  <a:fillRect l="-10638" r="-6383" b="-1739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473070C-9219-50A4-7944-4D899F89F58C}"/>
                  </a:ext>
                </a:extLst>
              </p:cNvPr>
              <p:cNvSpPr txBox="1"/>
              <p:nvPr/>
            </p:nvSpPr>
            <p:spPr>
              <a:xfrm>
                <a:off x="6330418" y="2926622"/>
                <a:ext cx="2894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de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473070C-9219-50A4-7944-4D899F89F5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0418" y="2926622"/>
                <a:ext cx="289438" cy="276999"/>
              </a:xfrm>
              <a:prstGeom prst="rect">
                <a:avLst/>
              </a:prstGeom>
              <a:blipFill>
                <a:blip r:embed="rId5"/>
                <a:stretch>
                  <a:fillRect l="-10417" r="-6250" b="-1739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11C6ED2-77A5-B349-0C8D-DA21E7A9C071}"/>
                  </a:ext>
                </a:extLst>
              </p:cNvPr>
              <p:cNvSpPr txBox="1"/>
              <p:nvPr/>
            </p:nvSpPr>
            <p:spPr>
              <a:xfrm>
                <a:off x="6330418" y="3341323"/>
                <a:ext cx="2894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de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11C6ED2-77A5-B349-0C8D-DA21E7A9C0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0418" y="3341323"/>
                <a:ext cx="289438" cy="276999"/>
              </a:xfrm>
              <a:prstGeom prst="rect">
                <a:avLst/>
              </a:prstGeom>
              <a:blipFill>
                <a:blip r:embed="rId6"/>
                <a:stretch>
                  <a:fillRect l="-10417" r="-6250" b="-1739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D930D52-35E5-B364-FD19-E7547EE83D55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6614535" y="2650421"/>
            <a:ext cx="455927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D31331B-11E5-03B8-9C2A-4ABE6496B00C}"/>
              </a:ext>
            </a:extLst>
          </p:cNvPr>
          <p:cNvCxnSpPr>
            <a:cxnSpLocks/>
          </p:cNvCxnSpPr>
          <p:nvPr/>
        </p:nvCxnSpPr>
        <p:spPr>
          <a:xfrm>
            <a:off x="6614535" y="3106308"/>
            <a:ext cx="455927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75714E6-8448-42FB-D660-A20369A5D3B2}"/>
              </a:ext>
            </a:extLst>
          </p:cNvPr>
          <p:cNvCxnSpPr>
            <a:cxnSpLocks/>
          </p:cNvCxnSpPr>
          <p:nvPr/>
        </p:nvCxnSpPr>
        <p:spPr>
          <a:xfrm>
            <a:off x="6614535" y="3518844"/>
            <a:ext cx="455927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669F64B3-3E43-AFE5-B6B6-195E16AE4205}"/>
              </a:ext>
            </a:extLst>
          </p:cNvPr>
          <p:cNvSpPr txBox="1"/>
          <p:nvPr/>
        </p:nvSpPr>
        <p:spPr>
          <a:xfrm>
            <a:off x="11019761" y="245073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8E90B15-777D-43ED-44CE-011F51908910}"/>
              </a:ext>
            </a:extLst>
          </p:cNvPr>
          <p:cNvSpPr txBox="1"/>
          <p:nvPr/>
        </p:nvSpPr>
        <p:spPr>
          <a:xfrm>
            <a:off x="11019761" y="2902994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9CD3D9B-1E78-D1BE-0FB2-E4635E48E114}"/>
              </a:ext>
            </a:extLst>
          </p:cNvPr>
          <p:cNvSpPr txBox="1"/>
          <p:nvPr/>
        </p:nvSpPr>
        <p:spPr>
          <a:xfrm>
            <a:off x="11019761" y="331584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x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E6B9511-3C05-5668-81E0-6DDE2A505CEA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b="25757"/>
          <a:stretch/>
        </p:blipFill>
        <p:spPr>
          <a:xfrm>
            <a:off x="8627435" y="3931380"/>
            <a:ext cx="533474" cy="827496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25FE46B3-A3FC-1075-CFE3-8EF0ACFBA005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b="25757"/>
          <a:stretch/>
        </p:blipFill>
        <p:spPr>
          <a:xfrm>
            <a:off x="9835221" y="3931380"/>
            <a:ext cx="533474" cy="827496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1CE38F0-6DB8-5085-D1FC-9BE6FD89435B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b="25757"/>
          <a:stretch/>
        </p:blipFill>
        <p:spPr>
          <a:xfrm>
            <a:off x="7419649" y="3931380"/>
            <a:ext cx="533474" cy="827496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1121454-E70E-E54B-530A-B8A707CEFABC}"/>
              </a:ext>
            </a:extLst>
          </p:cNvPr>
          <p:cNvPicPr>
            <a:picLocks noChangeAspect="1"/>
          </p:cNvPicPr>
          <p:nvPr/>
        </p:nvPicPr>
        <p:blipFill>
          <a:blip r:embed="rId8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603619" y="5087658"/>
            <a:ext cx="581106" cy="112410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9261980-5206-C050-8FE9-D6B3938008C4}"/>
                  </a:ext>
                </a:extLst>
              </p:cNvPr>
              <p:cNvSpPr txBox="1"/>
              <p:nvPr/>
            </p:nvSpPr>
            <p:spPr>
              <a:xfrm>
                <a:off x="8817769" y="6207302"/>
                <a:ext cx="1942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</m:oMath>
                  </m:oMathPara>
                </a14:m>
                <a:endParaRPr lang="de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9261980-5206-C050-8FE9-D6B3938008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17769" y="6207302"/>
                <a:ext cx="194284" cy="276999"/>
              </a:xfrm>
              <a:prstGeom prst="rect">
                <a:avLst/>
              </a:prstGeom>
              <a:blipFill>
                <a:blip r:embed="rId9"/>
                <a:stretch>
                  <a:fillRect l="-40625" r="-37500" b="-3478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8E984BA-BEAE-521C-05A0-0BCAB34B26D8}"/>
              </a:ext>
            </a:extLst>
          </p:cNvPr>
          <p:cNvCxnSpPr>
            <a:stCxn id="17" idx="2"/>
          </p:cNvCxnSpPr>
          <p:nvPr/>
        </p:nvCxnSpPr>
        <p:spPr>
          <a:xfrm>
            <a:off x="8894172" y="4758876"/>
            <a:ext cx="0" cy="66695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2F31543-E651-E8D3-76A0-E776BFA20EA9}"/>
              </a:ext>
            </a:extLst>
          </p:cNvPr>
          <p:cNvCxnSpPr>
            <a:cxnSpLocks/>
            <a:stCxn id="19" idx="2"/>
          </p:cNvCxnSpPr>
          <p:nvPr/>
        </p:nvCxnSpPr>
        <p:spPr>
          <a:xfrm>
            <a:off x="7686386" y="4758876"/>
            <a:ext cx="0" cy="47024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E1F172B-D64F-662E-7D7C-959C90FBC4A4}"/>
              </a:ext>
            </a:extLst>
          </p:cNvPr>
          <p:cNvCxnSpPr>
            <a:cxnSpLocks/>
          </p:cNvCxnSpPr>
          <p:nvPr/>
        </p:nvCxnSpPr>
        <p:spPr>
          <a:xfrm flipH="1">
            <a:off x="7686386" y="5229124"/>
            <a:ext cx="1131383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08F924DF-01EB-B64E-E018-969A31A37259}"/>
              </a:ext>
            </a:extLst>
          </p:cNvPr>
          <p:cNvCxnSpPr>
            <a:cxnSpLocks/>
          </p:cNvCxnSpPr>
          <p:nvPr/>
        </p:nvCxnSpPr>
        <p:spPr>
          <a:xfrm>
            <a:off x="10101958" y="4757105"/>
            <a:ext cx="0" cy="47024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CA8C5F12-1252-1C4F-E1EA-5888B1FDAF58}"/>
              </a:ext>
            </a:extLst>
          </p:cNvPr>
          <p:cNvCxnSpPr>
            <a:cxnSpLocks/>
          </p:cNvCxnSpPr>
          <p:nvPr/>
        </p:nvCxnSpPr>
        <p:spPr>
          <a:xfrm>
            <a:off x="9012053" y="5227353"/>
            <a:ext cx="108990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4E7AD51-B6FF-F451-9AEA-F442B1724B57}"/>
              </a:ext>
            </a:extLst>
          </p:cNvPr>
          <p:cNvCxnSpPr>
            <a:cxnSpLocks/>
          </p:cNvCxnSpPr>
          <p:nvPr/>
        </p:nvCxnSpPr>
        <p:spPr>
          <a:xfrm>
            <a:off x="7683660" y="3106308"/>
            <a:ext cx="0" cy="111777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2AECD7C9-CB91-2B5D-BCA8-FD09C77635E8}"/>
              </a:ext>
            </a:extLst>
          </p:cNvPr>
          <p:cNvCxnSpPr>
            <a:cxnSpLocks/>
          </p:cNvCxnSpPr>
          <p:nvPr/>
        </p:nvCxnSpPr>
        <p:spPr>
          <a:xfrm>
            <a:off x="8894172" y="3106308"/>
            <a:ext cx="0" cy="111777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54A3A59A-DA76-9384-E413-FAA6A1DF4631}"/>
              </a:ext>
            </a:extLst>
          </p:cNvPr>
          <p:cNvCxnSpPr>
            <a:cxnSpLocks/>
          </p:cNvCxnSpPr>
          <p:nvPr/>
        </p:nvCxnSpPr>
        <p:spPr>
          <a:xfrm>
            <a:off x="10104684" y="3106308"/>
            <a:ext cx="0" cy="111777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F69B8275-0B06-7337-3210-055349665B8E}"/>
              </a:ext>
            </a:extLst>
          </p:cNvPr>
          <p:cNvCxnSpPr>
            <a:cxnSpLocks/>
          </p:cNvCxnSpPr>
          <p:nvPr/>
        </p:nvCxnSpPr>
        <p:spPr>
          <a:xfrm>
            <a:off x="7596828" y="2650420"/>
            <a:ext cx="0" cy="137035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E3432594-AB63-A67A-E390-942C15844CB6}"/>
              </a:ext>
            </a:extLst>
          </p:cNvPr>
          <p:cNvCxnSpPr>
            <a:cxnSpLocks/>
          </p:cNvCxnSpPr>
          <p:nvPr/>
        </p:nvCxnSpPr>
        <p:spPr>
          <a:xfrm>
            <a:off x="8805230" y="2650420"/>
            <a:ext cx="0" cy="137035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709DA0BC-F3FB-886F-472A-D1EBA2A06A50}"/>
              </a:ext>
            </a:extLst>
          </p:cNvPr>
          <p:cNvCxnSpPr>
            <a:cxnSpLocks/>
          </p:cNvCxnSpPr>
          <p:nvPr/>
        </p:nvCxnSpPr>
        <p:spPr>
          <a:xfrm>
            <a:off x="10013632" y="2650420"/>
            <a:ext cx="0" cy="137035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BABF7294-F219-244A-6F46-55678A0639A4}"/>
              </a:ext>
            </a:extLst>
          </p:cNvPr>
          <p:cNvCxnSpPr>
            <a:cxnSpLocks/>
          </p:cNvCxnSpPr>
          <p:nvPr/>
        </p:nvCxnSpPr>
        <p:spPr>
          <a:xfrm>
            <a:off x="7781125" y="3518844"/>
            <a:ext cx="0" cy="50192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5EB874C7-E4CF-9A42-EB99-525CED3419C2}"/>
              </a:ext>
            </a:extLst>
          </p:cNvPr>
          <p:cNvCxnSpPr>
            <a:cxnSpLocks/>
          </p:cNvCxnSpPr>
          <p:nvPr/>
        </p:nvCxnSpPr>
        <p:spPr>
          <a:xfrm>
            <a:off x="8987108" y="3500514"/>
            <a:ext cx="0" cy="50192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FD6E94E2-F525-F80F-1C15-91F36A7C6369}"/>
              </a:ext>
            </a:extLst>
          </p:cNvPr>
          <p:cNvCxnSpPr>
            <a:cxnSpLocks/>
          </p:cNvCxnSpPr>
          <p:nvPr/>
        </p:nvCxnSpPr>
        <p:spPr>
          <a:xfrm>
            <a:off x="10193091" y="3482184"/>
            <a:ext cx="0" cy="50192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val 46">
            <a:extLst>
              <a:ext uri="{FF2B5EF4-FFF2-40B4-BE49-F238E27FC236}">
                <a16:creationId xmlns:a16="http://schemas.microsoft.com/office/drawing/2014/main" id="{4CCD8D95-8C8E-FAB6-A8EB-3D43E0434465}"/>
              </a:ext>
            </a:extLst>
          </p:cNvPr>
          <p:cNvSpPr/>
          <p:nvPr/>
        </p:nvSpPr>
        <p:spPr>
          <a:xfrm>
            <a:off x="7572052" y="4115517"/>
            <a:ext cx="72000" cy="72000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5374FD2D-F32D-B9CB-BC29-360A69F97BFB}"/>
              </a:ext>
            </a:extLst>
          </p:cNvPr>
          <p:cNvSpPr/>
          <p:nvPr/>
        </p:nvSpPr>
        <p:spPr>
          <a:xfrm>
            <a:off x="8858172" y="4119999"/>
            <a:ext cx="72000" cy="72000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329960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5F6EC5-6FB3-85CE-A8BB-128879E2F0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DAF1B47B-509F-8053-49F8-6EA215261E1E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DE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DE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DE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de-DE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de-DE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DE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de-DE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de-DE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DE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  <m:r>
                        <a:rPr lang="de-DE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de-DE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DE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de-DE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DE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  <m:r>
                        <a:rPr lang="de-DE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¬</m:t>
                      </m:r>
                      <m:sSub>
                        <m:sSubPr>
                          <m:ctrlPr>
                            <a:rPr lang="de-DE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b="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DE" b="0" i="1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de-DE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b="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DE" b="0" i="1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de-DE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b="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de-DE" b="0" i="0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DE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b="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DE" b="0" i="1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⋅¬</m:t>
                      </m:r>
                      <m:sSub>
                        <m:sSubPr>
                          <m:ctrlPr>
                            <a:rPr lang="de-DE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b="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DE" b="0" i="1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de-DE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b="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de-DE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DE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b="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DE" b="0" i="1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de-DE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b="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DE" b="0" i="1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de-DE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b="0" i="1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de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DAF1B47B-509F-8053-49F8-6EA215261E1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22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23CABA-A60B-617E-7CC2-DCD481A6B79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/>
              <a:t>Übung 1 (Alternativen)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31E1099-BA29-603D-FE91-6105B46EE779}"/>
                  </a:ext>
                </a:extLst>
              </p:cNvPr>
              <p:cNvSpPr txBox="1"/>
              <p:nvPr/>
            </p:nvSpPr>
            <p:spPr>
              <a:xfrm>
                <a:off x="6922843" y="2537677"/>
                <a:ext cx="28411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de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31E1099-BA29-603D-FE91-6105B46EE7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2843" y="2537677"/>
                <a:ext cx="284117" cy="276999"/>
              </a:xfrm>
              <a:prstGeom prst="rect">
                <a:avLst/>
              </a:prstGeom>
              <a:blipFill>
                <a:blip r:embed="rId3"/>
                <a:stretch>
                  <a:fillRect l="-10870" r="-6522" b="-1739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36EF4EA-1DC6-6083-6B49-6C635F516B04}"/>
                  </a:ext>
                </a:extLst>
              </p:cNvPr>
              <p:cNvSpPr txBox="1"/>
              <p:nvPr/>
            </p:nvSpPr>
            <p:spPr>
              <a:xfrm>
                <a:off x="6922843" y="2952378"/>
                <a:ext cx="2894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de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36EF4EA-1DC6-6083-6B49-6C635F516B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2843" y="2952378"/>
                <a:ext cx="289438" cy="276999"/>
              </a:xfrm>
              <a:prstGeom prst="rect">
                <a:avLst/>
              </a:prstGeom>
              <a:blipFill>
                <a:blip r:embed="rId4"/>
                <a:stretch>
                  <a:fillRect l="-10638" r="-6383" b="-1739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6D815D8-5AE2-3DC0-009F-1C2AE64950E7}"/>
                  </a:ext>
                </a:extLst>
              </p:cNvPr>
              <p:cNvSpPr txBox="1"/>
              <p:nvPr/>
            </p:nvSpPr>
            <p:spPr>
              <a:xfrm>
                <a:off x="6922843" y="3367079"/>
                <a:ext cx="2894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de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6D815D8-5AE2-3DC0-009F-1C2AE64950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2843" y="3367079"/>
                <a:ext cx="289438" cy="276999"/>
              </a:xfrm>
              <a:prstGeom prst="rect">
                <a:avLst/>
              </a:prstGeom>
              <a:blipFill>
                <a:blip r:embed="rId5"/>
                <a:stretch>
                  <a:fillRect l="-10638" r="-6383" b="-1739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572FDFD-466C-3E21-204D-97724780F2F7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7206960" y="2676177"/>
            <a:ext cx="455927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2BC54E0-7D38-CE88-4ABD-450171DA7BE3}"/>
              </a:ext>
            </a:extLst>
          </p:cNvPr>
          <p:cNvCxnSpPr>
            <a:cxnSpLocks/>
          </p:cNvCxnSpPr>
          <p:nvPr/>
        </p:nvCxnSpPr>
        <p:spPr>
          <a:xfrm>
            <a:off x="7206960" y="3132064"/>
            <a:ext cx="455927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3885B1D-9B81-DA56-8064-3016AD7FD61B}"/>
              </a:ext>
            </a:extLst>
          </p:cNvPr>
          <p:cNvCxnSpPr>
            <a:cxnSpLocks/>
          </p:cNvCxnSpPr>
          <p:nvPr/>
        </p:nvCxnSpPr>
        <p:spPr>
          <a:xfrm>
            <a:off x="7206960" y="3544600"/>
            <a:ext cx="455927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99E96DB0-4006-0711-E588-227B942D4EB1}"/>
              </a:ext>
            </a:extLst>
          </p:cNvPr>
          <p:cNvSpPr txBox="1"/>
          <p:nvPr/>
        </p:nvSpPr>
        <p:spPr>
          <a:xfrm>
            <a:off x="11612186" y="2476486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0789DDA-1DCD-5EC3-6075-79528CAC7422}"/>
              </a:ext>
            </a:extLst>
          </p:cNvPr>
          <p:cNvSpPr txBox="1"/>
          <p:nvPr/>
        </p:nvSpPr>
        <p:spPr>
          <a:xfrm>
            <a:off x="11612186" y="292875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9DB30BB-A3CD-318C-CEFE-BB0D87853675}"/>
              </a:ext>
            </a:extLst>
          </p:cNvPr>
          <p:cNvSpPr txBox="1"/>
          <p:nvPr/>
        </p:nvSpPr>
        <p:spPr>
          <a:xfrm>
            <a:off x="11612186" y="3341604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x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72B72F95-4DCB-66F2-6278-F3087D41523B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b="25757"/>
          <a:stretch/>
        </p:blipFill>
        <p:spPr>
          <a:xfrm>
            <a:off x="9219860" y="3957136"/>
            <a:ext cx="533474" cy="827496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986E3DC1-8BD8-ED4F-E9E0-3B9B12C7F932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b="25757"/>
          <a:stretch/>
        </p:blipFill>
        <p:spPr>
          <a:xfrm>
            <a:off x="10427646" y="3957136"/>
            <a:ext cx="533474" cy="827496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2C3B5A78-8C24-883B-3A42-822E25AA9853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b="25757"/>
          <a:stretch/>
        </p:blipFill>
        <p:spPr>
          <a:xfrm>
            <a:off x="8012074" y="3957136"/>
            <a:ext cx="533474" cy="827496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707386D9-8C3F-D758-5FA1-0B26EB32CF38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196044" y="5113414"/>
            <a:ext cx="581106" cy="112410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BE12A18-1FB7-36A4-2143-4E3F23963112}"/>
                  </a:ext>
                </a:extLst>
              </p:cNvPr>
              <p:cNvSpPr txBox="1"/>
              <p:nvPr/>
            </p:nvSpPr>
            <p:spPr>
              <a:xfrm>
                <a:off x="9410194" y="6233058"/>
                <a:ext cx="1942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</m:oMath>
                  </m:oMathPara>
                </a14:m>
                <a:endParaRPr lang="de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BE12A18-1FB7-36A4-2143-4E3F239631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0194" y="6233058"/>
                <a:ext cx="194284" cy="276999"/>
              </a:xfrm>
              <a:prstGeom prst="rect">
                <a:avLst/>
              </a:prstGeom>
              <a:blipFill>
                <a:blip r:embed="rId8"/>
                <a:stretch>
                  <a:fillRect l="-40625" r="-37500" b="-3478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65AF6DE-53AA-B25F-E1CB-1144E47DFF5B}"/>
              </a:ext>
            </a:extLst>
          </p:cNvPr>
          <p:cNvCxnSpPr>
            <a:stCxn id="17" idx="2"/>
          </p:cNvCxnSpPr>
          <p:nvPr/>
        </p:nvCxnSpPr>
        <p:spPr>
          <a:xfrm>
            <a:off x="9486597" y="4784632"/>
            <a:ext cx="0" cy="66695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99F4E9D-5E0C-0F3F-9824-993FD653C796}"/>
              </a:ext>
            </a:extLst>
          </p:cNvPr>
          <p:cNvCxnSpPr>
            <a:cxnSpLocks/>
            <a:stCxn id="19" idx="2"/>
          </p:cNvCxnSpPr>
          <p:nvPr/>
        </p:nvCxnSpPr>
        <p:spPr>
          <a:xfrm>
            <a:off x="8278811" y="4784632"/>
            <a:ext cx="0" cy="47024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E990B3E-FD14-E9FB-9390-C4D582798C41}"/>
              </a:ext>
            </a:extLst>
          </p:cNvPr>
          <p:cNvCxnSpPr>
            <a:cxnSpLocks/>
          </p:cNvCxnSpPr>
          <p:nvPr/>
        </p:nvCxnSpPr>
        <p:spPr>
          <a:xfrm flipH="1">
            <a:off x="8278811" y="5254880"/>
            <a:ext cx="1131383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01806E93-78AD-2F7E-E155-B38E4ACDC487}"/>
              </a:ext>
            </a:extLst>
          </p:cNvPr>
          <p:cNvCxnSpPr>
            <a:cxnSpLocks/>
          </p:cNvCxnSpPr>
          <p:nvPr/>
        </p:nvCxnSpPr>
        <p:spPr>
          <a:xfrm>
            <a:off x="10694383" y="4782861"/>
            <a:ext cx="0" cy="47024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0980757B-F243-02D5-543A-410646EE6E5C}"/>
              </a:ext>
            </a:extLst>
          </p:cNvPr>
          <p:cNvCxnSpPr>
            <a:cxnSpLocks/>
          </p:cNvCxnSpPr>
          <p:nvPr/>
        </p:nvCxnSpPr>
        <p:spPr>
          <a:xfrm>
            <a:off x="9604478" y="5253109"/>
            <a:ext cx="108990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9D3E3096-8AD0-60E4-BCBD-9F2B9490DE75}"/>
              </a:ext>
            </a:extLst>
          </p:cNvPr>
          <p:cNvCxnSpPr>
            <a:cxnSpLocks/>
          </p:cNvCxnSpPr>
          <p:nvPr/>
        </p:nvCxnSpPr>
        <p:spPr>
          <a:xfrm>
            <a:off x="8276085" y="3132064"/>
            <a:ext cx="0" cy="111777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D074A9E1-AF91-3F20-8CAD-BEFF91AD84EE}"/>
              </a:ext>
            </a:extLst>
          </p:cNvPr>
          <p:cNvCxnSpPr>
            <a:cxnSpLocks/>
          </p:cNvCxnSpPr>
          <p:nvPr/>
        </p:nvCxnSpPr>
        <p:spPr>
          <a:xfrm>
            <a:off x="9486597" y="3132064"/>
            <a:ext cx="0" cy="111777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497D96D6-2AED-13AD-5401-5ABBF74BC75B}"/>
              </a:ext>
            </a:extLst>
          </p:cNvPr>
          <p:cNvCxnSpPr>
            <a:cxnSpLocks/>
          </p:cNvCxnSpPr>
          <p:nvPr/>
        </p:nvCxnSpPr>
        <p:spPr>
          <a:xfrm>
            <a:off x="10697109" y="3132064"/>
            <a:ext cx="0" cy="111777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25B4082B-8B38-7CD0-D8ED-83F0B06C0468}"/>
              </a:ext>
            </a:extLst>
          </p:cNvPr>
          <p:cNvCxnSpPr>
            <a:cxnSpLocks/>
          </p:cNvCxnSpPr>
          <p:nvPr/>
        </p:nvCxnSpPr>
        <p:spPr>
          <a:xfrm>
            <a:off x="8189253" y="2676176"/>
            <a:ext cx="0" cy="137035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03DFF2A5-6C87-FF6D-84DC-AF4DD82A3E89}"/>
              </a:ext>
            </a:extLst>
          </p:cNvPr>
          <p:cNvCxnSpPr>
            <a:cxnSpLocks/>
          </p:cNvCxnSpPr>
          <p:nvPr/>
        </p:nvCxnSpPr>
        <p:spPr>
          <a:xfrm>
            <a:off x="9397655" y="2676176"/>
            <a:ext cx="0" cy="137035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F5067683-A86A-9AF1-29F7-43AF9340B294}"/>
              </a:ext>
            </a:extLst>
          </p:cNvPr>
          <p:cNvCxnSpPr>
            <a:cxnSpLocks/>
          </p:cNvCxnSpPr>
          <p:nvPr/>
        </p:nvCxnSpPr>
        <p:spPr>
          <a:xfrm>
            <a:off x="10606057" y="2676176"/>
            <a:ext cx="0" cy="137035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6FC72B47-8030-3BC3-33A7-1DD2B1E9F5E5}"/>
              </a:ext>
            </a:extLst>
          </p:cNvPr>
          <p:cNvCxnSpPr>
            <a:cxnSpLocks/>
          </p:cNvCxnSpPr>
          <p:nvPr/>
        </p:nvCxnSpPr>
        <p:spPr>
          <a:xfrm>
            <a:off x="8373550" y="3544600"/>
            <a:ext cx="0" cy="50192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00FFFA3F-9055-046C-54BD-30C99E2E0FDC}"/>
              </a:ext>
            </a:extLst>
          </p:cNvPr>
          <p:cNvCxnSpPr>
            <a:cxnSpLocks/>
          </p:cNvCxnSpPr>
          <p:nvPr/>
        </p:nvCxnSpPr>
        <p:spPr>
          <a:xfrm>
            <a:off x="9579533" y="3526270"/>
            <a:ext cx="0" cy="50192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6B90B3C7-97D5-440D-02D7-45817E5D2417}"/>
              </a:ext>
            </a:extLst>
          </p:cNvPr>
          <p:cNvCxnSpPr>
            <a:cxnSpLocks/>
          </p:cNvCxnSpPr>
          <p:nvPr/>
        </p:nvCxnSpPr>
        <p:spPr>
          <a:xfrm>
            <a:off x="10785516" y="3507940"/>
            <a:ext cx="0" cy="50192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val 46">
            <a:extLst>
              <a:ext uri="{FF2B5EF4-FFF2-40B4-BE49-F238E27FC236}">
                <a16:creationId xmlns:a16="http://schemas.microsoft.com/office/drawing/2014/main" id="{4DB129A8-6FE1-8069-339B-731EEACAF7E4}"/>
              </a:ext>
            </a:extLst>
          </p:cNvPr>
          <p:cNvSpPr/>
          <p:nvPr/>
        </p:nvSpPr>
        <p:spPr>
          <a:xfrm>
            <a:off x="8164477" y="4141273"/>
            <a:ext cx="72000" cy="72000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956A95F3-E4C6-A7A3-2251-4F31D3B8717F}"/>
              </a:ext>
            </a:extLst>
          </p:cNvPr>
          <p:cNvSpPr/>
          <p:nvPr/>
        </p:nvSpPr>
        <p:spPr>
          <a:xfrm>
            <a:off x="9450597" y="4145755"/>
            <a:ext cx="72000" cy="72000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41A97A8-C44E-3EDE-4981-073DB090063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35701" y="2356834"/>
            <a:ext cx="6205836" cy="4127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90061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2441659-C4C4-B562-350A-D567CF5E09B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/>
              <a:t>Stelle die gegebene Boolesche Funktion in DNF und KNF je als Schaltnetz dar.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2E47F2-B61F-B978-2EB8-DF4B5362282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/>
              <a:t>Übung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95D177C5-A317-6902-AB1F-517A6095B79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710499"/>
                  </p:ext>
                </p:extLst>
              </p:nvPr>
            </p:nvGraphicFramePr>
            <p:xfrm>
              <a:off x="1879654" y="2564280"/>
              <a:ext cx="8323200" cy="3808575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1288800">
                      <a:extLst>
                        <a:ext uri="{9D8B030D-6E8A-4147-A177-3AD203B41FA5}">
                          <a16:colId xmlns:a16="http://schemas.microsoft.com/office/drawing/2014/main" val="1940609452"/>
                        </a:ext>
                      </a:extLst>
                    </a:gridCol>
                    <a:gridCol w="1288800">
                      <a:extLst>
                        <a:ext uri="{9D8B030D-6E8A-4147-A177-3AD203B41FA5}">
                          <a16:colId xmlns:a16="http://schemas.microsoft.com/office/drawing/2014/main" val="126047295"/>
                        </a:ext>
                      </a:extLst>
                    </a:gridCol>
                    <a:gridCol w="1288800">
                      <a:extLst>
                        <a:ext uri="{9D8B030D-6E8A-4147-A177-3AD203B41FA5}">
                          <a16:colId xmlns:a16="http://schemas.microsoft.com/office/drawing/2014/main" val="1095159593"/>
                        </a:ext>
                      </a:extLst>
                    </a:gridCol>
                    <a:gridCol w="1288800">
                      <a:extLst>
                        <a:ext uri="{9D8B030D-6E8A-4147-A177-3AD203B41FA5}">
                          <a16:colId xmlns:a16="http://schemas.microsoft.com/office/drawing/2014/main" val="1714298961"/>
                        </a:ext>
                      </a:extLst>
                    </a:gridCol>
                    <a:gridCol w="3168000">
                      <a:extLst>
                        <a:ext uri="{9D8B030D-6E8A-4147-A177-3AD203B41FA5}">
                          <a16:colId xmlns:a16="http://schemas.microsoft.com/office/drawing/2014/main" val="1299000116"/>
                        </a:ext>
                      </a:extLst>
                    </a:gridCol>
                  </a:tblGrid>
                  <a:tr h="675887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800" b="1" i="0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𝐢</m:t>
                                </m:r>
                              </m:oMath>
                            </m:oMathPara>
                          </a14:m>
                          <a:endParaRPr lang="de-DE" sz="18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1800" b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de-DE" sz="1800" b="1" i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sz="18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sz="18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sz="18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800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𝒇</m:t>
                                </m:r>
                                <m:d>
                                  <m:dPr>
                                    <m:ctrlP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𝟏</m:t>
                                        </m:r>
                                      </m:sub>
                                    </m:sSub>
                                    <m: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sSub>
                                      <m:sSubPr>
                                        <m:ctrlP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sub>
                                    </m:sSub>
                                    <m:r>
                                      <a:rPr lang="de-DE" sz="1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sSub>
                                      <m:sSubPr>
                                        <m:ctrlP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de-DE" sz="1800" b="1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𝟑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de-DE" sz="18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4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27048684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12170170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85924246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2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8837640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3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9740394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4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75218256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5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58735296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6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05238370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7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9734678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95D177C5-A317-6902-AB1F-517A6095B79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710499"/>
                  </p:ext>
                </p:extLst>
              </p:nvPr>
            </p:nvGraphicFramePr>
            <p:xfrm>
              <a:off x="1879654" y="2564280"/>
              <a:ext cx="8323200" cy="3808575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1288800">
                      <a:extLst>
                        <a:ext uri="{9D8B030D-6E8A-4147-A177-3AD203B41FA5}">
                          <a16:colId xmlns:a16="http://schemas.microsoft.com/office/drawing/2014/main" val="1940609452"/>
                        </a:ext>
                      </a:extLst>
                    </a:gridCol>
                    <a:gridCol w="1288800">
                      <a:extLst>
                        <a:ext uri="{9D8B030D-6E8A-4147-A177-3AD203B41FA5}">
                          <a16:colId xmlns:a16="http://schemas.microsoft.com/office/drawing/2014/main" val="126047295"/>
                        </a:ext>
                      </a:extLst>
                    </a:gridCol>
                    <a:gridCol w="1288800">
                      <a:extLst>
                        <a:ext uri="{9D8B030D-6E8A-4147-A177-3AD203B41FA5}">
                          <a16:colId xmlns:a16="http://schemas.microsoft.com/office/drawing/2014/main" val="1095159593"/>
                        </a:ext>
                      </a:extLst>
                    </a:gridCol>
                    <a:gridCol w="1288800">
                      <a:extLst>
                        <a:ext uri="{9D8B030D-6E8A-4147-A177-3AD203B41FA5}">
                          <a16:colId xmlns:a16="http://schemas.microsoft.com/office/drawing/2014/main" val="1714298961"/>
                        </a:ext>
                      </a:extLst>
                    </a:gridCol>
                    <a:gridCol w="3168000">
                      <a:extLst>
                        <a:ext uri="{9D8B030D-6E8A-4147-A177-3AD203B41FA5}">
                          <a16:colId xmlns:a16="http://schemas.microsoft.com/office/drawing/2014/main" val="1299000116"/>
                        </a:ext>
                      </a:extLst>
                    </a:gridCol>
                  </a:tblGrid>
                  <a:tr h="675887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r="-544340" b="-4765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474" r="-446919" b="-4765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99528" r="-344811" b="-4765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0948" r="-246445" b="-4765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2692" b="-47657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27048684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12170170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85924246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2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8837640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3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9740394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4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75218256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5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58735296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6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05238370"/>
                      </a:ext>
                    </a:extLst>
                  </a:tr>
                  <a:tr h="3915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b="1" dirty="0">
                              <a:solidFill>
                                <a:schemeClr val="bg1"/>
                              </a:solidFill>
                            </a:rPr>
                            <a:t>7</a:t>
                          </a:r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9734678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904412220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A5821D85-2FEF-8A54-7901-EE5CCF686E58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de-DE" b="1" dirty="0"/>
                  <a:t>DNF</a:t>
                </a:r>
              </a:p>
              <a:p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d>
                    <m:r>
                      <a:rPr lang="de-DE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de-DE" b="1" i="1" dirty="0" smtClean="0"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̅"/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acc>
                      <m:accPr>
                        <m:chr m:val="̅"/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de-DE" b="1" i="1" dirty="0" smtClean="0"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̅"/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acc>
                    <m:r>
                      <a:rPr lang="de-DE" i="1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de-DE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acc>
                      <m:accPr>
                        <m:chr m:val="̅"/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de-DE" i="1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de-DE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acc>
                      <m:accPr>
                        <m:chr m:val="̅"/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acc>
                  </m:oMath>
                </a14:m>
                <a:endParaRPr lang="de-DE" dirty="0"/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A5821D85-2FEF-8A54-7901-EE5CCF686E5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551" t="-140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C17EB9-DA7D-ABE4-D4B2-A9816838888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/>
              <a:t>Übung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2EB8FD3-0D92-8A13-B5CB-8FDD3D124926}"/>
                  </a:ext>
                </a:extLst>
              </p:cNvPr>
              <p:cNvSpPr txBox="1"/>
              <p:nvPr/>
            </p:nvSpPr>
            <p:spPr>
              <a:xfrm>
                <a:off x="6688532" y="2492603"/>
                <a:ext cx="28411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de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2EB8FD3-0D92-8A13-B5CB-8FDD3D1249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8532" y="2492603"/>
                <a:ext cx="284117" cy="276999"/>
              </a:xfrm>
              <a:prstGeom prst="rect">
                <a:avLst/>
              </a:prstGeom>
              <a:blipFill>
                <a:blip r:embed="rId3"/>
                <a:stretch>
                  <a:fillRect l="-10638" r="-6383" b="-1777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2233B32-AB19-F0E7-629F-9B19C7051A8D}"/>
                  </a:ext>
                </a:extLst>
              </p:cNvPr>
              <p:cNvSpPr txBox="1"/>
              <p:nvPr/>
            </p:nvSpPr>
            <p:spPr>
              <a:xfrm>
                <a:off x="6688532" y="2907304"/>
                <a:ext cx="2894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de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2233B32-AB19-F0E7-629F-9B19C7051A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8532" y="2907304"/>
                <a:ext cx="289438" cy="276999"/>
              </a:xfrm>
              <a:prstGeom prst="rect">
                <a:avLst/>
              </a:prstGeom>
              <a:blipFill>
                <a:blip r:embed="rId4"/>
                <a:stretch>
                  <a:fillRect l="-10417" r="-6250" b="-1777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F3E9BA5-D7B6-66D0-02B0-342F5738C5F0}"/>
                  </a:ext>
                </a:extLst>
              </p:cNvPr>
              <p:cNvSpPr txBox="1"/>
              <p:nvPr/>
            </p:nvSpPr>
            <p:spPr>
              <a:xfrm>
                <a:off x="6688532" y="3322005"/>
                <a:ext cx="2894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de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F3E9BA5-D7B6-66D0-02B0-342F5738C5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8532" y="3322005"/>
                <a:ext cx="289438" cy="276999"/>
              </a:xfrm>
              <a:prstGeom prst="rect">
                <a:avLst/>
              </a:prstGeom>
              <a:blipFill>
                <a:blip r:embed="rId5"/>
                <a:stretch>
                  <a:fillRect l="-10417" r="-6250" b="-1777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53DCBD8-D6EB-23B3-B035-14F046AA4C82}"/>
              </a:ext>
            </a:extLst>
          </p:cNvPr>
          <p:cNvCxnSpPr>
            <a:cxnSpLocks/>
            <a:stCxn id="4" idx="3"/>
          </p:cNvCxnSpPr>
          <p:nvPr/>
        </p:nvCxnSpPr>
        <p:spPr>
          <a:xfrm>
            <a:off x="6972649" y="2631103"/>
            <a:ext cx="455927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6156808-DC95-859D-EB6C-85A4C4B9F3A1}"/>
              </a:ext>
            </a:extLst>
          </p:cNvPr>
          <p:cNvCxnSpPr>
            <a:cxnSpLocks/>
          </p:cNvCxnSpPr>
          <p:nvPr/>
        </p:nvCxnSpPr>
        <p:spPr>
          <a:xfrm>
            <a:off x="6972649" y="3086990"/>
            <a:ext cx="455927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04843B1-E1E5-53D0-CF1E-CE64E1226C0D}"/>
              </a:ext>
            </a:extLst>
          </p:cNvPr>
          <p:cNvCxnSpPr>
            <a:cxnSpLocks/>
          </p:cNvCxnSpPr>
          <p:nvPr/>
        </p:nvCxnSpPr>
        <p:spPr>
          <a:xfrm>
            <a:off x="6972649" y="3499526"/>
            <a:ext cx="455927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46B46999-B336-F2F1-9D0D-4B4C06C17443}"/>
              </a:ext>
            </a:extLst>
          </p:cNvPr>
          <p:cNvSpPr txBox="1"/>
          <p:nvPr/>
        </p:nvSpPr>
        <p:spPr>
          <a:xfrm>
            <a:off x="11377875" y="243141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B81565A-1D57-A3C6-EC90-083EB21BB9DD}"/>
              </a:ext>
            </a:extLst>
          </p:cNvPr>
          <p:cNvSpPr txBox="1"/>
          <p:nvPr/>
        </p:nvSpPr>
        <p:spPr>
          <a:xfrm>
            <a:off x="11377875" y="2883676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EE2298C-23F7-7147-F15A-516248BABA8B}"/>
              </a:ext>
            </a:extLst>
          </p:cNvPr>
          <p:cNvSpPr txBox="1"/>
          <p:nvPr/>
        </p:nvSpPr>
        <p:spPr>
          <a:xfrm>
            <a:off x="11377875" y="329653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x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28051EB-37CD-AB59-9676-F3A67770C238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b="25757"/>
          <a:stretch/>
        </p:blipFill>
        <p:spPr>
          <a:xfrm>
            <a:off x="8985549" y="3912062"/>
            <a:ext cx="533474" cy="82749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1CFA1B4-61CB-2078-BAD1-CD3FC87218FA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b="25757"/>
          <a:stretch/>
        </p:blipFill>
        <p:spPr>
          <a:xfrm>
            <a:off x="10193335" y="3912062"/>
            <a:ext cx="533474" cy="82749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2F06A88-F53C-5759-CA1D-96CA7BBEC98B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b="25757"/>
          <a:stretch/>
        </p:blipFill>
        <p:spPr>
          <a:xfrm>
            <a:off x="7777763" y="3912062"/>
            <a:ext cx="533474" cy="82749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EA5E1A4-7D03-3D7B-4E46-74155BED785D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961733" y="5068340"/>
            <a:ext cx="581106" cy="112410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033D286-3553-6425-DC05-62B474818D0D}"/>
                  </a:ext>
                </a:extLst>
              </p:cNvPr>
              <p:cNvSpPr txBox="1"/>
              <p:nvPr/>
            </p:nvSpPr>
            <p:spPr>
              <a:xfrm>
                <a:off x="9175883" y="6187984"/>
                <a:ext cx="1942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</m:oMath>
                  </m:oMathPara>
                </a14:m>
                <a:endParaRPr lang="de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033D286-3553-6425-DC05-62B474818D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75883" y="6187984"/>
                <a:ext cx="194284" cy="276999"/>
              </a:xfrm>
              <a:prstGeom prst="rect">
                <a:avLst/>
              </a:prstGeom>
              <a:blipFill>
                <a:blip r:embed="rId8"/>
                <a:stretch>
                  <a:fillRect l="-40625" r="-37500" b="-3478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C1C50FD-6F2F-9676-8AFD-DA1806144ED1}"/>
              </a:ext>
            </a:extLst>
          </p:cNvPr>
          <p:cNvCxnSpPr>
            <a:stCxn id="13" idx="2"/>
          </p:cNvCxnSpPr>
          <p:nvPr/>
        </p:nvCxnSpPr>
        <p:spPr>
          <a:xfrm>
            <a:off x="9252286" y="4739558"/>
            <a:ext cx="0" cy="66695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19FE01F-0CEA-B04B-E17D-AAB65ECF7A10}"/>
              </a:ext>
            </a:extLst>
          </p:cNvPr>
          <p:cNvCxnSpPr>
            <a:cxnSpLocks/>
            <a:stCxn id="15" idx="2"/>
          </p:cNvCxnSpPr>
          <p:nvPr/>
        </p:nvCxnSpPr>
        <p:spPr>
          <a:xfrm>
            <a:off x="8044500" y="4739558"/>
            <a:ext cx="0" cy="47024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D908276-7427-88FC-2087-4FADCAEF266B}"/>
              </a:ext>
            </a:extLst>
          </p:cNvPr>
          <p:cNvCxnSpPr>
            <a:cxnSpLocks/>
          </p:cNvCxnSpPr>
          <p:nvPr/>
        </p:nvCxnSpPr>
        <p:spPr>
          <a:xfrm flipH="1">
            <a:off x="8044500" y="5209806"/>
            <a:ext cx="1131383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BE00917-86C9-0139-78DF-BE2FF79F986A}"/>
              </a:ext>
            </a:extLst>
          </p:cNvPr>
          <p:cNvCxnSpPr>
            <a:cxnSpLocks/>
          </p:cNvCxnSpPr>
          <p:nvPr/>
        </p:nvCxnSpPr>
        <p:spPr>
          <a:xfrm>
            <a:off x="10460072" y="4737787"/>
            <a:ext cx="0" cy="47024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30C5F02-6011-F864-3FBA-E01883CF6099}"/>
              </a:ext>
            </a:extLst>
          </p:cNvPr>
          <p:cNvCxnSpPr>
            <a:cxnSpLocks/>
          </p:cNvCxnSpPr>
          <p:nvPr/>
        </p:nvCxnSpPr>
        <p:spPr>
          <a:xfrm>
            <a:off x="9370167" y="5208035"/>
            <a:ext cx="108990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5D84A4E-004B-B256-A8C1-816C5290C527}"/>
              </a:ext>
            </a:extLst>
          </p:cNvPr>
          <p:cNvCxnSpPr>
            <a:cxnSpLocks/>
          </p:cNvCxnSpPr>
          <p:nvPr/>
        </p:nvCxnSpPr>
        <p:spPr>
          <a:xfrm>
            <a:off x="8041774" y="3086990"/>
            <a:ext cx="0" cy="111777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FFFFED6-DF02-6050-3051-90B89E3E9616}"/>
              </a:ext>
            </a:extLst>
          </p:cNvPr>
          <p:cNvCxnSpPr>
            <a:cxnSpLocks/>
          </p:cNvCxnSpPr>
          <p:nvPr/>
        </p:nvCxnSpPr>
        <p:spPr>
          <a:xfrm>
            <a:off x="9252286" y="3086990"/>
            <a:ext cx="0" cy="111777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7563D2FF-6EB1-3E2D-DBD4-E11C7E28462F}"/>
              </a:ext>
            </a:extLst>
          </p:cNvPr>
          <p:cNvCxnSpPr>
            <a:cxnSpLocks/>
          </p:cNvCxnSpPr>
          <p:nvPr/>
        </p:nvCxnSpPr>
        <p:spPr>
          <a:xfrm>
            <a:off x="10462798" y="3086990"/>
            <a:ext cx="0" cy="111777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BEC9B85-C822-789A-AF2C-FE1CCAA0949B}"/>
              </a:ext>
            </a:extLst>
          </p:cNvPr>
          <p:cNvCxnSpPr>
            <a:cxnSpLocks/>
          </p:cNvCxnSpPr>
          <p:nvPr/>
        </p:nvCxnSpPr>
        <p:spPr>
          <a:xfrm>
            <a:off x="7954942" y="2631102"/>
            <a:ext cx="0" cy="137035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E56F79C-8866-D209-F4D3-AA6FF25AF30F}"/>
              </a:ext>
            </a:extLst>
          </p:cNvPr>
          <p:cNvCxnSpPr>
            <a:cxnSpLocks/>
          </p:cNvCxnSpPr>
          <p:nvPr/>
        </p:nvCxnSpPr>
        <p:spPr>
          <a:xfrm>
            <a:off x="9163344" y="2631102"/>
            <a:ext cx="0" cy="137035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DDB95CC0-0EE0-3DD9-1DAE-5D1580428D08}"/>
              </a:ext>
            </a:extLst>
          </p:cNvPr>
          <p:cNvCxnSpPr>
            <a:cxnSpLocks/>
          </p:cNvCxnSpPr>
          <p:nvPr/>
        </p:nvCxnSpPr>
        <p:spPr>
          <a:xfrm>
            <a:off x="10371746" y="2631102"/>
            <a:ext cx="0" cy="137035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8DAC878-1662-C626-A9A6-B5E5803DF3D3}"/>
              </a:ext>
            </a:extLst>
          </p:cNvPr>
          <p:cNvCxnSpPr>
            <a:cxnSpLocks/>
          </p:cNvCxnSpPr>
          <p:nvPr/>
        </p:nvCxnSpPr>
        <p:spPr>
          <a:xfrm>
            <a:off x="8139239" y="3499526"/>
            <a:ext cx="0" cy="50192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F067E57F-6349-5504-052A-672F76499B25}"/>
              </a:ext>
            </a:extLst>
          </p:cNvPr>
          <p:cNvCxnSpPr>
            <a:cxnSpLocks/>
          </p:cNvCxnSpPr>
          <p:nvPr/>
        </p:nvCxnSpPr>
        <p:spPr>
          <a:xfrm>
            <a:off x="9345222" y="3481196"/>
            <a:ext cx="0" cy="50192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FE68001-F159-C88E-271C-7D6F7F03432C}"/>
              </a:ext>
            </a:extLst>
          </p:cNvPr>
          <p:cNvCxnSpPr>
            <a:cxnSpLocks/>
          </p:cNvCxnSpPr>
          <p:nvPr/>
        </p:nvCxnSpPr>
        <p:spPr>
          <a:xfrm>
            <a:off x="10551205" y="3462866"/>
            <a:ext cx="0" cy="50192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>
            <a:extLst>
              <a:ext uri="{FF2B5EF4-FFF2-40B4-BE49-F238E27FC236}">
                <a16:creationId xmlns:a16="http://schemas.microsoft.com/office/drawing/2014/main" id="{806903B5-0FB1-EA7B-75CF-CC3812F6E120}"/>
              </a:ext>
            </a:extLst>
          </p:cNvPr>
          <p:cNvSpPr/>
          <p:nvPr/>
        </p:nvSpPr>
        <p:spPr>
          <a:xfrm>
            <a:off x="7930166" y="4096199"/>
            <a:ext cx="72000" cy="72000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51B04690-6032-9B5E-41C7-0DD2F6C99614}"/>
              </a:ext>
            </a:extLst>
          </p:cNvPr>
          <p:cNvSpPr/>
          <p:nvPr/>
        </p:nvSpPr>
        <p:spPr>
          <a:xfrm>
            <a:off x="9216286" y="4100681"/>
            <a:ext cx="72000" cy="72000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1DC4CB69-27BE-6C2D-9BE0-2956A9A22865}"/>
              </a:ext>
            </a:extLst>
          </p:cNvPr>
          <p:cNvSpPr/>
          <p:nvPr/>
        </p:nvSpPr>
        <p:spPr>
          <a:xfrm>
            <a:off x="8007260" y="4108745"/>
            <a:ext cx="72000" cy="72000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0554E8E3-EA24-6E96-CEBD-29A145951028}"/>
              </a:ext>
            </a:extLst>
          </p:cNvPr>
          <p:cNvSpPr/>
          <p:nvPr/>
        </p:nvSpPr>
        <p:spPr>
          <a:xfrm>
            <a:off x="9318483" y="4106057"/>
            <a:ext cx="72000" cy="72000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F40A9080-309C-3B64-0B1F-8D045FC13759}"/>
              </a:ext>
            </a:extLst>
          </p:cNvPr>
          <p:cNvSpPr/>
          <p:nvPr/>
        </p:nvSpPr>
        <p:spPr>
          <a:xfrm>
            <a:off x="10421145" y="4104262"/>
            <a:ext cx="72000" cy="72000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706872B1-CBB0-16C5-B7A6-18B8FF1D2416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b="25757"/>
          <a:stretch/>
        </p:blipFill>
        <p:spPr>
          <a:xfrm>
            <a:off x="10954619" y="3910291"/>
            <a:ext cx="533474" cy="827496"/>
          </a:xfrm>
          <a:prstGeom prst="rect">
            <a:avLst/>
          </a:prstGeom>
        </p:spPr>
      </p:pic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1C97B974-E539-F97F-C5B4-46D99D3A3499}"/>
              </a:ext>
            </a:extLst>
          </p:cNvPr>
          <p:cNvCxnSpPr>
            <a:cxnSpLocks/>
          </p:cNvCxnSpPr>
          <p:nvPr/>
        </p:nvCxnSpPr>
        <p:spPr>
          <a:xfrm>
            <a:off x="11221211" y="3095950"/>
            <a:ext cx="0" cy="111777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9B92404F-9DA6-10D9-AF00-5A3C610C64CE}"/>
              </a:ext>
            </a:extLst>
          </p:cNvPr>
          <p:cNvCxnSpPr>
            <a:cxnSpLocks/>
          </p:cNvCxnSpPr>
          <p:nvPr/>
        </p:nvCxnSpPr>
        <p:spPr>
          <a:xfrm>
            <a:off x="11130159" y="2640062"/>
            <a:ext cx="0" cy="137035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BB37A2D5-797A-8DE9-A971-13B70868D5D6}"/>
              </a:ext>
            </a:extLst>
          </p:cNvPr>
          <p:cNvCxnSpPr>
            <a:cxnSpLocks/>
          </p:cNvCxnSpPr>
          <p:nvPr/>
        </p:nvCxnSpPr>
        <p:spPr>
          <a:xfrm>
            <a:off x="11309618" y="3471826"/>
            <a:ext cx="0" cy="50192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>
            <a:extLst>
              <a:ext uri="{FF2B5EF4-FFF2-40B4-BE49-F238E27FC236}">
                <a16:creationId xmlns:a16="http://schemas.microsoft.com/office/drawing/2014/main" id="{CEF3B876-C378-11CB-4030-D74AFB5E77A6}"/>
              </a:ext>
            </a:extLst>
          </p:cNvPr>
          <p:cNvSpPr/>
          <p:nvPr/>
        </p:nvSpPr>
        <p:spPr>
          <a:xfrm>
            <a:off x="11279966" y="4120395"/>
            <a:ext cx="72000" cy="72000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23520EF6-CD18-E05F-66A7-BE5FB6A0C2E0}"/>
              </a:ext>
            </a:extLst>
          </p:cNvPr>
          <p:cNvCxnSpPr>
            <a:cxnSpLocks/>
          </p:cNvCxnSpPr>
          <p:nvPr/>
        </p:nvCxnSpPr>
        <p:spPr>
          <a:xfrm>
            <a:off x="11221211" y="4737787"/>
            <a:ext cx="0" cy="56527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FFF4A2B0-D7CB-E284-8F38-6A2112FEA76C}"/>
              </a:ext>
            </a:extLst>
          </p:cNvPr>
          <p:cNvCxnSpPr>
            <a:cxnSpLocks/>
          </p:cNvCxnSpPr>
          <p:nvPr/>
        </p:nvCxnSpPr>
        <p:spPr>
          <a:xfrm>
            <a:off x="9432920" y="5303061"/>
            <a:ext cx="178829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94716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8EBC01-6014-B468-3D09-A1156CB8B0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Picture 76">
            <a:extLst>
              <a:ext uri="{FF2B5EF4-FFF2-40B4-BE49-F238E27FC236}">
                <a16:creationId xmlns:a16="http://schemas.microsoft.com/office/drawing/2014/main" id="{D91BD064-F5B1-8C52-0EC1-8494D2861664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b="26386"/>
          <a:stretch/>
        </p:blipFill>
        <p:spPr>
          <a:xfrm>
            <a:off x="5762137" y="4038712"/>
            <a:ext cx="581106" cy="827497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5C8DB53B-9A61-1BB6-C73B-783256A51891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b="26386"/>
          <a:stretch/>
        </p:blipFill>
        <p:spPr>
          <a:xfrm>
            <a:off x="6964898" y="4024268"/>
            <a:ext cx="581106" cy="827497"/>
          </a:xfrm>
          <a:prstGeom prst="rect">
            <a:avLst/>
          </a:prstGeom>
        </p:spPr>
      </p:pic>
      <p:pic>
        <p:nvPicPr>
          <p:cNvPr id="79" name="Picture 78">
            <a:extLst>
              <a:ext uri="{FF2B5EF4-FFF2-40B4-BE49-F238E27FC236}">
                <a16:creationId xmlns:a16="http://schemas.microsoft.com/office/drawing/2014/main" id="{6CED780F-5DCE-64B5-3A6B-F6BF2B87C686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b="26386"/>
          <a:stretch/>
        </p:blipFill>
        <p:spPr>
          <a:xfrm>
            <a:off x="7725954" y="4021449"/>
            <a:ext cx="581106" cy="82749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DB4B2572-D514-C23D-57B3-3F3879D9F970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de-DE" b="1" dirty="0"/>
                  <a:t>KNF</a:t>
                </a:r>
              </a:p>
              <a:p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d>
                    <m:r>
                      <a:rPr lang="de-DE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d>
                    <m:r>
                      <a:rPr lang="de-DE" b="0" i="1" smtClean="0">
                        <a:latin typeface="Cambria Math" panose="02040503050406030204" pitchFamily="18" charset="0"/>
                      </a:rPr>
                      <m:t>⋅</m:t>
                    </m:r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̅"/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de-DE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acc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d>
                    <m:r>
                      <a:rPr lang="de-DE" i="1">
                        <a:latin typeface="Cambria Math" panose="02040503050406030204" pitchFamily="18" charset="0"/>
                      </a:rPr>
                      <m:t>⋅</m:t>
                    </m:r>
                  </m:oMath>
                </a14:m>
                <a:r>
                  <a:rPr lang="de-DE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̅"/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de-DE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acc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̅"/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de-DE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</m:e>
                        </m:acc>
                      </m:e>
                    </m:d>
                    <m:r>
                      <a:rPr lang="de-DE" i="1">
                        <a:latin typeface="Cambria Math" panose="02040503050406030204" pitchFamily="18" charset="0"/>
                      </a:rPr>
                      <m:t>⋅</m:t>
                    </m:r>
                  </m:oMath>
                </a14:m>
                <a:r>
                  <a:rPr lang="de-DE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de-DE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acc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̅"/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de-DE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acc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̅"/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de-DE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</m:e>
                        </m:acc>
                      </m:e>
                    </m:d>
                  </m:oMath>
                </a14:m>
                <a:endParaRPr lang="de-DE" dirty="0"/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DB4B2572-D514-C23D-57B3-3F3879D9F97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3"/>
                <a:stretch>
                  <a:fillRect l="-551" t="-140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3FEE63-CE7B-4BF1-C7DF-5EF33C92073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/>
              <a:t>Übung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C659CE4A-CB16-BE8B-8D3A-00D87EB7A615}"/>
                  </a:ext>
                </a:extLst>
              </p:cNvPr>
              <p:cNvSpPr txBox="1"/>
              <p:nvPr/>
            </p:nvSpPr>
            <p:spPr>
              <a:xfrm>
                <a:off x="3491046" y="2661502"/>
                <a:ext cx="28411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de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C659CE4A-CB16-BE8B-8D3A-00D87EB7A6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046" y="2661502"/>
                <a:ext cx="284117" cy="276999"/>
              </a:xfrm>
              <a:prstGeom prst="rect">
                <a:avLst/>
              </a:prstGeom>
              <a:blipFill>
                <a:blip r:embed="rId4"/>
                <a:stretch>
                  <a:fillRect l="-10870" r="-6522" b="-1777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D0D64DE5-BB66-11C1-427B-701EE889C8F2}"/>
                  </a:ext>
                </a:extLst>
              </p:cNvPr>
              <p:cNvSpPr txBox="1"/>
              <p:nvPr/>
            </p:nvSpPr>
            <p:spPr>
              <a:xfrm>
                <a:off x="3491046" y="3076203"/>
                <a:ext cx="2894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de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D0D64DE5-BB66-11C1-427B-701EE889C8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046" y="3076203"/>
                <a:ext cx="289438" cy="276999"/>
              </a:xfrm>
              <a:prstGeom prst="rect">
                <a:avLst/>
              </a:prstGeom>
              <a:blipFill>
                <a:blip r:embed="rId5"/>
                <a:stretch>
                  <a:fillRect l="-10638" r="-6383" b="-1777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2F167BA8-B446-8BAA-7271-8FB0E4373E2C}"/>
                  </a:ext>
                </a:extLst>
              </p:cNvPr>
              <p:cNvSpPr txBox="1"/>
              <p:nvPr/>
            </p:nvSpPr>
            <p:spPr>
              <a:xfrm>
                <a:off x="3491046" y="3490904"/>
                <a:ext cx="2894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de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2F167BA8-B446-8BAA-7271-8FB0E4373E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046" y="3490904"/>
                <a:ext cx="289438" cy="276999"/>
              </a:xfrm>
              <a:prstGeom prst="rect">
                <a:avLst/>
              </a:prstGeom>
              <a:blipFill>
                <a:blip r:embed="rId6"/>
                <a:stretch>
                  <a:fillRect l="-10638" r="-6383" b="-1777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E1CC9FB-F754-6C28-89F4-BEF7255169CB}"/>
              </a:ext>
            </a:extLst>
          </p:cNvPr>
          <p:cNvCxnSpPr>
            <a:cxnSpLocks/>
            <a:stCxn id="34" idx="3"/>
          </p:cNvCxnSpPr>
          <p:nvPr/>
        </p:nvCxnSpPr>
        <p:spPr>
          <a:xfrm>
            <a:off x="3775163" y="2800002"/>
            <a:ext cx="455927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5D006E3B-375B-AB01-CF3D-587A38D29DA7}"/>
              </a:ext>
            </a:extLst>
          </p:cNvPr>
          <p:cNvCxnSpPr>
            <a:cxnSpLocks/>
          </p:cNvCxnSpPr>
          <p:nvPr/>
        </p:nvCxnSpPr>
        <p:spPr>
          <a:xfrm>
            <a:off x="3775163" y="3255889"/>
            <a:ext cx="455927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E878FC61-9D24-F4C9-E846-D07C65DFEE68}"/>
              </a:ext>
            </a:extLst>
          </p:cNvPr>
          <p:cNvCxnSpPr>
            <a:cxnSpLocks/>
          </p:cNvCxnSpPr>
          <p:nvPr/>
        </p:nvCxnSpPr>
        <p:spPr>
          <a:xfrm>
            <a:off x="3775163" y="3668425"/>
            <a:ext cx="455927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C72931C3-6802-19A0-3F9A-313098D49485}"/>
              </a:ext>
            </a:extLst>
          </p:cNvPr>
          <p:cNvSpPr txBox="1"/>
          <p:nvPr/>
        </p:nvSpPr>
        <p:spPr>
          <a:xfrm>
            <a:off x="8180389" y="2600311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E7E07E7-A13C-5A7E-8B84-EADE5B13734C}"/>
              </a:ext>
            </a:extLst>
          </p:cNvPr>
          <p:cNvSpPr txBox="1"/>
          <p:nvPr/>
        </p:nvSpPr>
        <p:spPr>
          <a:xfrm>
            <a:off x="8180389" y="3052575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A2750F2-43D8-7BB6-B074-20B390647040}"/>
              </a:ext>
            </a:extLst>
          </p:cNvPr>
          <p:cNvSpPr txBox="1"/>
          <p:nvPr/>
        </p:nvSpPr>
        <p:spPr>
          <a:xfrm>
            <a:off x="8180389" y="346542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x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F39AC12E-604B-6B7B-3963-1562B24A247F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b="25757"/>
          <a:stretch/>
        </p:blipFill>
        <p:spPr>
          <a:xfrm>
            <a:off x="5799404" y="5251851"/>
            <a:ext cx="533474" cy="827496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ADDCFE91-1818-6B77-0611-ECDE6D25669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b="26386"/>
          <a:stretch/>
        </p:blipFill>
        <p:spPr>
          <a:xfrm>
            <a:off x="4551626" y="4045406"/>
            <a:ext cx="581106" cy="82749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98154B72-1E82-570F-98F6-EAB048A8F54C}"/>
                  </a:ext>
                </a:extLst>
              </p:cNvPr>
              <p:cNvSpPr txBox="1"/>
              <p:nvPr/>
            </p:nvSpPr>
            <p:spPr>
              <a:xfrm>
                <a:off x="5978397" y="6298758"/>
                <a:ext cx="1942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</m:oMath>
                  </m:oMathPara>
                </a14:m>
                <a:endParaRPr lang="de-DE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98154B72-1E82-570F-98F6-EAB048A8F5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8397" y="6298758"/>
                <a:ext cx="194284" cy="276999"/>
              </a:xfrm>
              <a:prstGeom prst="rect">
                <a:avLst/>
              </a:prstGeom>
              <a:blipFill>
                <a:blip r:embed="rId8"/>
                <a:stretch>
                  <a:fillRect l="-40625" r="-37500" b="-3478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041E516C-01A9-7DEB-1E00-215C69EBD6CA}"/>
              </a:ext>
            </a:extLst>
          </p:cNvPr>
          <p:cNvCxnSpPr>
            <a:cxnSpLocks/>
          </p:cNvCxnSpPr>
          <p:nvPr/>
        </p:nvCxnSpPr>
        <p:spPr>
          <a:xfrm>
            <a:off x="6054800" y="4850332"/>
            <a:ext cx="0" cy="66695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C9B94FCD-B672-CCFE-3F36-CC049C52C828}"/>
              </a:ext>
            </a:extLst>
          </p:cNvPr>
          <p:cNvCxnSpPr>
            <a:cxnSpLocks/>
          </p:cNvCxnSpPr>
          <p:nvPr/>
        </p:nvCxnSpPr>
        <p:spPr>
          <a:xfrm>
            <a:off x="6235434" y="5413835"/>
            <a:ext cx="0" cy="103447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927B45D7-862A-4CE8-3822-2EDAD7F1A16F}"/>
              </a:ext>
            </a:extLst>
          </p:cNvPr>
          <p:cNvCxnSpPr>
            <a:cxnSpLocks/>
          </p:cNvCxnSpPr>
          <p:nvPr/>
        </p:nvCxnSpPr>
        <p:spPr>
          <a:xfrm flipH="1">
            <a:off x="4847014" y="5320580"/>
            <a:ext cx="1131383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4C56C739-3559-5D8A-B009-AAEC0FA0B1D7}"/>
              </a:ext>
            </a:extLst>
          </p:cNvPr>
          <p:cNvCxnSpPr>
            <a:cxnSpLocks/>
          </p:cNvCxnSpPr>
          <p:nvPr/>
        </p:nvCxnSpPr>
        <p:spPr>
          <a:xfrm>
            <a:off x="7262586" y="4848561"/>
            <a:ext cx="0" cy="47024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DE7ADACB-4321-30CB-8987-E649F96A5DCE}"/>
              </a:ext>
            </a:extLst>
          </p:cNvPr>
          <p:cNvCxnSpPr>
            <a:cxnSpLocks/>
          </p:cNvCxnSpPr>
          <p:nvPr/>
        </p:nvCxnSpPr>
        <p:spPr>
          <a:xfrm>
            <a:off x="6172681" y="5318809"/>
            <a:ext cx="108990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D62AB3F0-C692-A594-D53D-D1AC34F3967C}"/>
              </a:ext>
            </a:extLst>
          </p:cNvPr>
          <p:cNvCxnSpPr>
            <a:cxnSpLocks/>
          </p:cNvCxnSpPr>
          <p:nvPr/>
        </p:nvCxnSpPr>
        <p:spPr>
          <a:xfrm>
            <a:off x="4844288" y="3255889"/>
            <a:ext cx="0" cy="111777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086C2950-BA0A-B36C-0EDE-EDD779E82101}"/>
              </a:ext>
            </a:extLst>
          </p:cNvPr>
          <p:cNvCxnSpPr>
            <a:cxnSpLocks/>
          </p:cNvCxnSpPr>
          <p:nvPr/>
        </p:nvCxnSpPr>
        <p:spPr>
          <a:xfrm>
            <a:off x="6054800" y="3255889"/>
            <a:ext cx="0" cy="111777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0C2BC2A2-891E-8F95-38CE-63C714169257}"/>
              </a:ext>
            </a:extLst>
          </p:cNvPr>
          <p:cNvCxnSpPr>
            <a:cxnSpLocks/>
          </p:cNvCxnSpPr>
          <p:nvPr/>
        </p:nvCxnSpPr>
        <p:spPr>
          <a:xfrm>
            <a:off x="7265312" y="3255889"/>
            <a:ext cx="0" cy="111777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C9CFEDFD-9E99-1E16-BC47-39D88E84DB73}"/>
              </a:ext>
            </a:extLst>
          </p:cNvPr>
          <p:cNvCxnSpPr>
            <a:cxnSpLocks/>
          </p:cNvCxnSpPr>
          <p:nvPr/>
        </p:nvCxnSpPr>
        <p:spPr>
          <a:xfrm>
            <a:off x="4757456" y="2800001"/>
            <a:ext cx="0" cy="137035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17C19CDA-A42D-D693-941A-A438C49BB45E}"/>
              </a:ext>
            </a:extLst>
          </p:cNvPr>
          <p:cNvCxnSpPr>
            <a:cxnSpLocks/>
          </p:cNvCxnSpPr>
          <p:nvPr/>
        </p:nvCxnSpPr>
        <p:spPr>
          <a:xfrm>
            <a:off x="5965858" y="2800001"/>
            <a:ext cx="0" cy="137035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0EF7B0AD-04ED-EA54-8E30-EA83FA986D58}"/>
              </a:ext>
            </a:extLst>
          </p:cNvPr>
          <p:cNvCxnSpPr>
            <a:cxnSpLocks/>
          </p:cNvCxnSpPr>
          <p:nvPr/>
        </p:nvCxnSpPr>
        <p:spPr>
          <a:xfrm>
            <a:off x="7174260" y="2800001"/>
            <a:ext cx="0" cy="137035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DDCD694A-4D81-0A48-7E2D-DC0DE236C328}"/>
              </a:ext>
            </a:extLst>
          </p:cNvPr>
          <p:cNvCxnSpPr>
            <a:cxnSpLocks/>
          </p:cNvCxnSpPr>
          <p:nvPr/>
        </p:nvCxnSpPr>
        <p:spPr>
          <a:xfrm>
            <a:off x="4941753" y="3668425"/>
            <a:ext cx="0" cy="50192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7DA7D37D-A27E-16EC-BA44-5C5838438052}"/>
              </a:ext>
            </a:extLst>
          </p:cNvPr>
          <p:cNvCxnSpPr>
            <a:cxnSpLocks/>
          </p:cNvCxnSpPr>
          <p:nvPr/>
        </p:nvCxnSpPr>
        <p:spPr>
          <a:xfrm>
            <a:off x="6147736" y="3650095"/>
            <a:ext cx="0" cy="50192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BF607D35-6CC0-862F-FEE4-80B3CFC8D057}"/>
              </a:ext>
            </a:extLst>
          </p:cNvPr>
          <p:cNvCxnSpPr>
            <a:cxnSpLocks/>
          </p:cNvCxnSpPr>
          <p:nvPr/>
        </p:nvCxnSpPr>
        <p:spPr>
          <a:xfrm>
            <a:off x="7353719" y="3631765"/>
            <a:ext cx="0" cy="50192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val 62">
            <a:extLst>
              <a:ext uri="{FF2B5EF4-FFF2-40B4-BE49-F238E27FC236}">
                <a16:creationId xmlns:a16="http://schemas.microsoft.com/office/drawing/2014/main" id="{4D65F4AB-5D1B-C401-6CFF-B2FA972E520F}"/>
              </a:ext>
            </a:extLst>
          </p:cNvPr>
          <p:cNvSpPr/>
          <p:nvPr/>
        </p:nvSpPr>
        <p:spPr>
          <a:xfrm>
            <a:off x="6018800" y="4269580"/>
            <a:ext cx="72000" cy="72000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294A3904-BACF-552E-60F5-879EBA6C6179}"/>
              </a:ext>
            </a:extLst>
          </p:cNvPr>
          <p:cNvSpPr/>
          <p:nvPr/>
        </p:nvSpPr>
        <p:spPr>
          <a:xfrm>
            <a:off x="7223659" y="4273161"/>
            <a:ext cx="72000" cy="72000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3139EAED-B96E-64D5-2AA1-AA7C5AF0FA32}"/>
              </a:ext>
            </a:extLst>
          </p:cNvPr>
          <p:cNvCxnSpPr>
            <a:cxnSpLocks/>
          </p:cNvCxnSpPr>
          <p:nvPr/>
        </p:nvCxnSpPr>
        <p:spPr>
          <a:xfrm>
            <a:off x="8023725" y="3264849"/>
            <a:ext cx="0" cy="111777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AC8CE3EE-0196-4648-F98C-62CA783D3601}"/>
              </a:ext>
            </a:extLst>
          </p:cNvPr>
          <p:cNvCxnSpPr>
            <a:cxnSpLocks/>
          </p:cNvCxnSpPr>
          <p:nvPr/>
        </p:nvCxnSpPr>
        <p:spPr>
          <a:xfrm>
            <a:off x="7932673" y="2808961"/>
            <a:ext cx="0" cy="137035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A1C694BB-08D1-2ACF-B5AF-52AFEAF37554}"/>
              </a:ext>
            </a:extLst>
          </p:cNvPr>
          <p:cNvCxnSpPr>
            <a:cxnSpLocks/>
          </p:cNvCxnSpPr>
          <p:nvPr/>
        </p:nvCxnSpPr>
        <p:spPr>
          <a:xfrm>
            <a:off x="8112132" y="3640725"/>
            <a:ext cx="0" cy="50192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val 70">
            <a:extLst>
              <a:ext uri="{FF2B5EF4-FFF2-40B4-BE49-F238E27FC236}">
                <a16:creationId xmlns:a16="http://schemas.microsoft.com/office/drawing/2014/main" id="{ABA4297C-4CCF-3EE1-BD99-5331222A42F6}"/>
              </a:ext>
            </a:extLst>
          </p:cNvPr>
          <p:cNvSpPr/>
          <p:nvPr/>
        </p:nvSpPr>
        <p:spPr>
          <a:xfrm>
            <a:off x="8082480" y="4269919"/>
            <a:ext cx="72000" cy="72000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918CE602-5130-6843-D0BC-A571FD5EEFF5}"/>
              </a:ext>
            </a:extLst>
          </p:cNvPr>
          <p:cNvCxnSpPr>
            <a:cxnSpLocks/>
          </p:cNvCxnSpPr>
          <p:nvPr/>
        </p:nvCxnSpPr>
        <p:spPr>
          <a:xfrm>
            <a:off x="8023725" y="4848561"/>
            <a:ext cx="0" cy="56527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85B49674-472A-0993-B8A5-84038C72F913}"/>
              </a:ext>
            </a:extLst>
          </p:cNvPr>
          <p:cNvCxnSpPr>
            <a:cxnSpLocks/>
          </p:cNvCxnSpPr>
          <p:nvPr/>
        </p:nvCxnSpPr>
        <p:spPr>
          <a:xfrm>
            <a:off x="6235434" y="5413835"/>
            <a:ext cx="178829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6" name="Picture 75">
            <a:extLst>
              <a:ext uri="{FF2B5EF4-FFF2-40B4-BE49-F238E27FC236}">
                <a16:creationId xmlns:a16="http://schemas.microsoft.com/office/drawing/2014/main" id="{58F8A678-70C9-38EC-8639-21B13BD46574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t="68896" b="5598"/>
          <a:stretch/>
        </p:blipFill>
        <p:spPr>
          <a:xfrm>
            <a:off x="5777236" y="6028654"/>
            <a:ext cx="581106" cy="286717"/>
          </a:xfrm>
          <a:prstGeom prst="rect">
            <a:avLst/>
          </a:prstGeom>
        </p:spPr>
      </p:pic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1D025427-20B0-9112-4D75-4E2FBD5F8D5C}"/>
              </a:ext>
            </a:extLst>
          </p:cNvPr>
          <p:cNvCxnSpPr>
            <a:cxnSpLocks/>
          </p:cNvCxnSpPr>
          <p:nvPr/>
        </p:nvCxnSpPr>
        <p:spPr>
          <a:xfrm>
            <a:off x="4842179" y="4848561"/>
            <a:ext cx="0" cy="47024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Oval 81">
            <a:extLst>
              <a:ext uri="{FF2B5EF4-FFF2-40B4-BE49-F238E27FC236}">
                <a16:creationId xmlns:a16="http://schemas.microsoft.com/office/drawing/2014/main" id="{C7A988D7-78DD-49AF-B9BD-E4FC07058D5B}"/>
              </a:ext>
            </a:extLst>
          </p:cNvPr>
          <p:cNvSpPr/>
          <p:nvPr/>
        </p:nvSpPr>
        <p:spPr>
          <a:xfrm>
            <a:off x="7321815" y="4247333"/>
            <a:ext cx="72000" cy="72000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04B9D2B5-B932-2599-D285-8EA5AA56F3D8}"/>
              </a:ext>
            </a:extLst>
          </p:cNvPr>
          <p:cNvSpPr/>
          <p:nvPr/>
        </p:nvSpPr>
        <p:spPr>
          <a:xfrm>
            <a:off x="7994653" y="4286705"/>
            <a:ext cx="72000" cy="72000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61C30430-B09A-0713-49F3-8F3D0A91063D}"/>
              </a:ext>
            </a:extLst>
          </p:cNvPr>
          <p:cNvSpPr/>
          <p:nvPr/>
        </p:nvSpPr>
        <p:spPr>
          <a:xfrm>
            <a:off x="7891327" y="4256992"/>
            <a:ext cx="72000" cy="72000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807040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1_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440</Words>
  <Application>Microsoft Office PowerPoint</Application>
  <PresentationFormat>Widescreen</PresentationFormat>
  <Paragraphs>200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Cambria Math</vt:lpstr>
      <vt:lpstr>Montserrat</vt:lpstr>
      <vt:lpstr>Sacramento</vt:lpstr>
      <vt:lpstr>1_Youtube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70</cp:revision>
  <dcterms:created xsi:type="dcterms:W3CDTF">2022-12-22T20:26:39Z</dcterms:created>
  <dcterms:modified xsi:type="dcterms:W3CDTF">2025-02-22T12:36:51Z</dcterms:modified>
</cp:coreProperties>
</file>