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20"/>
  </p:notesMasterIdLst>
  <p:sldIdLst>
    <p:sldId id="292" r:id="rId2"/>
    <p:sldId id="307" r:id="rId3"/>
    <p:sldId id="329" r:id="rId4"/>
    <p:sldId id="332" r:id="rId5"/>
    <p:sldId id="333" r:id="rId6"/>
    <p:sldId id="330" r:id="rId7"/>
    <p:sldId id="331" r:id="rId8"/>
    <p:sldId id="335" r:id="rId9"/>
    <p:sldId id="336" r:id="rId10"/>
    <p:sldId id="337" r:id="rId11"/>
    <p:sldId id="339" r:id="rId12"/>
    <p:sldId id="338" r:id="rId13"/>
    <p:sldId id="340" r:id="rId14"/>
    <p:sldId id="341" r:id="rId15"/>
    <p:sldId id="342" r:id="rId16"/>
    <p:sldId id="343" r:id="rId17"/>
    <p:sldId id="304" r:id="rId18"/>
    <p:sldId id="317" r:id="rId1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DED"/>
    <a:srgbClr val="FF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846728-4F5F-450D-B6C6-5BD1DFC281B5}" v="2330" dt="2025-02-21T21:03:30.3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–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98" autoAdjust="0"/>
    <p:restoredTop sz="96247" autoAdjust="0"/>
  </p:normalViewPr>
  <p:slideViewPr>
    <p:cSldViewPr snapToGrid="0">
      <p:cViewPr varScale="1">
        <p:scale>
          <a:sx n="87" d="100"/>
          <a:sy n="87" d="100"/>
        </p:scale>
        <p:origin x="66" y="6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BD6A00C3-A9D0-4B8C-B53D-818D83EC183B}"/>
    <pc:docChg chg="undo custSel addSld delSld modSld">
      <pc:chgData name="Abels, Patrick" userId="ba666de4-0d21-43a6-8e66-51a18aae1b4a" providerId="ADAL" clId="{BD6A00C3-A9D0-4B8C-B53D-818D83EC183B}" dt="2024-07-24T08:46:39.623" v="520" actId="1038"/>
      <pc:docMkLst>
        <pc:docMk/>
      </pc:docMkLst>
      <pc:sldChg chg="modSp mod">
        <pc:chgData name="Abels, Patrick" userId="ba666de4-0d21-43a6-8e66-51a18aae1b4a" providerId="ADAL" clId="{BD6A00C3-A9D0-4B8C-B53D-818D83EC183B}" dt="2024-07-24T07:24:56.373" v="38" actId="20577"/>
        <pc:sldMkLst>
          <pc:docMk/>
          <pc:sldMk cId="2243933812" sldId="292"/>
        </pc:sldMkLst>
      </pc:sldChg>
      <pc:sldChg chg="addSp modSp mod">
        <pc:chgData name="Abels, Patrick" userId="ba666de4-0d21-43a6-8e66-51a18aae1b4a" providerId="ADAL" clId="{BD6A00C3-A9D0-4B8C-B53D-818D83EC183B}" dt="2024-07-24T08:06:16.919" v="482"/>
        <pc:sldMkLst>
          <pc:docMk/>
          <pc:sldMk cId="3348838403" sldId="294"/>
        </pc:sldMkLst>
      </pc:sldChg>
      <pc:sldChg chg="del">
        <pc:chgData name="Abels, Patrick" userId="ba666de4-0d21-43a6-8e66-51a18aae1b4a" providerId="ADAL" clId="{BD6A00C3-A9D0-4B8C-B53D-818D83EC183B}" dt="2024-07-24T07:53:26.687" v="380" actId="47"/>
        <pc:sldMkLst>
          <pc:docMk/>
          <pc:sldMk cId="1284580195" sldId="303"/>
        </pc:sldMkLst>
      </pc:sldChg>
      <pc:sldChg chg="delSp modSp mod">
        <pc:chgData name="Abels, Patrick" userId="ba666de4-0d21-43a6-8e66-51a18aae1b4a" providerId="ADAL" clId="{BD6A00C3-A9D0-4B8C-B53D-818D83EC183B}" dt="2024-07-24T07:59:01.927" v="474" actId="20577"/>
        <pc:sldMkLst>
          <pc:docMk/>
          <pc:sldMk cId="3358983006" sldId="305"/>
        </pc:sldMkLst>
      </pc:sldChg>
      <pc:sldChg chg="addSp delSp modSp mod modAnim">
        <pc:chgData name="Abels, Patrick" userId="ba666de4-0d21-43a6-8e66-51a18aae1b4a" providerId="ADAL" clId="{BD6A00C3-A9D0-4B8C-B53D-818D83EC183B}" dt="2024-07-24T08:46:39.623" v="520" actId="1038"/>
        <pc:sldMkLst>
          <pc:docMk/>
          <pc:sldMk cId="1934247724" sldId="306"/>
        </pc:sldMkLst>
      </pc:sldChg>
      <pc:sldChg chg="new del">
        <pc:chgData name="Abels, Patrick" userId="ba666de4-0d21-43a6-8e66-51a18aae1b4a" providerId="ADAL" clId="{BD6A00C3-A9D0-4B8C-B53D-818D83EC183B}" dt="2024-07-24T07:33:59.679" v="121" actId="47"/>
        <pc:sldMkLst>
          <pc:docMk/>
          <pc:sldMk cId="56786208" sldId="307"/>
        </pc:sldMkLst>
      </pc:sldChg>
      <pc:sldChg chg="addSp delSp modSp new mod">
        <pc:chgData name="Abels, Patrick" userId="ba666de4-0d21-43a6-8e66-51a18aae1b4a" providerId="ADAL" clId="{BD6A00C3-A9D0-4B8C-B53D-818D83EC183B}" dt="2024-07-24T07:37:35.839" v="151" actId="167"/>
        <pc:sldMkLst>
          <pc:docMk/>
          <pc:sldMk cId="1496135496" sldId="307"/>
        </pc:sldMkLst>
      </pc:sldChg>
    </pc:docChg>
  </pc:docChgLst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70C00259-7626-44D5-94D8-73E822A3F9C2}"/>
    <pc:docChg chg="undo custSel delSld modSld">
      <pc:chgData name="Abels, Patrick" userId="ba666de4-0d21-43a6-8e66-51a18aae1b4a" providerId="ADAL" clId="{70C00259-7626-44D5-94D8-73E822A3F9C2}" dt="2025-01-27T20:10:26.560" v="294" actId="1076"/>
      <pc:docMkLst>
        <pc:docMk/>
      </pc:docMkLst>
      <pc:sldChg chg="modSp mod">
        <pc:chgData name="Abels, Patrick" userId="ba666de4-0d21-43a6-8e66-51a18aae1b4a" providerId="ADAL" clId="{70C00259-7626-44D5-94D8-73E822A3F9C2}" dt="2025-01-22T13:50:59.325" v="0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70C00259-7626-44D5-94D8-73E822A3F9C2}" dt="2025-01-22T13:50:59.325" v="0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modSp mod">
        <pc:chgData name="Abels, Patrick" userId="ba666de4-0d21-43a6-8e66-51a18aae1b4a" providerId="ADAL" clId="{70C00259-7626-44D5-94D8-73E822A3F9C2}" dt="2025-01-22T14:06:16.708" v="38" actId="20577"/>
        <pc:sldMkLst>
          <pc:docMk/>
          <pc:sldMk cId="1777212815" sldId="293"/>
        </pc:sldMkLst>
      </pc:sldChg>
      <pc:sldChg chg="addSp delSp modSp mod">
        <pc:chgData name="Abels, Patrick" userId="ba666de4-0d21-43a6-8e66-51a18aae1b4a" providerId="ADAL" clId="{70C00259-7626-44D5-94D8-73E822A3F9C2}" dt="2025-01-22T14:08:28.106" v="45" actId="14100"/>
        <pc:sldMkLst>
          <pc:docMk/>
          <pc:sldMk cId="3348838403" sldId="294"/>
        </pc:sldMkLst>
      </pc:sldChg>
      <pc:sldChg chg="addSp modSp mod">
        <pc:chgData name="Abels, Patrick" userId="ba666de4-0d21-43a6-8e66-51a18aae1b4a" providerId="ADAL" clId="{70C00259-7626-44D5-94D8-73E822A3F9C2}" dt="2025-01-27T20:09:49.847" v="291" actId="113"/>
        <pc:sldMkLst>
          <pc:docMk/>
          <pc:sldMk cId="3358983006" sldId="305"/>
        </pc:sldMkLst>
      </pc:sldChg>
      <pc:sldChg chg="delSp modSp mod">
        <pc:chgData name="Abels, Patrick" userId="ba666de4-0d21-43a6-8e66-51a18aae1b4a" providerId="ADAL" clId="{70C00259-7626-44D5-94D8-73E822A3F9C2}" dt="2025-01-27T20:10:26.560" v="294" actId="1076"/>
        <pc:sldMkLst>
          <pc:docMk/>
          <pc:sldMk cId="1934247724" sldId="306"/>
        </pc:sldMkLst>
      </pc:sldChg>
      <pc:sldChg chg="del">
        <pc:chgData name="Abels, Patrick" userId="ba666de4-0d21-43a6-8e66-51a18aae1b4a" providerId="ADAL" clId="{70C00259-7626-44D5-94D8-73E822A3F9C2}" dt="2025-01-22T13:55:47.494" v="26" actId="47"/>
        <pc:sldMkLst>
          <pc:docMk/>
          <pc:sldMk cId="1496135496" sldId="307"/>
        </pc:sldMkLst>
      </pc:sld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</pc:sldChg>
    </pc:docChg>
  </pc:docChgLst>
  <pc:docChgLst>
    <pc:chgData name="Abels, Patrick" userId="ba666de4-0d21-43a6-8e66-51a18aae1b4a" providerId="ADAL" clId="{9A361866-FF17-4BA2-AEE7-FF5E781C7D7B}"/>
    <pc:docChg chg="undo custSel addSld delSld modSld sldOrd">
      <pc:chgData name="Abels, Patrick" userId="ba666de4-0d21-43a6-8e66-51a18aae1b4a" providerId="ADAL" clId="{9A361866-FF17-4BA2-AEE7-FF5E781C7D7B}" dt="2025-02-08T21:39:39.521" v="3416" actId="20577"/>
      <pc:docMkLst>
        <pc:docMk/>
      </pc:docMkLst>
      <pc:sldChg chg="modSp mod">
        <pc:chgData name="Abels, Patrick" userId="ba666de4-0d21-43a6-8e66-51a18aae1b4a" providerId="ADAL" clId="{9A361866-FF17-4BA2-AEE7-FF5E781C7D7B}" dt="2025-02-01T22:39:36.933" v="1825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9A361866-FF17-4BA2-AEE7-FF5E781C7D7B}" dt="2025-02-01T22:39:36.933" v="1825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9A361866-FF17-4BA2-AEE7-FF5E781C7D7B}" dt="2025-02-01T21:52:45.567" v="309" actId="113"/>
        <pc:sldMkLst>
          <pc:docMk/>
          <pc:sldMk cId="3308360042" sldId="307"/>
        </pc:sldMkLst>
        <pc:spChg chg="mod">
          <ac:chgData name="Abels, Patrick" userId="ba666de4-0d21-43a6-8e66-51a18aae1b4a" providerId="ADAL" clId="{9A361866-FF17-4BA2-AEE7-FF5E781C7D7B}" dt="2025-02-01T21:52:45.567" v="309" actId="113"/>
          <ac:spMkLst>
            <pc:docMk/>
            <pc:sldMk cId="3308360042" sldId="307"/>
            <ac:spMk id="2" creationId="{0A465A82-A568-CFCC-626C-B939BED71AED}"/>
          </ac:spMkLst>
        </pc:spChg>
      </pc:sldChg>
      <pc:sldChg chg="addSp delSp modSp mod delAnim">
        <pc:chgData name="Abels, Patrick" userId="ba666de4-0d21-43a6-8e66-51a18aae1b4a" providerId="ADAL" clId="{9A361866-FF17-4BA2-AEE7-FF5E781C7D7B}" dt="2025-02-01T22:30:33.977" v="1531" actId="207"/>
        <pc:sldMkLst>
          <pc:docMk/>
          <pc:sldMk cId="3941384217" sldId="309"/>
        </pc:sldMkLst>
      </pc:sldChg>
      <pc:sldChg chg="del">
        <pc:chgData name="Abels, Patrick" userId="ba666de4-0d21-43a6-8e66-51a18aae1b4a" providerId="ADAL" clId="{9A361866-FF17-4BA2-AEE7-FF5E781C7D7B}" dt="2025-02-01T21:51:02.745" v="247" actId="47"/>
        <pc:sldMkLst>
          <pc:docMk/>
          <pc:sldMk cId="1882043921" sldId="310"/>
        </pc:sldMkLst>
      </pc:sldChg>
      <pc:sldChg chg="del">
        <pc:chgData name="Abels, Patrick" userId="ba666de4-0d21-43a6-8e66-51a18aae1b4a" providerId="ADAL" clId="{9A361866-FF17-4BA2-AEE7-FF5E781C7D7B}" dt="2025-02-01T21:51:02.745" v="247" actId="47"/>
        <pc:sldMkLst>
          <pc:docMk/>
          <pc:sldMk cId="3138179062" sldId="311"/>
        </pc:sldMkLst>
      </pc:sldChg>
      <pc:sldChg chg="del">
        <pc:chgData name="Abels, Patrick" userId="ba666de4-0d21-43a6-8e66-51a18aae1b4a" providerId="ADAL" clId="{9A361866-FF17-4BA2-AEE7-FF5E781C7D7B}" dt="2025-02-01T21:51:02.745" v="247" actId="47"/>
        <pc:sldMkLst>
          <pc:docMk/>
          <pc:sldMk cId="1850063589" sldId="312"/>
        </pc:sldMkLst>
      </pc:sldChg>
      <pc:sldChg chg="del">
        <pc:chgData name="Abels, Patrick" userId="ba666de4-0d21-43a6-8e66-51a18aae1b4a" providerId="ADAL" clId="{9A361866-FF17-4BA2-AEE7-FF5E781C7D7B}" dt="2025-02-01T22:24:55.668" v="1204" actId="47"/>
        <pc:sldMkLst>
          <pc:docMk/>
          <pc:sldMk cId="3774974245" sldId="313"/>
        </pc:sldMkLst>
      </pc:sldChg>
      <pc:sldChg chg="del">
        <pc:chgData name="Abels, Patrick" userId="ba666de4-0d21-43a6-8e66-51a18aae1b4a" providerId="ADAL" clId="{9A361866-FF17-4BA2-AEE7-FF5E781C7D7B}" dt="2025-02-01T22:24:55.668" v="1204" actId="47"/>
        <pc:sldMkLst>
          <pc:docMk/>
          <pc:sldMk cId="3873359218" sldId="314"/>
        </pc:sldMkLst>
      </pc:sldChg>
      <pc:sldChg chg="del">
        <pc:chgData name="Abels, Patrick" userId="ba666de4-0d21-43a6-8e66-51a18aae1b4a" providerId="ADAL" clId="{9A361866-FF17-4BA2-AEE7-FF5E781C7D7B}" dt="2025-02-01T22:24:55.668" v="1204" actId="47"/>
        <pc:sldMkLst>
          <pc:docMk/>
          <pc:sldMk cId="480410903" sldId="315"/>
        </pc:sldMkLst>
      </pc:sldChg>
      <pc:sldChg chg="del">
        <pc:chgData name="Abels, Patrick" userId="ba666de4-0d21-43a6-8e66-51a18aae1b4a" providerId="ADAL" clId="{9A361866-FF17-4BA2-AEE7-FF5E781C7D7B}" dt="2025-02-01T22:24:55.668" v="1204" actId="47"/>
        <pc:sldMkLst>
          <pc:docMk/>
          <pc:sldMk cId="628429036" sldId="316"/>
        </pc:sldMkLst>
      </pc:sldChg>
      <pc:sldChg chg="modSp mod">
        <pc:chgData name="Abels, Patrick" userId="ba666de4-0d21-43a6-8e66-51a18aae1b4a" providerId="ADAL" clId="{9A361866-FF17-4BA2-AEE7-FF5E781C7D7B}" dt="2025-02-01T22:38:13.644" v="1807" actId="20577"/>
        <pc:sldMkLst>
          <pc:docMk/>
          <pc:sldMk cId="3906515469" sldId="317"/>
        </pc:sldMkLst>
        <pc:spChg chg="mod">
          <ac:chgData name="Abels, Patrick" userId="ba666de4-0d21-43a6-8e66-51a18aae1b4a" providerId="ADAL" clId="{9A361866-FF17-4BA2-AEE7-FF5E781C7D7B}" dt="2025-02-01T22:38:13.644" v="1807" actId="20577"/>
          <ac:spMkLst>
            <pc:docMk/>
            <pc:sldMk cId="3906515469" sldId="317"/>
            <ac:spMk id="2" creationId="{1D1031C0-7E4A-2C85-1B48-20E7465FD1CC}"/>
          </ac:spMkLst>
        </pc:spChg>
      </pc:sldChg>
      <pc:sldChg chg="addSp modSp new mod modTransition">
        <pc:chgData name="Abels, Patrick" userId="ba666de4-0d21-43a6-8e66-51a18aae1b4a" providerId="ADAL" clId="{9A361866-FF17-4BA2-AEE7-FF5E781C7D7B}" dt="2025-02-01T23:09:43.752" v="2461"/>
        <pc:sldMkLst>
          <pc:docMk/>
          <pc:sldMk cId="1086088024" sldId="318"/>
        </pc:sldMkLst>
      </pc:sldChg>
      <pc:sldChg chg="addSp modSp new mod">
        <pc:chgData name="Abels, Patrick" userId="ba666de4-0d21-43a6-8e66-51a18aae1b4a" providerId="ADAL" clId="{9A361866-FF17-4BA2-AEE7-FF5E781C7D7B}" dt="2025-02-01T23:22:55.437" v="2880" actId="20577"/>
        <pc:sldMkLst>
          <pc:docMk/>
          <pc:sldMk cId="3499447726" sldId="319"/>
        </pc:sldMkLst>
      </pc:sldChg>
      <pc:sldChg chg="modSp new mod">
        <pc:chgData name="Abels, Patrick" userId="ba666de4-0d21-43a6-8e66-51a18aae1b4a" providerId="ADAL" clId="{9A361866-FF17-4BA2-AEE7-FF5E781C7D7B}" dt="2025-02-01T22:27:52.852" v="1492" actId="403"/>
        <pc:sldMkLst>
          <pc:docMk/>
          <pc:sldMk cId="3393363561" sldId="320"/>
        </pc:sldMkLst>
      </pc:sldChg>
      <pc:sldChg chg="addSp delSp modSp new mod">
        <pc:chgData name="Abels, Patrick" userId="ba666de4-0d21-43a6-8e66-51a18aae1b4a" providerId="ADAL" clId="{9A361866-FF17-4BA2-AEE7-FF5E781C7D7B}" dt="2025-02-01T23:08:24.202" v="2460" actId="20577"/>
        <pc:sldMkLst>
          <pc:docMk/>
          <pc:sldMk cId="2644432827" sldId="321"/>
        </pc:sldMkLst>
      </pc:sldChg>
      <pc:sldChg chg="addSp modSp add mod ord">
        <pc:chgData name="Abels, Patrick" userId="ba666de4-0d21-43a6-8e66-51a18aae1b4a" providerId="ADAL" clId="{9A361866-FF17-4BA2-AEE7-FF5E781C7D7B}" dt="2025-02-01T22:57:27.919" v="2340" actId="20577"/>
        <pc:sldMkLst>
          <pc:docMk/>
          <pc:sldMk cId="4178498819" sldId="322"/>
        </pc:sldMkLst>
      </pc:sldChg>
      <pc:sldChg chg="modSp add mod">
        <pc:chgData name="Abels, Patrick" userId="ba666de4-0d21-43a6-8e66-51a18aae1b4a" providerId="ADAL" clId="{9A361866-FF17-4BA2-AEE7-FF5E781C7D7B}" dt="2025-02-01T23:17:01.241" v="2683" actId="20577"/>
        <pc:sldMkLst>
          <pc:docMk/>
          <pc:sldMk cId="688953780" sldId="323"/>
        </pc:sldMkLst>
      </pc:sldChg>
      <pc:sldChg chg="modSp add mod">
        <pc:chgData name="Abels, Patrick" userId="ba666de4-0d21-43a6-8e66-51a18aae1b4a" providerId="ADAL" clId="{9A361866-FF17-4BA2-AEE7-FF5E781C7D7B}" dt="2025-02-01T23:21:58.705" v="2852" actId="1038"/>
        <pc:sldMkLst>
          <pc:docMk/>
          <pc:sldMk cId="3880635596" sldId="324"/>
        </pc:sldMkLst>
      </pc:sldChg>
      <pc:sldChg chg="modSp add del mod">
        <pc:chgData name="Abels, Patrick" userId="ba666de4-0d21-43a6-8e66-51a18aae1b4a" providerId="ADAL" clId="{9A361866-FF17-4BA2-AEE7-FF5E781C7D7B}" dt="2025-02-08T21:21:52.515" v="2913" actId="47"/>
        <pc:sldMkLst>
          <pc:docMk/>
          <pc:sldMk cId="421738094" sldId="325"/>
        </pc:sldMkLst>
      </pc:sldChg>
      <pc:sldChg chg="modSp add mod ord">
        <pc:chgData name="Abels, Patrick" userId="ba666de4-0d21-43a6-8e66-51a18aae1b4a" providerId="ADAL" clId="{9A361866-FF17-4BA2-AEE7-FF5E781C7D7B}" dt="2025-02-08T21:23:11.181" v="2940" actId="20577"/>
        <pc:sldMkLst>
          <pc:docMk/>
          <pc:sldMk cId="3050469610" sldId="326"/>
        </pc:sldMkLst>
      </pc:sldChg>
      <pc:sldChg chg="modSp add mod">
        <pc:chgData name="Abels, Patrick" userId="ba666de4-0d21-43a6-8e66-51a18aae1b4a" providerId="ADAL" clId="{9A361866-FF17-4BA2-AEE7-FF5E781C7D7B}" dt="2025-02-08T21:38:26.546" v="3384" actId="1076"/>
        <pc:sldMkLst>
          <pc:docMk/>
          <pc:sldMk cId="394039865" sldId="327"/>
        </pc:sldMkLst>
      </pc:sldChg>
      <pc:sldChg chg="modSp add mod">
        <pc:chgData name="Abels, Patrick" userId="ba666de4-0d21-43a6-8e66-51a18aae1b4a" providerId="ADAL" clId="{9A361866-FF17-4BA2-AEE7-FF5E781C7D7B}" dt="2025-02-08T21:39:39.521" v="3416" actId="20577"/>
        <pc:sldMkLst>
          <pc:docMk/>
          <pc:sldMk cId="3368378782" sldId="328"/>
        </pc:sldMkLst>
      </pc:sld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</pc:sldLayoutChg>
      </pc:sldMasterChg>
    </pc:docChg>
  </pc:docChgLst>
  <pc:docChgLst>
    <pc:chgData name="Abels, Patrick" userId="ba666de4-0d21-43a6-8e66-51a18aae1b4a" providerId="ADAL" clId="{8A49E47F-0203-440A-A070-D957724FB7D2}"/>
    <pc:docChg chg="modSld">
      <pc:chgData name="Abels, Patrick" userId="ba666de4-0d21-43a6-8e66-51a18aae1b4a" providerId="ADAL" clId="{8A49E47F-0203-440A-A070-D957724FB7D2}" dt="2024-07-02T15:06:39.271" v="73" actId="20577"/>
      <pc:docMkLst>
        <pc:docMk/>
      </pc:docMkLst>
      <pc:sldChg chg="modSp mod">
        <pc:chgData name="Abels, Patrick" userId="ba666de4-0d21-43a6-8e66-51a18aae1b4a" providerId="ADAL" clId="{8A49E47F-0203-440A-A070-D957724FB7D2}" dt="2024-07-01T18:43:00.500" v="39" actId="20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8A49E47F-0203-440A-A070-D957724FB7D2}" dt="2024-07-02T15:06:39.271" v="73" actId="20577"/>
        <pc:sldMkLst>
          <pc:docMk/>
          <pc:sldMk cId="1934247724" sldId="306"/>
        </pc:sldMkLst>
      </pc:sld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</pc:sldLayoutChg>
      </pc:sldMasterChg>
    </pc:docChg>
  </pc:docChgLst>
  <pc:docChgLst>
    <pc:chgData name="Abels, Patrick" userId="ba666de4-0d21-43a6-8e66-51a18aae1b4a" providerId="ADAL" clId="{ECB1A921-A9E6-4342-8255-64502BBB9D7C}"/>
    <pc:docChg chg="modSld">
      <pc:chgData name="Abels, Patrick" userId="ba666de4-0d21-43a6-8e66-51a18aae1b4a" providerId="ADAL" clId="{ECB1A921-A9E6-4342-8255-64502BBB9D7C}" dt="2024-05-17T21:58:27.371" v="0" actId="113"/>
      <pc:docMkLst>
        <pc:docMk/>
      </pc:docMkLst>
      <pc:sldChg chg="modSp mod">
        <pc:chgData name="Abels, Patrick" userId="ba666de4-0d21-43a6-8e66-51a18aae1b4a" providerId="ADAL" clId="{ECB1A921-A9E6-4342-8255-64502BBB9D7C}" dt="2024-05-17T21:58:27.371" v="0" actId="113"/>
        <pc:sldMkLst>
          <pc:docMk/>
          <pc:sldMk cId="1934247724" sldId="306"/>
        </pc:sldMkLst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7F8B0299-3096-4BB0-A206-AA5860A2431E}"/>
    <pc:docChg chg="undo custSel addSld modSld">
      <pc:chgData name="Abels, Patrick" userId="ba666de4-0d21-43a6-8e66-51a18aae1b4a" providerId="ADAL" clId="{7F8B0299-3096-4BB0-A206-AA5860A2431E}" dt="2024-10-01T10:44:33.355" v="98" actId="1036"/>
      <pc:docMkLst>
        <pc:docMk/>
      </pc:docMkLst>
      <pc:sldChg chg="addSp delSp modSp add mod modClrScheme chgLayout">
        <pc:chgData name="Abels, Patrick" userId="ba666de4-0d21-43a6-8e66-51a18aae1b4a" providerId="ADAL" clId="{7F8B0299-3096-4BB0-A206-AA5860A2431E}" dt="2024-10-01T10:44:33.355" v="98" actId="1036"/>
        <pc:sldMkLst>
          <pc:docMk/>
          <pc:sldMk cId="1777212815" sldId="293"/>
        </pc:sldMkLst>
      </pc:sldChg>
    </pc:docChg>
  </pc:docChgLst>
  <pc:docChgLst>
    <pc:chgData name="Abels, Patrick" userId="ba666de4-0d21-43a6-8e66-51a18aae1b4a" providerId="ADAL" clId="{C54D4619-AC73-2F4E-9DCC-CD79AB17386B}"/>
    <pc:docChg chg="modSld">
      <pc:chgData name="Abels, Patrick" userId="ba666de4-0d21-43a6-8e66-51a18aae1b4a" providerId="ADAL" clId="{C54D4619-AC73-2F4E-9DCC-CD79AB17386B}" dt="2024-10-29T13:30:55.003" v="18" actId="1035"/>
      <pc:docMkLst>
        <pc:docMk/>
      </pc:docMkLst>
      <pc:sldChg chg="modSp">
        <pc:chgData name="Abels, Patrick" userId="ba666de4-0d21-43a6-8e66-51a18aae1b4a" providerId="ADAL" clId="{C54D4619-AC73-2F4E-9DCC-CD79AB17386B}" dt="2024-10-29T13:30:55.003" v="18" actId="1035"/>
        <pc:sldMkLst>
          <pc:docMk/>
          <pc:sldMk cId="1777212815" sldId="293"/>
        </pc:sldMkLst>
      </pc:sldChg>
    </pc:docChg>
  </pc:docChgLst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2C45B787-2C01-4CEF-AD18-33033F1E6DEC}"/>
    <pc:docChg chg="undo custSel addSld delSld modSld sldOrd modMainMaster">
      <pc:chgData name="Abels, Patrick" userId="ba666de4-0d21-43a6-8e66-51a18aae1b4a" providerId="ADAL" clId="{2C45B787-2C01-4CEF-AD18-33033F1E6DEC}" dt="2025-01-28T22:00:12.050" v="2470" actId="20577"/>
      <pc:docMkLst>
        <pc:docMk/>
      </pc:docMkLst>
      <pc:sldChg chg="del">
        <pc:chgData name="Abels, Patrick" userId="ba666de4-0d21-43a6-8e66-51a18aae1b4a" providerId="ADAL" clId="{2C45B787-2C01-4CEF-AD18-33033F1E6DEC}" dt="2025-01-27T20:15:51.256" v="36" actId="47"/>
        <pc:sldMkLst>
          <pc:docMk/>
          <pc:sldMk cId="1777212815" sldId="293"/>
        </pc:sldMkLst>
      </pc:sldChg>
      <pc:sldChg chg="del">
        <pc:chgData name="Abels, Patrick" userId="ba666de4-0d21-43a6-8e66-51a18aae1b4a" providerId="ADAL" clId="{2C45B787-2C01-4CEF-AD18-33033F1E6DEC}" dt="2025-01-27T20:14:22.782" v="1" actId="4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2C45B787-2C01-4CEF-AD18-33033F1E6DEC}" dt="2025-01-28T21:56:13.540" v="2364" actId="114"/>
        <pc:sldMkLst>
          <pc:docMk/>
          <pc:sldMk cId="4259948035" sldId="304"/>
        </pc:sldMkLst>
        <pc:spChg chg="mod">
          <ac:chgData name="Abels, Patrick" userId="ba666de4-0d21-43a6-8e66-51a18aae1b4a" providerId="ADAL" clId="{2C45B787-2C01-4CEF-AD18-33033F1E6DEC}" dt="2025-01-28T21:56:13.540" v="2364" actId="114"/>
          <ac:spMkLst>
            <pc:docMk/>
            <pc:sldMk cId="4259948035" sldId="304"/>
            <ac:spMk id="2" creationId="{67F290F3-E690-6F05-E43C-5E0E34718546}"/>
          </ac:spMkLst>
        </pc:spChg>
      </pc:sldChg>
      <pc:sldChg chg="del">
        <pc:chgData name="Abels, Patrick" userId="ba666de4-0d21-43a6-8e66-51a18aae1b4a" providerId="ADAL" clId="{2C45B787-2C01-4CEF-AD18-33033F1E6DEC}" dt="2025-01-28T21:58:13.924" v="2367" actId="47"/>
        <pc:sldMkLst>
          <pc:docMk/>
          <pc:sldMk cId="3358983006" sldId="305"/>
        </pc:sldMkLst>
      </pc:sldChg>
      <pc:sldChg chg="del">
        <pc:chgData name="Abels, Patrick" userId="ba666de4-0d21-43a6-8e66-51a18aae1b4a" providerId="ADAL" clId="{2C45B787-2C01-4CEF-AD18-33033F1E6DEC}" dt="2025-01-27T20:15:52.160" v="37" actId="47"/>
        <pc:sldMkLst>
          <pc:docMk/>
          <pc:sldMk cId="1934247724" sldId="306"/>
        </pc:sldMkLst>
      </pc:sldChg>
      <pc:sldChg chg="modSp new add del mod">
        <pc:chgData name="Abels, Patrick" userId="ba666de4-0d21-43a6-8e66-51a18aae1b4a" providerId="ADAL" clId="{2C45B787-2C01-4CEF-AD18-33033F1E6DEC}" dt="2025-01-27T20:15:44.092" v="35" actId="113"/>
        <pc:sldMkLst>
          <pc:docMk/>
          <pc:sldMk cId="3308360042" sldId="307"/>
        </pc:sldMkLst>
        <pc:spChg chg="mod">
          <ac:chgData name="Abels, Patrick" userId="ba666de4-0d21-43a6-8e66-51a18aae1b4a" providerId="ADAL" clId="{2C45B787-2C01-4CEF-AD18-33033F1E6DEC}" dt="2025-01-27T20:15:44.092" v="35" actId="113"/>
          <ac:spMkLst>
            <pc:docMk/>
            <pc:sldMk cId="3308360042" sldId="307"/>
            <ac:spMk id="2" creationId="{0A465A82-A568-CFCC-626C-B939BED71AED}"/>
          </ac:spMkLst>
        </pc:spChg>
      </pc:sldChg>
      <pc:sldChg chg="modSp new del mod">
        <pc:chgData name="Abels, Patrick" userId="ba666de4-0d21-43a6-8e66-51a18aae1b4a" providerId="ADAL" clId="{2C45B787-2C01-4CEF-AD18-33033F1E6DEC}" dt="2025-01-28T20:32:35.395" v="112" actId="47"/>
        <pc:sldMkLst>
          <pc:docMk/>
          <pc:sldMk cId="3400574960" sldId="308"/>
        </pc:sldMkLst>
      </pc:sldChg>
      <pc:sldChg chg="addSp delSp modSp new mod addAnim delAnim modAnim">
        <pc:chgData name="Abels, Patrick" userId="ba666de4-0d21-43a6-8e66-51a18aae1b4a" providerId="ADAL" clId="{2C45B787-2C01-4CEF-AD18-33033F1E6DEC}" dt="2025-01-28T21:00:35.589" v="1048" actId="207"/>
        <pc:sldMkLst>
          <pc:docMk/>
          <pc:sldMk cId="3941384217" sldId="309"/>
        </pc:sldMkLst>
      </pc:sldChg>
      <pc:sldChg chg="addSp modSp add mod modAnim">
        <pc:chgData name="Abels, Patrick" userId="ba666de4-0d21-43a6-8e66-51a18aae1b4a" providerId="ADAL" clId="{2C45B787-2C01-4CEF-AD18-33033F1E6DEC}" dt="2025-01-28T21:01:05.948" v="1049" actId="207"/>
        <pc:sldMkLst>
          <pc:docMk/>
          <pc:sldMk cId="1882043921" sldId="310"/>
        </pc:sldMkLst>
      </pc:sldChg>
      <pc:sldChg chg="modSp add mod">
        <pc:chgData name="Abels, Patrick" userId="ba666de4-0d21-43a6-8e66-51a18aae1b4a" providerId="ADAL" clId="{2C45B787-2C01-4CEF-AD18-33033F1E6DEC}" dt="2025-01-28T21:01:11.264" v="1050" actId="207"/>
        <pc:sldMkLst>
          <pc:docMk/>
          <pc:sldMk cId="3138179062" sldId="311"/>
        </pc:sldMkLst>
      </pc:sldChg>
      <pc:sldChg chg="addSp delSp modSp new mod modAnim">
        <pc:chgData name="Abels, Patrick" userId="ba666de4-0d21-43a6-8e66-51a18aae1b4a" providerId="ADAL" clId="{2C45B787-2C01-4CEF-AD18-33033F1E6DEC}" dt="2025-01-28T21:38:55.869" v="1958"/>
        <pc:sldMkLst>
          <pc:docMk/>
          <pc:sldMk cId="1850063589" sldId="312"/>
        </pc:sldMkLst>
      </pc:sldChg>
      <pc:sldChg chg="addSp modSp new mod">
        <pc:chgData name="Abels, Patrick" userId="ba666de4-0d21-43a6-8e66-51a18aae1b4a" providerId="ADAL" clId="{2C45B787-2C01-4CEF-AD18-33033F1E6DEC}" dt="2025-01-28T21:45:15.899" v="2163" actId="1076"/>
        <pc:sldMkLst>
          <pc:docMk/>
          <pc:sldMk cId="3774974245" sldId="313"/>
        </pc:sldMkLst>
      </pc:sldChg>
      <pc:sldChg chg="new del">
        <pc:chgData name="Abels, Patrick" userId="ba666de4-0d21-43a6-8e66-51a18aae1b4a" providerId="ADAL" clId="{2C45B787-2C01-4CEF-AD18-33033F1E6DEC}" dt="2025-01-28T21:13:30.730" v="1272" actId="680"/>
        <pc:sldMkLst>
          <pc:docMk/>
          <pc:sldMk cId="4041206498" sldId="313"/>
        </pc:sldMkLst>
      </pc:sldChg>
      <pc:sldChg chg="addSp modSp new mod">
        <pc:chgData name="Abels, Patrick" userId="ba666de4-0d21-43a6-8e66-51a18aae1b4a" providerId="ADAL" clId="{2C45B787-2C01-4CEF-AD18-33033F1E6DEC}" dt="2025-01-28T21:49:44.591" v="2276" actId="1076"/>
        <pc:sldMkLst>
          <pc:docMk/>
          <pc:sldMk cId="3873359218" sldId="314"/>
        </pc:sldMkLst>
      </pc:sldChg>
      <pc:sldChg chg="addSp modSp new mod modTransition">
        <pc:chgData name="Abels, Patrick" userId="ba666de4-0d21-43a6-8e66-51a18aae1b4a" providerId="ADAL" clId="{2C45B787-2C01-4CEF-AD18-33033F1E6DEC}" dt="2025-01-28T21:56:26.700" v="2365"/>
        <pc:sldMkLst>
          <pc:docMk/>
          <pc:sldMk cId="480410903" sldId="315"/>
        </pc:sldMkLst>
      </pc:sldChg>
      <pc:sldChg chg="addSp modSp add mod ord modTransition">
        <pc:chgData name="Abels, Patrick" userId="ba666de4-0d21-43a6-8e66-51a18aae1b4a" providerId="ADAL" clId="{2C45B787-2C01-4CEF-AD18-33033F1E6DEC}" dt="2025-01-28T21:56:26.700" v="2365"/>
        <pc:sldMkLst>
          <pc:docMk/>
          <pc:sldMk cId="628429036" sldId="316"/>
        </pc:sldMkLst>
      </pc:sldChg>
      <pc:sldChg chg="modSp new mod">
        <pc:chgData name="Abels, Patrick" userId="ba666de4-0d21-43a6-8e66-51a18aae1b4a" providerId="ADAL" clId="{2C45B787-2C01-4CEF-AD18-33033F1E6DEC}" dt="2025-01-28T22:00:12.050" v="2470" actId="20577"/>
        <pc:sldMkLst>
          <pc:docMk/>
          <pc:sldMk cId="3906515469" sldId="317"/>
        </pc:sldMkLst>
        <pc:spChg chg="mod">
          <ac:chgData name="Abels, Patrick" userId="ba666de4-0d21-43a6-8e66-51a18aae1b4a" providerId="ADAL" clId="{2C45B787-2C01-4CEF-AD18-33033F1E6DEC}" dt="2025-01-28T22:00:12.050" v="2470" actId="20577"/>
          <ac:spMkLst>
            <pc:docMk/>
            <pc:sldMk cId="3906515469" sldId="317"/>
            <ac:spMk id="2" creationId="{1D1031C0-7E4A-2C85-1B48-20E7465FD1CC}"/>
          </ac:spMkLst>
        </pc:spChg>
      </pc:sldChg>
      <pc:sldMasterChg chg="modSldLayout">
        <pc:chgData name="Abels, Patrick" userId="ba666de4-0d21-43a6-8e66-51a18aae1b4a" providerId="ADAL" clId="{2C45B787-2C01-4CEF-AD18-33033F1E6DEC}" dt="2025-01-28T21:56:26.700" v="2365"/>
        <pc:sldMasterMkLst>
          <pc:docMk/>
          <pc:sldMasterMk cId="1610205472" sldId="2147483671"/>
        </pc:sldMasterMkLst>
        <pc:sldLayoutChg chg="modSp">
          <pc:chgData name="Abels, Patrick" userId="ba666de4-0d21-43a6-8e66-51a18aae1b4a" providerId="ADAL" clId="{2C45B787-2C01-4CEF-AD18-33033F1E6DEC}" dt="2025-01-28T20:35:07.904" v="228" actId="404"/>
          <pc:sldLayoutMkLst>
            <pc:docMk/>
            <pc:sldMasterMk cId="1610205472" sldId="2147483671"/>
            <pc:sldLayoutMk cId="283652769" sldId="2147483676"/>
          </pc:sldLayoutMkLst>
          <pc:spChg chg="mod">
            <ac:chgData name="Abels, Patrick" userId="ba666de4-0d21-43a6-8e66-51a18aae1b4a" providerId="ADAL" clId="{2C45B787-2C01-4CEF-AD18-33033F1E6DEC}" dt="2025-01-28T20:35:07.904" v="228" actId="404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modSp">
          <pc:chgData name="Abels, Patrick" userId="ba666de4-0d21-43a6-8e66-51a18aae1b4a" providerId="ADAL" clId="{2C45B787-2C01-4CEF-AD18-33033F1E6DEC}" dt="2025-01-28T20:34:54.571" v="226" actId="404"/>
          <pc:sldLayoutMkLst>
            <pc:docMk/>
            <pc:sldMasterMk cId="1610205472" sldId="2147483671"/>
            <pc:sldLayoutMk cId="2741195092" sldId="2147483680"/>
          </pc:sldLayoutMkLst>
          <pc:spChg chg="mod">
            <ac:chgData name="Abels, Patrick" userId="ba666de4-0d21-43a6-8e66-51a18aae1b4a" providerId="ADAL" clId="{2C45B787-2C01-4CEF-AD18-33033F1E6DEC}" dt="2025-01-28T20:34:54.571" v="226" actId="404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</pc:sldLayoutChg>
        <pc:sldLayoutChg chg="modSp">
          <pc:chgData name="Abels, Patrick" userId="ba666de4-0d21-43a6-8e66-51a18aae1b4a" providerId="ADAL" clId="{2C45B787-2C01-4CEF-AD18-33033F1E6DEC}" dt="2025-01-28T20:34:45.538" v="225" actId="403"/>
          <pc:sldLayoutMkLst>
            <pc:docMk/>
            <pc:sldMasterMk cId="1610205472" sldId="2147483671"/>
            <pc:sldLayoutMk cId="4163331159" sldId="2147483685"/>
          </pc:sldLayoutMkLst>
          <pc:spChg chg="mod">
            <ac:chgData name="Abels, Patrick" userId="ba666de4-0d21-43a6-8e66-51a18aae1b4a" providerId="ADAL" clId="{2C45B787-2C01-4CEF-AD18-33033F1E6DEC}" dt="2025-01-28T20:31:12.194" v="85" actId="113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2C45B787-2C01-4CEF-AD18-33033F1E6DEC}" dt="2025-01-28T20:34:45.538" v="225" actId="403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  <pc:sldLayoutChg chg="addSp modSp modTransition">
          <pc:chgData name="Abels, Patrick" userId="ba666de4-0d21-43a6-8e66-51a18aae1b4a" providerId="ADAL" clId="{2C45B787-2C01-4CEF-AD18-33033F1E6DEC}" dt="2025-01-28T21:56:26.700" v="2365"/>
          <pc:sldLayoutMkLst>
            <pc:docMk/>
            <pc:sldMasterMk cId="1610205472" sldId="2147483671"/>
            <pc:sldLayoutMk cId="3228861618" sldId="2147483687"/>
          </pc:sldLayoutMkLst>
          <pc:spChg chg="add mod">
            <ac:chgData name="Abels, Patrick" userId="ba666de4-0d21-43a6-8e66-51a18aae1b4a" providerId="ADAL" clId="{2C45B787-2C01-4CEF-AD18-33033F1E6DEC}" dt="2025-01-28T20:30:57.445" v="84"/>
            <ac:spMkLst>
              <pc:docMk/>
              <pc:sldMasterMk cId="1610205472" sldId="2147483671"/>
              <pc:sldLayoutMk cId="3228861618" sldId="2147483687"/>
              <ac:spMk id="4" creationId="{80410F9E-077B-F7AD-130C-9E838916DB06}"/>
            </ac:spMkLst>
          </pc:spChg>
          <pc:spChg chg="mod">
            <ac:chgData name="Abels, Patrick" userId="ba666de4-0d21-43a6-8e66-51a18aae1b4a" providerId="ADAL" clId="{2C45B787-2C01-4CEF-AD18-33033F1E6DEC}" dt="2025-01-28T20:35:01.531" v="227" actId="404"/>
            <ac:spMkLst>
              <pc:docMk/>
              <pc:sldMasterMk cId="1610205472" sldId="2147483671"/>
              <pc:sldLayoutMk cId="3228861618" sldId="2147483687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2C45B787-2C01-4CEF-AD18-33033F1E6DEC}" dt="2025-01-28T20:30:57.445" v="84"/>
            <ac:picMkLst>
              <pc:docMk/>
              <pc:sldMasterMk cId="1610205472" sldId="2147483671"/>
              <pc:sldLayoutMk cId="3228861618" sldId="2147483687"/>
              <ac:picMk id="6" creationId="{1E6F2764-F2C5-60DA-26D4-D177D0DB89CC}"/>
            </ac:picMkLst>
          </pc:picChg>
        </pc:sldLayoutChg>
        <pc:sldLayoutChg chg="addSp modSp mod">
          <pc:chgData name="Abels, Patrick" userId="ba666de4-0d21-43a6-8e66-51a18aae1b4a" providerId="ADAL" clId="{2C45B787-2C01-4CEF-AD18-33033F1E6DEC}" dt="2025-01-28T20:34:36.306" v="215" actId="404"/>
          <pc:sldLayoutMkLst>
            <pc:docMk/>
            <pc:sldMasterMk cId="1610205472" sldId="2147483671"/>
            <pc:sldLayoutMk cId="1612882208" sldId="2147483688"/>
          </pc:sldLayoutMkLst>
          <pc:spChg chg="add mod">
            <ac:chgData name="Abels, Patrick" userId="ba666de4-0d21-43a6-8e66-51a18aae1b4a" providerId="ADAL" clId="{2C45B787-2C01-4CEF-AD18-33033F1E6DEC}" dt="2025-01-28T20:34:09.862" v="211" actId="1035"/>
            <ac:spMkLst>
              <pc:docMk/>
              <pc:sldMasterMk cId="1610205472" sldId="2147483671"/>
              <pc:sldLayoutMk cId="1612882208" sldId="2147483688"/>
              <ac:spMk id="2" creationId="{E7144AB9-2B00-DAB3-7745-28835A07D0EF}"/>
            </ac:spMkLst>
          </pc:spChg>
          <pc:spChg chg="mod">
            <ac:chgData name="Abels, Patrick" userId="ba666de4-0d21-43a6-8e66-51a18aae1b4a" providerId="ADAL" clId="{2C45B787-2C01-4CEF-AD18-33033F1E6DEC}" dt="2025-01-28T20:31:42.371" v="89" actId="113"/>
            <ac:spMkLst>
              <pc:docMk/>
              <pc:sldMasterMk cId="1610205472" sldId="2147483671"/>
              <pc:sldLayoutMk cId="1612882208" sldId="2147483688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2C45B787-2C01-4CEF-AD18-33033F1E6DEC}" dt="2025-01-28T20:34:36.306" v="215" actId="404"/>
            <ac:spMkLst>
              <pc:docMk/>
              <pc:sldMasterMk cId="1610205472" sldId="2147483671"/>
              <pc:sldLayoutMk cId="1612882208" sldId="2147483688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</pc:sldChg>
    </pc:docChg>
  </pc:docChgLst>
  <pc:docChgLst>
    <pc:chgData name="Abels, Patrick" userId="ba666de4-0d21-43a6-8e66-51a18aae1b4a" providerId="ADAL" clId="{3F846728-4F5F-450D-B6C6-5BD1DFC281B5}"/>
    <pc:docChg chg="undo custSel addSld delSld modSld sldOrd modMainMaster">
      <pc:chgData name="Abels, Patrick" userId="ba666de4-0d21-43a6-8e66-51a18aae1b4a" providerId="ADAL" clId="{3F846728-4F5F-450D-B6C6-5BD1DFC281B5}" dt="2025-02-21T21:03:30.356" v="4580" actId="20577"/>
      <pc:docMkLst>
        <pc:docMk/>
      </pc:docMkLst>
      <pc:sldChg chg="modSp mod">
        <pc:chgData name="Abels, Patrick" userId="ba666de4-0d21-43a6-8e66-51a18aae1b4a" providerId="ADAL" clId="{3F846728-4F5F-450D-B6C6-5BD1DFC281B5}" dt="2025-02-21T18:23:19.836" v="882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3F846728-4F5F-450D-B6C6-5BD1DFC281B5}" dt="2025-02-21T18:23:19.836" v="882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3F846728-4F5F-450D-B6C6-5BD1DFC281B5}" dt="2025-02-21T18:03:56.956" v="9" actId="207"/>
        <pc:sldMkLst>
          <pc:docMk/>
          <pc:sldMk cId="3308360042" sldId="307"/>
        </pc:sldMkLst>
        <pc:spChg chg="mod">
          <ac:chgData name="Abels, Patrick" userId="ba666de4-0d21-43a6-8e66-51a18aae1b4a" providerId="ADAL" clId="{3F846728-4F5F-450D-B6C6-5BD1DFC281B5}" dt="2025-02-21T18:03:56.956" v="9" actId="207"/>
          <ac:spMkLst>
            <pc:docMk/>
            <pc:sldMk cId="3308360042" sldId="307"/>
            <ac:spMk id="2" creationId="{0A465A82-A568-CFCC-626C-B939BED71AED}"/>
          </ac:spMkLst>
        </pc:spChg>
      </pc:sldChg>
      <pc:sldChg chg="modSp del mod">
        <pc:chgData name="Abels, Patrick" userId="ba666de4-0d21-43a6-8e66-51a18aae1b4a" providerId="ADAL" clId="{3F846728-4F5F-450D-B6C6-5BD1DFC281B5}" dt="2025-02-21T18:23:15.684" v="872" actId="47"/>
        <pc:sldMkLst>
          <pc:docMk/>
          <pc:sldMk cId="3941384217" sldId="309"/>
        </pc:sldMkLst>
        <pc:spChg chg="mod">
          <ac:chgData name="Abels, Patrick" userId="ba666de4-0d21-43a6-8e66-51a18aae1b4a" providerId="ADAL" clId="{3F846728-4F5F-450D-B6C6-5BD1DFC281B5}" dt="2025-02-21T18:04:12.380" v="29" actId="20577"/>
          <ac:spMkLst>
            <pc:docMk/>
            <pc:sldMk cId="3941384217" sldId="309"/>
            <ac:spMk id="3" creationId="{F55D468A-6A7F-09B5-A383-4CC3FDF8D3CD}"/>
          </ac:spMkLst>
        </pc:spChg>
      </pc:sldChg>
      <pc:sldChg chg="modSp mod">
        <pc:chgData name="Abels, Patrick" userId="ba666de4-0d21-43a6-8e66-51a18aae1b4a" providerId="ADAL" clId="{3F846728-4F5F-450D-B6C6-5BD1DFC281B5}" dt="2025-02-21T21:00:39.589" v="4567" actId="20577"/>
        <pc:sldMkLst>
          <pc:docMk/>
          <pc:sldMk cId="3906515469" sldId="317"/>
        </pc:sldMkLst>
        <pc:spChg chg="mod">
          <ac:chgData name="Abels, Patrick" userId="ba666de4-0d21-43a6-8e66-51a18aae1b4a" providerId="ADAL" clId="{3F846728-4F5F-450D-B6C6-5BD1DFC281B5}" dt="2025-02-21T21:00:39.589" v="4567" actId="20577"/>
          <ac:spMkLst>
            <pc:docMk/>
            <pc:sldMk cId="3906515469" sldId="317"/>
            <ac:spMk id="2" creationId="{1D1031C0-7E4A-2C85-1B48-20E7465FD1CC}"/>
          </ac:spMkLst>
        </pc:spChg>
      </pc:sldChg>
      <pc:sldChg chg="del">
        <pc:chgData name="Abels, Patrick" userId="ba666de4-0d21-43a6-8e66-51a18aae1b4a" providerId="ADAL" clId="{3F846728-4F5F-450D-B6C6-5BD1DFC281B5}" dt="2025-02-21T18:23:15.684" v="872" actId="47"/>
        <pc:sldMkLst>
          <pc:docMk/>
          <pc:sldMk cId="1086088024" sldId="318"/>
        </pc:sldMkLst>
      </pc:sldChg>
      <pc:sldChg chg="del">
        <pc:chgData name="Abels, Patrick" userId="ba666de4-0d21-43a6-8e66-51a18aae1b4a" providerId="ADAL" clId="{3F846728-4F5F-450D-B6C6-5BD1DFC281B5}" dt="2025-02-21T18:23:15.684" v="872" actId="47"/>
        <pc:sldMkLst>
          <pc:docMk/>
          <pc:sldMk cId="3499447726" sldId="319"/>
        </pc:sldMkLst>
      </pc:sldChg>
      <pc:sldChg chg="del">
        <pc:chgData name="Abels, Patrick" userId="ba666de4-0d21-43a6-8e66-51a18aae1b4a" providerId="ADAL" clId="{3F846728-4F5F-450D-B6C6-5BD1DFC281B5}" dt="2025-02-21T18:23:15.684" v="872" actId="47"/>
        <pc:sldMkLst>
          <pc:docMk/>
          <pc:sldMk cId="3393363561" sldId="320"/>
        </pc:sldMkLst>
      </pc:sldChg>
      <pc:sldChg chg="del">
        <pc:chgData name="Abels, Patrick" userId="ba666de4-0d21-43a6-8e66-51a18aae1b4a" providerId="ADAL" clId="{3F846728-4F5F-450D-B6C6-5BD1DFC281B5}" dt="2025-02-21T18:23:15.684" v="872" actId="47"/>
        <pc:sldMkLst>
          <pc:docMk/>
          <pc:sldMk cId="2644432827" sldId="321"/>
        </pc:sldMkLst>
      </pc:sldChg>
      <pc:sldChg chg="del">
        <pc:chgData name="Abels, Patrick" userId="ba666de4-0d21-43a6-8e66-51a18aae1b4a" providerId="ADAL" clId="{3F846728-4F5F-450D-B6C6-5BD1DFC281B5}" dt="2025-02-21T18:23:15.684" v="872" actId="47"/>
        <pc:sldMkLst>
          <pc:docMk/>
          <pc:sldMk cId="4178498819" sldId="322"/>
        </pc:sldMkLst>
      </pc:sldChg>
      <pc:sldChg chg="del">
        <pc:chgData name="Abels, Patrick" userId="ba666de4-0d21-43a6-8e66-51a18aae1b4a" providerId="ADAL" clId="{3F846728-4F5F-450D-B6C6-5BD1DFC281B5}" dt="2025-02-21T18:23:15.684" v="872" actId="47"/>
        <pc:sldMkLst>
          <pc:docMk/>
          <pc:sldMk cId="688953780" sldId="323"/>
        </pc:sldMkLst>
      </pc:sldChg>
      <pc:sldChg chg="del">
        <pc:chgData name="Abels, Patrick" userId="ba666de4-0d21-43a6-8e66-51a18aae1b4a" providerId="ADAL" clId="{3F846728-4F5F-450D-B6C6-5BD1DFC281B5}" dt="2025-02-21T18:23:15.684" v="872" actId="47"/>
        <pc:sldMkLst>
          <pc:docMk/>
          <pc:sldMk cId="3880635596" sldId="324"/>
        </pc:sldMkLst>
      </pc:sldChg>
      <pc:sldChg chg="del">
        <pc:chgData name="Abels, Patrick" userId="ba666de4-0d21-43a6-8e66-51a18aae1b4a" providerId="ADAL" clId="{3F846728-4F5F-450D-B6C6-5BD1DFC281B5}" dt="2025-02-21T18:23:15.684" v="872" actId="47"/>
        <pc:sldMkLst>
          <pc:docMk/>
          <pc:sldMk cId="3050469610" sldId="326"/>
        </pc:sldMkLst>
      </pc:sldChg>
      <pc:sldChg chg="del">
        <pc:chgData name="Abels, Patrick" userId="ba666de4-0d21-43a6-8e66-51a18aae1b4a" providerId="ADAL" clId="{3F846728-4F5F-450D-B6C6-5BD1DFC281B5}" dt="2025-02-21T18:23:15.684" v="872" actId="47"/>
        <pc:sldMkLst>
          <pc:docMk/>
          <pc:sldMk cId="394039865" sldId="327"/>
        </pc:sldMkLst>
      </pc:sldChg>
      <pc:sldChg chg="del">
        <pc:chgData name="Abels, Patrick" userId="ba666de4-0d21-43a6-8e66-51a18aae1b4a" providerId="ADAL" clId="{3F846728-4F5F-450D-B6C6-5BD1DFC281B5}" dt="2025-02-21T18:23:15.684" v="872" actId="47"/>
        <pc:sldMkLst>
          <pc:docMk/>
          <pc:sldMk cId="3368378782" sldId="328"/>
        </pc:sldMkLst>
      </pc:sldChg>
      <pc:sldChg chg="modSp new mod">
        <pc:chgData name="Abels, Patrick" userId="ba666de4-0d21-43a6-8e66-51a18aae1b4a" providerId="ADAL" clId="{3F846728-4F5F-450D-B6C6-5BD1DFC281B5}" dt="2025-02-21T18:09:21.266" v="258" actId="20577"/>
        <pc:sldMkLst>
          <pc:docMk/>
          <pc:sldMk cId="1548488684" sldId="329"/>
        </pc:sldMkLst>
        <pc:spChg chg="mod">
          <ac:chgData name="Abels, Patrick" userId="ba666de4-0d21-43a6-8e66-51a18aae1b4a" providerId="ADAL" clId="{3F846728-4F5F-450D-B6C6-5BD1DFC281B5}" dt="2025-02-21T18:09:21.266" v="258" actId="20577"/>
          <ac:spMkLst>
            <pc:docMk/>
            <pc:sldMk cId="1548488684" sldId="329"/>
            <ac:spMk id="2" creationId="{A32B1061-E255-B9DA-3699-7A9983B9AC7E}"/>
          </ac:spMkLst>
        </pc:spChg>
        <pc:spChg chg="mod">
          <ac:chgData name="Abels, Patrick" userId="ba666de4-0d21-43a6-8e66-51a18aae1b4a" providerId="ADAL" clId="{3F846728-4F5F-450D-B6C6-5BD1DFC281B5}" dt="2025-02-21T18:04:49.778" v="48" actId="20577"/>
          <ac:spMkLst>
            <pc:docMk/>
            <pc:sldMk cId="1548488684" sldId="329"/>
            <ac:spMk id="3" creationId="{C68E3BC7-C291-3608-27B3-E0B7F9754524}"/>
          </ac:spMkLst>
        </pc:spChg>
        <pc:spChg chg="mod">
          <ac:chgData name="Abels, Patrick" userId="ba666de4-0d21-43a6-8e66-51a18aae1b4a" providerId="ADAL" clId="{3F846728-4F5F-450D-B6C6-5BD1DFC281B5}" dt="2025-02-21T18:05:00.869" v="59" actId="207"/>
          <ac:spMkLst>
            <pc:docMk/>
            <pc:sldMk cId="1548488684" sldId="329"/>
            <ac:spMk id="4" creationId="{D87C60E6-C7F6-61DA-B667-1429543055FE}"/>
          </ac:spMkLst>
        </pc:spChg>
      </pc:sldChg>
      <pc:sldChg chg="addSp modSp new mod">
        <pc:chgData name="Abels, Patrick" userId="ba666de4-0d21-43a6-8e66-51a18aae1b4a" providerId="ADAL" clId="{3F846728-4F5F-450D-B6C6-5BD1DFC281B5}" dt="2025-02-21T21:03:30.356" v="4580" actId="20577"/>
        <pc:sldMkLst>
          <pc:docMk/>
          <pc:sldMk cId="162667068" sldId="330"/>
        </pc:sldMkLst>
        <pc:spChg chg="mod">
          <ac:chgData name="Abels, Patrick" userId="ba666de4-0d21-43a6-8e66-51a18aae1b4a" providerId="ADAL" clId="{3F846728-4F5F-450D-B6C6-5BD1DFC281B5}" dt="2025-02-21T21:03:30.356" v="4580" actId="20577"/>
          <ac:spMkLst>
            <pc:docMk/>
            <pc:sldMk cId="162667068" sldId="330"/>
            <ac:spMk id="2" creationId="{C19826A5-97D7-6790-C54C-FE613233ED7E}"/>
          </ac:spMkLst>
        </pc:spChg>
        <pc:spChg chg="mod">
          <ac:chgData name="Abels, Patrick" userId="ba666de4-0d21-43a6-8e66-51a18aae1b4a" providerId="ADAL" clId="{3F846728-4F5F-450D-B6C6-5BD1DFC281B5}" dt="2025-02-21T18:09:49.284" v="285" actId="20577"/>
          <ac:spMkLst>
            <pc:docMk/>
            <pc:sldMk cId="162667068" sldId="330"/>
            <ac:spMk id="3" creationId="{05C9D2D7-36EC-8D53-D252-1B1C9C5F9D93}"/>
          </ac:spMkLst>
        </pc:spChg>
        <pc:spChg chg="mod">
          <ac:chgData name="Abels, Patrick" userId="ba666de4-0d21-43a6-8e66-51a18aae1b4a" providerId="ADAL" clId="{3F846728-4F5F-450D-B6C6-5BD1DFC281B5}" dt="2025-02-21T18:10:07.111" v="306" actId="207"/>
          <ac:spMkLst>
            <pc:docMk/>
            <pc:sldMk cId="162667068" sldId="330"/>
            <ac:spMk id="4" creationId="{4F31660A-0863-8AA2-69DE-E02D8723E742}"/>
          </ac:spMkLst>
        </pc:spChg>
        <pc:graphicFrameChg chg="add mod modGraphic">
          <ac:chgData name="Abels, Patrick" userId="ba666de4-0d21-43a6-8e66-51a18aae1b4a" providerId="ADAL" clId="{3F846728-4F5F-450D-B6C6-5BD1DFC281B5}" dt="2025-02-21T18:14:03.572" v="393" actId="1076"/>
          <ac:graphicFrameMkLst>
            <pc:docMk/>
            <pc:sldMk cId="162667068" sldId="330"/>
            <ac:graphicFrameMk id="5" creationId="{B3A8E89A-7ECB-BD89-A967-D1E649272743}"/>
          </ac:graphicFrameMkLst>
        </pc:graphicFrameChg>
      </pc:sldChg>
      <pc:sldChg chg="addSp delSp modSp add mod">
        <pc:chgData name="Abels, Patrick" userId="ba666de4-0d21-43a6-8e66-51a18aae1b4a" providerId="ADAL" clId="{3F846728-4F5F-450D-B6C6-5BD1DFC281B5}" dt="2025-02-21T19:43:53.294" v="1315" actId="404"/>
        <pc:sldMkLst>
          <pc:docMk/>
          <pc:sldMk cId="841085963" sldId="331"/>
        </pc:sldMkLst>
        <pc:spChg chg="del">
          <ac:chgData name="Abels, Patrick" userId="ba666de4-0d21-43a6-8e66-51a18aae1b4a" providerId="ADAL" clId="{3F846728-4F5F-450D-B6C6-5BD1DFC281B5}" dt="2025-02-21T18:15:02.180" v="398" actId="478"/>
          <ac:spMkLst>
            <pc:docMk/>
            <pc:sldMk cId="841085963" sldId="331"/>
            <ac:spMk id="2" creationId="{AEBE0AC3-02D9-E491-E16A-88240566EEFC}"/>
          </ac:spMkLst>
        </pc:spChg>
        <pc:spChg chg="mod">
          <ac:chgData name="Abels, Patrick" userId="ba666de4-0d21-43a6-8e66-51a18aae1b4a" providerId="ADAL" clId="{3F846728-4F5F-450D-B6C6-5BD1DFC281B5}" dt="2025-02-21T18:14:43.166" v="397" actId="20577"/>
          <ac:spMkLst>
            <pc:docMk/>
            <pc:sldMk cId="841085963" sldId="331"/>
            <ac:spMk id="4" creationId="{E6E53D46-4D73-6757-9B2F-BA6242265DF5}"/>
          </ac:spMkLst>
        </pc:spChg>
        <pc:spChg chg="add del mod">
          <ac:chgData name="Abels, Patrick" userId="ba666de4-0d21-43a6-8e66-51a18aae1b4a" providerId="ADAL" clId="{3F846728-4F5F-450D-B6C6-5BD1DFC281B5}" dt="2025-02-21T18:15:05.912" v="399" actId="478"/>
          <ac:spMkLst>
            <pc:docMk/>
            <pc:sldMk cId="841085963" sldId="331"/>
            <ac:spMk id="7" creationId="{B4B270A7-C76E-E3E9-6568-31DD174C7875}"/>
          </ac:spMkLst>
        </pc:spChg>
        <pc:graphicFrameChg chg="del">
          <ac:chgData name="Abels, Patrick" userId="ba666de4-0d21-43a6-8e66-51a18aae1b4a" providerId="ADAL" clId="{3F846728-4F5F-450D-B6C6-5BD1DFC281B5}" dt="2025-02-21T18:15:09.223" v="400" actId="478"/>
          <ac:graphicFrameMkLst>
            <pc:docMk/>
            <pc:sldMk cId="841085963" sldId="331"/>
            <ac:graphicFrameMk id="5" creationId="{4D3EDEC1-45F4-ADBA-9FE4-C132AAEC8388}"/>
          </ac:graphicFrameMkLst>
        </pc:graphicFrameChg>
        <pc:graphicFrameChg chg="add mod modGraphic">
          <ac:chgData name="Abels, Patrick" userId="ba666de4-0d21-43a6-8e66-51a18aae1b4a" providerId="ADAL" clId="{3F846728-4F5F-450D-B6C6-5BD1DFC281B5}" dt="2025-02-21T19:43:38.053" v="1313" actId="14734"/>
          <ac:graphicFrameMkLst>
            <pc:docMk/>
            <pc:sldMk cId="841085963" sldId="331"/>
            <ac:graphicFrameMk id="8" creationId="{C6A342F5-2E28-EFF5-3407-11B97F0275DB}"/>
          </ac:graphicFrameMkLst>
        </pc:graphicFrameChg>
        <pc:graphicFrameChg chg="add mod modGraphic">
          <ac:chgData name="Abels, Patrick" userId="ba666de4-0d21-43a6-8e66-51a18aae1b4a" providerId="ADAL" clId="{3F846728-4F5F-450D-B6C6-5BD1DFC281B5}" dt="2025-02-21T19:43:53.294" v="1315" actId="404"/>
          <ac:graphicFrameMkLst>
            <pc:docMk/>
            <pc:sldMk cId="841085963" sldId="331"/>
            <ac:graphicFrameMk id="9" creationId="{00602C21-78C2-0F4D-420A-E2DFF374D31C}"/>
          </ac:graphicFrameMkLst>
        </pc:graphicFrameChg>
      </pc:sldChg>
      <pc:sldChg chg="modSp new mod">
        <pc:chgData name="Abels, Patrick" userId="ba666de4-0d21-43a6-8e66-51a18aae1b4a" providerId="ADAL" clId="{3F846728-4F5F-450D-B6C6-5BD1DFC281B5}" dt="2025-02-21T19:37:23.328" v="1212" actId="20577"/>
        <pc:sldMkLst>
          <pc:docMk/>
          <pc:sldMk cId="2632958943" sldId="332"/>
        </pc:sldMkLst>
        <pc:spChg chg="mod">
          <ac:chgData name="Abels, Patrick" userId="ba666de4-0d21-43a6-8e66-51a18aae1b4a" providerId="ADAL" clId="{3F846728-4F5F-450D-B6C6-5BD1DFC281B5}" dt="2025-02-21T19:37:23.328" v="1212" actId="20577"/>
          <ac:spMkLst>
            <pc:docMk/>
            <pc:sldMk cId="2632958943" sldId="332"/>
            <ac:spMk id="2" creationId="{A85C5E51-8666-D650-00EB-1403946161A2}"/>
          </ac:spMkLst>
        </pc:spChg>
        <pc:spChg chg="mod">
          <ac:chgData name="Abels, Patrick" userId="ba666de4-0d21-43a6-8e66-51a18aae1b4a" providerId="ADAL" clId="{3F846728-4F5F-450D-B6C6-5BD1DFC281B5}" dt="2025-02-21T18:19:22.191" v="494" actId="20577"/>
          <ac:spMkLst>
            <pc:docMk/>
            <pc:sldMk cId="2632958943" sldId="332"/>
            <ac:spMk id="3" creationId="{AD2E4463-134C-9F3C-2271-4200B3CF024A}"/>
          </ac:spMkLst>
        </pc:spChg>
      </pc:sldChg>
      <pc:sldChg chg="modSp new mod modTransition">
        <pc:chgData name="Abels, Patrick" userId="ba666de4-0d21-43a6-8e66-51a18aae1b4a" providerId="ADAL" clId="{3F846728-4F5F-450D-B6C6-5BD1DFC281B5}" dt="2025-02-21T21:02:01.162" v="4569"/>
        <pc:sldMkLst>
          <pc:docMk/>
          <pc:sldMk cId="2283299601" sldId="333"/>
        </pc:sldMkLst>
        <pc:spChg chg="mod">
          <ac:chgData name="Abels, Patrick" userId="ba666de4-0d21-43a6-8e66-51a18aae1b4a" providerId="ADAL" clId="{3F846728-4F5F-450D-B6C6-5BD1DFC281B5}" dt="2025-02-21T18:22:31.638" v="871" actId="20577"/>
          <ac:spMkLst>
            <pc:docMk/>
            <pc:sldMk cId="2283299601" sldId="333"/>
            <ac:spMk id="2" creationId="{FFAACD71-9C57-91CB-C739-669D88896BAE}"/>
          </ac:spMkLst>
        </pc:spChg>
        <pc:spChg chg="mod">
          <ac:chgData name="Abels, Patrick" userId="ba666de4-0d21-43a6-8e66-51a18aae1b4a" providerId="ADAL" clId="{3F846728-4F5F-450D-B6C6-5BD1DFC281B5}" dt="2025-02-21T19:34:25.214" v="1055" actId="20577"/>
          <ac:spMkLst>
            <pc:docMk/>
            <pc:sldMk cId="2283299601" sldId="333"/>
            <ac:spMk id="3" creationId="{E51DE630-4053-ECC2-34FB-7B68BDBC8CCC}"/>
          </ac:spMkLst>
        </pc:spChg>
      </pc:sldChg>
      <pc:sldChg chg="modSp new del mod">
        <pc:chgData name="Abels, Patrick" userId="ba666de4-0d21-43a6-8e66-51a18aae1b4a" providerId="ADAL" clId="{3F846728-4F5F-450D-B6C6-5BD1DFC281B5}" dt="2025-02-21T20:17:59.651" v="2755" actId="47"/>
        <pc:sldMkLst>
          <pc:docMk/>
          <pc:sldMk cId="1023405565" sldId="334"/>
        </pc:sldMkLst>
        <pc:spChg chg="mod">
          <ac:chgData name="Abels, Patrick" userId="ba666de4-0d21-43a6-8e66-51a18aae1b4a" providerId="ADAL" clId="{3F846728-4F5F-450D-B6C6-5BD1DFC281B5}" dt="2025-02-21T18:25:14.783" v="1048" actId="20577"/>
          <ac:spMkLst>
            <pc:docMk/>
            <pc:sldMk cId="1023405565" sldId="334"/>
            <ac:spMk id="2" creationId="{BCB594A3-A3CC-4612-09AE-17F11E051457}"/>
          </ac:spMkLst>
        </pc:spChg>
      </pc:sldChg>
      <pc:sldChg chg="addSp modSp new mod">
        <pc:chgData name="Abels, Patrick" userId="ba666de4-0d21-43a6-8e66-51a18aae1b4a" providerId="ADAL" clId="{3F846728-4F5F-450D-B6C6-5BD1DFC281B5}" dt="2025-02-21T19:52:13.392" v="1627" actId="113"/>
        <pc:sldMkLst>
          <pc:docMk/>
          <pc:sldMk cId="2951851960" sldId="335"/>
        </pc:sldMkLst>
        <pc:spChg chg="mod">
          <ac:chgData name="Abels, Patrick" userId="ba666de4-0d21-43a6-8e66-51a18aae1b4a" providerId="ADAL" clId="{3F846728-4F5F-450D-B6C6-5BD1DFC281B5}" dt="2025-02-21T19:45:54.433" v="1434" actId="20577"/>
          <ac:spMkLst>
            <pc:docMk/>
            <pc:sldMk cId="2951851960" sldId="335"/>
            <ac:spMk id="2" creationId="{EF627193-903F-0656-285D-9FE9FB33C429}"/>
          </ac:spMkLst>
        </pc:spChg>
        <pc:spChg chg="mod">
          <ac:chgData name="Abels, Patrick" userId="ba666de4-0d21-43a6-8e66-51a18aae1b4a" providerId="ADAL" clId="{3F846728-4F5F-450D-B6C6-5BD1DFC281B5}" dt="2025-02-21T19:44:41.258" v="1323" actId="20577"/>
          <ac:spMkLst>
            <pc:docMk/>
            <pc:sldMk cId="2951851960" sldId="335"/>
            <ac:spMk id="3" creationId="{9ED03CF5-0169-D387-7533-C86E5FB7CC9C}"/>
          </ac:spMkLst>
        </pc:spChg>
        <pc:graphicFrameChg chg="add mod modGraphic">
          <ac:chgData name="Abels, Patrick" userId="ba666de4-0d21-43a6-8e66-51a18aae1b4a" providerId="ADAL" clId="{3F846728-4F5F-450D-B6C6-5BD1DFC281B5}" dt="2025-02-21T19:52:13.392" v="1627" actId="113"/>
          <ac:graphicFrameMkLst>
            <pc:docMk/>
            <pc:sldMk cId="2951851960" sldId="335"/>
            <ac:graphicFrameMk id="4" creationId="{D3FAA245-6525-CBA1-DBE0-23A34978DFBC}"/>
          </ac:graphicFrameMkLst>
        </pc:graphicFrameChg>
      </pc:sldChg>
      <pc:sldChg chg="addSp delSp modSp new mod modTransition">
        <pc:chgData name="Abels, Patrick" userId="ba666de4-0d21-43a6-8e66-51a18aae1b4a" providerId="ADAL" clId="{3F846728-4F5F-450D-B6C6-5BD1DFC281B5}" dt="2025-02-21T21:02:01.162" v="4569"/>
        <pc:sldMkLst>
          <pc:docMk/>
          <pc:sldMk cId="1077492656" sldId="336"/>
        </pc:sldMkLst>
        <pc:spChg chg="del">
          <ac:chgData name="Abels, Patrick" userId="ba666de4-0d21-43a6-8e66-51a18aae1b4a" providerId="ADAL" clId="{3F846728-4F5F-450D-B6C6-5BD1DFC281B5}" dt="2025-02-21T19:53:17.363" v="1637" actId="478"/>
          <ac:spMkLst>
            <pc:docMk/>
            <pc:sldMk cId="1077492656" sldId="336"/>
            <ac:spMk id="2" creationId="{3AD4E455-115C-4A21-C53E-BBC2261D10CF}"/>
          </ac:spMkLst>
        </pc:spChg>
        <pc:spChg chg="mod">
          <ac:chgData name="Abels, Patrick" userId="ba666de4-0d21-43a6-8e66-51a18aae1b4a" providerId="ADAL" clId="{3F846728-4F5F-450D-B6C6-5BD1DFC281B5}" dt="2025-02-21T20:06:16.108" v="2202" actId="20577"/>
          <ac:spMkLst>
            <pc:docMk/>
            <pc:sldMk cId="1077492656" sldId="336"/>
            <ac:spMk id="3" creationId="{50D746CE-C56B-61E6-D39F-C3072A51EB42}"/>
          </ac:spMkLst>
        </pc:spChg>
        <pc:spChg chg="add mod">
          <ac:chgData name="Abels, Patrick" userId="ba666de4-0d21-43a6-8e66-51a18aae1b4a" providerId="ADAL" clId="{3F846728-4F5F-450D-B6C6-5BD1DFC281B5}" dt="2025-02-21T19:53:48.729" v="1642" actId="1582"/>
          <ac:spMkLst>
            <pc:docMk/>
            <pc:sldMk cId="1077492656" sldId="336"/>
            <ac:spMk id="5" creationId="{468A8F11-E73B-CEB3-78D6-AF88F8E606C5}"/>
          </ac:spMkLst>
        </pc:spChg>
        <pc:spChg chg="add mod">
          <ac:chgData name="Abels, Patrick" userId="ba666de4-0d21-43a6-8e66-51a18aae1b4a" providerId="ADAL" clId="{3F846728-4F5F-450D-B6C6-5BD1DFC281B5}" dt="2025-02-21T19:53:57.588" v="1689" actId="1036"/>
          <ac:spMkLst>
            <pc:docMk/>
            <pc:sldMk cId="1077492656" sldId="336"/>
            <ac:spMk id="6" creationId="{264634CA-94EA-6FE0-C15B-F3D4B9793FED}"/>
          </ac:spMkLst>
        </pc:spChg>
        <pc:spChg chg="add mod">
          <ac:chgData name="Abels, Patrick" userId="ba666de4-0d21-43a6-8e66-51a18aae1b4a" providerId="ADAL" clId="{3F846728-4F5F-450D-B6C6-5BD1DFC281B5}" dt="2025-02-21T19:53:58.713" v="1691" actId="1037"/>
          <ac:spMkLst>
            <pc:docMk/>
            <pc:sldMk cId="1077492656" sldId="336"/>
            <ac:spMk id="7" creationId="{B9FEF3B7-CA62-83DA-9672-5B53597B316D}"/>
          </ac:spMkLst>
        </pc:spChg>
        <pc:spChg chg="add mod">
          <ac:chgData name="Abels, Patrick" userId="ba666de4-0d21-43a6-8e66-51a18aae1b4a" providerId="ADAL" clId="{3F846728-4F5F-450D-B6C6-5BD1DFC281B5}" dt="2025-02-21T20:00:59.629" v="2103" actId="1076"/>
          <ac:spMkLst>
            <pc:docMk/>
            <pc:sldMk cId="1077492656" sldId="336"/>
            <ac:spMk id="8" creationId="{87C810A5-9BA8-035A-4B35-1F582F1DF679}"/>
          </ac:spMkLst>
        </pc:spChg>
        <pc:graphicFrameChg chg="add mod">
          <ac:chgData name="Abels, Patrick" userId="ba666de4-0d21-43a6-8e66-51a18aae1b4a" providerId="ADAL" clId="{3F846728-4F5F-450D-B6C6-5BD1DFC281B5}" dt="2025-02-21T19:53:22.378" v="1638" actId="1076"/>
          <ac:graphicFrameMkLst>
            <pc:docMk/>
            <pc:sldMk cId="1077492656" sldId="336"/>
            <ac:graphicFrameMk id="4" creationId="{F0A32CC7-FB1C-EE48-5A13-30BA271ECFBC}"/>
          </ac:graphicFrameMkLst>
        </pc:graphicFrameChg>
      </pc:sldChg>
      <pc:sldChg chg="addSp modSp new mod">
        <pc:chgData name="Abels, Patrick" userId="ba666de4-0d21-43a6-8e66-51a18aae1b4a" providerId="ADAL" clId="{3F846728-4F5F-450D-B6C6-5BD1DFC281B5}" dt="2025-02-21T20:02:11.476" v="2139" actId="1076"/>
        <pc:sldMkLst>
          <pc:docMk/>
          <pc:sldMk cId="459147332" sldId="337"/>
        </pc:sldMkLst>
        <pc:spChg chg="mod">
          <ac:chgData name="Abels, Patrick" userId="ba666de4-0d21-43a6-8e66-51a18aae1b4a" providerId="ADAL" clId="{3F846728-4F5F-450D-B6C6-5BD1DFC281B5}" dt="2025-02-21T19:58:08.443" v="1942" actId="20577"/>
          <ac:spMkLst>
            <pc:docMk/>
            <pc:sldMk cId="459147332" sldId="337"/>
            <ac:spMk id="2" creationId="{47C8E488-D904-6035-A7E7-2089687DEC4F}"/>
          </ac:spMkLst>
        </pc:spChg>
        <pc:spChg chg="mod">
          <ac:chgData name="Abels, Patrick" userId="ba666de4-0d21-43a6-8e66-51a18aae1b4a" providerId="ADAL" clId="{3F846728-4F5F-450D-B6C6-5BD1DFC281B5}" dt="2025-02-21T19:55:20.161" v="1760" actId="404"/>
          <ac:spMkLst>
            <pc:docMk/>
            <pc:sldMk cId="459147332" sldId="337"/>
            <ac:spMk id="3" creationId="{48216884-7241-DC83-A0F5-CCB727EA0937}"/>
          </ac:spMkLst>
        </pc:spChg>
        <pc:spChg chg="mod">
          <ac:chgData name="Abels, Patrick" userId="ba666de4-0d21-43a6-8e66-51a18aae1b4a" providerId="ADAL" clId="{3F846728-4F5F-450D-B6C6-5BD1DFC281B5}" dt="2025-02-21T19:55:31.567" v="1782" actId="207"/>
          <ac:spMkLst>
            <pc:docMk/>
            <pc:sldMk cId="459147332" sldId="337"/>
            <ac:spMk id="4" creationId="{9CEED4B7-4E8E-7C96-D5E6-B4AE591BD043}"/>
          </ac:spMkLst>
        </pc:spChg>
        <pc:spChg chg="add mod">
          <ac:chgData name="Abels, Patrick" userId="ba666de4-0d21-43a6-8e66-51a18aae1b4a" providerId="ADAL" clId="{3F846728-4F5F-450D-B6C6-5BD1DFC281B5}" dt="2025-02-21T19:58:46.695" v="2008" actId="1036"/>
          <ac:spMkLst>
            <pc:docMk/>
            <pc:sldMk cId="459147332" sldId="337"/>
            <ac:spMk id="6" creationId="{EAC46D82-32EB-3417-2B2E-A5EC5F5023F7}"/>
          </ac:spMkLst>
        </pc:spChg>
        <pc:spChg chg="add mod">
          <ac:chgData name="Abels, Patrick" userId="ba666de4-0d21-43a6-8e66-51a18aae1b4a" providerId="ADAL" clId="{3F846728-4F5F-450D-B6C6-5BD1DFC281B5}" dt="2025-02-21T19:58:46.695" v="2008" actId="1036"/>
          <ac:spMkLst>
            <pc:docMk/>
            <pc:sldMk cId="459147332" sldId="337"/>
            <ac:spMk id="7" creationId="{1A7CE389-AECC-8BD3-4E5B-FC4DBB433F7F}"/>
          </ac:spMkLst>
        </pc:spChg>
        <pc:spChg chg="add mod">
          <ac:chgData name="Abels, Patrick" userId="ba666de4-0d21-43a6-8e66-51a18aae1b4a" providerId="ADAL" clId="{3F846728-4F5F-450D-B6C6-5BD1DFC281B5}" dt="2025-02-21T19:58:46.695" v="2008" actId="1036"/>
          <ac:spMkLst>
            <pc:docMk/>
            <pc:sldMk cId="459147332" sldId="337"/>
            <ac:spMk id="8" creationId="{8400FA80-F19F-58A5-6CC5-0D82E7074DFC}"/>
          </ac:spMkLst>
        </pc:spChg>
        <pc:spChg chg="add mod">
          <ac:chgData name="Abels, Patrick" userId="ba666de4-0d21-43a6-8e66-51a18aae1b4a" providerId="ADAL" clId="{3F846728-4F5F-450D-B6C6-5BD1DFC281B5}" dt="2025-02-21T20:02:11.476" v="2139" actId="1076"/>
          <ac:spMkLst>
            <pc:docMk/>
            <pc:sldMk cId="459147332" sldId="337"/>
            <ac:spMk id="9" creationId="{FF3DD148-AA38-9209-401F-9EB09E7AA5A2}"/>
          </ac:spMkLst>
        </pc:spChg>
        <pc:graphicFrameChg chg="add mod modGraphic">
          <ac:chgData name="Abels, Patrick" userId="ba666de4-0d21-43a6-8e66-51a18aae1b4a" providerId="ADAL" clId="{3F846728-4F5F-450D-B6C6-5BD1DFC281B5}" dt="2025-02-21T19:57:24.666" v="1910" actId="14100"/>
          <ac:graphicFrameMkLst>
            <pc:docMk/>
            <pc:sldMk cId="459147332" sldId="337"/>
            <ac:graphicFrameMk id="5" creationId="{7945CD7B-D812-2CE5-6EFB-64C551E6370E}"/>
          </ac:graphicFrameMkLst>
        </pc:graphicFrameChg>
      </pc:sldChg>
      <pc:sldChg chg="addSp modSp add mod">
        <pc:chgData name="Abels, Patrick" userId="ba666de4-0d21-43a6-8e66-51a18aae1b4a" providerId="ADAL" clId="{3F846728-4F5F-450D-B6C6-5BD1DFC281B5}" dt="2025-02-21T20:16:46.552" v="2754" actId="1038"/>
        <pc:sldMkLst>
          <pc:docMk/>
          <pc:sldMk cId="3891261109" sldId="338"/>
        </pc:sldMkLst>
        <pc:spChg chg="mod">
          <ac:chgData name="Abels, Patrick" userId="ba666de4-0d21-43a6-8e66-51a18aae1b4a" providerId="ADAL" clId="{3F846728-4F5F-450D-B6C6-5BD1DFC281B5}" dt="2025-02-21T20:05:07.648" v="2191" actId="20577"/>
          <ac:spMkLst>
            <pc:docMk/>
            <pc:sldMk cId="3891261109" sldId="338"/>
            <ac:spMk id="2" creationId="{02F2B3A9-1095-FF9C-0697-A95A400C7C42}"/>
          </ac:spMkLst>
        </pc:spChg>
        <pc:spChg chg="mod">
          <ac:chgData name="Abels, Patrick" userId="ba666de4-0d21-43a6-8e66-51a18aae1b4a" providerId="ADAL" clId="{3F846728-4F5F-450D-B6C6-5BD1DFC281B5}" dt="2025-02-21T20:04:09.655" v="2148" actId="20577"/>
          <ac:spMkLst>
            <pc:docMk/>
            <pc:sldMk cId="3891261109" sldId="338"/>
            <ac:spMk id="3" creationId="{CF56A719-9E14-D4CD-1C0B-628600751955}"/>
          </ac:spMkLst>
        </pc:spChg>
        <pc:spChg chg="mod">
          <ac:chgData name="Abels, Patrick" userId="ba666de4-0d21-43a6-8e66-51a18aae1b4a" providerId="ADAL" clId="{3F846728-4F5F-450D-B6C6-5BD1DFC281B5}" dt="2025-02-21T20:16:46.552" v="2754" actId="1038"/>
          <ac:spMkLst>
            <pc:docMk/>
            <pc:sldMk cId="3891261109" sldId="338"/>
            <ac:spMk id="6" creationId="{19334ED4-5027-6948-AFBA-D17C9025158D}"/>
          </ac:spMkLst>
        </pc:spChg>
        <pc:spChg chg="mod">
          <ac:chgData name="Abels, Patrick" userId="ba666de4-0d21-43a6-8e66-51a18aae1b4a" providerId="ADAL" clId="{3F846728-4F5F-450D-B6C6-5BD1DFC281B5}" dt="2025-02-21T20:09:45.777" v="2442" actId="1035"/>
          <ac:spMkLst>
            <pc:docMk/>
            <pc:sldMk cId="3891261109" sldId="338"/>
            <ac:spMk id="7" creationId="{26E78F1A-5E21-6F2D-7F73-834BD42E1431}"/>
          </ac:spMkLst>
        </pc:spChg>
        <pc:spChg chg="mod">
          <ac:chgData name="Abels, Patrick" userId="ba666de4-0d21-43a6-8e66-51a18aae1b4a" providerId="ADAL" clId="{3F846728-4F5F-450D-B6C6-5BD1DFC281B5}" dt="2025-02-21T20:09:52.200" v="2449" actId="1035"/>
          <ac:spMkLst>
            <pc:docMk/>
            <pc:sldMk cId="3891261109" sldId="338"/>
            <ac:spMk id="8" creationId="{955C3034-25AC-E135-C44B-6A551ED61912}"/>
          </ac:spMkLst>
        </pc:spChg>
        <pc:spChg chg="mod">
          <ac:chgData name="Abels, Patrick" userId="ba666de4-0d21-43a6-8e66-51a18aae1b4a" providerId="ADAL" clId="{3F846728-4F5F-450D-B6C6-5BD1DFC281B5}" dt="2025-02-21T20:16:19.904" v="2753" actId="207"/>
          <ac:spMkLst>
            <pc:docMk/>
            <pc:sldMk cId="3891261109" sldId="338"/>
            <ac:spMk id="9" creationId="{514CD46B-81D3-B7BE-2CCD-F77D638ABB35}"/>
          </ac:spMkLst>
        </pc:spChg>
        <pc:spChg chg="add mod">
          <ac:chgData name="Abels, Patrick" userId="ba666de4-0d21-43a6-8e66-51a18aae1b4a" providerId="ADAL" clId="{3F846728-4F5F-450D-B6C6-5BD1DFC281B5}" dt="2025-02-21T20:09:58.003" v="2518" actId="1035"/>
          <ac:spMkLst>
            <pc:docMk/>
            <pc:sldMk cId="3891261109" sldId="338"/>
            <ac:spMk id="10" creationId="{489724C7-64A1-3F7C-960A-D27B32DFA113}"/>
          </ac:spMkLst>
        </pc:spChg>
        <pc:spChg chg="add mod">
          <ac:chgData name="Abels, Patrick" userId="ba666de4-0d21-43a6-8e66-51a18aae1b4a" providerId="ADAL" clId="{3F846728-4F5F-450D-B6C6-5BD1DFC281B5}" dt="2025-02-21T20:10:02.227" v="2564" actId="1035"/>
          <ac:spMkLst>
            <pc:docMk/>
            <pc:sldMk cId="3891261109" sldId="338"/>
            <ac:spMk id="11" creationId="{A98241ED-A0A3-6679-6324-C35E3ACB5244}"/>
          </ac:spMkLst>
        </pc:spChg>
      </pc:sldChg>
      <pc:sldChg chg="addSp modSp add mod modTransition">
        <pc:chgData name="Abels, Patrick" userId="ba666de4-0d21-43a6-8e66-51a18aae1b4a" providerId="ADAL" clId="{3F846728-4F5F-450D-B6C6-5BD1DFC281B5}" dt="2025-02-21T21:02:01.162" v="4569"/>
        <pc:sldMkLst>
          <pc:docMk/>
          <pc:sldMk cId="1289267857" sldId="339"/>
        </pc:sldMkLst>
        <pc:spChg chg="add mod">
          <ac:chgData name="Abels, Patrick" userId="ba666de4-0d21-43a6-8e66-51a18aae1b4a" providerId="ADAL" clId="{3F846728-4F5F-450D-B6C6-5BD1DFC281B5}" dt="2025-02-21T20:07:21.848" v="2313" actId="1036"/>
          <ac:spMkLst>
            <pc:docMk/>
            <pc:sldMk cId="1289267857" sldId="339"/>
            <ac:spMk id="2" creationId="{5420E6CC-7675-5606-7675-470F1FF75ECC}"/>
          </ac:spMkLst>
        </pc:spChg>
        <pc:spChg chg="mod">
          <ac:chgData name="Abels, Patrick" userId="ba666de4-0d21-43a6-8e66-51a18aae1b4a" providerId="ADAL" clId="{3F846728-4F5F-450D-B6C6-5BD1DFC281B5}" dt="2025-02-21T20:06:27.613" v="2205" actId="20577"/>
          <ac:spMkLst>
            <pc:docMk/>
            <pc:sldMk cId="1289267857" sldId="339"/>
            <ac:spMk id="3" creationId="{AFA3E347-2508-3655-EA63-41C9215436FB}"/>
          </ac:spMkLst>
        </pc:spChg>
        <pc:spChg chg="mod">
          <ac:chgData name="Abels, Patrick" userId="ba666de4-0d21-43a6-8e66-51a18aae1b4a" providerId="ADAL" clId="{3F846728-4F5F-450D-B6C6-5BD1DFC281B5}" dt="2025-02-21T20:07:09.093" v="2305" actId="1036"/>
          <ac:spMkLst>
            <pc:docMk/>
            <pc:sldMk cId="1289267857" sldId="339"/>
            <ac:spMk id="5" creationId="{1ED519EB-69CF-CB98-846E-D2393301F76B}"/>
          </ac:spMkLst>
        </pc:spChg>
        <pc:spChg chg="mod">
          <ac:chgData name="Abels, Patrick" userId="ba666de4-0d21-43a6-8e66-51a18aae1b4a" providerId="ADAL" clId="{3F846728-4F5F-450D-B6C6-5BD1DFC281B5}" dt="2025-02-21T20:07:09.093" v="2305" actId="1036"/>
          <ac:spMkLst>
            <pc:docMk/>
            <pc:sldMk cId="1289267857" sldId="339"/>
            <ac:spMk id="6" creationId="{E9ABB486-4169-C38E-619B-0B14B71D29B3}"/>
          </ac:spMkLst>
        </pc:spChg>
        <pc:spChg chg="mod">
          <ac:chgData name="Abels, Patrick" userId="ba666de4-0d21-43a6-8e66-51a18aae1b4a" providerId="ADAL" clId="{3F846728-4F5F-450D-B6C6-5BD1DFC281B5}" dt="2025-02-21T20:07:09.093" v="2305" actId="1036"/>
          <ac:spMkLst>
            <pc:docMk/>
            <pc:sldMk cId="1289267857" sldId="339"/>
            <ac:spMk id="7" creationId="{F60F392B-A521-8CDB-440D-58363BB13F3F}"/>
          </ac:spMkLst>
        </pc:spChg>
        <pc:spChg chg="mod">
          <ac:chgData name="Abels, Patrick" userId="ba666de4-0d21-43a6-8e66-51a18aae1b4a" providerId="ADAL" clId="{3F846728-4F5F-450D-B6C6-5BD1DFC281B5}" dt="2025-02-21T20:09:20.210" v="2412" actId="5793"/>
          <ac:spMkLst>
            <pc:docMk/>
            <pc:sldMk cId="1289267857" sldId="339"/>
            <ac:spMk id="8" creationId="{41969C6B-0734-549D-3065-2A1A21836F1B}"/>
          </ac:spMkLst>
        </pc:spChg>
        <pc:spChg chg="add mod">
          <ac:chgData name="Abels, Patrick" userId="ba666de4-0d21-43a6-8e66-51a18aae1b4a" providerId="ADAL" clId="{3F846728-4F5F-450D-B6C6-5BD1DFC281B5}" dt="2025-02-21T20:07:09.093" v="2305" actId="1036"/>
          <ac:spMkLst>
            <pc:docMk/>
            <pc:sldMk cId="1289267857" sldId="339"/>
            <ac:spMk id="9" creationId="{9E687B07-094F-E270-5181-5097863CB3CA}"/>
          </ac:spMkLst>
        </pc:spChg>
        <pc:graphicFrameChg chg="mod">
          <ac:chgData name="Abels, Patrick" userId="ba666de4-0d21-43a6-8e66-51a18aae1b4a" providerId="ADAL" clId="{3F846728-4F5F-450D-B6C6-5BD1DFC281B5}" dt="2025-02-21T20:07:15.403" v="2307" actId="1076"/>
          <ac:graphicFrameMkLst>
            <pc:docMk/>
            <pc:sldMk cId="1289267857" sldId="339"/>
            <ac:graphicFrameMk id="4" creationId="{3FC5636B-3363-00E5-6E03-99A82A07A667}"/>
          </ac:graphicFrameMkLst>
        </pc:graphicFrameChg>
      </pc:sldChg>
      <pc:sldChg chg="addSp delSp modSp new mod">
        <pc:chgData name="Abels, Patrick" userId="ba666de4-0d21-43a6-8e66-51a18aae1b4a" providerId="ADAL" clId="{3F846728-4F5F-450D-B6C6-5BD1DFC281B5}" dt="2025-02-21T20:36:40.868" v="3646" actId="1076"/>
        <pc:sldMkLst>
          <pc:docMk/>
          <pc:sldMk cId="614890054" sldId="340"/>
        </pc:sldMkLst>
        <pc:spChg chg="mod">
          <ac:chgData name="Abels, Patrick" userId="ba666de4-0d21-43a6-8e66-51a18aae1b4a" providerId="ADAL" clId="{3F846728-4F5F-450D-B6C6-5BD1DFC281B5}" dt="2025-02-21T20:36:26.433" v="3643" actId="20577"/>
          <ac:spMkLst>
            <pc:docMk/>
            <pc:sldMk cId="614890054" sldId="340"/>
            <ac:spMk id="2" creationId="{052F43A8-485B-7433-9B4F-A546A419A319}"/>
          </ac:spMkLst>
        </pc:spChg>
        <pc:spChg chg="mod">
          <ac:chgData name="Abels, Patrick" userId="ba666de4-0d21-43a6-8e66-51a18aae1b4a" providerId="ADAL" clId="{3F846728-4F5F-450D-B6C6-5BD1DFC281B5}" dt="2025-02-21T20:18:06.893" v="2763" actId="20577"/>
          <ac:spMkLst>
            <pc:docMk/>
            <pc:sldMk cId="614890054" sldId="340"/>
            <ac:spMk id="3" creationId="{F9F9BD3F-E1F2-A77A-5EFD-A1921A5CF61D}"/>
          </ac:spMkLst>
        </pc:spChg>
        <pc:graphicFrameChg chg="add mod modGraphic">
          <ac:chgData name="Abels, Patrick" userId="ba666de4-0d21-43a6-8e66-51a18aae1b4a" providerId="ADAL" clId="{3F846728-4F5F-450D-B6C6-5BD1DFC281B5}" dt="2025-02-21T20:36:40.868" v="3646" actId="1076"/>
          <ac:graphicFrameMkLst>
            <pc:docMk/>
            <pc:sldMk cId="614890054" sldId="340"/>
            <ac:graphicFrameMk id="4" creationId="{E04C1CDC-22EE-3831-1E81-B3A1E8F04403}"/>
          </ac:graphicFrameMkLst>
        </pc:graphicFrameChg>
        <pc:graphicFrameChg chg="add del mod modGraphic">
          <ac:chgData name="Abels, Patrick" userId="ba666de4-0d21-43a6-8e66-51a18aae1b4a" providerId="ADAL" clId="{3F846728-4F5F-450D-B6C6-5BD1DFC281B5}" dt="2025-02-21T20:36:36.975" v="3645" actId="478"/>
          <ac:graphicFrameMkLst>
            <pc:docMk/>
            <pc:sldMk cId="614890054" sldId="340"/>
            <ac:graphicFrameMk id="5" creationId="{C733A7BA-79C1-7414-81CB-74C55388DC1E}"/>
          </ac:graphicFrameMkLst>
        </pc:graphicFrameChg>
      </pc:sldChg>
      <pc:sldChg chg="addSp modSp new mod modTransition">
        <pc:chgData name="Abels, Patrick" userId="ba666de4-0d21-43a6-8e66-51a18aae1b4a" providerId="ADAL" clId="{3F846728-4F5F-450D-B6C6-5BD1DFC281B5}" dt="2025-02-21T21:02:01.162" v="4569"/>
        <pc:sldMkLst>
          <pc:docMk/>
          <pc:sldMk cId="4254743807" sldId="341"/>
        </pc:sldMkLst>
        <pc:spChg chg="mod">
          <ac:chgData name="Abels, Patrick" userId="ba666de4-0d21-43a6-8e66-51a18aae1b4a" providerId="ADAL" clId="{3F846728-4F5F-450D-B6C6-5BD1DFC281B5}" dt="2025-02-21T20:59:12.233" v="4521" actId="113"/>
          <ac:spMkLst>
            <pc:docMk/>
            <pc:sldMk cId="4254743807" sldId="341"/>
            <ac:spMk id="2" creationId="{F54AB7E5-1585-0497-2D12-9C10ADD4A60D}"/>
          </ac:spMkLst>
        </pc:spChg>
        <pc:spChg chg="mod">
          <ac:chgData name="Abels, Patrick" userId="ba666de4-0d21-43a6-8e66-51a18aae1b4a" providerId="ADAL" clId="{3F846728-4F5F-450D-B6C6-5BD1DFC281B5}" dt="2025-02-21T20:28:12.590" v="3323" actId="20577"/>
          <ac:spMkLst>
            <pc:docMk/>
            <pc:sldMk cId="4254743807" sldId="341"/>
            <ac:spMk id="3" creationId="{7F78752F-6047-D19D-1B8C-F4B13C799666}"/>
          </ac:spMkLst>
        </pc:spChg>
        <pc:graphicFrameChg chg="add mod">
          <ac:chgData name="Abels, Patrick" userId="ba666de4-0d21-43a6-8e66-51a18aae1b4a" providerId="ADAL" clId="{3F846728-4F5F-450D-B6C6-5BD1DFC281B5}" dt="2025-02-21T20:39:44.296" v="3811" actId="1076"/>
          <ac:graphicFrameMkLst>
            <pc:docMk/>
            <pc:sldMk cId="4254743807" sldId="341"/>
            <ac:graphicFrameMk id="4" creationId="{763F7D8F-EB89-9996-0DE7-7EDD8044AC9E}"/>
          </ac:graphicFrameMkLst>
        </pc:graphicFrameChg>
      </pc:sldChg>
      <pc:sldChg chg="delSp modSp add mod ord">
        <pc:chgData name="Abels, Patrick" userId="ba666de4-0d21-43a6-8e66-51a18aae1b4a" providerId="ADAL" clId="{3F846728-4F5F-450D-B6C6-5BD1DFC281B5}" dt="2025-02-21T20:36:57.345" v="3652" actId="1076"/>
        <pc:sldMkLst>
          <pc:docMk/>
          <pc:sldMk cId="647552575" sldId="342"/>
        </pc:sldMkLst>
        <pc:spChg chg="mod">
          <ac:chgData name="Abels, Patrick" userId="ba666de4-0d21-43a6-8e66-51a18aae1b4a" providerId="ADAL" clId="{3F846728-4F5F-450D-B6C6-5BD1DFC281B5}" dt="2025-02-21T20:36:47.063" v="3650" actId="6549"/>
          <ac:spMkLst>
            <pc:docMk/>
            <pc:sldMk cId="647552575" sldId="342"/>
            <ac:spMk id="3" creationId="{BF573738-69DA-D77A-48E8-FD38A7BD4C7B}"/>
          </ac:spMkLst>
        </pc:spChg>
        <pc:graphicFrameChg chg="del">
          <ac:chgData name="Abels, Patrick" userId="ba666de4-0d21-43a6-8e66-51a18aae1b4a" providerId="ADAL" clId="{3F846728-4F5F-450D-B6C6-5BD1DFC281B5}" dt="2025-02-21T20:36:50.039" v="3651" actId="478"/>
          <ac:graphicFrameMkLst>
            <pc:docMk/>
            <pc:sldMk cId="647552575" sldId="342"/>
            <ac:graphicFrameMk id="4" creationId="{BA1E20BE-EF60-D593-EB49-C4E2DF88C5BD}"/>
          </ac:graphicFrameMkLst>
        </pc:graphicFrameChg>
        <pc:graphicFrameChg chg="mod">
          <ac:chgData name="Abels, Patrick" userId="ba666de4-0d21-43a6-8e66-51a18aae1b4a" providerId="ADAL" clId="{3F846728-4F5F-450D-B6C6-5BD1DFC281B5}" dt="2025-02-21T20:36:57.345" v="3652" actId="1076"/>
          <ac:graphicFrameMkLst>
            <pc:docMk/>
            <pc:sldMk cId="647552575" sldId="342"/>
            <ac:graphicFrameMk id="5" creationId="{DFA2A457-45AD-3293-7BB6-1DEE3FFA78CD}"/>
          </ac:graphicFrameMkLst>
        </pc:graphicFrameChg>
      </pc:sldChg>
      <pc:sldChg chg="addSp delSp modSp add mod ord modTransition">
        <pc:chgData name="Abels, Patrick" userId="ba666de4-0d21-43a6-8e66-51a18aae1b4a" providerId="ADAL" clId="{3F846728-4F5F-450D-B6C6-5BD1DFC281B5}" dt="2025-02-21T21:02:01.162" v="4569"/>
        <pc:sldMkLst>
          <pc:docMk/>
          <pc:sldMk cId="932415771" sldId="343"/>
        </pc:sldMkLst>
        <pc:spChg chg="mod">
          <ac:chgData name="Abels, Patrick" userId="ba666de4-0d21-43a6-8e66-51a18aae1b4a" providerId="ADAL" clId="{3F846728-4F5F-450D-B6C6-5BD1DFC281B5}" dt="2025-02-21T20:52:57.088" v="4161" actId="14100"/>
          <ac:spMkLst>
            <pc:docMk/>
            <pc:sldMk cId="932415771" sldId="343"/>
            <ac:spMk id="2" creationId="{C58171F2-C5CE-E3CC-08C1-3DB2A6B2473D}"/>
          </ac:spMkLst>
        </pc:spChg>
        <pc:spChg chg="add mod">
          <ac:chgData name="Abels, Patrick" userId="ba666de4-0d21-43a6-8e66-51a18aae1b4a" providerId="ADAL" clId="{3F846728-4F5F-450D-B6C6-5BD1DFC281B5}" dt="2025-02-21T20:53:03.006" v="4196" actId="1035"/>
          <ac:spMkLst>
            <pc:docMk/>
            <pc:sldMk cId="932415771" sldId="343"/>
            <ac:spMk id="6" creationId="{0378DD16-20C2-8465-E533-ACD663840218}"/>
          </ac:spMkLst>
        </pc:spChg>
        <pc:graphicFrameChg chg="del">
          <ac:chgData name="Abels, Patrick" userId="ba666de4-0d21-43a6-8e66-51a18aae1b4a" providerId="ADAL" clId="{3F846728-4F5F-450D-B6C6-5BD1DFC281B5}" dt="2025-02-21T20:39:26.106" v="3807" actId="478"/>
          <ac:graphicFrameMkLst>
            <pc:docMk/>
            <pc:sldMk cId="932415771" sldId="343"/>
            <ac:graphicFrameMk id="4" creationId="{0F78065E-B57A-E687-BB2B-C1B6BEFEF599}"/>
          </ac:graphicFrameMkLst>
        </pc:graphicFrameChg>
        <pc:graphicFrameChg chg="add mod">
          <ac:chgData name="Abels, Patrick" userId="ba666de4-0d21-43a6-8e66-51a18aae1b4a" providerId="ADAL" clId="{3F846728-4F5F-450D-B6C6-5BD1DFC281B5}" dt="2025-02-21T20:39:52.148" v="3812" actId="1076"/>
          <ac:graphicFrameMkLst>
            <pc:docMk/>
            <pc:sldMk cId="932415771" sldId="343"/>
            <ac:graphicFrameMk id="5" creationId="{19245A6D-1AB8-DBB7-DF83-956EDDFFCA72}"/>
          </ac:graphicFrameMkLst>
        </pc:graphicFrameChg>
        <pc:cxnChg chg="add mod">
          <ac:chgData name="Abels, Patrick" userId="ba666de4-0d21-43a6-8e66-51a18aae1b4a" providerId="ADAL" clId="{3F846728-4F5F-450D-B6C6-5BD1DFC281B5}" dt="2025-02-21T20:53:03.006" v="4196" actId="1035"/>
          <ac:cxnSpMkLst>
            <pc:docMk/>
            <pc:sldMk cId="932415771" sldId="343"/>
            <ac:cxnSpMk id="8" creationId="{AFDB9FA9-3C6B-1454-7E2A-3E8E29F33ED7}"/>
          </ac:cxnSpMkLst>
        </pc:cxnChg>
      </pc:sldChg>
      <pc:sldMasterChg chg="modSldLayout">
        <pc:chgData name="Abels, Patrick" userId="ba666de4-0d21-43a6-8e66-51a18aae1b4a" providerId="ADAL" clId="{3F846728-4F5F-450D-B6C6-5BD1DFC281B5}" dt="2025-02-21T21:02:01.162" v="4569"/>
        <pc:sldMasterMkLst>
          <pc:docMk/>
          <pc:sldMasterMk cId="1610205472" sldId="2147483671"/>
        </pc:sldMasterMkLst>
        <pc:sldLayoutChg chg="modTransition">
          <pc:chgData name="Abels, Patrick" userId="ba666de4-0d21-43a6-8e66-51a18aae1b4a" providerId="ADAL" clId="{3F846728-4F5F-450D-B6C6-5BD1DFC281B5}" dt="2025-02-21T21:02:01.162" v="4569"/>
          <pc:sldLayoutMkLst>
            <pc:docMk/>
            <pc:sldMasterMk cId="1610205472" sldId="2147483671"/>
            <pc:sldLayoutMk cId="3228861618" sldId="2147483687"/>
          </pc:sldLayoutMkLst>
        </pc:sldLayoutChg>
      </pc:sldMaster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02/21/2025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424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7471587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778856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2311977"/>
            <a:ext cx="11915775" cy="42770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E7144AB9-2B00-DAB3-7745-28835A07D0E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8112" y="1433670"/>
            <a:ext cx="11915775" cy="55620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Subtitle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128822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80410F9E-077B-F7AD-130C-9E838916DB06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1E6F2764-F2C5-60DA-26D4-D177D0DB8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86161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88" r:id="rId6"/>
    <p:sldLayoutId id="2147483676" r:id="rId7"/>
    <p:sldLayoutId id="2147483687" r:id="rId8"/>
    <p:sldLayoutId id="2147483679" r:id="rId9"/>
    <p:sldLayoutId id="2147483680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Q4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7C8E488-D904-6035-A7E7-2089687DEC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pPr algn="l"/>
            <a:r>
              <a:rPr lang="de-DE" dirty="0"/>
              <a:t>Jede Boolesche Funktion ist eindeutig darstellbar als Summe der </a:t>
            </a:r>
            <a:r>
              <a:rPr lang="de-DE" dirty="0" err="1"/>
              <a:t>Minterme</a:t>
            </a:r>
            <a:r>
              <a:rPr lang="de-DE" dirty="0"/>
              <a:t> (SOP = </a:t>
            </a:r>
            <a:r>
              <a:rPr lang="de-DE" dirty="0" err="1"/>
              <a:t>Sum</a:t>
            </a:r>
            <a:r>
              <a:rPr lang="de-DE" dirty="0"/>
              <a:t>-</a:t>
            </a:r>
            <a:r>
              <a:rPr lang="de-DE" dirty="0" err="1"/>
              <a:t>of</a:t>
            </a:r>
            <a:r>
              <a:rPr lang="de-DE" dirty="0"/>
              <a:t>-Products) ihrer einschlägigen Indizes: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216884-7241-DC83-A0F5-CCB727EA09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sz="5400" dirty="0"/>
              <a:t>Disjunktive Normalform (DNF)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EED4B7-4E8E-7C96-D5E6-B4AE591BD04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>
                <a:solidFill>
                  <a:srgbClr val="FFC000"/>
                </a:solidFill>
              </a:rPr>
              <a:t>Definition + Beispiel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7945CD7B-D812-2CE5-6EFB-64C551E6370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05364637"/>
                  </p:ext>
                </p:extLst>
              </p:nvPr>
            </p:nvGraphicFramePr>
            <p:xfrm>
              <a:off x="625769" y="3030929"/>
              <a:ext cx="5791457" cy="3539733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896774">
                      <a:extLst>
                        <a:ext uri="{9D8B030D-6E8A-4147-A177-3AD203B41FA5}">
                          <a16:colId xmlns:a16="http://schemas.microsoft.com/office/drawing/2014/main" val="1940609452"/>
                        </a:ext>
                      </a:extLst>
                    </a:gridCol>
                    <a:gridCol w="896774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896774">
                      <a:extLst>
                        <a:ext uri="{9D8B030D-6E8A-4147-A177-3AD203B41FA5}">
                          <a16:colId xmlns:a16="http://schemas.microsoft.com/office/drawing/2014/main" val="1095159593"/>
                        </a:ext>
                      </a:extLst>
                    </a:gridCol>
                    <a:gridCol w="896774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2204361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</a:tblGrid>
                  <a:tr h="61365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800" b="1" i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𝐢</m:t>
                                </m:r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8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  <m:d>
                                  <m:d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de-DE" sz="18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555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555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555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555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3555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75218256"/>
                      </a:ext>
                    </a:extLst>
                  </a:tr>
                  <a:tr h="3555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8735296"/>
                      </a:ext>
                    </a:extLst>
                  </a:tr>
                  <a:tr h="3555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6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5238370"/>
                      </a:ext>
                    </a:extLst>
                  </a:tr>
                  <a:tr h="3555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7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73467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7945CD7B-D812-2CE5-6EFB-64C551E6370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05364637"/>
                  </p:ext>
                </p:extLst>
              </p:nvPr>
            </p:nvGraphicFramePr>
            <p:xfrm>
              <a:off x="625769" y="3030929"/>
              <a:ext cx="5791457" cy="3539733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896774">
                      <a:extLst>
                        <a:ext uri="{9D8B030D-6E8A-4147-A177-3AD203B41FA5}">
                          <a16:colId xmlns:a16="http://schemas.microsoft.com/office/drawing/2014/main" val="1940609452"/>
                        </a:ext>
                      </a:extLst>
                    </a:gridCol>
                    <a:gridCol w="896774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896774">
                      <a:extLst>
                        <a:ext uri="{9D8B030D-6E8A-4147-A177-3AD203B41FA5}">
                          <a16:colId xmlns:a16="http://schemas.microsoft.com/office/drawing/2014/main" val="1095159593"/>
                        </a:ext>
                      </a:extLst>
                    </a:gridCol>
                    <a:gridCol w="896774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2204361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</a:tblGrid>
                  <a:tr h="613653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r="-546939" b="-4920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9324" r="-443243" b="-4920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680" r="-346259" b="-4920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0680" r="-246259" b="-4920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2707" b="-4920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7521825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873529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6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523837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7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734678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AC46D82-32EB-3417-2B2E-A5EC5F5023F7}"/>
              </a:ext>
            </a:extLst>
          </p:cNvPr>
          <p:cNvSpPr/>
          <p:nvPr/>
        </p:nvSpPr>
        <p:spPr>
          <a:xfrm>
            <a:off x="859646" y="4692455"/>
            <a:ext cx="5355898" cy="370706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A7CE389-AECC-8BD3-4E5B-FC4DBB433F7F}"/>
              </a:ext>
            </a:extLst>
          </p:cNvPr>
          <p:cNvSpPr/>
          <p:nvPr/>
        </p:nvSpPr>
        <p:spPr>
          <a:xfrm>
            <a:off x="864213" y="5463578"/>
            <a:ext cx="5355898" cy="370706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400FA80-F19F-58A5-6CC5-0D82E7074DFC}"/>
              </a:ext>
            </a:extLst>
          </p:cNvPr>
          <p:cNvSpPr/>
          <p:nvPr/>
        </p:nvSpPr>
        <p:spPr>
          <a:xfrm>
            <a:off x="863305" y="6234701"/>
            <a:ext cx="5355898" cy="370706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F3DD148-AA38-9209-401F-9EB09E7AA5A2}"/>
                  </a:ext>
                </a:extLst>
              </p:cNvPr>
              <p:cNvSpPr txBox="1"/>
              <p:nvPr/>
            </p:nvSpPr>
            <p:spPr>
              <a:xfrm>
                <a:off x="7145461" y="4299447"/>
                <a:ext cx="4621279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b="1" dirty="0">
                  <a:solidFill>
                    <a:srgbClr val="00B0F0"/>
                  </a:solidFill>
                </a:endParaRPr>
              </a:p>
              <a:p>
                <a:pPr algn="ctr"/>
                <a:endParaRPr lang="de-DE" b="1" dirty="0">
                  <a:solidFill>
                    <a:srgbClr val="00B0F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de-DE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sub>
                      </m:sSub>
                      <m:r>
                        <a:rPr lang="de-DE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sub>
                      </m:sSub>
                    </m:oMath>
                  </m:oMathPara>
                </a14:m>
                <a:endParaRPr lang="de-DE" b="1" dirty="0">
                  <a:solidFill>
                    <a:srgbClr val="00B0F0"/>
                  </a:solidFill>
                </a:endParaRPr>
              </a:p>
              <a:p>
                <a:pPr algn="ctr"/>
                <a:endParaRPr lang="de-DE" b="1" dirty="0">
                  <a:solidFill>
                    <a:srgbClr val="00B0F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i="1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¬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i="1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i="1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de-DE" b="0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i="1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⋅¬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i="1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i="1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i="1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de-DE" dirty="0">
                  <a:solidFill>
                    <a:srgbClr val="00B0F0"/>
                  </a:solidFill>
                </a:endParaRPr>
              </a:p>
              <a:p>
                <a:pPr algn="ctr"/>
                <a:endParaRPr lang="de-DE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F3DD148-AA38-9209-401F-9EB09E7AA5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5461" y="4299447"/>
                <a:ext cx="4621279" cy="17543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91473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9B7A13-A482-7375-BA81-CB2A3E1210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3E347-2508-3655-EA63-41C9215436F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2 (Option 2)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3FC5636B-3363-00E5-6E03-99A82A07A66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42248816"/>
                  </p:ext>
                </p:extLst>
              </p:nvPr>
            </p:nvGraphicFramePr>
            <p:xfrm>
              <a:off x="521735" y="2157072"/>
              <a:ext cx="8323200" cy="3808575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288800">
                      <a:extLst>
                        <a:ext uri="{9D8B030D-6E8A-4147-A177-3AD203B41FA5}">
                          <a16:colId xmlns:a16="http://schemas.microsoft.com/office/drawing/2014/main" val="1940609452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095159593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3168000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</a:tblGrid>
                  <a:tr h="67588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800" b="1" i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𝐢</m:t>
                                </m:r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8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  <m:d>
                                  <m:d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de-DE" sz="18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7521825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873529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6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52383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7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73467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3FC5636B-3363-00E5-6E03-99A82A07A66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42248816"/>
                  </p:ext>
                </p:extLst>
              </p:nvPr>
            </p:nvGraphicFramePr>
            <p:xfrm>
              <a:off x="521735" y="2157072"/>
              <a:ext cx="8323200" cy="3808575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288800">
                      <a:extLst>
                        <a:ext uri="{9D8B030D-6E8A-4147-A177-3AD203B41FA5}">
                          <a16:colId xmlns:a16="http://schemas.microsoft.com/office/drawing/2014/main" val="1940609452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095159593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3168000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</a:tblGrid>
                  <a:tr h="67588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r="-544340" b="-4765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474" r="-446919" b="-4765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99528" r="-344811" b="-4765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0948" r="-246445" b="-4765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2692" b="-4765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7521825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873529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6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52383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7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734678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ED519EB-69CF-CB98-846E-D2393301F76B}"/>
              </a:ext>
            </a:extLst>
          </p:cNvPr>
          <p:cNvSpPr/>
          <p:nvPr/>
        </p:nvSpPr>
        <p:spPr>
          <a:xfrm>
            <a:off x="563971" y="3652130"/>
            <a:ext cx="7868221" cy="368678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9ABB486-4169-C38E-619B-0B14B71D29B3}"/>
              </a:ext>
            </a:extLst>
          </p:cNvPr>
          <p:cNvSpPr/>
          <p:nvPr/>
        </p:nvSpPr>
        <p:spPr>
          <a:xfrm>
            <a:off x="568538" y="4423253"/>
            <a:ext cx="7868221" cy="368678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60F392B-A521-8CDB-440D-58363BB13F3F}"/>
              </a:ext>
            </a:extLst>
          </p:cNvPr>
          <p:cNvSpPr/>
          <p:nvPr/>
        </p:nvSpPr>
        <p:spPr>
          <a:xfrm>
            <a:off x="567630" y="5194376"/>
            <a:ext cx="7868221" cy="368678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1969C6B-0734-549D-3065-2A1A21836F1B}"/>
                  </a:ext>
                </a:extLst>
              </p:cNvPr>
              <p:cNvSpPr txBox="1"/>
              <p:nvPr/>
            </p:nvSpPr>
            <p:spPr>
              <a:xfrm>
                <a:off x="9480084" y="2768508"/>
                <a:ext cx="2190181" cy="34099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b="1" u="sng" dirty="0">
                    <a:solidFill>
                      <a:srgbClr val="00B0F0"/>
                    </a:solidFill>
                  </a:rPr>
                  <a:t>Nicht</a:t>
                </a:r>
              </a:p>
              <a:p>
                <a:pPr algn="ctr"/>
                <a:r>
                  <a:rPr lang="de-DE" b="1" dirty="0">
                    <a:solidFill>
                      <a:srgbClr val="00B0F0"/>
                    </a:solidFill>
                  </a:rPr>
                  <a:t>einschlägige Indizes: </a:t>
                </a:r>
              </a:p>
              <a:p>
                <a:pPr algn="ctr"/>
                <a:endParaRPr lang="de-DE" dirty="0">
                  <a:solidFill>
                    <a:srgbClr val="00B0F0"/>
                  </a:solidFill>
                </a:endParaRPr>
              </a:p>
              <a:p>
                <a:pPr algn="ctr"/>
                <a:r>
                  <a:rPr lang="de-DE" dirty="0">
                    <a:solidFill>
                      <a:srgbClr val="00B0F0"/>
                    </a:solidFill>
                  </a:rPr>
                  <a:t>0, 1, 2, 4, 6</a:t>
                </a:r>
              </a:p>
              <a:p>
                <a:pPr algn="ctr"/>
                <a:endParaRPr lang="de-DE" b="1" dirty="0">
                  <a:solidFill>
                    <a:srgbClr val="00B0F0"/>
                  </a:solidFill>
                </a:endParaRPr>
              </a:p>
              <a:p>
                <a:pPr algn="ctr"/>
                <a:r>
                  <a:rPr lang="de-DE" b="1" dirty="0" err="1">
                    <a:solidFill>
                      <a:srgbClr val="00B0F0"/>
                    </a:solidFill>
                  </a:rPr>
                  <a:t>Maxterme</a:t>
                </a:r>
                <a:r>
                  <a:rPr lang="de-DE" b="1" dirty="0">
                    <a:solidFill>
                      <a:srgbClr val="00B0F0"/>
                    </a:solidFill>
                  </a:rPr>
                  <a:t>:</a:t>
                </a:r>
              </a:p>
              <a:p>
                <a:pPr algn="ctr"/>
                <a:endParaRPr lang="de-DE" dirty="0">
                  <a:solidFill>
                    <a:srgbClr val="00B0F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=¬</m:t>
                      </m:r>
                      <m:sSub>
                        <m:sSubPr>
                          <m:ctrlP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=¬</m:t>
                      </m:r>
                      <m:d>
                        <m:dPr>
                          <m:ctrlP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¬</m:t>
                          </m:r>
                          <m:sSub>
                            <m:sSubPr>
                              <m:ctrlPr>
                                <a:rPr lang="de-DE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de-DE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de-DE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b="0" dirty="0">
                  <a:solidFill>
                    <a:srgbClr val="00B0F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+¬</m:t>
                      </m:r>
                      <m:sSub>
                        <m:sSubPr>
                          <m:ctrlP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+¬</m:t>
                      </m:r>
                      <m:sSub>
                        <m:sSubPr>
                          <m:ctrlP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de-DE" dirty="0">
                  <a:solidFill>
                    <a:srgbClr val="00B0F0"/>
                  </a:solidFill>
                </a:endParaRPr>
              </a:p>
              <a:p>
                <a:pPr algn="ctr"/>
                <a:r>
                  <a:rPr lang="de-DE" dirty="0">
                    <a:solidFill>
                      <a:srgbClr val="00B0F0"/>
                    </a:solidFill>
                  </a:rPr>
                  <a:t>…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1969C6B-0734-549D-3065-2A1A21836F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0084" y="2768508"/>
                <a:ext cx="2190181" cy="3409972"/>
              </a:xfrm>
              <a:prstGeom prst="rect">
                <a:avLst/>
              </a:prstGeom>
              <a:blipFill>
                <a:blip r:embed="rId3"/>
                <a:stretch>
                  <a:fillRect t="-714" b="-196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420E6CC-7675-5606-7675-470F1FF75ECC}"/>
              </a:ext>
            </a:extLst>
          </p:cNvPr>
          <p:cNvSpPr/>
          <p:nvPr/>
        </p:nvSpPr>
        <p:spPr>
          <a:xfrm>
            <a:off x="563063" y="3246036"/>
            <a:ext cx="7868221" cy="368678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E687B07-094F-E270-5181-5097863CB3CA}"/>
              </a:ext>
            </a:extLst>
          </p:cNvPr>
          <p:cNvSpPr/>
          <p:nvPr/>
        </p:nvSpPr>
        <p:spPr>
          <a:xfrm>
            <a:off x="562155" y="2867322"/>
            <a:ext cx="7868221" cy="368678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26785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006903-F303-2CA7-E3F2-E691151A48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2F2B3A9-1095-FF9C-0697-A95A400C7C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pPr algn="l"/>
            <a:r>
              <a:rPr lang="de-DE" dirty="0"/>
              <a:t>Jede Boolesche Funktion ist eindeutig darstellbar als Produkt der </a:t>
            </a:r>
            <a:r>
              <a:rPr lang="de-DE" dirty="0" err="1"/>
              <a:t>Maxterme</a:t>
            </a:r>
            <a:r>
              <a:rPr lang="de-DE" dirty="0"/>
              <a:t> (POS = Product-</a:t>
            </a:r>
            <a:r>
              <a:rPr lang="de-DE" dirty="0" err="1"/>
              <a:t>of</a:t>
            </a:r>
            <a:r>
              <a:rPr lang="de-DE" dirty="0"/>
              <a:t>-Sums) ihrer </a:t>
            </a:r>
            <a:r>
              <a:rPr lang="de-DE" u="sng" dirty="0"/>
              <a:t>nicht</a:t>
            </a:r>
            <a:r>
              <a:rPr lang="de-DE" dirty="0"/>
              <a:t> einschlägigen Indizes: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6A719-9E14-D4CD-1C0B-62860075195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sz="5400" dirty="0"/>
              <a:t>Konjunktive Normalform (KNF)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C42758-1A10-00AE-E896-514056CDF81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>
                <a:solidFill>
                  <a:srgbClr val="FFC000"/>
                </a:solidFill>
              </a:rPr>
              <a:t>Definition + Beispiel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FBBB710B-9BB2-99F5-6822-B11A07CA5E2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25769" y="3030929"/>
              <a:ext cx="5791457" cy="3539733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896774">
                      <a:extLst>
                        <a:ext uri="{9D8B030D-6E8A-4147-A177-3AD203B41FA5}">
                          <a16:colId xmlns:a16="http://schemas.microsoft.com/office/drawing/2014/main" val="1940609452"/>
                        </a:ext>
                      </a:extLst>
                    </a:gridCol>
                    <a:gridCol w="896774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896774">
                      <a:extLst>
                        <a:ext uri="{9D8B030D-6E8A-4147-A177-3AD203B41FA5}">
                          <a16:colId xmlns:a16="http://schemas.microsoft.com/office/drawing/2014/main" val="1095159593"/>
                        </a:ext>
                      </a:extLst>
                    </a:gridCol>
                    <a:gridCol w="896774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2204361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</a:tblGrid>
                  <a:tr h="61365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800" b="1" i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𝐢</m:t>
                                </m:r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8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  <m:d>
                                  <m:d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de-DE" sz="18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555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555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555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555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3555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75218256"/>
                      </a:ext>
                    </a:extLst>
                  </a:tr>
                  <a:tr h="3555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8735296"/>
                      </a:ext>
                    </a:extLst>
                  </a:tr>
                  <a:tr h="3555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6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5238370"/>
                      </a:ext>
                    </a:extLst>
                  </a:tr>
                  <a:tr h="3555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7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73467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FBBB710B-9BB2-99F5-6822-B11A07CA5E2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25769" y="3030929"/>
              <a:ext cx="5791457" cy="3539733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896774">
                      <a:extLst>
                        <a:ext uri="{9D8B030D-6E8A-4147-A177-3AD203B41FA5}">
                          <a16:colId xmlns:a16="http://schemas.microsoft.com/office/drawing/2014/main" val="1940609452"/>
                        </a:ext>
                      </a:extLst>
                    </a:gridCol>
                    <a:gridCol w="896774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896774">
                      <a:extLst>
                        <a:ext uri="{9D8B030D-6E8A-4147-A177-3AD203B41FA5}">
                          <a16:colId xmlns:a16="http://schemas.microsoft.com/office/drawing/2014/main" val="1095159593"/>
                        </a:ext>
                      </a:extLst>
                    </a:gridCol>
                    <a:gridCol w="896774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2204361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</a:tblGrid>
                  <a:tr h="613653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r="-546939" b="-4920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9324" r="-443243" b="-4920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680" r="-346259" b="-4920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0680" r="-246259" b="-4920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2707" b="-4920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7521825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873529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6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523837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7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734678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9334ED4-5027-6948-AFBA-D17C9025158D}"/>
              </a:ext>
            </a:extLst>
          </p:cNvPr>
          <p:cNvSpPr/>
          <p:nvPr/>
        </p:nvSpPr>
        <p:spPr>
          <a:xfrm>
            <a:off x="865121" y="4402256"/>
            <a:ext cx="5355898" cy="335961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6E78F1A-5E21-6F2D-7F73-834BD42E1431}"/>
              </a:ext>
            </a:extLst>
          </p:cNvPr>
          <p:cNvSpPr/>
          <p:nvPr/>
        </p:nvSpPr>
        <p:spPr>
          <a:xfrm>
            <a:off x="864213" y="5140529"/>
            <a:ext cx="5355898" cy="335961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55C3034-25AC-E135-C44B-6A551ED61912}"/>
              </a:ext>
            </a:extLst>
          </p:cNvPr>
          <p:cNvSpPr/>
          <p:nvPr/>
        </p:nvSpPr>
        <p:spPr>
          <a:xfrm>
            <a:off x="863305" y="5873327"/>
            <a:ext cx="5355898" cy="335961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14CD46B-81D3-B7BE-2CCD-F77D638ABB35}"/>
                  </a:ext>
                </a:extLst>
              </p:cNvPr>
              <p:cNvSpPr txBox="1"/>
              <p:nvPr/>
            </p:nvSpPr>
            <p:spPr>
              <a:xfrm>
                <a:off x="7014050" y="3286489"/>
                <a:ext cx="4621279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b="1" dirty="0">
                  <a:solidFill>
                    <a:srgbClr val="00B0F0"/>
                  </a:solidFill>
                </a:endParaRPr>
              </a:p>
              <a:p>
                <a:pPr algn="ctr"/>
                <a:endParaRPr lang="de-DE" b="1" dirty="0">
                  <a:solidFill>
                    <a:srgbClr val="00B0F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=¬(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de-DE" b="1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b="1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b="1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de-DE" b="1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b>
                      </m:sSub>
                      <m:r>
                        <a:rPr lang="de-DE" b="1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chemeClr val="bg2">
                      <a:lumMod val="25000"/>
                    </a:schemeClr>
                  </a:solidFill>
                </a:endParaRPr>
              </a:p>
              <a:p>
                <a:pPr algn="ctr"/>
                <a:endParaRPr lang="de-DE" b="1" dirty="0">
                  <a:solidFill>
                    <a:schemeClr val="bg2">
                      <a:lumMod val="25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=¬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de-DE" b="1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⋅¬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b="1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⋅¬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b="1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⋅¬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de-DE" b="1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⋅¬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b>
                      </m:sSub>
                    </m:oMath>
                  </m:oMathPara>
                </a14:m>
                <a:endParaRPr lang="de-DE" b="1" dirty="0">
                  <a:solidFill>
                    <a:schemeClr val="bg2">
                      <a:lumMod val="25000"/>
                    </a:schemeClr>
                  </a:solidFill>
                </a:endParaRPr>
              </a:p>
              <a:p>
                <a:pPr algn="ctr"/>
                <a:endParaRPr lang="de-DE" b="1" dirty="0">
                  <a:solidFill>
                    <a:schemeClr val="bg2">
                      <a:lumMod val="25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de-DE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de-DE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b>
                      </m:sSub>
                    </m:oMath>
                  </m:oMathPara>
                </a14:m>
                <a:endParaRPr lang="de-DE" b="1" dirty="0">
                  <a:solidFill>
                    <a:srgbClr val="00B0F0"/>
                  </a:solidFill>
                </a:endParaRPr>
              </a:p>
              <a:p>
                <a:pPr algn="ctr"/>
                <a:endParaRPr lang="de-DE" b="1" dirty="0">
                  <a:solidFill>
                    <a:srgbClr val="00B0F0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de-DE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de-DE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de-DE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¬</m:t>
                        </m:r>
                        <m:sSub>
                          <m:sSubPr>
                            <m:ctrlP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de-DE" i="1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⋅</m:t>
                    </m:r>
                  </m:oMath>
                </a14:m>
                <a:r>
                  <a:rPr lang="de-DE" dirty="0">
                    <a:solidFill>
                      <a:srgbClr val="00B0F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de-DE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¬</m:t>
                        </m:r>
                        <m:sSub>
                          <m:sSubPr>
                            <m:ctrlP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de-DE" i="1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⋅</m:t>
                    </m:r>
                  </m:oMath>
                </a14:m>
                <a:r>
                  <a:rPr lang="de-DE" dirty="0">
                    <a:solidFill>
                      <a:srgbClr val="00B0F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¬</m:t>
                        </m:r>
                        <m:sSub>
                          <m:sSubPr>
                            <m:ctrlP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de-DE" i="1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⋅</m:t>
                    </m:r>
                  </m:oMath>
                </a14:m>
                <a:r>
                  <a:rPr lang="de-DE" dirty="0">
                    <a:solidFill>
                      <a:srgbClr val="00B0F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¬</m:t>
                        </m:r>
                        <m:sSub>
                          <m:sSubPr>
                            <m:ctrlP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de-DE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¬</m:t>
                        </m:r>
                        <m:sSub>
                          <m:sSubPr>
                            <m:ctrlP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endParaRPr lang="de-DE" dirty="0">
                  <a:solidFill>
                    <a:srgbClr val="00B0F0"/>
                  </a:solidFill>
                </a:endParaRPr>
              </a:p>
              <a:p>
                <a:pPr algn="ctr"/>
                <a:endParaRPr lang="de-DE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14CD46B-81D3-B7BE-2CCD-F77D638ABB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050" y="3286489"/>
                <a:ext cx="4621279" cy="34163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89724C7-64A1-3F7C-960A-D27B32DFA113}"/>
              </a:ext>
            </a:extLst>
          </p:cNvPr>
          <p:cNvSpPr/>
          <p:nvPr/>
        </p:nvSpPr>
        <p:spPr>
          <a:xfrm>
            <a:off x="867870" y="4043629"/>
            <a:ext cx="5355898" cy="335961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98241ED-A0A3-6679-6324-C35E3ACB5244}"/>
              </a:ext>
            </a:extLst>
          </p:cNvPr>
          <p:cNvSpPr/>
          <p:nvPr/>
        </p:nvSpPr>
        <p:spPr>
          <a:xfrm>
            <a:off x="872435" y="3670393"/>
            <a:ext cx="5355898" cy="335961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126110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52F43A8-485B-7433-9B4F-A546A419A31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Bestimme zur gegebenen Funktionstafel die DNF und die KNF.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Fasse die Funktionsgleichungen danach durch Anwendung der Booleschen Gesetze zusammen. Was fällt dir auf?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Wann ist die DNF, wann die KNF sinnvoller?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F9BD3F-E1F2-A77A-5EFD-A1921A5CF61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E04C1CDC-22EE-3831-1E81-B3A1E8F0440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53896810"/>
                  </p:ext>
                </p:extLst>
              </p:nvPr>
            </p:nvGraphicFramePr>
            <p:xfrm>
              <a:off x="4439254" y="3805353"/>
              <a:ext cx="3204000" cy="2242231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720000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1764000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</a:tblGrid>
                  <a:tr h="67588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i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de-DE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de-DE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E04C1CDC-22EE-3831-1E81-B3A1E8F0440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53896810"/>
                  </p:ext>
                </p:extLst>
              </p:nvPr>
            </p:nvGraphicFramePr>
            <p:xfrm>
              <a:off x="4439254" y="3805353"/>
              <a:ext cx="3204000" cy="2242231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720000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1764000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</a:tblGrid>
                  <a:tr h="67588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r="-345763" b="-2450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000" r="-245763" b="-2450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1379" b="-2450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14890054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54AB7E5-1585-0497-2D12-9C10ADD4A60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06027" y="2409198"/>
                <a:ext cx="11070455" cy="3741699"/>
              </a:xfrm>
            </p:spPr>
            <p:txBody>
              <a:bodyPr/>
              <a:lstStyle/>
              <a:p>
                <a:r>
                  <a:rPr lang="de-DE" b="1" dirty="0"/>
                  <a:t>DNF: </a:t>
                </a:r>
              </a:p>
              <a:p>
                <a:r>
                  <a:rPr lang="de-DE" b="1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de-DE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de-DE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sSub>
                      <m:sSubPr>
                        <m:ctrlP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de-DE" b="0" i="1" dirty="0">
                  <a:solidFill>
                    <a:srgbClr val="FFC000"/>
                  </a:solidFill>
                  <a:latin typeface="Cambria Math" panose="02040503050406030204" pitchFamily="18" charset="0"/>
                </a:endParaRPr>
              </a:p>
              <a:p>
                <a:r>
                  <a:rPr lang="de-DE" b="0" dirty="0">
                    <a:solidFill>
                      <a:srgbClr val="FFC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DE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d>
                      <m:dPr>
                        <m:ctrlP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de-DE" b="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i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b="0" i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acc>
                        <m: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b="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de-DE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DE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d>
                      <m:dPr>
                        <m:ctrlP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de-DE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b="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de-DE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de-DE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b="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de-DE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de-DE" dirty="0"/>
              </a:p>
              <a:p>
                <a:endParaRPr lang="de-DE" dirty="0"/>
              </a:p>
              <a:p>
                <a:r>
                  <a:rPr lang="de-DE" b="1" dirty="0"/>
                  <a:t>KNF:</a:t>
                </a:r>
                <a:r>
                  <a:rPr lang="de-DE" dirty="0"/>
                  <a:t> </a:t>
                </a:r>
              </a:p>
              <a:p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de-DE" b="0" i="1" dirty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i="1" dirty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dirty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dirty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de-DE" dirty="0"/>
              </a:p>
              <a:p>
                <a:endParaRPr lang="de-DE" dirty="0"/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DNF sinnvoller bei wenigen 1en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KNF sinnvoller bei wenigen 0en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DNF und KNF sind vereinfacht identisch</a:t>
                </a:r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54AB7E5-1585-0497-2D12-9C10ADD4A6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06027" y="2409198"/>
                <a:ext cx="11070455" cy="3741699"/>
              </a:xfrm>
              <a:blipFill>
                <a:blip r:embed="rId2"/>
                <a:stretch>
                  <a:fillRect l="-551" t="-1466" b="-1026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8752F-6047-D19D-1B8C-F4B13C79966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763F7D8F-EB89-9996-0DE7-7EDD8044AC9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6334346"/>
                  </p:ext>
                </p:extLst>
              </p:nvPr>
            </p:nvGraphicFramePr>
            <p:xfrm>
              <a:off x="7757367" y="2552928"/>
              <a:ext cx="3204000" cy="2242231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720000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1764000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</a:tblGrid>
                  <a:tr h="67588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i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de-DE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de-DE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763F7D8F-EB89-9996-0DE7-7EDD8044AC9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6334346"/>
                  </p:ext>
                </p:extLst>
              </p:nvPr>
            </p:nvGraphicFramePr>
            <p:xfrm>
              <a:off x="7757367" y="2552928"/>
              <a:ext cx="3204000" cy="2242231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720000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1764000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</a:tblGrid>
                  <a:tr h="67588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r="-346610" b="-2450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9160" r="-243697" b="-2450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1724" b="-2450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5474380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70D89D-EB62-A1E0-145C-60A7B013D5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83DE282-62A1-2F6B-DE34-539F3EB582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Bestimme zur gegebenen Funktionstafel die DNF und die KNF.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Fasse die Funktionsgleichungen danach durch Anwendung der Booleschen Gesetze zusammen. Was fällt dir auf?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Wann ist die DNF, wann die KNF sinnvoller?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573738-69DA-D77A-48E8-FD38A7BD4C7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DFA2A457-45AD-3293-7BB6-1DEE3FFA78C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58046971"/>
                  </p:ext>
                </p:extLst>
              </p:nvPr>
            </p:nvGraphicFramePr>
            <p:xfrm>
              <a:off x="3648658" y="3280527"/>
              <a:ext cx="4894683" cy="3476951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896774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896774">
                      <a:extLst>
                        <a:ext uri="{9D8B030D-6E8A-4147-A177-3AD203B41FA5}">
                          <a16:colId xmlns:a16="http://schemas.microsoft.com/office/drawing/2014/main" val="1095159593"/>
                        </a:ext>
                      </a:extLst>
                    </a:gridCol>
                    <a:gridCol w="896774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2204361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</a:tblGrid>
                  <a:tr h="55087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de-DE" sz="18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283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283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283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283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3283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75218256"/>
                      </a:ext>
                    </a:extLst>
                  </a:tr>
                  <a:tr h="3283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8735296"/>
                      </a:ext>
                    </a:extLst>
                  </a:tr>
                  <a:tr h="3283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5238370"/>
                      </a:ext>
                    </a:extLst>
                  </a:tr>
                  <a:tr h="3283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73467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DFA2A457-45AD-3293-7BB6-1DEE3FFA78C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58046971"/>
                  </p:ext>
                </p:extLst>
              </p:nvPr>
            </p:nvGraphicFramePr>
            <p:xfrm>
              <a:off x="3648658" y="3280527"/>
              <a:ext cx="4894683" cy="3476951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896774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896774">
                      <a:extLst>
                        <a:ext uri="{9D8B030D-6E8A-4147-A177-3AD203B41FA5}">
                          <a16:colId xmlns:a16="http://schemas.microsoft.com/office/drawing/2014/main" val="1095159593"/>
                        </a:ext>
                      </a:extLst>
                    </a:gridCol>
                    <a:gridCol w="896774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2204361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</a:tblGrid>
                  <a:tr h="550871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r="-446939" b="-55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9324" r="-343919" b="-55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680" r="-246259" b="-55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2099" b="-55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7521825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873529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523837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734678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47552575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F61506-2053-AAB8-2162-ECF20EE1CD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C58171F2-C5CE-E3CC-08C1-3DB2A6B2473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06027" y="1752144"/>
                <a:ext cx="11070455" cy="4398754"/>
              </a:xfrm>
            </p:spPr>
            <p:txBody>
              <a:bodyPr/>
              <a:lstStyle/>
              <a:p>
                <a:r>
                  <a:rPr lang="de-DE" b="1" dirty="0"/>
                  <a:t>DNF: </a:t>
                </a:r>
              </a:p>
              <a:p>
                <a:r>
                  <a:rPr lang="de-DE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</m:oMath>
                </a14:m>
                <a:endParaRPr lang="de-DE" b="0" i="1" dirty="0">
                  <a:latin typeface="Cambria Math" panose="02040503050406030204" pitchFamily="18" charset="0"/>
                </a:endParaRPr>
              </a:p>
              <a:p>
                <a:r>
                  <a:rPr lang="de-DE" b="0" dirty="0"/>
                  <a:t>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de-DE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sSub>
                      <m:sSubPr>
                        <m:ctrlP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sSub>
                      <m:sSubPr>
                        <m:ctrlP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̅"/>
                        <m:ctrlP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acc>
                    <m:r>
                      <a:rPr lang="de-DE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̅"/>
                        <m:ctrlP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de-DE" b="0" i="1" dirty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acc>
                    <m:r>
                      <a:rPr lang="de-DE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de-DE" dirty="0">
                    <a:solidFill>
                      <a:srgbClr val="FFC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̅"/>
                        <m:ctrlP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sSub>
                      <m:sSubPr>
                        <m:ctrlPr>
                          <a:rPr lang="de-DE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de-DE" dirty="0">
                    <a:solidFill>
                      <a:srgbClr val="FFC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de-DE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de-DE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de-DE" i="1" dirty="0">
                  <a:solidFill>
                    <a:srgbClr val="FFC000"/>
                  </a:solidFill>
                  <a:latin typeface="Cambria Math" panose="02040503050406030204" pitchFamily="18" charset="0"/>
                </a:endParaRPr>
              </a:p>
              <a:p>
                <a:r>
                  <a:rPr lang="de-DE" b="0" dirty="0">
                    <a:solidFill>
                      <a:srgbClr val="FFC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DE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d>
                      <m:dPr>
                        <m:ctrlP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b="1">
                            <a:latin typeface="Cambria Math" panose="02040503050406030204" pitchFamily="18" charset="0"/>
                          </a:rPr>
                          <m:t>⊕</m:t>
                        </m:r>
                        <m:sSub>
                          <m:sSubPr>
                            <m:ctrlPr>
                              <a:rPr lang="de-DE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de-DE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acc>
                      <m:accPr>
                        <m:chr m:val="̅"/>
                        <m:ctrlPr>
                          <a:rPr lang="de-DE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b="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acc>
                          <m:accPr>
                            <m:chr m:val="̅"/>
                            <m:ctrlPr>
                              <a:rPr lang="de-DE" b="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b="0" i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b="0" i="1" dirty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acc>
                      </m:e>
                    </m:acc>
                  </m:oMath>
                </a14:m>
                <a:endParaRPr lang="de-DE" dirty="0"/>
              </a:p>
              <a:p>
                <a:endParaRPr lang="de-DE" dirty="0"/>
              </a:p>
              <a:p>
                <a:r>
                  <a:rPr lang="de-DE" b="1" dirty="0"/>
                  <a:t>KNF:</a:t>
                </a:r>
                <a:r>
                  <a:rPr lang="de-DE" dirty="0"/>
                  <a:t> </a:t>
                </a:r>
              </a:p>
              <a:p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endParaRPr lang="de-DE" b="0" i="1" dirty="0">
                  <a:latin typeface="Cambria Math" panose="02040503050406030204" pitchFamily="18" charset="0"/>
                </a:endParaRPr>
              </a:p>
              <a:p>
                <a:r>
                  <a:rPr lang="de-DE" b="0" dirty="0"/>
                  <a:t>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de-DE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acc>
                        <m:r>
                          <a:rPr lang="de-DE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acc>
                      </m:e>
                    </m:d>
                    <m:d>
                      <m:dPr>
                        <m:ctrlPr>
                          <a:rPr lang="de-DE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  <m:r>
                          <a:rPr lang="de-DE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de-DE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acc>
                        <m:r>
                          <a:rPr lang="de-DE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endParaRPr lang="de-DE" dirty="0"/>
              </a:p>
              <a:p>
                <a:endParaRPr lang="de-DE" dirty="0"/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DNF sinnvoller bei wenigen 1en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KNF sinnvoller bei wenigen 0en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dirty="0"/>
                  <a:t> DNF und KNF sind vereinfacht identisch</a:t>
                </a:r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C58171F2-C5CE-E3CC-08C1-3DB2A6B247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06027" y="1752144"/>
                <a:ext cx="11070455" cy="4398754"/>
              </a:xfrm>
              <a:blipFill>
                <a:blip r:embed="rId2"/>
                <a:stretch>
                  <a:fillRect l="-551" t="-1247" b="-1121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29CDB-0693-234E-8FB8-3F33CD7906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19245A6D-1AB8-DBB7-DF83-956EDDFFCA7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81549756"/>
                  </p:ext>
                </p:extLst>
              </p:nvPr>
            </p:nvGraphicFramePr>
            <p:xfrm>
              <a:off x="6545171" y="2190912"/>
              <a:ext cx="4894683" cy="3476951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896774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896774">
                      <a:extLst>
                        <a:ext uri="{9D8B030D-6E8A-4147-A177-3AD203B41FA5}">
                          <a16:colId xmlns:a16="http://schemas.microsoft.com/office/drawing/2014/main" val="1095159593"/>
                        </a:ext>
                      </a:extLst>
                    </a:gridCol>
                    <a:gridCol w="896774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2204361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</a:tblGrid>
                  <a:tr h="55087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de-DE" sz="18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283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283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283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283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3283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75218256"/>
                      </a:ext>
                    </a:extLst>
                  </a:tr>
                  <a:tr h="3283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8735296"/>
                      </a:ext>
                    </a:extLst>
                  </a:tr>
                  <a:tr h="3283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5238370"/>
                      </a:ext>
                    </a:extLst>
                  </a:tr>
                  <a:tr h="3283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73467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19245A6D-1AB8-DBB7-DF83-956EDDFFCA7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81549756"/>
                  </p:ext>
                </p:extLst>
              </p:nvPr>
            </p:nvGraphicFramePr>
            <p:xfrm>
              <a:off x="6545171" y="2190912"/>
              <a:ext cx="4894683" cy="3476951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896774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896774">
                      <a:extLst>
                        <a:ext uri="{9D8B030D-6E8A-4147-A177-3AD203B41FA5}">
                          <a16:colId xmlns:a16="http://schemas.microsoft.com/office/drawing/2014/main" val="1095159593"/>
                        </a:ext>
                      </a:extLst>
                    </a:gridCol>
                    <a:gridCol w="896774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2204361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</a:tblGrid>
                  <a:tr h="550871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r="-446939" b="-55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9324" r="-343919" b="-55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680" r="-246259" b="-55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22099" b="-55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7521825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873529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523837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734678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0378DD16-20C2-8465-E533-ACD663840218}"/>
              </a:ext>
            </a:extLst>
          </p:cNvPr>
          <p:cNvSpPr txBox="1"/>
          <p:nvPr/>
        </p:nvSpPr>
        <p:spPr>
          <a:xfrm>
            <a:off x="4086323" y="3312650"/>
            <a:ext cx="1795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solidFill>
                  <a:srgbClr val="00B0F0"/>
                </a:solidFill>
              </a:rPr>
              <a:t>… Optimierung dann im Studium …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FDB9FA9-3C6B-1454-7E2A-3E8E29F33ED7}"/>
              </a:ext>
            </a:extLst>
          </p:cNvPr>
          <p:cNvCxnSpPr/>
          <p:nvPr/>
        </p:nvCxnSpPr>
        <p:spPr>
          <a:xfrm>
            <a:off x="3575465" y="3416684"/>
            <a:ext cx="465413" cy="120460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241577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8000" dirty="0" err="1"/>
              <a:t>Boolesche</a:t>
            </a:r>
            <a:r>
              <a:rPr lang="en-GB" sz="8000" dirty="0"/>
              <a:t> </a:t>
            </a:r>
            <a:r>
              <a:rPr lang="en-GB" sz="8000" dirty="0" err="1"/>
              <a:t>Funktion</a:t>
            </a:r>
            <a:endParaRPr lang="en-DE" sz="80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1D1031C0-7E4A-2C85-1B48-20E7465FD1CC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de-DE" dirty="0"/>
                  <a:t>Bestimme zu gegebenen Funktionen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dirty="0"/>
                  <a:t> die DNF (Boolesche Gesetze), stelle dann die Funktionstafel auf und bestimme dann die zugehörige KNF. </a:t>
                </a:r>
              </a:p>
              <a:p>
                <a:endParaRPr lang="de-DE" dirty="0"/>
              </a:p>
              <a:p>
                <a:pPr marL="457200" indent="-457200">
                  <a:buFont typeface="+mj-lt"/>
                  <a:buAutoNum type="alphaLcParenR"/>
                </a:pPr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acc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d>
                      <m:dPr>
                        <m:ctrlPr>
                          <a:rPr lang="de-DE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de-DE" b="0" i="1" dirty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de-DE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acc>
                          <m:accPr>
                            <m:chr m:val="̅"/>
                            <m:ctrlP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b="0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acc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de-DE" b="0" i="1" dirty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de-DE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̅"/>
                        <m:ctrlPr>
                          <a:rPr lang="de-DE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acc>
                  </m:oMath>
                </a14:m>
                <a:endParaRPr lang="de-DE" dirty="0"/>
              </a:p>
              <a:p>
                <a:pPr marL="457200" indent="-457200">
                  <a:buFont typeface="+mj-lt"/>
                  <a:buAutoNum type="alphaLcParenR"/>
                </a:pPr>
                <a:endParaRPr lang="de-DE" dirty="0"/>
              </a:p>
              <a:p>
                <a:pPr marL="457200" indent="-457200">
                  <a:buFont typeface="+mj-lt"/>
                  <a:buAutoNum type="alphaLcParenR"/>
                </a:pPr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d>
                      <m:dPr>
                        <m:ctrlPr>
                          <a:rPr lang="de-DE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de-DE" b="0" i="1" dirty="0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de-DE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d>
                      <m:dPr>
                        <m:ctrlPr>
                          <a:rPr lang="de-DE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  <m:sSub>
                          <m:sSubPr>
                            <m:ctrlP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acc>
                          <m:accPr>
                            <m:chr m:val="̅"/>
                            <m:ctrlP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b="0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acc>
                      </m:e>
                    </m:d>
                    <m:r>
                      <a:rPr lang="de-DE" b="0" i="1" dirty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b="0" i="1" dirty="0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de-DE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sSub>
                      <m:sSubPr>
                        <m:ctrlPr>
                          <a:rPr lang="de-DE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b="0" i="1" dirty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̅"/>
                        <m:ctrlPr>
                          <a:rPr lang="de-DE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acc>
                    <m:r>
                      <a:rPr lang="de-DE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de-DE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1D1031C0-7E4A-2C85-1B48-20E7465FD1C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606" t="-14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651546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465A82-A568-CFCC-626C-B939BED71A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b="1" dirty="0"/>
              <a:t>Boolesche </a:t>
            </a:r>
            <a:r>
              <a:rPr lang="de-DE" b="1" dirty="0">
                <a:solidFill>
                  <a:srgbClr val="FFC000"/>
                </a:solidFill>
              </a:rPr>
              <a:t>Funktion</a:t>
            </a:r>
            <a:endParaRPr lang="de-D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36004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A32B1061-E255-B9DA-3699-7A9983B9AC7E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de-DE" dirty="0"/>
                  <a:t>Für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ℕ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r>
                  <a:rPr lang="de-DE" dirty="0"/>
                  <a:t> heißt die Funktion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de-DE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de-DE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de-DE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de-DE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de-DE" dirty="0">
                    <a:solidFill>
                      <a:srgbClr val="00B0F0"/>
                    </a:solidFill>
                  </a:rPr>
                  <a:t> </a:t>
                </a:r>
                <a:r>
                  <a:rPr lang="de-DE" b="1" dirty="0">
                    <a:solidFill>
                      <a:srgbClr val="FFC000"/>
                    </a:solidFill>
                  </a:rPr>
                  <a:t>Schaltfunktion</a:t>
                </a:r>
                <a:r>
                  <a:rPr lang="de-DE" dirty="0"/>
                  <a:t>.</a:t>
                </a:r>
              </a:p>
              <a:p>
                <a:endParaRPr lang="de-DE" dirty="0"/>
              </a:p>
              <a:p>
                <a:endParaRPr lang="de-DE" dirty="0"/>
              </a:p>
              <a:p>
                <a:r>
                  <a:rPr lang="de-DE" dirty="0"/>
                  <a:t> </a:t>
                </a:r>
              </a:p>
              <a:p>
                <a:r>
                  <a:rPr lang="de-DE" dirty="0"/>
                  <a:t>Eine Schaltfunktion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de-DE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de-DE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de-DE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dirty="0">
                    <a:solidFill>
                      <a:srgbClr val="00B0F0"/>
                    </a:solidFill>
                  </a:rPr>
                  <a:t> </a:t>
                </a:r>
                <a:r>
                  <a:rPr lang="de-DE" dirty="0"/>
                  <a:t>heißt </a:t>
                </a:r>
                <a:r>
                  <a:rPr lang="de-DE" b="1" dirty="0">
                    <a:solidFill>
                      <a:srgbClr val="FFC000"/>
                    </a:solidFill>
                  </a:rPr>
                  <a:t>n-stellige Boolesche Funktion</a:t>
                </a:r>
                <a:r>
                  <a:rPr lang="de-DE" dirty="0"/>
                  <a:t>.</a:t>
                </a:r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A32B1061-E255-B9DA-3699-7A9983B9AC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8E3BC7-C291-3608-27B3-E0B7F97545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Boolesche Funktion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C60E6-C7F6-61DA-B667-1429543055F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>
                <a:solidFill>
                  <a:srgbClr val="FFC000"/>
                </a:solidFill>
              </a:rPr>
              <a:t>Definition</a:t>
            </a:r>
          </a:p>
        </p:txBody>
      </p:sp>
    </p:spTree>
    <p:extLst>
      <p:ext uri="{BB962C8B-B14F-4D97-AF65-F5344CB8AC3E}">
        <p14:creationId xmlns:p14="http://schemas.microsoft.com/office/powerpoint/2010/main" val="15484886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85C5E51-8666-D650-00EB-1403946161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Wie viele 1-stellige Boolesche Funktionen gibt es?</a:t>
            </a:r>
          </a:p>
          <a:p>
            <a:r>
              <a:rPr lang="de-DE" dirty="0"/>
              <a:t>Wie viele 2-stellige Boolesche Funktionen gibt es?</a:t>
            </a:r>
          </a:p>
          <a:p>
            <a:r>
              <a:rPr lang="de-DE" dirty="0"/>
              <a:t>…</a:t>
            </a:r>
          </a:p>
          <a:p>
            <a:r>
              <a:rPr lang="de-DE" dirty="0"/>
              <a:t>Wie viele n-stellige Boolesche Funktionen gibt es?</a:t>
            </a:r>
          </a:p>
          <a:p>
            <a:endParaRPr lang="de-DE" dirty="0"/>
          </a:p>
          <a:p>
            <a:r>
              <a:rPr lang="de-DE" dirty="0"/>
              <a:t>Liste alle 1- und 2-stelligen Booleschen Funktionen auf.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2E4463-134C-9F3C-2271-4200B3CF02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1</a:t>
            </a:r>
          </a:p>
        </p:txBody>
      </p:sp>
    </p:spTree>
    <p:extLst>
      <p:ext uri="{BB962C8B-B14F-4D97-AF65-F5344CB8AC3E}">
        <p14:creationId xmlns:p14="http://schemas.microsoft.com/office/powerpoint/2010/main" val="263295894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FAACD71-9C57-91CB-C739-669D88896BAE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de-DE" dirty="0"/>
                  <a:t>Für jedes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de-DE" dirty="0"/>
                  <a:t> gibt 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sSup>
                          <m:s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sup>
                    </m:sSup>
                  </m:oMath>
                </a14:m>
                <a:r>
                  <a:rPr lang="de-DE" dirty="0"/>
                  <a:t> n-stellige Boolesche Funktionen.</a:t>
                </a:r>
              </a:p>
              <a:p>
                <a:endParaRPr lang="de-DE" dirty="0"/>
              </a:p>
              <a:p>
                <a:r>
                  <a:rPr lang="de-DE" b="1" dirty="0"/>
                  <a:t>n=1</a:t>
                </a:r>
                <a:r>
                  <a:rPr lang="de-DE" dirty="0"/>
                  <a:t>: </a:t>
                </a:r>
                <a:r>
                  <a:rPr lang="de-DE" b="1" dirty="0">
                    <a:solidFill>
                      <a:srgbClr val="FFC000"/>
                    </a:solidFill>
                  </a:rPr>
                  <a:t>4</a:t>
                </a:r>
                <a:r>
                  <a:rPr lang="de-DE" dirty="0"/>
                  <a:t> 1-stellige Boolesche Funktionen</a:t>
                </a:r>
              </a:p>
              <a:p>
                <a:r>
                  <a:rPr lang="de-DE" b="1" dirty="0"/>
                  <a:t>n=2</a:t>
                </a:r>
                <a:r>
                  <a:rPr lang="de-DE" dirty="0"/>
                  <a:t>: </a:t>
                </a:r>
                <a:r>
                  <a:rPr lang="de-DE" b="1" dirty="0">
                    <a:solidFill>
                      <a:srgbClr val="FFC000"/>
                    </a:solidFill>
                  </a:rPr>
                  <a:t>16</a:t>
                </a:r>
                <a:r>
                  <a:rPr lang="de-DE" dirty="0"/>
                  <a:t> 1-stellige Boolesche Funktionen</a:t>
                </a:r>
              </a:p>
              <a:p>
                <a:r>
                  <a:rPr lang="de-DE" b="1" dirty="0"/>
                  <a:t>n=3</a:t>
                </a:r>
                <a:r>
                  <a:rPr lang="de-DE" dirty="0"/>
                  <a:t>: </a:t>
                </a:r>
                <a:r>
                  <a:rPr lang="de-DE" b="1" dirty="0">
                    <a:solidFill>
                      <a:srgbClr val="FFC000"/>
                    </a:solidFill>
                  </a:rPr>
                  <a:t>256</a:t>
                </a:r>
                <a:r>
                  <a:rPr lang="de-DE" dirty="0"/>
                  <a:t> 1-stellige Boolesche Funktionen</a:t>
                </a:r>
              </a:p>
              <a:p>
                <a:r>
                  <a:rPr lang="de-DE" dirty="0"/>
                  <a:t>…</a:t>
                </a:r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FAACD71-9C57-91CB-C739-669D88896B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551" t="-8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1DE630-4053-ECC2-34FB-7B68BDBC8C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1</a:t>
            </a:r>
          </a:p>
        </p:txBody>
      </p:sp>
    </p:spTree>
    <p:extLst>
      <p:ext uri="{BB962C8B-B14F-4D97-AF65-F5344CB8AC3E}">
        <p14:creationId xmlns:p14="http://schemas.microsoft.com/office/powerpoint/2010/main" val="228329960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C19826A5-97D7-6790-C54C-FE613233ED7E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7851794" y="2311977"/>
                <a:ext cx="3153859" cy="4277004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d>
                        <m:dPr>
                          <m:ctrlP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DE" b="0" dirty="0">
                  <a:solidFill>
                    <a:schemeClr val="bg1"/>
                  </a:solidFill>
                </a:endParaRPr>
              </a:p>
              <a:p>
                <a:endParaRPr lang="de-DE" b="1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d>
                        <m:dPr>
                          <m:ctrlP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b="1" dirty="0">
                  <a:solidFill>
                    <a:schemeClr val="bg1"/>
                  </a:solidFill>
                </a:endParaRPr>
              </a:p>
              <a:p>
                <a:endParaRPr lang="de-DE" b="1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d>
                        <m:dPr>
                          <m:ctrlP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=¬</m:t>
                      </m:r>
                      <m:r>
                        <a:rPr lang="de-DE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  <m:r>
                        <a:rPr lang="de-DE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b="1" dirty="0">
                  <a:solidFill>
                    <a:schemeClr val="bg1"/>
                  </a:solidFill>
                </a:endParaRPr>
              </a:p>
              <a:p>
                <a:endParaRPr lang="de-DE" b="1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d>
                        <m:dPr>
                          <m:ctrlP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C19826A5-97D7-6790-C54C-FE613233ED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7851794" y="2311977"/>
                <a:ext cx="3153859" cy="4277004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C9D2D7-36EC-8D53-D252-1B1C9C5F9D9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Boolesche Funktion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31660A-0863-8AA2-69DE-E02D8723E74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>
                <a:solidFill>
                  <a:srgbClr val="FFC000"/>
                </a:solidFill>
              </a:rPr>
              <a:t>Beispiel:</a:t>
            </a:r>
            <a:r>
              <a:rPr lang="de-DE" dirty="0"/>
              <a:t> </a:t>
            </a:r>
            <a:r>
              <a:rPr lang="de-DE" dirty="0">
                <a:solidFill>
                  <a:srgbClr val="00B0F0"/>
                </a:solidFill>
              </a:rPr>
              <a:t>1-stellig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B3A8E89A-7ECB-BD89-A967-D1E64927274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36063872"/>
                  </p:ext>
                </p:extLst>
              </p:nvPr>
            </p:nvGraphicFramePr>
            <p:xfrm>
              <a:off x="1001354" y="3194924"/>
              <a:ext cx="6677705" cy="251111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335541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89559376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3237500058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3465996296"/>
                        </a:ext>
                      </a:extLst>
                    </a:gridCol>
                  </a:tblGrid>
                  <a:tr h="116323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6739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6739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B3A8E89A-7ECB-BD89-A967-D1E64927274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36063872"/>
                  </p:ext>
                </p:extLst>
              </p:nvPr>
            </p:nvGraphicFramePr>
            <p:xfrm>
              <a:off x="1001354" y="3194924"/>
              <a:ext cx="6677705" cy="251111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335541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1895593766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3237500058"/>
                        </a:ext>
                      </a:extLst>
                    </a:gridCol>
                    <a:gridCol w="1335541">
                      <a:extLst>
                        <a:ext uri="{9D8B030D-6E8A-4147-A177-3AD203B41FA5}">
                          <a16:colId xmlns:a16="http://schemas.microsoft.com/office/drawing/2014/main" val="3465996296"/>
                        </a:ext>
                      </a:extLst>
                    </a:gridCol>
                  </a:tblGrid>
                  <a:tr h="1163234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r="-400913" b="-116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000" r="-300913" b="-116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99091" r="-199545" b="-116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0457" r="-100457" b="-116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0457" r="-457" b="-116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6739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6739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26670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D59652-DFC4-2FD0-C54D-5FD4365A2E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1A39AF-1C59-6FB9-657B-6825CA20472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Boolesche Funktion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E53D46-4D73-6757-9B2F-BA6242265D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>
                <a:solidFill>
                  <a:srgbClr val="FFC000"/>
                </a:solidFill>
              </a:rPr>
              <a:t>Beispiel:</a:t>
            </a:r>
            <a:r>
              <a:rPr lang="de-DE" dirty="0"/>
              <a:t> </a:t>
            </a:r>
            <a:r>
              <a:rPr lang="de-DE" dirty="0">
                <a:solidFill>
                  <a:srgbClr val="00B0F0"/>
                </a:solidFill>
              </a:rPr>
              <a:t>2-stellig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C6A342F5-2E28-EFF5-3407-11B97F0275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47099464"/>
                  </p:ext>
                </p:extLst>
              </p:nvPr>
            </p:nvGraphicFramePr>
            <p:xfrm>
              <a:off x="279248" y="2140657"/>
              <a:ext cx="11629850" cy="2242231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162985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1895593766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3237500058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3465996296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2338297532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898419769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876258268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3391269996"/>
                        </a:ext>
                      </a:extLst>
                    </a:gridCol>
                  </a:tblGrid>
                  <a:tr h="67588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⋅¬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⋅¬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=¬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𝟔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⊕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C6A342F5-2E28-EFF5-3407-11B97F0275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47099464"/>
                  </p:ext>
                </p:extLst>
              </p:nvPr>
            </p:nvGraphicFramePr>
            <p:xfrm>
              <a:off x="279248" y="2140657"/>
              <a:ext cx="11629850" cy="2242231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162985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1895593766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3237500058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3465996296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2338297532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898419769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876258268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3391269996"/>
                        </a:ext>
                      </a:extLst>
                    </a:gridCol>
                  </a:tblGrid>
                  <a:tr h="67588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r="-899476" b="-2450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000" r="-799476" b="-2450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000" r="-699476" b="-2450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0000" r="-599476" b="-2450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00000" r="-499476" b="-2450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02632" r="-402105" b="-2450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99476" r="-300000" b="-2450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99476" r="-200000" b="-2450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99476" r="-100000" b="-2450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99476" b="-2450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00602C21-78C2-0F4D-420A-E2DFF374D31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20129714"/>
                  </p:ext>
                </p:extLst>
              </p:nvPr>
            </p:nvGraphicFramePr>
            <p:xfrm>
              <a:off x="279248" y="4533674"/>
              <a:ext cx="11629850" cy="2242231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162985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1895593766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3237500058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3465996296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2338297532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898419769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876258268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3391269996"/>
                        </a:ext>
                      </a:extLst>
                    </a:gridCol>
                  </a:tblGrid>
                  <a:tr h="67588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𝟖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↓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4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4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de-DE" sz="14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de-DE" sz="14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4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sz="1400" b="1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DE" sz="14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¬(</m:t>
                                </m:r>
                                <m:r>
                                  <a:rPr lang="de-DE" sz="14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sz="1400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⊕</m:t>
                                </m:r>
                                <m:r>
                                  <a:rPr lang="de-DE" sz="14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de-DE" sz="14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sz="1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=¬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𝟏𝟏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¬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𝟏𝟐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=¬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𝟏𝟑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=¬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𝟏𝟒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↑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𝟏𝟓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b="1" dirty="0">
                            <a:solidFill>
                              <a:schemeClr val="bg1"/>
                            </a:solidFill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¬</m:t>
                                </m:r>
                                <m:r>
                                  <a:rPr lang="de-DE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00602C21-78C2-0F4D-420A-E2DFF374D31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20129714"/>
                  </p:ext>
                </p:extLst>
              </p:nvPr>
            </p:nvGraphicFramePr>
            <p:xfrm>
              <a:off x="279248" y="4533674"/>
              <a:ext cx="11629850" cy="2242231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162985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1895593766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3237500058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3465996296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2338297532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898419769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876258268"/>
                        </a:ext>
                      </a:extLst>
                    </a:gridCol>
                    <a:gridCol w="1162985">
                      <a:extLst>
                        <a:ext uri="{9D8B030D-6E8A-4147-A177-3AD203B41FA5}">
                          <a16:colId xmlns:a16="http://schemas.microsoft.com/office/drawing/2014/main" val="3391269996"/>
                        </a:ext>
                      </a:extLst>
                    </a:gridCol>
                  </a:tblGrid>
                  <a:tr h="67588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r="-899476" b="-2450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000" r="-799476" b="-2450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000" r="-699476" b="-2450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0000" r="-599476" b="-2450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0000" r="-499476" b="-2450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2632" r="-402105" b="-2450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99476" r="-300000" b="-2450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99476" r="-200000" b="-2450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799476" r="-100000" b="-2450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99476" b="-2450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410859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F627193-903F-0656-285D-9FE9FB33C429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de-DE" dirty="0"/>
                  <a:t>Stelle folgende Boolesche Funktion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de-DE" dirty="0"/>
                  <a:t>, die als Funktionstafel dargestellt ist, als Funktionsgleichung dar:</a:t>
                </a:r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F627193-903F-0656-285D-9FE9FB33C4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551" t="-14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D03CF5-0169-D387-7533-C86E5FB7CC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D3FAA245-6525-CBA1-DBE0-23A34978DFB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50311253"/>
                  </p:ext>
                </p:extLst>
              </p:nvPr>
            </p:nvGraphicFramePr>
            <p:xfrm>
              <a:off x="1934400" y="2633437"/>
              <a:ext cx="8323200" cy="3808575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288800">
                      <a:extLst>
                        <a:ext uri="{9D8B030D-6E8A-4147-A177-3AD203B41FA5}">
                          <a16:colId xmlns:a16="http://schemas.microsoft.com/office/drawing/2014/main" val="1940609452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095159593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3168000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</a:tblGrid>
                  <a:tr h="67588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800" b="1" i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𝐢</m:t>
                                </m:r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8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  <m:d>
                                  <m:d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de-DE" sz="18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7521825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873529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6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52383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7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73467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D3FAA245-6525-CBA1-DBE0-23A34978DFB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50311253"/>
                  </p:ext>
                </p:extLst>
              </p:nvPr>
            </p:nvGraphicFramePr>
            <p:xfrm>
              <a:off x="1934400" y="2633437"/>
              <a:ext cx="8323200" cy="3808575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288800">
                      <a:extLst>
                        <a:ext uri="{9D8B030D-6E8A-4147-A177-3AD203B41FA5}">
                          <a16:colId xmlns:a16="http://schemas.microsoft.com/office/drawing/2014/main" val="1940609452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095159593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3168000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</a:tblGrid>
                  <a:tr h="67588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r="-544340" b="-4774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474" r="-446919" b="-4774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99528" r="-344811" b="-4774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0948" r="-246445" b="-4774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62692" b="-4774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7521825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873529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6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52383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7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734678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95185196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746CE-C56B-61E6-D39F-C3072A51EB4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2 (Option 1)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F0A32CC7-FB1C-EE48-5A13-30BA271ECFB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20167639"/>
                  </p:ext>
                </p:extLst>
              </p:nvPr>
            </p:nvGraphicFramePr>
            <p:xfrm>
              <a:off x="521735" y="2157072"/>
              <a:ext cx="8323200" cy="3808575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288800">
                      <a:extLst>
                        <a:ext uri="{9D8B030D-6E8A-4147-A177-3AD203B41FA5}">
                          <a16:colId xmlns:a16="http://schemas.microsoft.com/office/drawing/2014/main" val="1940609452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095159593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3168000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</a:tblGrid>
                  <a:tr h="67588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800" b="1" i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𝐢</m:t>
                                </m:r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8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  <m:d>
                                  <m:d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de-DE" sz="18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7521825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873529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6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52383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7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73467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F0A32CC7-FB1C-EE48-5A13-30BA271ECFB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20167639"/>
                  </p:ext>
                </p:extLst>
              </p:nvPr>
            </p:nvGraphicFramePr>
            <p:xfrm>
              <a:off x="521735" y="2157072"/>
              <a:ext cx="8323200" cy="3808575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288800">
                      <a:extLst>
                        <a:ext uri="{9D8B030D-6E8A-4147-A177-3AD203B41FA5}">
                          <a16:colId xmlns:a16="http://schemas.microsoft.com/office/drawing/2014/main" val="1940609452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095159593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3168000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</a:tblGrid>
                  <a:tr h="67588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r="-544340" b="-4765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474" r="-446919" b="-4765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99528" r="-344811" b="-4765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0948" r="-246445" b="-4765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2692" b="-4765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7521825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873529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6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52383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7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734678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68A8F11-E73B-CEB3-78D6-AF88F8E606C5}"/>
              </a:ext>
            </a:extLst>
          </p:cNvPr>
          <p:cNvSpPr/>
          <p:nvPr/>
        </p:nvSpPr>
        <p:spPr>
          <a:xfrm>
            <a:off x="563971" y="3964225"/>
            <a:ext cx="7868221" cy="470889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64634CA-94EA-6FE0-C15B-F3D4B9793FED}"/>
              </a:ext>
            </a:extLst>
          </p:cNvPr>
          <p:cNvSpPr/>
          <p:nvPr/>
        </p:nvSpPr>
        <p:spPr>
          <a:xfrm>
            <a:off x="568538" y="4735348"/>
            <a:ext cx="7868221" cy="470889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9FEF3B7-CA62-83DA-9672-5B53597B316D}"/>
              </a:ext>
            </a:extLst>
          </p:cNvPr>
          <p:cNvSpPr/>
          <p:nvPr/>
        </p:nvSpPr>
        <p:spPr>
          <a:xfrm>
            <a:off x="567630" y="5506471"/>
            <a:ext cx="7868221" cy="470889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7C810A5-9BA8-035A-4B35-1F582F1DF679}"/>
                  </a:ext>
                </a:extLst>
              </p:cNvPr>
              <p:cNvSpPr txBox="1"/>
              <p:nvPr/>
            </p:nvSpPr>
            <p:spPr>
              <a:xfrm>
                <a:off x="9480084" y="2768508"/>
                <a:ext cx="2190181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b="1" dirty="0">
                    <a:solidFill>
                      <a:srgbClr val="00B0F0"/>
                    </a:solidFill>
                  </a:rPr>
                  <a:t>Einschlägige Indizes: </a:t>
                </a:r>
              </a:p>
              <a:p>
                <a:pPr algn="ctr"/>
                <a:endParaRPr lang="de-DE" dirty="0">
                  <a:solidFill>
                    <a:srgbClr val="00B0F0"/>
                  </a:solidFill>
                </a:endParaRPr>
              </a:p>
              <a:p>
                <a:pPr algn="ctr"/>
                <a:r>
                  <a:rPr lang="de-DE" dirty="0">
                    <a:solidFill>
                      <a:srgbClr val="00B0F0"/>
                    </a:solidFill>
                  </a:rPr>
                  <a:t>3, 5, 7</a:t>
                </a:r>
              </a:p>
              <a:p>
                <a:pPr algn="ctr"/>
                <a:endParaRPr lang="de-DE" b="1" dirty="0">
                  <a:solidFill>
                    <a:srgbClr val="00B0F0"/>
                  </a:solidFill>
                </a:endParaRPr>
              </a:p>
              <a:p>
                <a:pPr algn="ctr"/>
                <a:r>
                  <a:rPr lang="de-DE" b="1" dirty="0" err="1">
                    <a:solidFill>
                      <a:srgbClr val="00B0F0"/>
                    </a:solidFill>
                  </a:rPr>
                  <a:t>Minterme</a:t>
                </a:r>
                <a:r>
                  <a:rPr lang="de-DE" b="1" dirty="0">
                    <a:solidFill>
                      <a:srgbClr val="00B0F0"/>
                    </a:solidFill>
                  </a:rPr>
                  <a:t>:</a:t>
                </a:r>
              </a:p>
              <a:p>
                <a:pPr algn="ctr"/>
                <a:endParaRPr lang="de-DE" dirty="0">
                  <a:solidFill>
                    <a:srgbClr val="00B0F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=¬</m:t>
                      </m:r>
                      <m:sSub>
                        <m:sSubPr>
                          <m:ctrlP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de-DE" dirty="0">
                  <a:solidFill>
                    <a:srgbClr val="00B0F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de-DE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¬</m:t>
                      </m:r>
                      <m:sSub>
                        <m:sSubPr>
                          <m:ctrlP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de-DE" dirty="0">
                  <a:solidFill>
                    <a:srgbClr val="00B0F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de-DE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7C810A5-9BA8-035A-4B35-1F582F1DF6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0084" y="2768508"/>
                <a:ext cx="2190181" cy="2862322"/>
              </a:xfrm>
              <a:prstGeom prst="rect">
                <a:avLst/>
              </a:prstGeom>
              <a:blipFill>
                <a:blip r:embed="rId3"/>
                <a:stretch>
                  <a:fillRect t="-85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749265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1204</Words>
  <Application>Microsoft Office PowerPoint</Application>
  <PresentationFormat>Widescreen</PresentationFormat>
  <Paragraphs>575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70</cp:revision>
  <dcterms:created xsi:type="dcterms:W3CDTF">2022-12-22T20:26:39Z</dcterms:created>
  <dcterms:modified xsi:type="dcterms:W3CDTF">2025-02-21T21:03:32Z</dcterms:modified>
</cp:coreProperties>
</file>