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7"/>
  </p:notesMasterIdLst>
  <p:sldIdLst>
    <p:sldId id="292" r:id="rId2"/>
    <p:sldId id="307" r:id="rId3"/>
    <p:sldId id="309" r:id="rId4"/>
    <p:sldId id="318" r:id="rId5"/>
    <p:sldId id="319" r:id="rId6"/>
    <p:sldId id="321" r:id="rId7"/>
    <p:sldId id="323" r:id="rId8"/>
    <p:sldId id="324" r:id="rId9"/>
    <p:sldId id="326" r:id="rId10"/>
    <p:sldId id="327" r:id="rId11"/>
    <p:sldId id="328" r:id="rId12"/>
    <p:sldId id="320" r:id="rId13"/>
    <p:sldId id="322" r:id="rId14"/>
    <p:sldId id="304" r:id="rId15"/>
    <p:sldId id="317" r:id="rId1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61866-FF17-4BA2-AEE7-FF5E781C7D7B}" v="1833" dt="2025-02-08T21:38:21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6247" autoAdjust="0"/>
  </p:normalViewPr>
  <p:slideViewPr>
    <p:cSldViewPr snapToGrid="0">
      <p:cViewPr>
        <p:scale>
          <a:sx n="82" d="100"/>
          <a:sy n="82" d="100"/>
        </p:scale>
        <p:origin x="267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0C00259-7626-44D5-94D8-73E822A3F9C2}"/>
    <pc:docChg chg="undo custSel delSld modSld">
      <pc:chgData name="Abels, Patrick" userId="ba666de4-0d21-43a6-8e66-51a18aae1b4a" providerId="ADAL" clId="{70C00259-7626-44D5-94D8-73E822A3F9C2}" dt="2025-01-27T20:10:26.560" v="294" actId="1076"/>
      <pc:docMkLst>
        <pc:docMk/>
      </pc:docMkLst>
      <pc:sldChg chg="modSp mod">
        <pc:chgData name="Abels, Patrick" userId="ba666de4-0d21-43a6-8e66-51a18aae1b4a" providerId="ADAL" clId="{70C00259-7626-44D5-94D8-73E822A3F9C2}" dt="2025-01-22T13:50:59.325" v="0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70C00259-7626-44D5-94D8-73E822A3F9C2}" dt="2025-01-22T13:50:59.325" v="0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70C00259-7626-44D5-94D8-73E822A3F9C2}" dt="2025-01-22T14:06:16.708" v="38" actId="20577"/>
        <pc:sldMkLst>
          <pc:docMk/>
          <pc:sldMk cId="1777212815" sldId="293"/>
        </pc:sldMkLst>
      </pc:sldChg>
      <pc:sldChg chg="addSp delSp modSp mod">
        <pc:chgData name="Abels, Patrick" userId="ba666de4-0d21-43a6-8e66-51a18aae1b4a" providerId="ADAL" clId="{70C00259-7626-44D5-94D8-73E822A3F9C2}" dt="2025-01-22T14:08:28.106" v="45" actId="14100"/>
        <pc:sldMkLst>
          <pc:docMk/>
          <pc:sldMk cId="3348838403" sldId="294"/>
        </pc:sldMkLst>
      </pc:sldChg>
      <pc:sldChg chg="addSp modSp mod">
        <pc:chgData name="Abels, Patrick" userId="ba666de4-0d21-43a6-8e66-51a18aae1b4a" providerId="ADAL" clId="{70C00259-7626-44D5-94D8-73E822A3F9C2}" dt="2025-01-27T20:09:49.847" v="291" actId="113"/>
        <pc:sldMkLst>
          <pc:docMk/>
          <pc:sldMk cId="3358983006" sldId="305"/>
        </pc:sldMkLst>
      </pc:sldChg>
      <pc:sldChg chg="delSp modSp mod">
        <pc:chgData name="Abels, Patrick" userId="ba666de4-0d21-43a6-8e66-51a18aae1b4a" providerId="ADAL" clId="{70C00259-7626-44D5-94D8-73E822A3F9C2}" dt="2025-01-27T20:10:26.560" v="294" actId="1076"/>
        <pc:sldMkLst>
          <pc:docMk/>
          <pc:sldMk cId="1934247724" sldId="306"/>
        </pc:sldMkLst>
      </pc:sldChg>
      <pc:sldChg chg="del">
        <pc:chgData name="Abels, Patrick" userId="ba666de4-0d21-43a6-8e66-51a18aae1b4a" providerId="ADAL" clId="{70C00259-7626-44D5-94D8-73E822A3F9C2}" dt="2025-01-22T13:55:47.494" v="26" actId="4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7F8B0299-3096-4BB0-A206-AA5860A2431E}"/>
    <pc:docChg chg="undo custSel addSld modSld">
      <pc:chgData name="Abels, Patrick" userId="ba666de4-0d21-43a6-8e66-51a18aae1b4a" providerId="ADAL" clId="{7F8B0299-3096-4BB0-A206-AA5860A2431E}" dt="2024-10-01T10:44:33.355" v="98" actId="1036"/>
      <pc:docMkLst>
        <pc:docMk/>
      </pc:docMkLst>
      <pc:sldChg chg="addSp delSp modSp add mod modClrScheme chgLayout">
        <pc:chgData name="Abels, Patrick" userId="ba666de4-0d21-43a6-8e66-51a18aae1b4a" providerId="ADAL" clId="{7F8B0299-3096-4BB0-A206-AA5860A2431E}" dt="2024-10-01T10:44:33.355" v="98" actId="1036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9A361866-FF17-4BA2-AEE7-FF5E781C7D7B}"/>
    <pc:docChg chg="undo custSel addSld delSld modSld sldOrd">
      <pc:chgData name="Abels, Patrick" userId="ba666de4-0d21-43a6-8e66-51a18aae1b4a" providerId="ADAL" clId="{9A361866-FF17-4BA2-AEE7-FF5E781C7D7B}" dt="2025-02-08T21:39:39.521" v="3416" actId="20577"/>
      <pc:docMkLst>
        <pc:docMk/>
      </pc:docMkLst>
      <pc:sldChg chg="modSp mod">
        <pc:chgData name="Abels, Patrick" userId="ba666de4-0d21-43a6-8e66-51a18aae1b4a" providerId="ADAL" clId="{9A361866-FF17-4BA2-AEE7-FF5E781C7D7B}" dt="2025-02-01T22:39:36.933" v="1825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9A361866-FF17-4BA2-AEE7-FF5E781C7D7B}" dt="2025-02-01T22:39:36.933" v="1825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9A361866-FF17-4BA2-AEE7-FF5E781C7D7B}" dt="2025-02-01T21:52:45.567" v="309" actId="113"/>
        <pc:sldMkLst>
          <pc:docMk/>
          <pc:sldMk cId="3308360042" sldId="307"/>
        </pc:sldMkLst>
        <pc:spChg chg="mod">
          <ac:chgData name="Abels, Patrick" userId="ba666de4-0d21-43a6-8e66-51a18aae1b4a" providerId="ADAL" clId="{9A361866-FF17-4BA2-AEE7-FF5E781C7D7B}" dt="2025-02-01T21:52:45.567" v="309" actId="113"/>
          <ac:spMkLst>
            <pc:docMk/>
            <pc:sldMk cId="3308360042" sldId="307"/>
            <ac:spMk id="2" creationId="{0A465A82-A568-CFCC-626C-B939BED71AED}"/>
          </ac:spMkLst>
        </pc:spChg>
      </pc:sldChg>
      <pc:sldChg chg="addSp delSp modSp mod delAnim">
        <pc:chgData name="Abels, Patrick" userId="ba666de4-0d21-43a6-8e66-51a18aae1b4a" providerId="ADAL" clId="{9A361866-FF17-4BA2-AEE7-FF5E781C7D7B}" dt="2025-02-01T22:30:33.977" v="1531" actId="207"/>
        <pc:sldMkLst>
          <pc:docMk/>
          <pc:sldMk cId="3941384217" sldId="309"/>
        </pc:sldMkLst>
        <pc:spChg chg="mod">
          <ac:chgData name="Abels, Patrick" userId="ba666de4-0d21-43a6-8e66-51a18aae1b4a" providerId="ADAL" clId="{9A361866-FF17-4BA2-AEE7-FF5E781C7D7B}" dt="2025-02-01T21:51:31.781" v="278" actId="20577"/>
          <ac:spMkLst>
            <pc:docMk/>
            <pc:sldMk cId="3941384217" sldId="309"/>
            <ac:spMk id="3" creationId="{F55D468A-6A7F-09B5-A383-4CC3FDF8D3CD}"/>
          </ac:spMkLst>
        </pc:spChg>
        <pc:spChg chg="mod">
          <ac:chgData name="Abels, Patrick" userId="ba666de4-0d21-43a6-8e66-51a18aae1b4a" providerId="ADAL" clId="{9A361866-FF17-4BA2-AEE7-FF5E781C7D7B}" dt="2025-02-01T21:38:46.668" v="75" actId="20577"/>
          <ac:spMkLst>
            <pc:docMk/>
            <pc:sldMk cId="3941384217" sldId="309"/>
            <ac:spMk id="4" creationId="{8C44E92A-4888-3126-1FBB-8BD440E599E1}"/>
          </ac:spMkLst>
        </pc:spChg>
        <pc:graphicFrameChg chg="add mod modGraphic">
          <ac:chgData name="Abels, Patrick" userId="ba666de4-0d21-43a6-8e66-51a18aae1b4a" providerId="ADAL" clId="{9A361866-FF17-4BA2-AEE7-FF5E781C7D7B}" dt="2025-02-01T22:30:33.977" v="1531" actId="207"/>
          <ac:graphicFrameMkLst>
            <pc:docMk/>
            <pc:sldMk cId="3941384217" sldId="309"/>
            <ac:graphicFrameMk id="2" creationId="{07A75770-A02A-7322-152B-21F268F7C421}"/>
          </ac:graphicFrameMkLst>
        </pc:graphicFrameChg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1882043921" sldId="310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3138179062" sldId="311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1850063589" sldId="312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3774974245" sldId="313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3873359218" sldId="314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480410903" sldId="315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628429036" sldId="316"/>
        </pc:sldMkLst>
      </pc:sldChg>
      <pc:sldChg chg="modSp mod">
        <pc:chgData name="Abels, Patrick" userId="ba666de4-0d21-43a6-8e66-51a18aae1b4a" providerId="ADAL" clId="{9A361866-FF17-4BA2-AEE7-FF5E781C7D7B}" dt="2025-02-01T22:38:13.644" v="1807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9A361866-FF17-4BA2-AEE7-FF5E781C7D7B}" dt="2025-02-01T22:38:13.644" v="1807" actId="20577"/>
          <ac:spMkLst>
            <pc:docMk/>
            <pc:sldMk cId="3906515469" sldId="317"/>
            <ac:spMk id="2" creationId="{1D1031C0-7E4A-2C85-1B48-20E7465FD1CC}"/>
          </ac:spMkLst>
        </pc:spChg>
      </pc:sldChg>
      <pc:sldChg chg="addSp modSp new mod modTransition">
        <pc:chgData name="Abels, Patrick" userId="ba666de4-0d21-43a6-8e66-51a18aae1b4a" providerId="ADAL" clId="{9A361866-FF17-4BA2-AEE7-FF5E781C7D7B}" dt="2025-02-01T23:09:43.752" v="2461"/>
        <pc:sldMkLst>
          <pc:docMk/>
          <pc:sldMk cId="1086088024" sldId="318"/>
        </pc:sldMkLst>
        <pc:spChg chg="mod">
          <ac:chgData name="Abels, Patrick" userId="ba666de4-0d21-43a6-8e66-51a18aae1b4a" providerId="ADAL" clId="{9A361866-FF17-4BA2-AEE7-FF5E781C7D7B}" dt="2025-02-01T22:32:14.112" v="1536" actId="113"/>
          <ac:spMkLst>
            <pc:docMk/>
            <pc:sldMk cId="1086088024" sldId="318"/>
            <ac:spMk id="2" creationId="{CAF5808E-F514-8BB2-5969-CB5735E06662}"/>
          </ac:spMkLst>
        </pc:spChg>
        <pc:spChg chg="mod">
          <ac:chgData name="Abels, Patrick" userId="ba666de4-0d21-43a6-8e66-51a18aae1b4a" providerId="ADAL" clId="{9A361866-FF17-4BA2-AEE7-FF5E781C7D7B}" dt="2025-02-01T22:40:00.276" v="1844" actId="20577"/>
          <ac:spMkLst>
            <pc:docMk/>
            <pc:sldMk cId="1086088024" sldId="318"/>
            <ac:spMk id="3" creationId="{F920D2E0-8390-B326-26C3-5E3C622E61CA}"/>
          </ac:spMkLst>
        </pc:spChg>
        <pc:spChg chg="mod">
          <ac:chgData name="Abels, Patrick" userId="ba666de4-0d21-43a6-8e66-51a18aae1b4a" providerId="ADAL" clId="{9A361866-FF17-4BA2-AEE7-FF5E781C7D7B}" dt="2025-02-01T21:51:47.080" v="288" actId="207"/>
          <ac:spMkLst>
            <pc:docMk/>
            <pc:sldMk cId="1086088024" sldId="318"/>
            <ac:spMk id="4" creationId="{C95B98DA-3327-043F-BEFF-58392BEA6097}"/>
          </ac:spMkLst>
        </pc:spChg>
        <pc:spChg chg="add mod">
          <ac:chgData name="Abels, Patrick" userId="ba666de4-0d21-43a6-8e66-51a18aae1b4a" providerId="ADAL" clId="{9A361866-FF17-4BA2-AEE7-FF5E781C7D7B}" dt="2025-02-01T22:32:23.928" v="1542" actId="113"/>
          <ac:spMkLst>
            <pc:docMk/>
            <pc:sldMk cId="1086088024" sldId="318"/>
            <ac:spMk id="5" creationId="{2E020897-F3F8-21C7-37F9-45BC37E7AFEC}"/>
          </ac:spMkLst>
        </pc:spChg>
      </pc:sldChg>
      <pc:sldChg chg="addSp modSp new mod">
        <pc:chgData name="Abels, Patrick" userId="ba666de4-0d21-43a6-8e66-51a18aae1b4a" providerId="ADAL" clId="{9A361866-FF17-4BA2-AEE7-FF5E781C7D7B}" dt="2025-02-01T23:22:55.437" v="2880" actId="20577"/>
        <pc:sldMkLst>
          <pc:docMk/>
          <pc:sldMk cId="3499447726" sldId="319"/>
        </pc:sldMkLst>
        <pc:spChg chg="mod">
          <ac:chgData name="Abels, Patrick" userId="ba666de4-0d21-43a6-8e66-51a18aae1b4a" providerId="ADAL" clId="{9A361866-FF17-4BA2-AEE7-FF5E781C7D7B}" dt="2025-02-01T23:22:55.437" v="2880" actId="20577"/>
          <ac:spMkLst>
            <pc:docMk/>
            <pc:sldMk cId="3499447726" sldId="319"/>
            <ac:spMk id="2" creationId="{7028581B-9827-E009-2BDE-AC7B5554762F}"/>
          </ac:spMkLst>
        </pc:spChg>
        <pc:spChg chg="mod">
          <ac:chgData name="Abels, Patrick" userId="ba666de4-0d21-43a6-8e66-51a18aae1b4a" providerId="ADAL" clId="{9A361866-FF17-4BA2-AEE7-FF5E781C7D7B}" dt="2025-02-01T22:25:04.079" v="1212" actId="20577"/>
          <ac:spMkLst>
            <pc:docMk/>
            <pc:sldMk cId="3499447726" sldId="319"/>
            <ac:spMk id="3" creationId="{87DECB0D-99D3-5DA5-98EF-17BDF3FA8EB4}"/>
          </ac:spMkLst>
        </pc:spChg>
        <pc:graphicFrameChg chg="add mod modGraphic">
          <ac:chgData name="Abels, Patrick" userId="ba666de4-0d21-43a6-8e66-51a18aae1b4a" providerId="ADAL" clId="{9A361866-FF17-4BA2-AEE7-FF5E781C7D7B}" dt="2025-02-01T23:22:40.185" v="2876"/>
          <ac:graphicFrameMkLst>
            <pc:docMk/>
            <pc:sldMk cId="3499447726" sldId="319"/>
            <ac:graphicFrameMk id="4" creationId="{641F098D-C92C-E749-25CD-FE4B997DA2BA}"/>
          </ac:graphicFrameMkLst>
        </pc:graphicFrameChg>
      </pc:sldChg>
      <pc:sldChg chg="modSp new mod">
        <pc:chgData name="Abels, Patrick" userId="ba666de4-0d21-43a6-8e66-51a18aae1b4a" providerId="ADAL" clId="{9A361866-FF17-4BA2-AEE7-FF5E781C7D7B}" dt="2025-02-01T22:27:52.852" v="1492" actId="403"/>
        <pc:sldMkLst>
          <pc:docMk/>
          <pc:sldMk cId="3393363561" sldId="320"/>
        </pc:sldMkLst>
        <pc:spChg chg="mod">
          <ac:chgData name="Abels, Patrick" userId="ba666de4-0d21-43a6-8e66-51a18aae1b4a" providerId="ADAL" clId="{9A361866-FF17-4BA2-AEE7-FF5E781C7D7B}" dt="2025-02-01T22:27:52.852" v="1492" actId="403"/>
          <ac:spMkLst>
            <pc:docMk/>
            <pc:sldMk cId="3393363561" sldId="320"/>
            <ac:spMk id="2" creationId="{97ED48D6-F426-8EBC-E3D0-8DF3C63F76B3}"/>
          </ac:spMkLst>
        </pc:spChg>
        <pc:spChg chg="mod">
          <ac:chgData name="Abels, Patrick" userId="ba666de4-0d21-43a6-8e66-51a18aae1b4a" providerId="ADAL" clId="{9A361866-FF17-4BA2-AEE7-FF5E781C7D7B}" dt="2025-02-01T22:25:32.212" v="1269" actId="20577"/>
          <ac:spMkLst>
            <pc:docMk/>
            <pc:sldMk cId="3393363561" sldId="320"/>
            <ac:spMk id="3" creationId="{1B75F4EB-0BAD-B9DD-FA84-62DF9489875E}"/>
          </ac:spMkLst>
        </pc:spChg>
      </pc:sldChg>
      <pc:sldChg chg="addSp delSp modSp new mod">
        <pc:chgData name="Abels, Patrick" userId="ba666de4-0d21-43a6-8e66-51a18aae1b4a" providerId="ADAL" clId="{9A361866-FF17-4BA2-AEE7-FF5E781C7D7B}" dt="2025-02-01T23:08:24.202" v="2460" actId="20577"/>
        <pc:sldMkLst>
          <pc:docMk/>
          <pc:sldMk cId="2644432827" sldId="321"/>
        </pc:sldMkLst>
        <pc:spChg chg="mod">
          <ac:chgData name="Abels, Patrick" userId="ba666de4-0d21-43a6-8e66-51a18aae1b4a" providerId="ADAL" clId="{9A361866-FF17-4BA2-AEE7-FF5E781C7D7B}" dt="2025-02-01T22:34:59.775" v="1552" actId="20577"/>
          <ac:spMkLst>
            <pc:docMk/>
            <pc:sldMk cId="2644432827" sldId="321"/>
            <ac:spMk id="3" creationId="{BBACD465-50B1-24C2-C404-0E5325414E94}"/>
          </ac:spMkLst>
        </pc:spChg>
        <pc:graphicFrameChg chg="add mod modGraphic">
          <ac:chgData name="Abels, Patrick" userId="ba666de4-0d21-43a6-8e66-51a18aae1b4a" providerId="ADAL" clId="{9A361866-FF17-4BA2-AEE7-FF5E781C7D7B}" dt="2025-02-01T23:08:24.202" v="2460" actId="20577"/>
          <ac:graphicFrameMkLst>
            <pc:docMk/>
            <pc:sldMk cId="2644432827" sldId="321"/>
            <ac:graphicFrameMk id="4" creationId="{A14BE300-F77F-69E1-B586-61BF7AC2E8AF}"/>
          </ac:graphicFrameMkLst>
        </pc:graphicFrameChg>
      </pc:sldChg>
      <pc:sldChg chg="addSp modSp add mod ord">
        <pc:chgData name="Abels, Patrick" userId="ba666de4-0d21-43a6-8e66-51a18aae1b4a" providerId="ADAL" clId="{9A361866-FF17-4BA2-AEE7-FF5E781C7D7B}" dt="2025-02-01T22:57:27.919" v="2340" actId="20577"/>
        <pc:sldMkLst>
          <pc:docMk/>
          <pc:sldMk cId="4178498819" sldId="322"/>
        </pc:sldMkLst>
        <pc:spChg chg="mod">
          <ac:chgData name="Abels, Patrick" userId="ba666de4-0d21-43a6-8e66-51a18aae1b4a" providerId="ADAL" clId="{9A361866-FF17-4BA2-AEE7-FF5E781C7D7B}" dt="2025-02-01T22:57:27.919" v="2340" actId="20577"/>
          <ac:spMkLst>
            <pc:docMk/>
            <pc:sldMk cId="4178498819" sldId="322"/>
            <ac:spMk id="2" creationId="{34D91AB5-712B-89DD-F514-A7E9507F1912}"/>
          </ac:spMkLst>
        </pc:spChg>
        <pc:spChg chg="mod">
          <ac:chgData name="Abels, Patrick" userId="ba666de4-0d21-43a6-8e66-51a18aae1b4a" providerId="ADAL" clId="{9A361866-FF17-4BA2-AEE7-FF5E781C7D7B}" dt="2025-02-01T22:35:05.132" v="1557" actId="6549"/>
          <ac:spMkLst>
            <pc:docMk/>
            <pc:sldMk cId="4178498819" sldId="322"/>
            <ac:spMk id="3" creationId="{99652050-B315-14C7-3626-45DF424920C3}"/>
          </ac:spMkLst>
        </pc:spChg>
        <pc:graphicFrameChg chg="add mod modGraphic">
          <ac:chgData name="Abels, Patrick" userId="ba666de4-0d21-43a6-8e66-51a18aae1b4a" providerId="ADAL" clId="{9A361866-FF17-4BA2-AEE7-FF5E781C7D7B}" dt="2025-02-01T22:56:52.845" v="2319" actId="20577"/>
          <ac:graphicFrameMkLst>
            <pc:docMk/>
            <pc:sldMk cId="4178498819" sldId="322"/>
            <ac:graphicFrameMk id="4" creationId="{9DC50EA9-A7B2-DAD4-DFE7-013D76DA8D85}"/>
          </ac:graphicFrameMkLst>
        </pc:graphicFrameChg>
      </pc:sldChg>
      <pc:sldChg chg="modSp add mod">
        <pc:chgData name="Abels, Patrick" userId="ba666de4-0d21-43a6-8e66-51a18aae1b4a" providerId="ADAL" clId="{9A361866-FF17-4BA2-AEE7-FF5E781C7D7B}" dt="2025-02-01T23:17:01.241" v="2683" actId="20577"/>
        <pc:sldMkLst>
          <pc:docMk/>
          <pc:sldMk cId="688953780" sldId="323"/>
        </pc:sldMkLst>
        <pc:graphicFrameChg chg="mod modGraphic">
          <ac:chgData name="Abels, Patrick" userId="ba666de4-0d21-43a6-8e66-51a18aae1b4a" providerId="ADAL" clId="{9A361866-FF17-4BA2-AEE7-FF5E781C7D7B}" dt="2025-02-01T23:17:01.241" v="2683" actId="20577"/>
          <ac:graphicFrameMkLst>
            <pc:docMk/>
            <pc:sldMk cId="688953780" sldId="323"/>
            <ac:graphicFrameMk id="4" creationId="{19D5F2A8-4E34-9404-BE8C-08ED40E2AB1B}"/>
          </ac:graphicFrameMkLst>
        </pc:graphicFrameChg>
      </pc:sldChg>
      <pc:sldChg chg="modSp add mod">
        <pc:chgData name="Abels, Patrick" userId="ba666de4-0d21-43a6-8e66-51a18aae1b4a" providerId="ADAL" clId="{9A361866-FF17-4BA2-AEE7-FF5E781C7D7B}" dt="2025-02-01T23:21:58.705" v="2852" actId="1038"/>
        <pc:sldMkLst>
          <pc:docMk/>
          <pc:sldMk cId="3880635596" sldId="324"/>
        </pc:sldMkLst>
        <pc:graphicFrameChg chg="mod modGraphic">
          <ac:chgData name="Abels, Patrick" userId="ba666de4-0d21-43a6-8e66-51a18aae1b4a" providerId="ADAL" clId="{9A361866-FF17-4BA2-AEE7-FF5E781C7D7B}" dt="2025-02-01T23:21:58.705" v="2852" actId="1038"/>
          <ac:graphicFrameMkLst>
            <pc:docMk/>
            <pc:sldMk cId="3880635596" sldId="324"/>
            <ac:graphicFrameMk id="4" creationId="{2FB5EB56-D216-C202-E3F4-7B21058F1AC8}"/>
          </ac:graphicFrameMkLst>
        </pc:graphicFrameChg>
      </pc:sldChg>
      <pc:sldChg chg="modSp add del mod">
        <pc:chgData name="Abels, Patrick" userId="ba666de4-0d21-43a6-8e66-51a18aae1b4a" providerId="ADAL" clId="{9A361866-FF17-4BA2-AEE7-FF5E781C7D7B}" dt="2025-02-08T21:21:52.515" v="2913" actId="47"/>
        <pc:sldMkLst>
          <pc:docMk/>
          <pc:sldMk cId="421738094" sldId="325"/>
        </pc:sldMkLst>
        <pc:graphicFrameChg chg="modGraphic">
          <ac:chgData name="Abels, Patrick" userId="ba666de4-0d21-43a6-8e66-51a18aae1b4a" providerId="ADAL" clId="{9A361866-FF17-4BA2-AEE7-FF5E781C7D7B}" dt="2025-02-08T21:20:45.939" v="2898" actId="20577"/>
          <ac:graphicFrameMkLst>
            <pc:docMk/>
            <pc:sldMk cId="421738094" sldId="325"/>
            <ac:graphicFrameMk id="4" creationId="{8F89F391-3552-C5B9-5159-5EA7CB7F1F63}"/>
          </ac:graphicFrameMkLst>
        </pc:graphicFrameChg>
      </pc:sldChg>
      <pc:sldChg chg="modSp add mod ord">
        <pc:chgData name="Abels, Patrick" userId="ba666de4-0d21-43a6-8e66-51a18aae1b4a" providerId="ADAL" clId="{9A361866-FF17-4BA2-AEE7-FF5E781C7D7B}" dt="2025-02-08T21:23:11.181" v="2940" actId="20577"/>
        <pc:sldMkLst>
          <pc:docMk/>
          <pc:sldMk cId="3050469610" sldId="326"/>
        </pc:sldMkLst>
        <pc:graphicFrameChg chg="mod modGraphic">
          <ac:chgData name="Abels, Patrick" userId="ba666de4-0d21-43a6-8e66-51a18aae1b4a" providerId="ADAL" clId="{9A361866-FF17-4BA2-AEE7-FF5E781C7D7B}" dt="2025-02-08T21:23:11.181" v="2940" actId="20577"/>
          <ac:graphicFrameMkLst>
            <pc:docMk/>
            <pc:sldMk cId="3050469610" sldId="326"/>
            <ac:graphicFrameMk id="4" creationId="{281F4123-BA7E-66C5-5AD3-009EA879157B}"/>
          </ac:graphicFrameMkLst>
        </pc:graphicFrameChg>
      </pc:sldChg>
      <pc:sldChg chg="modSp add mod">
        <pc:chgData name="Abels, Patrick" userId="ba666de4-0d21-43a6-8e66-51a18aae1b4a" providerId="ADAL" clId="{9A361866-FF17-4BA2-AEE7-FF5E781C7D7B}" dt="2025-02-08T21:38:26.546" v="3384" actId="1076"/>
        <pc:sldMkLst>
          <pc:docMk/>
          <pc:sldMk cId="394039865" sldId="327"/>
        </pc:sldMkLst>
        <pc:graphicFrameChg chg="mod modGraphic">
          <ac:chgData name="Abels, Patrick" userId="ba666de4-0d21-43a6-8e66-51a18aae1b4a" providerId="ADAL" clId="{9A361866-FF17-4BA2-AEE7-FF5E781C7D7B}" dt="2025-02-08T21:38:26.546" v="3384" actId="1076"/>
          <ac:graphicFrameMkLst>
            <pc:docMk/>
            <pc:sldMk cId="394039865" sldId="327"/>
            <ac:graphicFrameMk id="4" creationId="{1A0BFD99-E951-7CF7-E18A-1BB10F970AFD}"/>
          </ac:graphicFrameMkLst>
        </pc:graphicFrameChg>
      </pc:sldChg>
      <pc:sldChg chg="modSp add mod">
        <pc:chgData name="Abels, Patrick" userId="ba666de4-0d21-43a6-8e66-51a18aae1b4a" providerId="ADAL" clId="{9A361866-FF17-4BA2-AEE7-FF5E781C7D7B}" dt="2025-02-08T21:39:39.521" v="3416" actId="20577"/>
        <pc:sldMkLst>
          <pc:docMk/>
          <pc:sldMk cId="3368378782" sldId="328"/>
        </pc:sldMkLst>
        <pc:graphicFrameChg chg="mod modGraphic">
          <ac:chgData name="Abels, Patrick" userId="ba666de4-0d21-43a6-8e66-51a18aae1b4a" providerId="ADAL" clId="{9A361866-FF17-4BA2-AEE7-FF5E781C7D7B}" dt="2025-02-08T21:39:39.521" v="3416" actId="20577"/>
          <ac:graphicFrameMkLst>
            <pc:docMk/>
            <pc:sldMk cId="3368378782" sldId="328"/>
            <ac:graphicFrameMk id="4" creationId="{BD9B9691-F975-0370-1BED-CE93C9DCB61D}"/>
          </ac:graphicFrameMkLst>
        </pc:graphicFrameChg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8:46:39.623" v="520" actId="1038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</pc:sldChg>
      <pc:sldChg chg="addSp modSp mod">
        <pc:chgData name="Abels, Patrick" userId="ba666de4-0d21-43a6-8e66-51a18aae1b4a" providerId="ADAL" clId="{BD6A00C3-A9D0-4B8C-B53D-818D83EC183B}" dt="2024-07-24T08:06:16.919" v="482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</pc:sldChg>
      <pc:sldChg chg="addSp delSp modSp mod modAnim">
        <pc:chgData name="Abels, Patrick" userId="ba666de4-0d21-43a6-8e66-51a18aae1b4a" providerId="ADAL" clId="{BD6A00C3-A9D0-4B8C-B53D-818D83EC183B}" dt="2024-07-24T08:46:39.623" v="520" actId="1038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2C45B787-2C01-4CEF-AD18-33033F1E6DEC}"/>
    <pc:docChg chg="undo custSel addSld delSld modSld sldOrd modMainMaster">
      <pc:chgData name="Abels, Patrick" userId="ba666de4-0d21-43a6-8e66-51a18aae1b4a" providerId="ADAL" clId="{2C45B787-2C01-4CEF-AD18-33033F1E6DEC}" dt="2025-01-28T22:00:12.050" v="2470" actId="20577"/>
      <pc:docMkLst>
        <pc:docMk/>
      </pc:docMkLst>
      <pc:sldChg chg="del">
        <pc:chgData name="Abels, Patrick" userId="ba666de4-0d21-43a6-8e66-51a18aae1b4a" providerId="ADAL" clId="{2C45B787-2C01-4CEF-AD18-33033F1E6DEC}" dt="2025-01-27T20:15:51.256" v="36" actId="47"/>
        <pc:sldMkLst>
          <pc:docMk/>
          <pc:sldMk cId="1777212815" sldId="293"/>
        </pc:sldMkLst>
      </pc:sldChg>
      <pc:sldChg chg="del">
        <pc:chgData name="Abels, Patrick" userId="ba666de4-0d21-43a6-8e66-51a18aae1b4a" providerId="ADAL" clId="{2C45B787-2C01-4CEF-AD18-33033F1E6DEC}" dt="2025-01-27T20:14:22.782" v="1" actId="4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2C45B787-2C01-4CEF-AD18-33033F1E6DEC}" dt="2025-01-28T21:56:13.540" v="2364" actId="114"/>
        <pc:sldMkLst>
          <pc:docMk/>
          <pc:sldMk cId="4259948035" sldId="304"/>
        </pc:sldMkLst>
        <pc:spChg chg="mod">
          <ac:chgData name="Abels, Patrick" userId="ba666de4-0d21-43a6-8e66-51a18aae1b4a" providerId="ADAL" clId="{2C45B787-2C01-4CEF-AD18-33033F1E6DEC}" dt="2025-01-28T21:56:13.540" v="2364" actId="114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2C45B787-2C01-4CEF-AD18-33033F1E6DEC}" dt="2025-01-28T21:58:13.924" v="2367" actId="47"/>
        <pc:sldMkLst>
          <pc:docMk/>
          <pc:sldMk cId="3358983006" sldId="305"/>
        </pc:sldMkLst>
      </pc:sldChg>
      <pc:sldChg chg="del">
        <pc:chgData name="Abels, Patrick" userId="ba666de4-0d21-43a6-8e66-51a18aae1b4a" providerId="ADAL" clId="{2C45B787-2C01-4CEF-AD18-33033F1E6DEC}" dt="2025-01-27T20:15:52.160" v="37" actId="47"/>
        <pc:sldMkLst>
          <pc:docMk/>
          <pc:sldMk cId="1934247724" sldId="306"/>
        </pc:sldMkLst>
      </pc:sldChg>
      <pc:sldChg chg="modSp new add del mod">
        <pc:chgData name="Abels, Patrick" userId="ba666de4-0d21-43a6-8e66-51a18aae1b4a" providerId="ADAL" clId="{2C45B787-2C01-4CEF-AD18-33033F1E6DEC}" dt="2025-01-27T20:15:44.092" v="35" actId="113"/>
        <pc:sldMkLst>
          <pc:docMk/>
          <pc:sldMk cId="3308360042" sldId="307"/>
        </pc:sldMkLst>
        <pc:spChg chg="mod">
          <ac:chgData name="Abels, Patrick" userId="ba666de4-0d21-43a6-8e66-51a18aae1b4a" providerId="ADAL" clId="{2C45B787-2C01-4CEF-AD18-33033F1E6DEC}" dt="2025-01-27T20:15:44.092" v="35" actId="113"/>
          <ac:spMkLst>
            <pc:docMk/>
            <pc:sldMk cId="3308360042" sldId="307"/>
            <ac:spMk id="2" creationId="{0A465A82-A568-CFCC-626C-B939BED71AED}"/>
          </ac:spMkLst>
        </pc:spChg>
      </pc:sldChg>
      <pc:sldChg chg="modSp new del mod">
        <pc:chgData name="Abels, Patrick" userId="ba666de4-0d21-43a6-8e66-51a18aae1b4a" providerId="ADAL" clId="{2C45B787-2C01-4CEF-AD18-33033F1E6DEC}" dt="2025-01-28T20:32:35.395" v="112" actId="47"/>
        <pc:sldMkLst>
          <pc:docMk/>
          <pc:sldMk cId="3400574960" sldId="308"/>
        </pc:sldMkLst>
      </pc:sldChg>
      <pc:sldChg chg="addSp delSp modSp new mod addAnim delAnim modAnim">
        <pc:chgData name="Abels, Patrick" userId="ba666de4-0d21-43a6-8e66-51a18aae1b4a" providerId="ADAL" clId="{2C45B787-2C01-4CEF-AD18-33033F1E6DEC}" dt="2025-01-28T21:00:35.589" v="1048" actId="207"/>
        <pc:sldMkLst>
          <pc:docMk/>
          <pc:sldMk cId="3941384217" sldId="309"/>
        </pc:sldMkLst>
        <pc:spChg chg="mod">
          <ac:chgData name="Abels, Patrick" userId="ba666de4-0d21-43a6-8e66-51a18aae1b4a" providerId="ADAL" clId="{2C45B787-2C01-4CEF-AD18-33033F1E6DEC}" dt="2025-01-28T20:32:53.191" v="139" actId="20577"/>
          <ac:spMkLst>
            <pc:docMk/>
            <pc:sldMk cId="3941384217" sldId="309"/>
            <ac:spMk id="3" creationId="{F55D468A-6A7F-09B5-A383-4CC3FDF8D3CD}"/>
          </ac:spMkLst>
        </pc:spChg>
        <pc:spChg chg="mod">
          <ac:chgData name="Abels, Patrick" userId="ba666de4-0d21-43a6-8e66-51a18aae1b4a" providerId="ADAL" clId="{2C45B787-2C01-4CEF-AD18-33033F1E6DEC}" dt="2025-01-28T20:37:29.835" v="298" actId="207"/>
          <ac:spMkLst>
            <pc:docMk/>
            <pc:sldMk cId="3941384217" sldId="309"/>
            <ac:spMk id="4" creationId="{8C44E92A-4888-3126-1FBB-8BD440E599E1}"/>
          </ac:spMkLst>
        </pc:spChg>
      </pc:sldChg>
      <pc:sldChg chg="addSp modSp add mod modAnim">
        <pc:chgData name="Abels, Patrick" userId="ba666de4-0d21-43a6-8e66-51a18aae1b4a" providerId="ADAL" clId="{2C45B787-2C01-4CEF-AD18-33033F1E6DEC}" dt="2025-01-28T21:01:05.948" v="1049" actId="207"/>
        <pc:sldMkLst>
          <pc:docMk/>
          <pc:sldMk cId="1882043921" sldId="310"/>
        </pc:sldMkLst>
      </pc:sldChg>
      <pc:sldChg chg="modSp add mod">
        <pc:chgData name="Abels, Patrick" userId="ba666de4-0d21-43a6-8e66-51a18aae1b4a" providerId="ADAL" clId="{2C45B787-2C01-4CEF-AD18-33033F1E6DEC}" dt="2025-01-28T21:01:11.264" v="1050" actId="207"/>
        <pc:sldMkLst>
          <pc:docMk/>
          <pc:sldMk cId="3138179062" sldId="311"/>
        </pc:sldMkLst>
      </pc:sldChg>
      <pc:sldChg chg="addSp delSp modSp new mod modAnim">
        <pc:chgData name="Abels, Patrick" userId="ba666de4-0d21-43a6-8e66-51a18aae1b4a" providerId="ADAL" clId="{2C45B787-2C01-4CEF-AD18-33033F1E6DEC}" dt="2025-01-28T21:38:55.869" v="1958"/>
        <pc:sldMkLst>
          <pc:docMk/>
          <pc:sldMk cId="1850063589" sldId="312"/>
        </pc:sldMkLst>
      </pc:sldChg>
      <pc:sldChg chg="addSp modSp new mod">
        <pc:chgData name="Abels, Patrick" userId="ba666de4-0d21-43a6-8e66-51a18aae1b4a" providerId="ADAL" clId="{2C45B787-2C01-4CEF-AD18-33033F1E6DEC}" dt="2025-01-28T21:45:15.899" v="2163" actId="1076"/>
        <pc:sldMkLst>
          <pc:docMk/>
          <pc:sldMk cId="3774974245" sldId="313"/>
        </pc:sldMkLst>
      </pc:sldChg>
      <pc:sldChg chg="new del">
        <pc:chgData name="Abels, Patrick" userId="ba666de4-0d21-43a6-8e66-51a18aae1b4a" providerId="ADAL" clId="{2C45B787-2C01-4CEF-AD18-33033F1E6DEC}" dt="2025-01-28T21:13:30.730" v="1272" actId="680"/>
        <pc:sldMkLst>
          <pc:docMk/>
          <pc:sldMk cId="4041206498" sldId="313"/>
        </pc:sldMkLst>
      </pc:sldChg>
      <pc:sldChg chg="addSp modSp new mod">
        <pc:chgData name="Abels, Patrick" userId="ba666de4-0d21-43a6-8e66-51a18aae1b4a" providerId="ADAL" clId="{2C45B787-2C01-4CEF-AD18-33033F1E6DEC}" dt="2025-01-28T21:49:44.591" v="2276" actId="1076"/>
        <pc:sldMkLst>
          <pc:docMk/>
          <pc:sldMk cId="3873359218" sldId="314"/>
        </pc:sldMkLst>
      </pc:sldChg>
      <pc:sldChg chg="addSp modSp new mod modTransition">
        <pc:chgData name="Abels, Patrick" userId="ba666de4-0d21-43a6-8e66-51a18aae1b4a" providerId="ADAL" clId="{2C45B787-2C01-4CEF-AD18-33033F1E6DEC}" dt="2025-01-28T21:56:26.700" v="2365"/>
        <pc:sldMkLst>
          <pc:docMk/>
          <pc:sldMk cId="480410903" sldId="315"/>
        </pc:sldMkLst>
      </pc:sldChg>
      <pc:sldChg chg="addSp modSp add mod ord modTransition">
        <pc:chgData name="Abels, Patrick" userId="ba666de4-0d21-43a6-8e66-51a18aae1b4a" providerId="ADAL" clId="{2C45B787-2C01-4CEF-AD18-33033F1E6DEC}" dt="2025-01-28T21:56:26.700" v="2365"/>
        <pc:sldMkLst>
          <pc:docMk/>
          <pc:sldMk cId="628429036" sldId="316"/>
        </pc:sldMkLst>
      </pc:sldChg>
      <pc:sldChg chg="modSp new mod">
        <pc:chgData name="Abels, Patrick" userId="ba666de4-0d21-43a6-8e66-51a18aae1b4a" providerId="ADAL" clId="{2C45B787-2C01-4CEF-AD18-33033F1E6DEC}" dt="2025-01-28T22:00:12.050" v="2470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2C45B787-2C01-4CEF-AD18-33033F1E6DEC}" dt="2025-01-28T22:00:12.050" v="2470" actId="20577"/>
          <ac:spMkLst>
            <pc:docMk/>
            <pc:sldMk cId="3906515469" sldId="317"/>
            <ac:spMk id="2" creationId="{1D1031C0-7E4A-2C85-1B48-20E7465FD1CC}"/>
          </ac:spMkLst>
        </pc:spChg>
      </pc:sldChg>
      <pc:sldMasterChg chg="modSldLayout">
        <pc:chgData name="Abels, Patrick" userId="ba666de4-0d21-43a6-8e66-51a18aae1b4a" providerId="ADAL" clId="{2C45B787-2C01-4CEF-AD18-33033F1E6DEC}" dt="2025-01-28T21:56:26.700" v="2365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2C45B787-2C01-4CEF-AD18-33033F1E6DEC}" dt="2025-01-28T20:35:07.904" v="228" actId="404"/>
          <pc:sldLayoutMkLst>
            <pc:docMk/>
            <pc:sldMasterMk cId="1610205472" sldId="2147483671"/>
            <pc:sldLayoutMk cId="283652769" sldId="2147483676"/>
          </pc:sldLayoutMkLst>
          <pc:spChg chg="mod">
            <ac:chgData name="Abels, Patrick" userId="ba666de4-0d21-43a6-8e66-51a18aae1b4a" providerId="ADAL" clId="{2C45B787-2C01-4CEF-AD18-33033F1E6DEC}" dt="2025-01-28T20:35:07.904" v="228" actId="404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54.571" v="226" actId="404"/>
          <pc:sldLayoutMkLst>
            <pc:docMk/>
            <pc:sldMasterMk cId="1610205472" sldId="2147483671"/>
            <pc:sldLayoutMk cId="2741195092" sldId="2147483680"/>
          </pc:sldLayoutMkLst>
          <pc:spChg chg="mod">
            <ac:chgData name="Abels, Patrick" userId="ba666de4-0d21-43a6-8e66-51a18aae1b4a" providerId="ADAL" clId="{2C45B787-2C01-4CEF-AD18-33033F1E6DEC}" dt="2025-01-28T20:34:54.571" v="226" actId="404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45.538" v="225" actId="40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2C45B787-2C01-4CEF-AD18-33033F1E6DEC}" dt="2025-01-28T20:31:12.194" v="85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45.538" v="225" actId="403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  <pc:sldLayoutChg chg="addSp modSp modTransition">
          <pc:chgData name="Abels, Patrick" userId="ba666de4-0d21-43a6-8e66-51a18aae1b4a" providerId="ADAL" clId="{2C45B787-2C01-4CEF-AD18-33033F1E6DEC}" dt="2025-01-28T21:56:26.700" v="2365"/>
          <pc:sldLayoutMkLst>
            <pc:docMk/>
            <pc:sldMasterMk cId="1610205472" sldId="2147483671"/>
            <pc:sldLayoutMk cId="3228861618" sldId="2147483687"/>
          </pc:sldLayoutMkLst>
          <pc:spChg chg="add mod">
            <ac:chgData name="Abels, Patrick" userId="ba666de4-0d21-43a6-8e66-51a18aae1b4a" providerId="ADAL" clId="{2C45B787-2C01-4CEF-AD18-33033F1E6DEC}" dt="2025-01-28T20:30:57.445" v="84"/>
            <ac:spMkLst>
              <pc:docMk/>
              <pc:sldMasterMk cId="1610205472" sldId="2147483671"/>
              <pc:sldLayoutMk cId="3228861618" sldId="2147483687"/>
              <ac:spMk id="4" creationId="{80410F9E-077B-F7AD-130C-9E838916DB06}"/>
            </ac:spMkLst>
          </pc:spChg>
          <pc:spChg chg="mod">
            <ac:chgData name="Abels, Patrick" userId="ba666de4-0d21-43a6-8e66-51a18aae1b4a" providerId="ADAL" clId="{2C45B787-2C01-4CEF-AD18-33033F1E6DEC}" dt="2025-01-28T20:35:01.531" v="227" actId="404"/>
            <ac:spMkLst>
              <pc:docMk/>
              <pc:sldMasterMk cId="1610205472" sldId="2147483671"/>
              <pc:sldLayoutMk cId="3228861618" sldId="2147483687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2C45B787-2C01-4CEF-AD18-33033F1E6DEC}" dt="2025-01-28T20:30:57.445" v="84"/>
            <ac:picMkLst>
              <pc:docMk/>
              <pc:sldMasterMk cId="1610205472" sldId="2147483671"/>
              <pc:sldLayoutMk cId="3228861618" sldId="2147483687"/>
              <ac:picMk id="6" creationId="{1E6F2764-F2C5-60DA-26D4-D177D0DB89CC}"/>
            </ac:picMkLst>
          </pc:picChg>
        </pc:sldLayoutChg>
        <pc:sldLayoutChg chg="addSp modSp mod">
          <pc:chgData name="Abels, Patrick" userId="ba666de4-0d21-43a6-8e66-51a18aae1b4a" providerId="ADAL" clId="{2C45B787-2C01-4CEF-AD18-33033F1E6DEC}" dt="2025-01-28T20:34:36.306" v="215" actId="404"/>
          <pc:sldLayoutMkLst>
            <pc:docMk/>
            <pc:sldMasterMk cId="1610205472" sldId="2147483671"/>
            <pc:sldLayoutMk cId="1612882208" sldId="2147483688"/>
          </pc:sldLayoutMkLst>
          <pc:spChg chg="add mod">
            <ac:chgData name="Abels, Patrick" userId="ba666de4-0d21-43a6-8e66-51a18aae1b4a" providerId="ADAL" clId="{2C45B787-2C01-4CEF-AD18-33033F1E6DEC}" dt="2025-01-28T20:34:09.862" v="211" actId="1035"/>
            <ac:spMkLst>
              <pc:docMk/>
              <pc:sldMasterMk cId="1610205472" sldId="2147483671"/>
              <pc:sldLayoutMk cId="1612882208" sldId="2147483688"/>
              <ac:spMk id="2" creationId="{E7144AB9-2B00-DAB3-7745-28835A07D0EF}"/>
            </ac:spMkLst>
          </pc:spChg>
          <pc:spChg chg="mod">
            <ac:chgData name="Abels, Patrick" userId="ba666de4-0d21-43a6-8e66-51a18aae1b4a" providerId="ADAL" clId="{2C45B787-2C01-4CEF-AD18-33033F1E6DEC}" dt="2025-01-28T20:31:42.371" v="89" actId="113"/>
            <ac:spMkLst>
              <pc:docMk/>
              <pc:sldMasterMk cId="1610205472" sldId="2147483671"/>
              <pc:sldLayoutMk cId="1612882208" sldId="2147483688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36.306" v="215" actId="404"/>
            <ac:spMkLst>
              <pc:docMk/>
              <pc:sldMasterMk cId="1610205472" sldId="2147483671"/>
              <pc:sldLayoutMk cId="1612882208" sldId="2147483688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C54D4619-AC73-2F4E-9DCC-CD79AB17386B}"/>
    <pc:docChg chg="modSld">
      <pc:chgData name="Abels, Patrick" userId="ba666de4-0d21-43a6-8e66-51a18aae1b4a" providerId="ADAL" clId="{C54D4619-AC73-2F4E-9DCC-CD79AB17386B}" dt="2024-10-29T13:30:55.003" v="18" actId="1035"/>
      <pc:docMkLst>
        <pc:docMk/>
      </pc:docMkLst>
      <pc:sldChg chg="modSp">
        <pc:chgData name="Abels, Patrick" userId="ba666de4-0d21-43a6-8e66-51a18aae1b4a" providerId="ADAL" clId="{C54D4619-AC73-2F4E-9DCC-CD79AB17386B}" dt="2024-10-29T13:30:55.003" v="18" actId="1035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02/08/2025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747158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2311977"/>
            <a:ext cx="11915775" cy="42770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7144AB9-2B00-DAB3-7745-28835A07D0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8112" y="1433670"/>
            <a:ext cx="11915775" cy="55620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128822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80410F9E-077B-F7AD-130C-9E838916DB06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E6F2764-F2C5-60DA-26D4-D177D0DB8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61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88" r:id="rId6"/>
    <p:sldLayoutId id="2147483676" r:id="rId7"/>
    <p:sldLayoutId id="2147483687" r:id="rId8"/>
    <p:sldLayoutId id="2147483679" r:id="rId9"/>
    <p:sldLayoutId id="2147483680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Q4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856C6-1F51-577C-5222-51654138B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2B233-4DDF-2574-F970-DB0E16FB8F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A0BFD99-E951-7CF7-E18A-1BB10F970A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3734839"/>
                  </p:ext>
                </p:extLst>
              </p:nvPr>
            </p:nvGraphicFramePr>
            <p:xfrm>
              <a:off x="519325" y="2518829"/>
              <a:ext cx="11153350" cy="3237438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115335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536827211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2810809121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328576925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055561239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74063799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793840166"/>
                        </a:ext>
                      </a:extLst>
                    </a:gridCol>
                  </a:tblGrid>
                  <a:tr h="102491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Involu</a:t>
                          </a:r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-</a:t>
                          </a:r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tions</a:t>
                          </a:r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Komplementär-gesetz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Idempotenz-gesetz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Neutralitäts-gesetz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Extremalgesetz</a:t>
                          </a:r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102491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DE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A0BFD99-E951-7CF7-E18A-1BB10F970A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3734839"/>
                  </p:ext>
                </p:extLst>
              </p:nvPr>
            </p:nvGraphicFramePr>
            <p:xfrm>
              <a:off x="519325" y="2518829"/>
              <a:ext cx="11153350" cy="3237438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115335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536827211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2810809121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328576925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055561239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174063799"/>
                        </a:ext>
                      </a:extLst>
                    </a:gridCol>
                    <a:gridCol w="1115335">
                      <a:extLst>
                        <a:ext uri="{9D8B030D-6E8A-4147-A177-3AD203B41FA5}">
                          <a16:colId xmlns:a16="http://schemas.microsoft.com/office/drawing/2014/main" val="793840166"/>
                        </a:ext>
                      </a:extLst>
                    </a:gridCol>
                  </a:tblGrid>
                  <a:tr h="102491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Involu</a:t>
                          </a:r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-</a:t>
                          </a:r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tions</a:t>
                          </a:r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Komplementär-gesetz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Idempotenz-gesetz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Neutralitäts-gesetz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Extremalgesetz</a:t>
                          </a:r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102491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9408" r="-9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99408" r="-8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99408" r="-7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000" t="-99408" r="-6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0000" t="-99408" r="-5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0000" t="-99408" r="-4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0000" t="-99408" r="-3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00000" t="-99408" r="-2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0000" t="-99408" r="-100546" b="-115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00000" t="-99408" r="-546" b="-1159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0398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A947A-398E-B4DF-7538-D5EA3C7BE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16C6D7-A2C2-9245-A8AA-B6F28BE8DC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Beweise </a:t>
            </a:r>
            <a:r>
              <a:rPr lang="de-DE" b="1" dirty="0"/>
              <a:t>alle</a:t>
            </a:r>
            <a:r>
              <a:rPr lang="de-DE" dirty="0"/>
              <a:t> </a:t>
            </a:r>
            <a:r>
              <a:rPr lang="de-DE"/>
              <a:t>Gesetze mithilfe je </a:t>
            </a:r>
            <a:r>
              <a:rPr lang="de-DE" dirty="0"/>
              <a:t>einer Wertetabelle.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3E86F-98C7-EE2F-0A75-CEB55D9F9E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D9B9691-F975-0370-1BED-CE93C9DCB6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780053"/>
                  </p:ext>
                </p:extLst>
              </p:nvPr>
            </p:nvGraphicFramePr>
            <p:xfrm>
              <a:off x="2089377" y="2520042"/>
              <a:ext cx="8013246" cy="37773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874898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De </a:t>
                          </a:r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Morgan‘sche</a:t>
                          </a:r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 Gesetze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8748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¬(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¬(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D9B9691-F975-0370-1BED-CE93C9DCB6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780053"/>
                  </p:ext>
                </p:extLst>
              </p:nvPr>
            </p:nvGraphicFramePr>
            <p:xfrm>
              <a:off x="2089377" y="2520042"/>
              <a:ext cx="8013246" cy="37773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874898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De </a:t>
                          </a:r>
                          <a:r>
                            <a:rPr lang="de-DE" dirty="0" err="1">
                              <a:solidFill>
                                <a:schemeClr val="bg1"/>
                              </a:solidFill>
                            </a:rPr>
                            <a:t>Morgan‘sche</a:t>
                          </a:r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 Gesetze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87489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000" r="-501370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545" t="-100000" r="-399091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457" t="-100000" r="-300913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457" t="-100000" r="-200913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8636" t="-100000" r="-100000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0913" t="-100000" r="-457" b="-2340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6837878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7ED48D6-F426-8EBC-E3D0-8DF3C63F76B3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Zeige, dass folgende Gleichung gilt:</a:t>
                </a:r>
              </a:p>
              <a:p>
                <a:endParaRPr lang="de-D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3600" dirty="0"/>
              </a:p>
              <a:p>
                <a:endParaRPr lang="de-DE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dirty="0"/>
                  <a:t>… durch Anwendung einer </a:t>
                </a:r>
                <a:r>
                  <a:rPr lang="de-DE" b="1" dirty="0"/>
                  <a:t>Wertetabelle</a:t>
                </a:r>
                <a:r>
                  <a:rPr lang="de-DE" dirty="0"/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dirty="0"/>
                  <a:t>… durch Anwendung von </a:t>
                </a:r>
                <a:r>
                  <a:rPr lang="de-DE" b="1" dirty="0"/>
                  <a:t>Booleschen Gesetzen</a:t>
                </a:r>
                <a:r>
                  <a:rPr lang="de-DE" dirty="0"/>
                  <a:t>.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7ED48D6-F426-8EBC-E3D0-8DF3C63F76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606" t="-1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5F4EB-0BAD-B9DD-FA84-62DF948987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</p:spTree>
    <p:extLst>
      <p:ext uri="{BB962C8B-B14F-4D97-AF65-F5344CB8AC3E}">
        <p14:creationId xmlns:p14="http://schemas.microsoft.com/office/powerpoint/2010/main" val="339336356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DD816-9376-2DAD-44FA-B89BBD7DC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34D91AB5-712B-89DD-F514-A7E9507F191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de-DE" sz="16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⋅(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600" dirty="0"/>
              </a:p>
              <a:p>
                <a:pPr>
                  <a:lnSpc>
                    <a:spcPct val="150000"/>
                  </a:lnSpc>
                </a:pPr>
                <a:r>
                  <a:rPr lang="de-DE" sz="1600" b="0" dirty="0"/>
                  <a:t>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⋅(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600" dirty="0"/>
                  <a:t>		// Kommutativ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1600" b="0" dirty="0"/>
                  <a:t>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⋅(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600" dirty="0"/>
                  <a:t>		// Distributiv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1600" b="0" dirty="0"/>
                  <a:t>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16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1600" dirty="0"/>
                  <a:t>	// Distributiv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1600" dirty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  <m:r>
                      <a:rPr lang="de-DE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de-DE" sz="1600" dirty="0"/>
                  <a:t>	// Assoziativ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1600" dirty="0"/>
                  <a:t>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  <m:r>
                      <a:rPr lang="de-DE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de-DE" sz="1600" dirty="0"/>
                  <a:t>		// Absorption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1600" b="0" dirty="0"/>
                  <a:t>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600" dirty="0"/>
                  <a:t>		// Distributiv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1600" b="0" dirty="0"/>
                  <a:t>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+(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600" dirty="0"/>
                  <a:t>		// Kommutativ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34D91AB5-712B-89DD-F514-A7E9507F19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52050-B315-14C7-3626-45DF424920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9DC50EA9-A7B2-DAD4-DFE7-013D76DA8D8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4149379"/>
                  </p:ext>
                </p:extLst>
              </p:nvPr>
            </p:nvGraphicFramePr>
            <p:xfrm>
              <a:off x="6041254" y="1915887"/>
              <a:ext cx="5693545" cy="441415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484732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468085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435429">
                      <a:extLst>
                        <a:ext uri="{9D8B030D-6E8A-4147-A177-3AD203B41FA5}">
                          <a16:colId xmlns:a16="http://schemas.microsoft.com/office/drawing/2014/main" val="1993179537"/>
                        </a:ext>
                      </a:extLst>
                    </a:gridCol>
                    <a:gridCol w="219347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2111828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</a:tblGrid>
                  <a:tr h="7877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d>
                                  <m:dPr>
                                    <m:ctrlP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⋅(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d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sz="1400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5903089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1684724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9379485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66434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9DC50EA9-A7B2-DAD4-DFE7-013D76DA8D8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4149379"/>
                  </p:ext>
                </p:extLst>
              </p:nvPr>
            </p:nvGraphicFramePr>
            <p:xfrm>
              <a:off x="6041254" y="1915887"/>
              <a:ext cx="5693545" cy="441415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484732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468085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435429">
                      <a:extLst>
                        <a:ext uri="{9D8B030D-6E8A-4147-A177-3AD203B41FA5}">
                          <a16:colId xmlns:a16="http://schemas.microsoft.com/office/drawing/2014/main" val="1993179537"/>
                        </a:ext>
                      </a:extLst>
                    </a:gridCol>
                    <a:gridCol w="219347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2111828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</a:tblGrid>
                  <a:tr h="78777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1067500" b="-462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5263" r="-1023684" b="-462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6667" r="-980556" b="-462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3333" r="-96111" b="-462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69942" b="-4627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5903089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1684724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9379485"/>
                      </a:ext>
                    </a:extLst>
                  </a:tr>
                  <a:tr h="4532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4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664347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78498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Boolesche</a:t>
            </a:r>
            <a:r>
              <a:rPr lang="en-GB" sz="8000" dirty="0"/>
              <a:t> Algebra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Beweise oder widerlege die folgende Formel unter Benutzung von Boolescher Algebra. </a:t>
                </a:r>
              </a:p>
              <a:p>
                <a:r>
                  <a:rPr lang="de-DE" dirty="0"/>
                  <a:t>Gib dabei in jedem Schritt das benutzte Boolesche Gesetz an.</a:t>
                </a:r>
              </a:p>
              <a:p>
                <a:endParaRPr lang="de-D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¬</m:t>
                      </m:r>
                      <m:d>
                        <m:dPr>
                          <m:ctrlPr>
                            <a:rPr lang="de-DE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¬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+¬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¬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+¬(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+¬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)+(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36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551" t="-1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5154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465A82-A568-CFCC-626C-B939BED71A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 dirty="0"/>
              <a:t>Boolesche Algebra</a:t>
            </a:r>
            <a:r>
              <a:rPr lang="de-DE" dirty="0"/>
              <a:t>:</a:t>
            </a:r>
          </a:p>
          <a:p>
            <a:r>
              <a:rPr lang="de-DE" dirty="0"/>
              <a:t>L</a:t>
            </a:r>
            <a:r>
              <a:rPr lang="de-DE" dirty="0">
                <a:solidFill>
                  <a:schemeClr val="bg1"/>
                </a:solidFill>
              </a:rPr>
              <a:t>ogische </a:t>
            </a:r>
            <a:r>
              <a:rPr lang="de-DE" dirty="0">
                <a:solidFill>
                  <a:srgbClr val="FFC000"/>
                </a:solidFill>
              </a:rPr>
              <a:t>Grundschaltungen</a:t>
            </a:r>
          </a:p>
        </p:txBody>
      </p:sp>
    </p:spTree>
    <p:extLst>
      <p:ext uri="{BB962C8B-B14F-4D97-AF65-F5344CB8AC3E}">
        <p14:creationId xmlns:p14="http://schemas.microsoft.com/office/powerpoint/2010/main" val="330836004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D468A-6A7F-09B5-A383-4CC3FDF8D3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Logische Grundschaltungen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4E92A-4888-3126-1FBB-8BD440E599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Wertetabelle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07A75770-A02A-7322-152B-21F268F7C42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8864921"/>
                  </p:ext>
                </p:extLst>
              </p:nvPr>
            </p:nvGraphicFramePr>
            <p:xfrm>
              <a:off x="753836" y="2291443"/>
              <a:ext cx="10684328" cy="3858986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2338297532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898419769"/>
                        </a:ext>
                      </a:extLst>
                    </a:gridCol>
                  </a:tblGrid>
                  <a:tr h="11632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>
                              <a:solidFill>
                                <a:schemeClr val="bg1"/>
                              </a:solidFill>
                            </a:rPr>
                            <a:t>NOT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0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>
                              <a:solidFill>
                                <a:schemeClr val="bg1"/>
                              </a:solidFill>
                            </a:rPr>
                            <a:t>AND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>
                              <a:solidFill>
                                <a:schemeClr val="bg1"/>
                              </a:solidFill>
                            </a:rPr>
                            <a:t>OR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0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0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𝐲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>
                              <a:solidFill>
                                <a:schemeClr val="bg1"/>
                              </a:solidFill>
                            </a:rPr>
                            <a:t>XOR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⊕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>
                              <a:solidFill>
                                <a:schemeClr val="bg1"/>
                              </a:solidFill>
                            </a:rPr>
                            <a:t>NAND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↑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1" dirty="0">
                              <a:solidFill>
                                <a:schemeClr val="bg1"/>
                              </a:solidFill>
                            </a:rPr>
                            <a:t>NOR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↓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07A75770-A02A-7322-152B-21F268F7C42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8864921"/>
                  </p:ext>
                </p:extLst>
              </p:nvPr>
            </p:nvGraphicFramePr>
            <p:xfrm>
              <a:off x="753836" y="2291443"/>
              <a:ext cx="10684328" cy="3858986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2338297532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898419769"/>
                        </a:ext>
                      </a:extLst>
                    </a:gridCol>
                  </a:tblGrid>
                  <a:tr h="116323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700913" b="-2324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545" r="-597727" b="-2324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457" r="-500457" b="-2324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457" r="-400457" b="-2324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0457" r="-300457" b="-2324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8182" r="-199091" b="-2324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0913" r="-100000" b="-2324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00913" b="-2324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1384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AF5808E-F514-8BB2-5969-CB5735E0666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3" y="2094257"/>
                <a:ext cx="6017758" cy="4277004"/>
              </a:xfrm>
            </p:spPr>
            <p:txBody>
              <a:bodyPr anchor="t"/>
              <a:lstStyle/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Kommutativ</a:t>
                </a:r>
                <a:r>
                  <a:rPr lang="de-DE" sz="1600" dirty="0"/>
                  <a:t>: 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dirty="0"/>
              </a:p>
              <a:p>
                <a:pPr algn="l"/>
                <a:r>
                  <a:rPr lang="de-DE" sz="1600" dirty="0"/>
                  <a:t>	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b="0" dirty="0"/>
              </a:p>
              <a:p>
                <a:pPr algn="l"/>
                <a:endParaRPr lang="de-DE" sz="1600" b="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Assoziativ</a:t>
                </a:r>
                <a:r>
                  <a:rPr lang="de-DE" sz="1600" dirty="0"/>
                  <a:t>: 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600" dirty="0"/>
              </a:p>
              <a:p>
                <a:pPr algn="l"/>
                <a:r>
                  <a:rPr lang="de-DE" sz="1600" dirty="0"/>
                  <a:t>			</a:t>
                </a:r>
                <a14:m>
                  <m:oMath xmlns:m="http://schemas.openxmlformats.org/officeDocument/2006/math">
                    <m:r>
                      <a:rPr lang="de-DE" sz="16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600" b="0" dirty="0"/>
              </a:p>
              <a:p>
                <a:pPr algn="l"/>
                <a:endParaRPr lang="de-DE" sz="1600" b="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Distributiv</a:t>
                </a:r>
                <a:r>
                  <a:rPr lang="de-DE" sz="1600" dirty="0"/>
                  <a:t>: 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600" dirty="0"/>
              </a:p>
              <a:p>
                <a:pPr algn="l"/>
                <a:r>
                  <a:rPr lang="de-DE" sz="1600" dirty="0"/>
                  <a:t>	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∧(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600" b="0" dirty="0"/>
              </a:p>
              <a:p>
                <a:pPr algn="l"/>
                <a:endParaRPr lang="de-DE" sz="1600" b="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Absorption</a:t>
                </a:r>
                <a:r>
                  <a:rPr lang="de-DE" sz="1600" dirty="0"/>
                  <a:t>:	 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dirty="0"/>
              </a:p>
              <a:p>
                <a:pPr algn="l"/>
                <a:r>
                  <a:rPr lang="de-DE" sz="1600" dirty="0"/>
                  <a:t>	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b="0" dirty="0"/>
              </a:p>
              <a:p>
                <a:pPr algn="l"/>
                <a:endParaRPr lang="de-DE" sz="1600" b="0" dirty="0"/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de-DE" sz="1600" dirty="0"/>
                  <a:t> </a:t>
                </a:r>
                <a:r>
                  <a:rPr lang="de-DE" sz="1600" b="1" dirty="0"/>
                  <a:t>Involution</a:t>
                </a:r>
                <a:r>
                  <a:rPr lang="de-DE" sz="1600" dirty="0"/>
                  <a:t>: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¬(¬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AF5808E-F514-8BB2-5969-CB5735E066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3" y="2094257"/>
                <a:ext cx="6017758" cy="4277004"/>
              </a:xfrm>
              <a:blipFill>
                <a:blip r:embed="rId2"/>
                <a:stretch>
                  <a:fillRect l="-405" t="-999" b="-64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0D2E0-8390-B326-26C3-5E3C622E61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Boolesche Algebra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B98DA-3327-043F-BEFF-58392BEA60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Gesetze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>
                <a:extLst>
                  <a:ext uri="{FF2B5EF4-FFF2-40B4-BE49-F238E27FC236}">
                    <a16:creationId xmlns:a16="http://schemas.microsoft.com/office/drawing/2014/main" id="{2E020897-F3F8-21C7-37F9-45BC37E7AF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71562" y="2094257"/>
                <a:ext cx="5587774" cy="4277004"/>
              </a:xfrm>
              <a:prstGeom prst="rect">
                <a:avLst/>
              </a:prstGeom>
            </p:spPr>
            <p:txBody>
              <a:bodyPr anchor="t"/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Komplementär</a:t>
                </a:r>
                <a:r>
                  <a:rPr lang="de-DE" sz="1600" dirty="0"/>
                  <a:t>: 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∨¬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de-DE" sz="1600" dirty="0"/>
              </a:p>
              <a:p>
                <a:pPr algn="l"/>
                <a:r>
                  <a:rPr lang="de-DE" sz="1600" dirty="0"/>
                  <a:t>	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∧¬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de-DE" sz="1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de-DE" sz="1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De Morgan</a:t>
                </a:r>
                <a:r>
                  <a:rPr lang="de-DE" sz="1600" dirty="0"/>
                  <a:t>:	 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¬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1600" i="1" smtClean="0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de-DE" sz="160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∨¬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de-DE" sz="1600" dirty="0"/>
              </a:p>
              <a:p>
                <a:pPr algn="l"/>
                <a:r>
                  <a:rPr lang="de-DE" sz="1600" dirty="0"/>
                  <a:t>	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¬</m:t>
                    </m:r>
                    <m:d>
                      <m:d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160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de-DE" sz="160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∧¬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de-DE" sz="1600" dirty="0"/>
              </a:p>
              <a:p>
                <a:pPr algn="l"/>
                <a:endParaRPr lang="de-DE" sz="1600" dirty="0"/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de-DE" sz="1600" dirty="0"/>
                  <a:t> </a:t>
                </a:r>
                <a:r>
                  <a:rPr lang="de-DE" sz="1600" b="1" dirty="0"/>
                  <a:t>Dualität</a:t>
                </a:r>
                <a:r>
                  <a:rPr lang="de-DE" sz="1600" dirty="0"/>
                  <a:t>:	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0=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600" dirty="0"/>
                  <a:t>,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¬1=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de-DE" sz="1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de-DE" sz="1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Idempotenz</a:t>
                </a:r>
                <a:r>
                  <a:rPr lang="de-DE" sz="1600" dirty="0"/>
                  <a:t>: 		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de-DE" sz="1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de-DE" sz="1600" b="1" dirty="0"/>
                  <a:t>Neutralität</a:t>
                </a:r>
                <a:r>
                  <a:rPr lang="de-DE" sz="1600" dirty="0"/>
                  <a:t>:		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∨0=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600" dirty="0"/>
                  <a:t>, 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∧1=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dirty="0"/>
              </a:p>
              <a:p>
                <a:pPr algn="l"/>
                <a:r>
                  <a:rPr lang="de-DE" sz="1600" dirty="0"/>
                  <a:t> 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de-DE" sz="1600" dirty="0"/>
                  <a:t> </a:t>
                </a:r>
                <a:r>
                  <a:rPr lang="de-DE" sz="1600" b="1" dirty="0" err="1"/>
                  <a:t>Extremal</a:t>
                </a:r>
                <a:r>
                  <a:rPr lang="de-DE" sz="1600" dirty="0"/>
                  <a:t>:		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∧0=0</m:t>
                    </m:r>
                  </m:oMath>
                </a14:m>
                <a:r>
                  <a:rPr lang="de-DE" sz="1600" dirty="0"/>
                  <a:t>, 	</a:t>
                </a:r>
                <a14:m>
                  <m:oMath xmlns:m="http://schemas.openxmlformats.org/officeDocument/2006/math">
                    <m:r>
                      <a:rPr lang="de-DE" sz="16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 smtClean="0">
                        <a:latin typeface="Cambria Math" panose="02040503050406030204" pitchFamily="18" charset="0"/>
                      </a:rPr>
                      <m:t>∨1=1</m:t>
                    </m:r>
                  </m:oMath>
                </a14:m>
                <a:endParaRPr lang="de-DE" sz="1600" dirty="0"/>
              </a:p>
              <a:p>
                <a:pPr algn="l"/>
                <a:endParaRPr lang="de-DE" sz="1600" dirty="0"/>
              </a:p>
            </p:txBody>
          </p:sp>
        </mc:Choice>
        <mc:Fallback xmlns="">
          <p:sp>
            <p:nvSpPr>
              <p:cNvPr id="5" name="Text Placeholder 1">
                <a:extLst>
                  <a:ext uri="{FF2B5EF4-FFF2-40B4-BE49-F238E27FC236}">
                    <a16:creationId xmlns:a16="http://schemas.microsoft.com/office/drawing/2014/main" id="{2E020897-F3F8-21C7-37F9-45BC37E7A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562" y="2094257"/>
                <a:ext cx="5587774" cy="4277004"/>
              </a:xfrm>
              <a:prstGeom prst="rect">
                <a:avLst/>
              </a:prstGeom>
              <a:blipFill>
                <a:blip r:embed="rId3"/>
                <a:stretch>
                  <a:fillRect l="-437" t="-999" b="-64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608802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28581B-9827-E009-2BDE-AC7B555476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Beweise </a:t>
            </a:r>
            <a:r>
              <a:rPr lang="de-DE" b="1" dirty="0"/>
              <a:t>alle</a:t>
            </a:r>
            <a:r>
              <a:rPr lang="de-DE" dirty="0"/>
              <a:t> </a:t>
            </a:r>
            <a:r>
              <a:rPr lang="de-DE"/>
              <a:t>Gesetze mithilfe je </a:t>
            </a:r>
            <a:r>
              <a:rPr lang="de-DE" dirty="0"/>
              <a:t>einer Wertetabelle.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ECB0D-99D3-5DA5-98EF-17BDF3FA8E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641F098D-C92C-E749-25CD-FE4B997DA2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7325147"/>
                  </p:ext>
                </p:extLst>
              </p:nvPr>
            </p:nvGraphicFramePr>
            <p:xfrm>
              <a:off x="2089377" y="2520042"/>
              <a:ext cx="8013246" cy="37773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874898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Kommutativgesetz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8748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641F098D-C92C-E749-25CD-FE4B997DA2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7325147"/>
                  </p:ext>
                </p:extLst>
              </p:nvPr>
            </p:nvGraphicFramePr>
            <p:xfrm>
              <a:off x="2089377" y="2520042"/>
              <a:ext cx="8013246" cy="37773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874898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Kommutativgesetz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87489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000" r="-501370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545" t="-100000" r="-399091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457" t="-100000" r="-300913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457" t="-100000" r="-200913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8636" t="-100000" r="-100000" b="-234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0913" t="-100000" r="-457" b="-2340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068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…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9944772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CD465-50B1-24C2-C404-0E5325414E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A14BE300-F77F-69E1-B586-61BF7AC2E8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386834"/>
                  </p:ext>
                </p:extLst>
              </p:nvPr>
            </p:nvGraphicFramePr>
            <p:xfrm>
              <a:off x="2089377" y="1872342"/>
              <a:ext cx="8013246" cy="442504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1024917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Kommutativgesetz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102491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A14BE300-F77F-69E1-B586-61BF7AC2E8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386834"/>
                  </p:ext>
                </p:extLst>
              </p:nvPr>
            </p:nvGraphicFramePr>
            <p:xfrm>
              <a:off x="2089377" y="1872342"/>
              <a:ext cx="8013246" cy="442504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1024917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Kommutativgesetz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102491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9408" r="-501370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545" t="-99408" r="-399091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457" t="-99408" r="-300913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457" t="-99408" r="-200913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8636" t="-99408" r="-100000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0913" t="-99408" r="-457" b="-2313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444328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104DC-9464-E1EF-7D23-E262D93B4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FA990-3F1E-BDD0-B326-AA9E3B4183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9D5F2A8-4E34-9404-BE8C-08ED40E2AB1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4412262"/>
                  </p:ext>
                </p:extLst>
              </p:nvPr>
            </p:nvGraphicFramePr>
            <p:xfrm>
              <a:off x="1513118" y="1638283"/>
              <a:ext cx="9220204" cy="483327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17172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2313005776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728459">
                    <a:tc gridSpan="3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Assoziativgesetz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72845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</m:d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</m:d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604508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858768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8628681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869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9D5F2A8-4E34-9404-BE8C-08ED40E2AB1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4412262"/>
                  </p:ext>
                </p:extLst>
              </p:nvPr>
            </p:nvGraphicFramePr>
            <p:xfrm>
              <a:off x="1513118" y="1638283"/>
              <a:ext cx="9220204" cy="483327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17172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2313005776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17172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728459">
                    <a:tc gridSpan="3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Assoziativgesetz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7284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840" r="-600926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00840" r="-500926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100840" r="-400926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8618" t="-100840" r="-299078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0463" t="-100840" r="-200463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0463" t="-100840" r="-100463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0463" t="-100840" r="-463" b="-476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604508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858768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8628681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869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889537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F3F841-7190-99FC-7C8A-1EA380BC8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0A993-AB5D-0046-077B-4EEDCF89C7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B5EB56-D216-C202-E3F4-7B21058F1A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7770548"/>
                  </p:ext>
                </p:extLst>
              </p:nvPr>
            </p:nvGraphicFramePr>
            <p:xfrm>
              <a:off x="1157769" y="1638283"/>
              <a:ext cx="9396002" cy="483327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145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18457">
                      <a:extLst>
                        <a:ext uri="{9D8B030D-6E8A-4147-A177-3AD203B41FA5}">
                          <a16:colId xmlns:a16="http://schemas.microsoft.com/office/drawing/2014/main" val="2313005776"/>
                        </a:ext>
                      </a:extLst>
                    </a:gridCol>
                    <a:gridCol w="75111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594758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2149928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442357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2024814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728459">
                    <a:tc gridSpan="3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Distributivgesetz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72845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)+(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)⋅(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604508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858768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8628681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869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FB5EB56-D216-C202-E3F4-7B21058F1A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7770548"/>
                  </p:ext>
                </p:extLst>
              </p:nvPr>
            </p:nvGraphicFramePr>
            <p:xfrm>
              <a:off x="1157769" y="1638283"/>
              <a:ext cx="9396002" cy="483327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145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18457">
                      <a:extLst>
                        <a:ext uri="{9D8B030D-6E8A-4147-A177-3AD203B41FA5}">
                          <a16:colId xmlns:a16="http://schemas.microsoft.com/office/drawing/2014/main" val="2313005776"/>
                        </a:ext>
                      </a:extLst>
                    </a:gridCol>
                    <a:gridCol w="75111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594758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2149928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442357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2024814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728459">
                    <a:tc gridSpan="3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Distributivgesetz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7284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840" r="-1219658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153" t="-100840" r="-1109322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9516" t="-100840" r="-955645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7023" t="-100840" r="-352290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5921" t="-100840" r="-161473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12712" t="-100840" r="-141525" b="-4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3363" t="-100840" r="-300" b="-476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604508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8587686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8628681"/>
                      </a:ext>
                    </a:extLst>
                  </a:tr>
                  <a:tr h="4220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869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806355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001E2-F701-B90B-2ACF-F9099F8103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A8AF0-18C4-07B6-54FB-306E1F8C5B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1F4123-BA7E-66C5-5AD3-009EA87915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3954220"/>
                  </p:ext>
                </p:extLst>
              </p:nvPr>
            </p:nvGraphicFramePr>
            <p:xfrm>
              <a:off x="2089377" y="1872342"/>
              <a:ext cx="8013246" cy="442504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1024917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Absorptionsgesetz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102491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1F4123-BA7E-66C5-5AD3-009EA87915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3954220"/>
                  </p:ext>
                </p:extLst>
              </p:nvPr>
            </p:nvGraphicFramePr>
            <p:xfrm>
              <a:off x="2089377" y="1872342"/>
              <a:ext cx="8013246" cy="442504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1024917">
                    <a:tc gridSpan="2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Absorptionsgesetz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8034178"/>
                      </a:ext>
                    </a:extLst>
                  </a:tr>
                  <a:tr h="102491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9408" r="-501370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545" t="-99408" r="-399091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457" t="-99408" r="-300913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457" t="-99408" r="-200913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8636" t="-99408" r="-100000" b="-23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0913" t="-99408" r="-457" b="-2313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5938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504696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938</Words>
  <Application>Microsoft Office PowerPoint</Application>
  <PresentationFormat>Widescreen</PresentationFormat>
  <Paragraphs>445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70</cp:revision>
  <dcterms:created xsi:type="dcterms:W3CDTF">2022-12-22T20:26:39Z</dcterms:created>
  <dcterms:modified xsi:type="dcterms:W3CDTF">2025-02-08T21:39:41Z</dcterms:modified>
</cp:coreProperties>
</file>