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4"/>
  </p:notesMasterIdLst>
  <p:sldIdLst>
    <p:sldId id="292" r:id="rId2"/>
    <p:sldId id="307" r:id="rId3"/>
    <p:sldId id="309" r:id="rId4"/>
    <p:sldId id="310" r:id="rId5"/>
    <p:sldId id="311" r:id="rId6"/>
    <p:sldId id="312" r:id="rId7"/>
    <p:sldId id="313" r:id="rId8"/>
    <p:sldId id="315" r:id="rId9"/>
    <p:sldId id="314" r:id="rId10"/>
    <p:sldId id="316" r:id="rId11"/>
    <p:sldId id="304" r:id="rId12"/>
    <p:sldId id="317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45B787-2C01-4CEF-AD18-33033F1E6DEC}" v="856" dt="2025-01-28T22:00:06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>
        <p:scale>
          <a:sx n="83" d="100"/>
          <a:sy n="83" d="100"/>
        </p:scale>
        <p:origin x="408" y="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0C00259-7626-44D5-94D8-73E822A3F9C2}"/>
    <pc:docChg chg="undo custSel delSld modSld">
      <pc:chgData name="Abels, Patrick" userId="ba666de4-0d21-43a6-8e66-51a18aae1b4a" providerId="ADAL" clId="{70C00259-7626-44D5-94D8-73E822A3F9C2}" dt="2025-01-27T20:10:26.560" v="294" actId="1076"/>
      <pc:docMkLst>
        <pc:docMk/>
      </pc:docMkLst>
      <pc:sldChg chg="modSp mod">
        <pc:chgData name="Abels, Patrick" userId="ba666de4-0d21-43a6-8e66-51a18aae1b4a" providerId="ADAL" clId="{70C00259-7626-44D5-94D8-73E822A3F9C2}" dt="2025-01-22T13:50:59.325" v="0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70C00259-7626-44D5-94D8-73E822A3F9C2}" dt="2025-01-22T13:50:59.325" v="0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70C00259-7626-44D5-94D8-73E822A3F9C2}" dt="2025-01-22T14:06:16.708" v="38" actId="20577"/>
        <pc:sldMkLst>
          <pc:docMk/>
          <pc:sldMk cId="1777212815" sldId="293"/>
        </pc:sldMkLst>
      </pc:sldChg>
      <pc:sldChg chg="addSp delSp modSp mod">
        <pc:chgData name="Abels, Patrick" userId="ba666de4-0d21-43a6-8e66-51a18aae1b4a" providerId="ADAL" clId="{70C00259-7626-44D5-94D8-73E822A3F9C2}" dt="2025-01-22T14:08:28.106" v="45" actId="14100"/>
        <pc:sldMkLst>
          <pc:docMk/>
          <pc:sldMk cId="3348838403" sldId="294"/>
        </pc:sldMkLst>
      </pc:sldChg>
      <pc:sldChg chg="addSp modSp mod">
        <pc:chgData name="Abels, Patrick" userId="ba666de4-0d21-43a6-8e66-51a18aae1b4a" providerId="ADAL" clId="{70C00259-7626-44D5-94D8-73E822A3F9C2}" dt="2025-01-27T20:09:49.847" v="291" actId="113"/>
        <pc:sldMkLst>
          <pc:docMk/>
          <pc:sldMk cId="3358983006" sldId="305"/>
        </pc:sldMkLst>
        <pc:spChg chg="mod">
          <ac:chgData name="Abels, Patrick" userId="ba666de4-0d21-43a6-8e66-51a18aae1b4a" providerId="ADAL" clId="{70C00259-7626-44D5-94D8-73E822A3F9C2}" dt="2025-01-27T20:09:49.847" v="291" actId="113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70C00259-7626-44D5-94D8-73E822A3F9C2}" dt="2025-01-27T20:09:31.073" v="288" actId="14100"/>
          <ac:picMkLst>
            <pc:docMk/>
            <pc:sldMk cId="3358983006" sldId="305"/>
            <ac:picMk id="4" creationId="{53EBC93F-E8F7-A584-5907-985CE9578FE9}"/>
          </ac:picMkLst>
        </pc:picChg>
        <pc:picChg chg="add mod">
          <ac:chgData name="Abels, Patrick" userId="ba666de4-0d21-43a6-8e66-51a18aae1b4a" providerId="ADAL" clId="{70C00259-7626-44D5-94D8-73E822A3F9C2}" dt="2025-01-27T20:09:32.874" v="289" actId="1076"/>
          <ac:picMkLst>
            <pc:docMk/>
            <pc:sldMk cId="3358983006" sldId="305"/>
            <ac:picMk id="6" creationId="{9E31CF3E-0DF4-ED79-A51E-0438DD6FE483}"/>
          </ac:picMkLst>
        </pc:picChg>
      </pc:sldChg>
      <pc:sldChg chg="delSp modSp mod">
        <pc:chgData name="Abels, Patrick" userId="ba666de4-0d21-43a6-8e66-51a18aae1b4a" providerId="ADAL" clId="{70C00259-7626-44D5-94D8-73E822A3F9C2}" dt="2025-01-27T20:10:26.560" v="294" actId="1076"/>
        <pc:sldMkLst>
          <pc:docMk/>
          <pc:sldMk cId="1934247724" sldId="306"/>
        </pc:sldMkLst>
        <pc:spChg chg="del">
          <ac:chgData name="Abels, Patrick" userId="ba666de4-0d21-43a6-8e66-51a18aae1b4a" providerId="ADAL" clId="{70C00259-7626-44D5-94D8-73E822A3F9C2}" dt="2025-01-27T20:10:20.889" v="293" actId="478"/>
          <ac:spMkLst>
            <pc:docMk/>
            <pc:sldMk cId="1934247724" sldId="306"/>
            <ac:spMk id="2" creationId="{9551B581-5D0C-349A-7D09-2EF98C39A468}"/>
          </ac:spMkLst>
        </pc:spChg>
        <pc:grpChg chg="del">
          <ac:chgData name="Abels, Patrick" userId="ba666de4-0d21-43a6-8e66-51a18aae1b4a" providerId="ADAL" clId="{70C00259-7626-44D5-94D8-73E822A3F9C2}" dt="2025-01-27T20:10:16.367" v="292" actId="478"/>
          <ac:grpSpMkLst>
            <pc:docMk/>
            <pc:sldMk cId="1934247724" sldId="306"/>
            <ac:grpSpMk id="4" creationId="{6F9323C1-594E-CC49-142D-0E25A301487F}"/>
          </ac:grpSpMkLst>
        </pc:grpChg>
        <pc:grpChg chg="mod">
          <ac:chgData name="Abels, Patrick" userId="ba666de4-0d21-43a6-8e66-51a18aae1b4a" providerId="ADAL" clId="{70C00259-7626-44D5-94D8-73E822A3F9C2}" dt="2025-01-27T20:10:26.560" v="294" actId="1076"/>
          <ac:grpSpMkLst>
            <pc:docMk/>
            <pc:sldMk cId="1934247724" sldId="306"/>
            <ac:grpSpMk id="7" creationId="{FD8A8F3F-EC2F-B5BF-0E7D-64138FCCCA07}"/>
          </ac:grpSpMkLst>
        </pc:grpChg>
        <pc:picChg chg="mod">
          <ac:chgData name="Abels, Patrick" userId="ba666de4-0d21-43a6-8e66-51a18aae1b4a" providerId="ADAL" clId="{70C00259-7626-44D5-94D8-73E822A3F9C2}" dt="2025-01-27T20:10:26.560" v="294" actId="1076"/>
          <ac:picMkLst>
            <pc:docMk/>
            <pc:sldMk cId="1934247724" sldId="306"/>
            <ac:picMk id="9" creationId="{AFC7FA41-5CE8-C109-2CBD-F89899B37799}"/>
          </ac:picMkLst>
        </pc:picChg>
        <pc:picChg chg="mod">
          <ac:chgData name="Abels, Patrick" userId="ba666de4-0d21-43a6-8e66-51a18aae1b4a" providerId="ADAL" clId="{70C00259-7626-44D5-94D8-73E822A3F9C2}" dt="2025-01-27T20:10:26.560" v="294" actId="1076"/>
          <ac:picMkLst>
            <pc:docMk/>
            <pc:sldMk cId="1934247724" sldId="306"/>
            <ac:picMk id="10" creationId="{E0D8B9AC-8387-56A6-FCD0-FAB04BC0796C}"/>
          </ac:picMkLst>
        </pc:picChg>
        <pc:cxnChg chg="mod">
          <ac:chgData name="Abels, Patrick" userId="ba666de4-0d21-43a6-8e66-51a18aae1b4a" providerId="ADAL" clId="{70C00259-7626-44D5-94D8-73E822A3F9C2}" dt="2025-01-27T20:10:26.560" v="294" actId="1076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70C00259-7626-44D5-94D8-73E822A3F9C2}" dt="2025-01-27T20:10:16.367" v="292" actId="478"/>
          <ac:cxnSpMkLst>
            <pc:docMk/>
            <pc:sldMk cId="1934247724" sldId="306"/>
            <ac:cxnSpMk id="13" creationId="{180C1CAE-FBB6-3D27-AEDE-52248CA8C08D}"/>
          </ac:cxnSpMkLst>
        </pc:cxnChg>
        <pc:cxnChg chg="mod">
          <ac:chgData name="Abels, Patrick" userId="ba666de4-0d21-43a6-8e66-51a18aae1b4a" providerId="ADAL" clId="{70C00259-7626-44D5-94D8-73E822A3F9C2}" dt="2025-01-27T20:10:26.560" v="294" actId="1076"/>
          <ac:cxnSpMkLst>
            <pc:docMk/>
            <pc:sldMk cId="1934247724" sldId="306"/>
            <ac:cxnSpMk id="14" creationId="{9B161FA2-5712-EB8E-6DAC-DE0F50EB0346}"/>
          </ac:cxnSpMkLst>
        </pc:cxnChg>
      </pc:sldChg>
      <pc:sldChg chg="del">
        <pc:chgData name="Abels, Patrick" userId="ba666de4-0d21-43a6-8e66-51a18aae1b4a" providerId="ADAL" clId="{70C00259-7626-44D5-94D8-73E822A3F9C2}" dt="2025-01-22T13:55:47.494" v="26" actId="4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7F8B0299-3096-4BB0-A206-AA5860A2431E}"/>
    <pc:docChg chg="undo custSel addSld modSld">
      <pc:chgData name="Abels, Patrick" userId="ba666de4-0d21-43a6-8e66-51a18aae1b4a" providerId="ADAL" clId="{7F8B0299-3096-4BB0-A206-AA5860A2431E}" dt="2024-10-01T10:44:33.355" v="98" actId="1036"/>
      <pc:docMkLst>
        <pc:docMk/>
      </pc:docMkLst>
      <pc:sldChg chg="addSp delSp modSp add mod modClrScheme chgLayout">
        <pc:chgData name="Abels, Patrick" userId="ba666de4-0d21-43a6-8e66-51a18aae1b4a" providerId="ADAL" clId="{7F8B0299-3096-4BB0-A206-AA5860A2431E}" dt="2024-10-01T10:44:33.355" v="98" actId="1036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8:46:39.623" v="520" actId="1038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</pc:sldChg>
      <pc:sldChg chg="addSp modSp mod">
        <pc:chgData name="Abels, Patrick" userId="ba666de4-0d21-43a6-8e66-51a18aae1b4a" providerId="ADAL" clId="{BD6A00C3-A9D0-4B8C-B53D-818D83EC183B}" dt="2024-07-24T08:06:16.919" v="482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</pc:sldChg>
      <pc:sldChg chg="addSp delSp modSp mod modAnim">
        <pc:chgData name="Abels, Patrick" userId="ba666de4-0d21-43a6-8e66-51a18aae1b4a" providerId="ADAL" clId="{BD6A00C3-A9D0-4B8C-B53D-818D83EC183B}" dt="2024-07-24T08:46:39.623" v="520" actId="1038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2C45B787-2C01-4CEF-AD18-33033F1E6DEC}"/>
    <pc:docChg chg="undo custSel addSld delSld modSld sldOrd modMainMaster">
      <pc:chgData name="Abels, Patrick" userId="ba666de4-0d21-43a6-8e66-51a18aae1b4a" providerId="ADAL" clId="{2C45B787-2C01-4CEF-AD18-33033F1E6DEC}" dt="2025-01-28T22:00:12.050" v="2470" actId="20577"/>
      <pc:docMkLst>
        <pc:docMk/>
      </pc:docMkLst>
      <pc:sldChg chg="del">
        <pc:chgData name="Abels, Patrick" userId="ba666de4-0d21-43a6-8e66-51a18aae1b4a" providerId="ADAL" clId="{2C45B787-2C01-4CEF-AD18-33033F1E6DEC}" dt="2025-01-27T20:15:51.256" v="36" actId="47"/>
        <pc:sldMkLst>
          <pc:docMk/>
          <pc:sldMk cId="1777212815" sldId="293"/>
        </pc:sldMkLst>
      </pc:sldChg>
      <pc:sldChg chg="del">
        <pc:chgData name="Abels, Patrick" userId="ba666de4-0d21-43a6-8e66-51a18aae1b4a" providerId="ADAL" clId="{2C45B787-2C01-4CEF-AD18-33033F1E6DEC}" dt="2025-01-27T20:14:22.782" v="1" actId="4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2C45B787-2C01-4CEF-AD18-33033F1E6DEC}" dt="2025-01-28T21:56:13.540" v="2364" actId="114"/>
        <pc:sldMkLst>
          <pc:docMk/>
          <pc:sldMk cId="4259948035" sldId="304"/>
        </pc:sldMkLst>
        <pc:spChg chg="mod">
          <ac:chgData name="Abels, Patrick" userId="ba666de4-0d21-43a6-8e66-51a18aae1b4a" providerId="ADAL" clId="{2C45B787-2C01-4CEF-AD18-33033F1E6DEC}" dt="2025-01-28T21:56:13.540" v="2364" actId="114"/>
          <ac:spMkLst>
            <pc:docMk/>
            <pc:sldMk cId="4259948035" sldId="304"/>
            <ac:spMk id="2" creationId="{67F290F3-E690-6F05-E43C-5E0E34718546}"/>
          </ac:spMkLst>
        </pc:spChg>
      </pc:sldChg>
      <pc:sldChg chg="del">
        <pc:chgData name="Abels, Patrick" userId="ba666de4-0d21-43a6-8e66-51a18aae1b4a" providerId="ADAL" clId="{2C45B787-2C01-4CEF-AD18-33033F1E6DEC}" dt="2025-01-28T21:58:13.924" v="2367" actId="47"/>
        <pc:sldMkLst>
          <pc:docMk/>
          <pc:sldMk cId="3358983006" sldId="305"/>
        </pc:sldMkLst>
      </pc:sldChg>
      <pc:sldChg chg="del">
        <pc:chgData name="Abels, Patrick" userId="ba666de4-0d21-43a6-8e66-51a18aae1b4a" providerId="ADAL" clId="{2C45B787-2C01-4CEF-AD18-33033F1E6DEC}" dt="2025-01-27T20:15:52.160" v="37" actId="47"/>
        <pc:sldMkLst>
          <pc:docMk/>
          <pc:sldMk cId="1934247724" sldId="306"/>
        </pc:sldMkLst>
      </pc:sldChg>
      <pc:sldChg chg="modSp new add del mod">
        <pc:chgData name="Abels, Patrick" userId="ba666de4-0d21-43a6-8e66-51a18aae1b4a" providerId="ADAL" clId="{2C45B787-2C01-4CEF-AD18-33033F1E6DEC}" dt="2025-01-27T20:15:44.092" v="35" actId="113"/>
        <pc:sldMkLst>
          <pc:docMk/>
          <pc:sldMk cId="3308360042" sldId="307"/>
        </pc:sldMkLst>
        <pc:spChg chg="mod">
          <ac:chgData name="Abels, Patrick" userId="ba666de4-0d21-43a6-8e66-51a18aae1b4a" providerId="ADAL" clId="{2C45B787-2C01-4CEF-AD18-33033F1E6DEC}" dt="2025-01-27T20:15:44.092" v="35" actId="113"/>
          <ac:spMkLst>
            <pc:docMk/>
            <pc:sldMk cId="3308360042" sldId="307"/>
            <ac:spMk id="2" creationId="{0A465A82-A568-CFCC-626C-B939BED71AED}"/>
          </ac:spMkLst>
        </pc:spChg>
      </pc:sldChg>
      <pc:sldChg chg="modSp new del mod">
        <pc:chgData name="Abels, Patrick" userId="ba666de4-0d21-43a6-8e66-51a18aae1b4a" providerId="ADAL" clId="{2C45B787-2C01-4CEF-AD18-33033F1E6DEC}" dt="2025-01-28T20:32:35.395" v="112" actId="47"/>
        <pc:sldMkLst>
          <pc:docMk/>
          <pc:sldMk cId="3400574960" sldId="308"/>
        </pc:sldMkLst>
        <pc:spChg chg="mod">
          <ac:chgData name="Abels, Patrick" userId="ba666de4-0d21-43a6-8e66-51a18aae1b4a" providerId="ADAL" clId="{2C45B787-2C01-4CEF-AD18-33033F1E6DEC}" dt="2025-01-28T06:47:25.690" v="83" actId="113"/>
          <ac:spMkLst>
            <pc:docMk/>
            <pc:sldMk cId="3400574960" sldId="308"/>
            <ac:spMk id="3" creationId="{3886A12B-A810-7E2E-7510-35004C5937ED}"/>
          </ac:spMkLst>
        </pc:spChg>
      </pc:sldChg>
      <pc:sldChg chg="addSp delSp modSp new mod addAnim delAnim modAnim">
        <pc:chgData name="Abels, Patrick" userId="ba666de4-0d21-43a6-8e66-51a18aae1b4a" providerId="ADAL" clId="{2C45B787-2C01-4CEF-AD18-33033F1E6DEC}" dt="2025-01-28T21:00:35.589" v="1048" actId="207"/>
        <pc:sldMkLst>
          <pc:docMk/>
          <pc:sldMk cId="3941384217" sldId="309"/>
        </pc:sldMkLst>
        <pc:spChg chg="del mod">
          <ac:chgData name="Abels, Patrick" userId="ba666de4-0d21-43a6-8e66-51a18aae1b4a" providerId="ADAL" clId="{2C45B787-2C01-4CEF-AD18-33033F1E6DEC}" dt="2025-01-28T20:37:18.759" v="297" actId="478"/>
          <ac:spMkLst>
            <pc:docMk/>
            <pc:sldMk cId="3941384217" sldId="309"/>
            <ac:spMk id="2" creationId="{44C8D5C7-6ED4-44AA-5257-8CFA3994FE1F}"/>
          </ac:spMkLst>
        </pc:spChg>
        <pc:spChg chg="mod">
          <ac:chgData name="Abels, Patrick" userId="ba666de4-0d21-43a6-8e66-51a18aae1b4a" providerId="ADAL" clId="{2C45B787-2C01-4CEF-AD18-33033F1E6DEC}" dt="2025-01-28T20:32:53.191" v="139" actId="20577"/>
          <ac:spMkLst>
            <pc:docMk/>
            <pc:sldMk cId="3941384217" sldId="309"/>
            <ac:spMk id="3" creationId="{F55D468A-6A7F-09B5-A383-4CC3FDF8D3CD}"/>
          </ac:spMkLst>
        </pc:spChg>
        <pc:spChg chg="mod">
          <ac:chgData name="Abels, Patrick" userId="ba666de4-0d21-43a6-8e66-51a18aae1b4a" providerId="ADAL" clId="{2C45B787-2C01-4CEF-AD18-33033F1E6DEC}" dt="2025-01-28T20:37:29.835" v="298" actId="207"/>
          <ac:spMkLst>
            <pc:docMk/>
            <pc:sldMk cId="3941384217" sldId="309"/>
            <ac:spMk id="4" creationId="{8C44E92A-4888-3126-1FBB-8BD440E599E1}"/>
          </ac:spMkLst>
        </pc:spChg>
        <pc:spChg chg="add mod">
          <ac:chgData name="Abels, Patrick" userId="ba666de4-0d21-43a6-8e66-51a18aae1b4a" providerId="ADAL" clId="{2C45B787-2C01-4CEF-AD18-33033F1E6DEC}" dt="2025-01-28T20:52:14.397" v="737" actId="207"/>
          <ac:spMkLst>
            <pc:docMk/>
            <pc:sldMk cId="3941384217" sldId="309"/>
            <ac:spMk id="5" creationId="{1B1A6464-9EF8-EA4C-87CC-210EAD0C4036}"/>
          </ac:spMkLst>
        </pc:spChg>
        <pc:spChg chg="add del mod">
          <ac:chgData name="Abels, Patrick" userId="ba666de4-0d21-43a6-8e66-51a18aae1b4a" providerId="ADAL" clId="{2C45B787-2C01-4CEF-AD18-33033F1E6DEC}" dt="2025-01-28T21:00:31.794" v="1047" actId="207"/>
          <ac:spMkLst>
            <pc:docMk/>
            <pc:sldMk cId="3941384217" sldId="309"/>
            <ac:spMk id="6" creationId="{A6CCF2E1-BB07-BAA6-9EF3-F418B33CE380}"/>
          </ac:spMkLst>
        </pc:spChg>
        <pc:spChg chg="add mod">
          <ac:chgData name="Abels, Patrick" userId="ba666de4-0d21-43a6-8e66-51a18aae1b4a" providerId="ADAL" clId="{2C45B787-2C01-4CEF-AD18-33033F1E6DEC}" dt="2025-01-28T20:52:26.814" v="738" actId="207"/>
          <ac:spMkLst>
            <pc:docMk/>
            <pc:sldMk cId="3941384217" sldId="309"/>
            <ac:spMk id="7" creationId="{0DC652AD-A0EA-935E-1D1F-78D88AC4F8FC}"/>
          </ac:spMkLst>
        </pc:spChg>
        <pc:spChg chg="add del mod">
          <ac:chgData name="Abels, Patrick" userId="ba666de4-0d21-43a6-8e66-51a18aae1b4a" providerId="ADAL" clId="{2C45B787-2C01-4CEF-AD18-33033F1E6DEC}" dt="2025-01-28T21:00:35.589" v="1048" actId="207"/>
          <ac:spMkLst>
            <pc:docMk/>
            <pc:sldMk cId="3941384217" sldId="309"/>
            <ac:spMk id="8" creationId="{DB2342E3-24FE-8823-E5D2-619B8AD6E3BB}"/>
          </ac:spMkLst>
        </pc:spChg>
        <pc:spChg chg="add mod">
          <ac:chgData name="Abels, Patrick" userId="ba666de4-0d21-43a6-8e66-51a18aae1b4a" providerId="ADAL" clId="{2C45B787-2C01-4CEF-AD18-33033F1E6DEC}" dt="2025-01-28T20:52:00.888" v="736" actId="1076"/>
          <ac:spMkLst>
            <pc:docMk/>
            <pc:sldMk cId="3941384217" sldId="309"/>
            <ac:spMk id="9" creationId="{CB505A00-6C8F-9639-72EA-D2E937B3DC53}"/>
          </ac:spMkLst>
        </pc:spChg>
      </pc:sldChg>
      <pc:sldChg chg="addSp modSp add mod modAnim">
        <pc:chgData name="Abels, Patrick" userId="ba666de4-0d21-43a6-8e66-51a18aae1b4a" providerId="ADAL" clId="{2C45B787-2C01-4CEF-AD18-33033F1E6DEC}" dt="2025-01-28T21:01:05.948" v="1049" actId="207"/>
        <pc:sldMkLst>
          <pc:docMk/>
          <pc:sldMk cId="1882043921" sldId="310"/>
        </pc:sldMkLst>
        <pc:spChg chg="add mod">
          <ac:chgData name="Abels, Patrick" userId="ba666de4-0d21-43a6-8e66-51a18aae1b4a" providerId="ADAL" clId="{2C45B787-2C01-4CEF-AD18-33033F1E6DEC}" dt="2025-01-28T20:52:56.077" v="807" actId="1037"/>
          <ac:spMkLst>
            <pc:docMk/>
            <pc:sldMk cId="1882043921" sldId="310"/>
            <ac:spMk id="2" creationId="{8891C324-1F3A-979C-3B09-B59AA78312D7}"/>
          </ac:spMkLst>
        </pc:spChg>
        <pc:spChg chg="mod">
          <ac:chgData name="Abels, Patrick" userId="ba666de4-0d21-43a6-8e66-51a18aae1b4a" providerId="ADAL" clId="{2C45B787-2C01-4CEF-AD18-33033F1E6DEC}" dt="2025-01-28T20:42:46.606" v="389" actId="6549"/>
          <ac:spMkLst>
            <pc:docMk/>
            <pc:sldMk cId="1882043921" sldId="310"/>
            <ac:spMk id="4" creationId="{08384E9D-DDC4-B1D3-29AC-76150974AEA1}"/>
          </ac:spMkLst>
        </pc:spChg>
        <pc:spChg chg="mod">
          <ac:chgData name="Abels, Patrick" userId="ba666de4-0d21-43a6-8e66-51a18aae1b4a" providerId="ADAL" clId="{2C45B787-2C01-4CEF-AD18-33033F1E6DEC}" dt="2025-01-28T20:53:13.576" v="809" actId="207"/>
          <ac:spMkLst>
            <pc:docMk/>
            <pc:sldMk cId="1882043921" sldId="310"/>
            <ac:spMk id="5" creationId="{E76ED06F-EEC7-CCCF-8C9A-C8ED972FFCAC}"/>
          </ac:spMkLst>
        </pc:spChg>
        <pc:spChg chg="mod">
          <ac:chgData name="Abels, Patrick" userId="ba666de4-0d21-43a6-8e66-51a18aae1b4a" providerId="ADAL" clId="{2C45B787-2C01-4CEF-AD18-33033F1E6DEC}" dt="2025-01-28T21:01:05.948" v="1049" actId="207"/>
          <ac:spMkLst>
            <pc:docMk/>
            <pc:sldMk cId="1882043921" sldId="310"/>
            <ac:spMk id="6" creationId="{CA906668-E113-6AB8-60AD-01496BA01FA2}"/>
          </ac:spMkLst>
        </pc:spChg>
        <pc:spChg chg="mod">
          <ac:chgData name="Abels, Patrick" userId="ba666de4-0d21-43a6-8e66-51a18aae1b4a" providerId="ADAL" clId="{2C45B787-2C01-4CEF-AD18-33033F1E6DEC}" dt="2025-01-28T20:53:10.697" v="808" actId="207"/>
          <ac:spMkLst>
            <pc:docMk/>
            <pc:sldMk cId="1882043921" sldId="310"/>
            <ac:spMk id="7" creationId="{3ECAFAEC-62B0-7AA9-CAE9-4A88A102F602}"/>
          </ac:spMkLst>
        </pc:spChg>
        <pc:spChg chg="mod">
          <ac:chgData name="Abels, Patrick" userId="ba666de4-0d21-43a6-8e66-51a18aae1b4a" providerId="ADAL" clId="{2C45B787-2C01-4CEF-AD18-33033F1E6DEC}" dt="2025-01-28T21:01:05.948" v="1049" actId="207"/>
          <ac:spMkLst>
            <pc:docMk/>
            <pc:sldMk cId="1882043921" sldId="310"/>
            <ac:spMk id="8" creationId="{3FFFA861-5DA9-9BAC-20A5-A7B70AA831BE}"/>
          </ac:spMkLst>
        </pc:spChg>
      </pc:sldChg>
      <pc:sldChg chg="modSp add mod">
        <pc:chgData name="Abels, Patrick" userId="ba666de4-0d21-43a6-8e66-51a18aae1b4a" providerId="ADAL" clId="{2C45B787-2C01-4CEF-AD18-33033F1E6DEC}" dt="2025-01-28T21:01:11.264" v="1050" actId="207"/>
        <pc:sldMkLst>
          <pc:docMk/>
          <pc:sldMk cId="3138179062" sldId="311"/>
        </pc:sldMkLst>
        <pc:spChg chg="mod">
          <ac:chgData name="Abels, Patrick" userId="ba666de4-0d21-43a6-8e66-51a18aae1b4a" providerId="ADAL" clId="{2C45B787-2C01-4CEF-AD18-33033F1E6DEC}" dt="2025-01-28T20:54:32.623" v="896" actId="1038"/>
          <ac:spMkLst>
            <pc:docMk/>
            <pc:sldMk cId="3138179062" sldId="311"/>
            <ac:spMk id="2" creationId="{DC43C0D2-21B9-9C85-08BC-6C8A4697669D}"/>
          </ac:spMkLst>
        </pc:spChg>
        <pc:spChg chg="mod">
          <ac:chgData name="Abels, Patrick" userId="ba666de4-0d21-43a6-8e66-51a18aae1b4a" providerId="ADAL" clId="{2C45B787-2C01-4CEF-AD18-33033F1E6DEC}" dt="2025-01-28T20:54:00.128" v="830" actId="20577"/>
          <ac:spMkLst>
            <pc:docMk/>
            <pc:sldMk cId="3138179062" sldId="311"/>
            <ac:spMk id="4" creationId="{3E642846-3DBF-9960-E359-C95F07836558}"/>
          </ac:spMkLst>
        </pc:spChg>
        <pc:spChg chg="mod">
          <ac:chgData name="Abels, Patrick" userId="ba666de4-0d21-43a6-8e66-51a18aae1b4a" providerId="ADAL" clId="{2C45B787-2C01-4CEF-AD18-33033F1E6DEC}" dt="2025-01-28T21:00:02.345" v="1046" actId="20577"/>
          <ac:spMkLst>
            <pc:docMk/>
            <pc:sldMk cId="3138179062" sldId="311"/>
            <ac:spMk id="5" creationId="{BC0E6C52-86BF-1FFE-60B7-8D8F3165222E}"/>
          </ac:spMkLst>
        </pc:spChg>
        <pc:spChg chg="mod">
          <ac:chgData name="Abels, Patrick" userId="ba666de4-0d21-43a6-8e66-51a18aae1b4a" providerId="ADAL" clId="{2C45B787-2C01-4CEF-AD18-33033F1E6DEC}" dt="2025-01-28T21:01:11.264" v="1050" actId="207"/>
          <ac:spMkLst>
            <pc:docMk/>
            <pc:sldMk cId="3138179062" sldId="311"/>
            <ac:spMk id="6" creationId="{E0F670E6-1EB7-A4E2-F7AD-B8440FFB82E4}"/>
          </ac:spMkLst>
        </pc:spChg>
        <pc:spChg chg="mod">
          <ac:chgData name="Abels, Patrick" userId="ba666de4-0d21-43a6-8e66-51a18aae1b4a" providerId="ADAL" clId="{2C45B787-2C01-4CEF-AD18-33033F1E6DEC}" dt="2025-01-28T20:59:57.432" v="1044" actId="1037"/>
          <ac:spMkLst>
            <pc:docMk/>
            <pc:sldMk cId="3138179062" sldId="311"/>
            <ac:spMk id="7" creationId="{A048DCC9-453C-F4CD-6290-2A40AEC6F9CF}"/>
          </ac:spMkLst>
        </pc:spChg>
        <pc:spChg chg="mod">
          <ac:chgData name="Abels, Patrick" userId="ba666de4-0d21-43a6-8e66-51a18aae1b4a" providerId="ADAL" clId="{2C45B787-2C01-4CEF-AD18-33033F1E6DEC}" dt="2025-01-28T21:01:11.264" v="1050" actId="207"/>
          <ac:spMkLst>
            <pc:docMk/>
            <pc:sldMk cId="3138179062" sldId="311"/>
            <ac:spMk id="8" creationId="{21CC16EB-6943-F179-BF23-4B4E2A5D9E49}"/>
          </ac:spMkLst>
        </pc:spChg>
      </pc:sldChg>
      <pc:sldChg chg="addSp delSp modSp new mod modAnim">
        <pc:chgData name="Abels, Patrick" userId="ba666de4-0d21-43a6-8e66-51a18aae1b4a" providerId="ADAL" clId="{2C45B787-2C01-4CEF-AD18-33033F1E6DEC}" dt="2025-01-28T21:38:55.869" v="1958"/>
        <pc:sldMkLst>
          <pc:docMk/>
          <pc:sldMk cId="1850063589" sldId="312"/>
        </pc:sldMkLst>
        <pc:spChg chg="del">
          <ac:chgData name="Abels, Patrick" userId="ba666de4-0d21-43a6-8e66-51a18aae1b4a" providerId="ADAL" clId="{2C45B787-2C01-4CEF-AD18-33033F1E6DEC}" dt="2025-01-28T21:02:14.961" v="1054" actId="478"/>
          <ac:spMkLst>
            <pc:docMk/>
            <pc:sldMk cId="1850063589" sldId="312"/>
            <ac:spMk id="2" creationId="{0147C771-E260-4DAB-8E1F-73CD1AFE393C}"/>
          </ac:spMkLst>
        </pc:spChg>
        <pc:spChg chg="mod">
          <ac:chgData name="Abels, Patrick" userId="ba666de4-0d21-43a6-8e66-51a18aae1b4a" providerId="ADAL" clId="{2C45B787-2C01-4CEF-AD18-33033F1E6DEC}" dt="2025-01-28T21:02:08.984" v="1053" actId="20577"/>
          <ac:spMkLst>
            <pc:docMk/>
            <pc:sldMk cId="1850063589" sldId="312"/>
            <ac:spMk id="3" creationId="{8D4804D4-103A-DEA9-67B7-EDFEF7A39BE8}"/>
          </ac:spMkLst>
        </pc:spChg>
        <pc:spChg chg="add mod">
          <ac:chgData name="Abels, Patrick" userId="ba666de4-0d21-43a6-8e66-51a18aae1b4a" providerId="ADAL" clId="{2C45B787-2C01-4CEF-AD18-33033F1E6DEC}" dt="2025-01-28T21:08:24.446" v="1178" actId="207"/>
          <ac:spMkLst>
            <pc:docMk/>
            <pc:sldMk cId="1850063589" sldId="312"/>
            <ac:spMk id="4" creationId="{585D7EE7-417D-E1BF-F847-1DCFF1A1AC19}"/>
          </ac:spMkLst>
        </pc:spChg>
        <pc:spChg chg="add mod">
          <ac:chgData name="Abels, Patrick" userId="ba666de4-0d21-43a6-8e66-51a18aae1b4a" providerId="ADAL" clId="{2C45B787-2C01-4CEF-AD18-33033F1E6DEC}" dt="2025-01-28T21:30:32.657" v="1875" actId="1035"/>
          <ac:spMkLst>
            <pc:docMk/>
            <pc:sldMk cId="1850063589" sldId="312"/>
            <ac:spMk id="5" creationId="{6B736F9B-20E6-9D47-869F-CC01D2B360C6}"/>
          </ac:spMkLst>
        </pc:spChg>
        <pc:spChg chg="add mod">
          <ac:chgData name="Abels, Patrick" userId="ba666de4-0d21-43a6-8e66-51a18aae1b4a" providerId="ADAL" clId="{2C45B787-2C01-4CEF-AD18-33033F1E6DEC}" dt="2025-01-28T21:30:32.657" v="1875" actId="1035"/>
          <ac:spMkLst>
            <pc:docMk/>
            <pc:sldMk cId="1850063589" sldId="312"/>
            <ac:spMk id="6" creationId="{E993446F-B008-7F2F-2E15-0C1B2B0F0BD2}"/>
          </ac:spMkLst>
        </pc:spChg>
        <pc:spChg chg="add del mod">
          <ac:chgData name="Abels, Patrick" userId="ba666de4-0d21-43a6-8e66-51a18aae1b4a" providerId="ADAL" clId="{2C45B787-2C01-4CEF-AD18-33033F1E6DEC}" dt="2025-01-28T21:05:38.912" v="1115" actId="478"/>
          <ac:spMkLst>
            <pc:docMk/>
            <pc:sldMk cId="1850063589" sldId="312"/>
            <ac:spMk id="9" creationId="{5A35596C-7D56-5D40-651A-985670FF3B1E}"/>
          </ac:spMkLst>
        </pc:spChg>
        <pc:spChg chg="add del mod">
          <ac:chgData name="Abels, Patrick" userId="ba666de4-0d21-43a6-8e66-51a18aae1b4a" providerId="ADAL" clId="{2C45B787-2C01-4CEF-AD18-33033F1E6DEC}" dt="2025-01-28T21:16:51.766" v="1375" actId="478"/>
          <ac:spMkLst>
            <pc:docMk/>
            <pc:sldMk cId="1850063589" sldId="312"/>
            <ac:spMk id="17" creationId="{73BF7562-F968-900D-48F9-C5F0FF72EC21}"/>
          </ac:spMkLst>
        </pc:spChg>
        <pc:spChg chg="add mod ord">
          <ac:chgData name="Abels, Patrick" userId="ba666de4-0d21-43a6-8e66-51a18aae1b4a" providerId="ADAL" clId="{2C45B787-2C01-4CEF-AD18-33033F1E6DEC}" dt="2025-01-28T21:23:00.949" v="1525" actId="1036"/>
          <ac:spMkLst>
            <pc:docMk/>
            <pc:sldMk cId="1850063589" sldId="312"/>
            <ac:spMk id="19" creationId="{B93AC926-AB32-F698-FD98-145B0A75C23A}"/>
          </ac:spMkLst>
        </pc:spChg>
        <pc:spChg chg="add del">
          <ac:chgData name="Abels, Patrick" userId="ba666de4-0d21-43a6-8e66-51a18aae1b4a" providerId="ADAL" clId="{2C45B787-2C01-4CEF-AD18-33033F1E6DEC}" dt="2025-01-28T21:20:17.800" v="1434" actId="478"/>
          <ac:spMkLst>
            <pc:docMk/>
            <pc:sldMk cId="1850063589" sldId="312"/>
            <ac:spMk id="20" creationId="{DB17E59D-2882-5C99-F24D-EFC8A0699509}"/>
          </ac:spMkLst>
        </pc:spChg>
        <pc:spChg chg="add mod ord">
          <ac:chgData name="Abels, Patrick" userId="ba666de4-0d21-43a6-8e66-51a18aae1b4a" providerId="ADAL" clId="{2C45B787-2C01-4CEF-AD18-33033F1E6DEC}" dt="2025-01-28T21:23:00.949" v="1525" actId="1036"/>
          <ac:spMkLst>
            <pc:docMk/>
            <pc:sldMk cId="1850063589" sldId="312"/>
            <ac:spMk id="21" creationId="{04A5A87B-A279-DA97-0746-B2B12133713D}"/>
          </ac:spMkLst>
        </pc:spChg>
        <pc:spChg chg="add mod ord">
          <ac:chgData name="Abels, Patrick" userId="ba666de4-0d21-43a6-8e66-51a18aae1b4a" providerId="ADAL" clId="{2C45B787-2C01-4CEF-AD18-33033F1E6DEC}" dt="2025-01-28T21:26:31.948" v="1603" actId="1036"/>
          <ac:spMkLst>
            <pc:docMk/>
            <pc:sldMk cId="1850063589" sldId="312"/>
            <ac:spMk id="32" creationId="{F773850C-C56C-8EEB-3E03-BF23E674ECE7}"/>
          </ac:spMkLst>
        </pc:spChg>
        <pc:spChg chg="add mod ord">
          <ac:chgData name="Abels, Patrick" userId="ba666de4-0d21-43a6-8e66-51a18aae1b4a" providerId="ADAL" clId="{2C45B787-2C01-4CEF-AD18-33033F1E6DEC}" dt="2025-01-28T21:26:31.948" v="1603" actId="1036"/>
          <ac:spMkLst>
            <pc:docMk/>
            <pc:sldMk cId="1850063589" sldId="312"/>
            <ac:spMk id="33" creationId="{6379C9C1-C1D7-D534-725C-D1C9A0B4EB3F}"/>
          </ac:spMkLst>
        </pc:spChg>
        <pc:spChg chg="add mod ord">
          <ac:chgData name="Abels, Patrick" userId="ba666de4-0d21-43a6-8e66-51a18aae1b4a" providerId="ADAL" clId="{2C45B787-2C01-4CEF-AD18-33033F1E6DEC}" dt="2025-01-28T21:30:40.669" v="1895" actId="1036"/>
          <ac:spMkLst>
            <pc:docMk/>
            <pc:sldMk cId="1850063589" sldId="312"/>
            <ac:spMk id="35" creationId="{445FFDB5-CFDB-D8A1-F32D-39744A8D54F5}"/>
          </ac:spMkLst>
        </pc:spChg>
        <pc:spChg chg="add del mod ord">
          <ac:chgData name="Abels, Patrick" userId="ba666de4-0d21-43a6-8e66-51a18aae1b4a" providerId="ADAL" clId="{2C45B787-2C01-4CEF-AD18-33033F1E6DEC}" dt="2025-01-28T21:34:11.954" v="1937" actId="478"/>
          <ac:spMkLst>
            <pc:docMk/>
            <pc:sldMk cId="1850063589" sldId="312"/>
            <ac:spMk id="41" creationId="{D7450859-0A6B-3BFC-231A-F645C0D1BA24}"/>
          </ac:spMkLst>
        </pc:spChg>
        <pc:graphicFrameChg chg="add mod modGraphic">
          <ac:chgData name="Abels, Patrick" userId="ba666de4-0d21-43a6-8e66-51a18aae1b4a" providerId="ADAL" clId="{2C45B787-2C01-4CEF-AD18-33033F1E6DEC}" dt="2025-01-28T21:23:00.949" v="1525" actId="1036"/>
          <ac:graphicFrameMkLst>
            <pc:docMk/>
            <pc:sldMk cId="1850063589" sldId="312"/>
            <ac:graphicFrameMk id="18" creationId="{ECCCD1F7-AA44-7899-6DA6-6E97B1026295}"/>
          </ac:graphicFrameMkLst>
        </pc:graphicFrameChg>
        <pc:graphicFrameChg chg="add mod modGraphic">
          <ac:chgData name="Abels, Patrick" userId="ba666de4-0d21-43a6-8e66-51a18aae1b4a" providerId="ADAL" clId="{2C45B787-2C01-4CEF-AD18-33033F1E6DEC}" dt="2025-01-28T21:26:31.948" v="1603" actId="1036"/>
          <ac:graphicFrameMkLst>
            <pc:docMk/>
            <pc:sldMk cId="1850063589" sldId="312"/>
            <ac:graphicFrameMk id="31" creationId="{8645591D-1A47-98FD-DE55-F56D1CC644BC}"/>
          </ac:graphicFrameMkLst>
        </pc:graphicFrameChg>
        <pc:graphicFrameChg chg="add mod modGraphic">
          <ac:chgData name="Abels, Patrick" userId="ba666de4-0d21-43a6-8e66-51a18aae1b4a" providerId="ADAL" clId="{2C45B787-2C01-4CEF-AD18-33033F1E6DEC}" dt="2025-01-28T21:30:40.669" v="1895" actId="1036"/>
          <ac:graphicFrameMkLst>
            <pc:docMk/>
            <pc:sldMk cId="1850063589" sldId="312"/>
            <ac:graphicFrameMk id="34" creationId="{BEED7D2E-9F89-70F0-DB7A-E9602D2B6E67}"/>
          </ac:graphicFrameMkLst>
        </pc:graphicFrameChg>
        <pc:cxnChg chg="add mod">
          <ac:chgData name="Abels, Patrick" userId="ba666de4-0d21-43a6-8e66-51a18aae1b4a" providerId="ADAL" clId="{2C45B787-2C01-4CEF-AD18-33033F1E6DEC}" dt="2025-01-28T21:33:13.024" v="1930" actId="14100"/>
          <ac:cxnSpMkLst>
            <pc:docMk/>
            <pc:sldMk cId="1850063589" sldId="312"/>
            <ac:cxnSpMk id="8" creationId="{358202B9-7497-D429-2187-4FA939F9932D}"/>
          </ac:cxnSpMkLst>
        </pc:cxnChg>
        <pc:cxnChg chg="add mod">
          <ac:chgData name="Abels, Patrick" userId="ba666de4-0d21-43a6-8e66-51a18aae1b4a" providerId="ADAL" clId="{2C45B787-2C01-4CEF-AD18-33033F1E6DEC}" dt="2025-01-28T21:33:25.429" v="1932" actId="14100"/>
          <ac:cxnSpMkLst>
            <pc:docMk/>
            <pc:sldMk cId="1850063589" sldId="312"/>
            <ac:cxnSpMk id="10" creationId="{090A7F8E-5D1E-222F-3B87-87160FEDFBD4}"/>
          </ac:cxnSpMkLst>
        </pc:cxnChg>
        <pc:cxnChg chg="add mod">
          <ac:chgData name="Abels, Patrick" userId="ba666de4-0d21-43a6-8e66-51a18aae1b4a" providerId="ADAL" clId="{2C45B787-2C01-4CEF-AD18-33033F1E6DEC}" dt="2025-01-28T21:34:42.039" v="1945" actId="14100"/>
          <ac:cxnSpMkLst>
            <pc:docMk/>
            <pc:sldMk cId="1850063589" sldId="312"/>
            <ac:cxnSpMk id="15" creationId="{3CEBA708-4B14-CB2B-0DBB-26FEF18FC672}"/>
          </ac:cxnSpMkLst>
        </pc:cxnChg>
        <pc:cxnChg chg="add mod">
          <ac:chgData name="Abels, Patrick" userId="ba666de4-0d21-43a6-8e66-51a18aae1b4a" providerId="ADAL" clId="{2C45B787-2C01-4CEF-AD18-33033F1E6DEC}" dt="2025-01-28T21:38:17.569" v="1956" actId="14100"/>
          <ac:cxnSpMkLst>
            <pc:docMk/>
            <pc:sldMk cId="1850063589" sldId="312"/>
            <ac:cxnSpMk id="16" creationId="{AB1864E7-A615-31FA-E0F5-F1FC836897C8}"/>
          </ac:cxnSpMkLst>
        </pc:cxnChg>
        <pc:cxnChg chg="add mod">
          <ac:chgData name="Abels, Patrick" userId="ba666de4-0d21-43a6-8e66-51a18aae1b4a" providerId="ADAL" clId="{2C45B787-2C01-4CEF-AD18-33033F1E6DEC}" dt="2025-01-28T21:34:00.295" v="1934" actId="14100"/>
          <ac:cxnSpMkLst>
            <pc:docMk/>
            <pc:sldMk cId="1850063589" sldId="312"/>
            <ac:cxnSpMk id="36" creationId="{9E2E55AC-D4B3-5C41-19FC-92A11DF3C8BD}"/>
          </ac:cxnSpMkLst>
        </pc:cxnChg>
        <pc:cxnChg chg="add mod">
          <ac:chgData name="Abels, Patrick" userId="ba666de4-0d21-43a6-8e66-51a18aae1b4a" providerId="ADAL" clId="{2C45B787-2C01-4CEF-AD18-33033F1E6DEC}" dt="2025-01-28T21:34:06.041" v="1936" actId="14100"/>
          <ac:cxnSpMkLst>
            <pc:docMk/>
            <pc:sldMk cId="1850063589" sldId="312"/>
            <ac:cxnSpMk id="40" creationId="{8BFC7813-C068-3962-631A-537F3E429273}"/>
          </ac:cxnSpMkLst>
        </pc:cxnChg>
      </pc:sldChg>
      <pc:sldChg chg="addSp modSp new mod">
        <pc:chgData name="Abels, Patrick" userId="ba666de4-0d21-43a6-8e66-51a18aae1b4a" providerId="ADAL" clId="{2C45B787-2C01-4CEF-AD18-33033F1E6DEC}" dt="2025-01-28T21:45:15.899" v="2163" actId="1076"/>
        <pc:sldMkLst>
          <pc:docMk/>
          <pc:sldMk cId="3774974245" sldId="313"/>
        </pc:sldMkLst>
        <pc:spChg chg="mod">
          <ac:chgData name="Abels, Patrick" userId="ba666de4-0d21-43a6-8e66-51a18aae1b4a" providerId="ADAL" clId="{2C45B787-2C01-4CEF-AD18-33033F1E6DEC}" dt="2025-01-28T21:41:15.783" v="2045" actId="20577"/>
          <ac:spMkLst>
            <pc:docMk/>
            <pc:sldMk cId="3774974245" sldId="313"/>
            <ac:spMk id="2" creationId="{B5BF871D-BB4B-3770-9B6D-4C1E0B6331ED}"/>
          </ac:spMkLst>
        </pc:spChg>
        <pc:spChg chg="mod">
          <ac:chgData name="Abels, Patrick" userId="ba666de4-0d21-43a6-8e66-51a18aae1b4a" providerId="ADAL" clId="{2C45B787-2C01-4CEF-AD18-33033F1E6DEC}" dt="2025-01-28T21:40:28.884" v="1966" actId="20577"/>
          <ac:spMkLst>
            <pc:docMk/>
            <pc:sldMk cId="3774974245" sldId="313"/>
            <ac:spMk id="3" creationId="{83CE09C9-E0E6-F936-2BC0-734C50459DA7}"/>
          </ac:spMkLst>
        </pc:spChg>
        <pc:graphicFrameChg chg="add mod modGraphic">
          <ac:chgData name="Abels, Patrick" userId="ba666de4-0d21-43a6-8e66-51a18aae1b4a" providerId="ADAL" clId="{2C45B787-2C01-4CEF-AD18-33033F1E6DEC}" dt="2025-01-28T21:45:15.899" v="2163" actId="1076"/>
          <ac:graphicFrameMkLst>
            <pc:docMk/>
            <pc:sldMk cId="3774974245" sldId="313"/>
            <ac:graphicFrameMk id="4" creationId="{D73E032E-3A79-238C-2AD8-57463ABF8EF1}"/>
          </ac:graphicFrameMkLst>
        </pc:graphicFrameChg>
      </pc:sldChg>
      <pc:sldChg chg="new del">
        <pc:chgData name="Abels, Patrick" userId="ba666de4-0d21-43a6-8e66-51a18aae1b4a" providerId="ADAL" clId="{2C45B787-2C01-4CEF-AD18-33033F1E6DEC}" dt="2025-01-28T21:13:30.730" v="1272" actId="680"/>
        <pc:sldMkLst>
          <pc:docMk/>
          <pc:sldMk cId="4041206498" sldId="313"/>
        </pc:sldMkLst>
      </pc:sldChg>
      <pc:sldChg chg="addSp modSp new mod">
        <pc:chgData name="Abels, Patrick" userId="ba666de4-0d21-43a6-8e66-51a18aae1b4a" providerId="ADAL" clId="{2C45B787-2C01-4CEF-AD18-33033F1E6DEC}" dt="2025-01-28T21:49:44.591" v="2276" actId="1076"/>
        <pc:sldMkLst>
          <pc:docMk/>
          <pc:sldMk cId="3873359218" sldId="314"/>
        </pc:sldMkLst>
        <pc:spChg chg="mod">
          <ac:chgData name="Abels, Patrick" userId="ba666de4-0d21-43a6-8e66-51a18aae1b4a" providerId="ADAL" clId="{2C45B787-2C01-4CEF-AD18-33033F1E6DEC}" dt="2025-01-28T21:49:03.413" v="2270" actId="20577"/>
          <ac:spMkLst>
            <pc:docMk/>
            <pc:sldMk cId="3873359218" sldId="314"/>
            <ac:spMk id="2" creationId="{BDFC81EF-155E-7579-9F28-A3883DE1822F}"/>
          </ac:spMkLst>
        </pc:spChg>
        <pc:spChg chg="mod">
          <ac:chgData name="Abels, Patrick" userId="ba666de4-0d21-43a6-8e66-51a18aae1b4a" providerId="ADAL" clId="{2C45B787-2C01-4CEF-AD18-33033F1E6DEC}" dt="2025-01-28T21:42:28.184" v="2125" actId="20577"/>
          <ac:spMkLst>
            <pc:docMk/>
            <pc:sldMk cId="3873359218" sldId="314"/>
            <ac:spMk id="3" creationId="{C517EF05-5F2C-B426-78E0-FD16F3C114BB}"/>
          </ac:spMkLst>
        </pc:spChg>
        <pc:graphicFrameChg chg="add mod modGraphic">
          <ac:chgData name="Abels, Patrick" userId="ba666de4-0d21-43a6-8e66-51a18aae1b4a" providerId="ADAL" clId="{2C45B787-2C01-4CEF-AD18-33033F1E6DEC}" dt="2025-01-28T21:49:44.591" v="2276" actId="1076"/>
          <ac:graphicFrameMkLst>
            <pc:docMk/>
            <pc:sldMk cId="3873359218" sldId="314"/>
            <ac:graphicFrameMk id="4" creationId="{C83C0ADD-1682-D97B-9BB8-77C9B665C174}"/>
          </ac:graphicFrameMkLst>
        </pc:graphicFrameChg>
      </pc:sldChg>
      <pc:sldChg chg="addSp modSp new mod modTransition">
        <pc:chgData name="Abels, Patrick" userId="ba666de4-0d21-43a6-8e66-51a18aae1b4a" providerId="ADAL" clId="{2C45B787-2C01-4CEF-AD18-33033F1E6DEC}" dt="2025-01-28T21:56:26.700" v="2365"/>
        <pc:sldMkLst>
          <pc:docMk/>
          <pc:sldMk cId="480410903" sldId="315"/>
        </pc:sldMkLst>
        <pc:spChg chg="mod">
          <ac:chgData name="Abels, Patrick" userId="ba666de4-0d21-43a6-8e66-51a18aae1b4a" providerId="ADAL" clId="{2C45B787-2C01-4CEF-AD18-33033F1E6DEC}" dt="2025-01-28T21:50:09.497" v="2284" actId="20577"/>
          <ac:spMkLst>
            <pc:docMk/>
            <pc:sldMk cId="480410903" sldId="315"/>
            <ac:spMk id="3" creationId="{5FBA0A0D-85DF-6D39-5A7C-B70250E2A2FD}"/>
          </ac:spMkLst>
        </pc:spChg>
        <pc:graphicFrameChg chg="add mod modGraphic">
          <ac:chgData name="Abels, Patrick" userId="ba666de4-0d21-43a6-8e66-51a18aae1b4a" providerId="ADAL" clId="{2C45B787-2C01-4CEF-AD18-33033F1E6DEC}" dt="2025-01-28T21:54:57.004" v="2350" actId="207"/>
          <ac:graphicFrameMkLst>
            <pc:docMk/>
            <pc:sldMk cId="480410903" sldId="315"/>
            <ac:graphicFrameMk id="4" creationId="{58273049-F130-33EE-7F7A-DB82EC292306}"/>
          </ac:graphicFrameMkLst>
        </pc:graphicFrameChg>
      </pc:sldChg>
      <pc:sldChg chg="addSp modSp add mod ord modTransition">
        <pc:chgData name="Abels, Patrick" userId="ba666de4-0d21-43a6-8e66-51a18aae1b4a" providerId="ADAL" clId="{2C45B787-2C01-4CEF-AD18-33033F1E6DEC}" dt="2025-01-28T21:56:26.700" v="2365"/>
        <pc:sldMkLst>
          <pc:docMk/>
          <pc:sldMk cId="628429036" sldId="316"/>
        </pc:sldMkLst>
        <pc:spChg chg="mod">
          <ac:chgData name="Abels, Patrick" userId="ba666de4-0d21-43a6-8e66-51a18aae1b4a" providerId="ADAL" clId="{2C45B787-2C01-4CEF-AD18-33033F1E6DEC}" dt="2025-01-28T21:50:16.346" v="2289" actId="6549"/>
          <ac:spMkLst>
            <pc:docMk/>
            <pc:sldMk cId="628429036" sldId="316"/>
            <ac:spMk id="3" creationId="{D0F77BF0-B353-3152-EEE3-F2086C78F8E9}"/>
          </ac:spMkLst>
        </pc:spChg>
        <pc:graphicFrameChg chg="add mod">
          <ac:chgData name="Abels, Patrick" userId="ba666de4-0d21-43a6-8e66-51a18aae1b4a" providerId="ADAL" clId="{2C45B787-2C01-4CEF-AD18-33033F1E6DEC}" dt="2025-01-28T21:54:26.804" v="2346" actId="207"/>
          <ac:graphicFrameMkLst>
            <pc:docMk/>
            <pc:sldMk cId="628429036" sldId="316"/>
            <ac:graphicFrameMk id="4" creationId="{7D6E9690-58ED-41DB-7E59-9FBB173F2535}"/>
          </ac:graphicFrameMkLst>
        </pc:graphicFrameChg>
      </pc:sldChg>
      <pc:sldChg chg="modSp new mod">
        <pc:chgData name="Abels, Patrick" userId="ba666de4-0d21-43a6-8e66-51a18aae1b4a" providerId="ADAL" clId="{2C45B787-2C01-4CEF-AD18-33033F1E6DEC}" dt="2025-01-28T22:00:12.050" v="2470" actId="20577"/>
        <pc:sldMkLst>
          <pc:docMk/>
          <pc:sldMk cId="3906515469" sldId="317"/>
        </pc:sldMkLst>
        <pc:spChg chg="mod">
          <ac:chgData name="Abels, Patrick" userId="ba666de4-0d21-43a6-8e66-51a18aae1b4a" providerId="ADAL" clId="{2C45B787-2C01-4CEF-AD18-33033F1E6DEC}" dt="2025-01-28T22:00:12.050" v="2470" actId="20577"/>
          <ac:spMkLst>
            <pc:docMk/>
            <pc:sldMk cId="3906515469" sldId="317"/>
            <ac:spMk id="2" creationId="{1D1031C0-7E4A-2C85-1B48-20E7465FD1CC}"/>
          </ac:spMkLst>
        </pc:spChg>
      </pc:sldChg>
      <pc:sldMasterChg chg="modSldLayout">
        <pc:chgData name="Abels, Patrick" userId="ba666de4-0d21-43a6-8e66-51a18aae1b4a" providerId="ADAL" clId="{2C45B787-2C01-4CEF-AD18-33033F1E6DEC}" dt="2025-01-28T21:56:26.700" v="2365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2C45B787-2C01-4CEF-AD18-33033F1E6DEC}" dt="2025-01-28T20:35:07.904" v="228" actId="404"/>
          <pc:sldLayoutMkLst>
            <pc:docMk/>
            <pc:sldMasterMk cId="1610205472" sldId="2147483671"/>
            <pc:sldLayoutMk cId="283652769" sldId="2147483676"/>
          </pc:sldLayoutMkLst>
          <pc:spChg chg="mod">
            <ac:chgData name="Abels, Patrick" userId="ba666de4-0d21-43a6-8e66-51a18aae1b4a" providerId="ADAL" clId="{2C45B787-2C01-4CEF-AD18-33033F1E6DEC}" dt="2025-01-28T20:35:07.904" v="228" actId="404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2C45B787-2C01-4CEF-AD18-33033F1E6DEC}" dt="2025-01-28T20:34:54.571" v="226" actId="404"/>
          <pc:sldLayoutMkLst>
            <pc:docMk/>
            <pc:sldMasterMk cId="1610205472" sldId="2147483671"/>
            <pc:sldLayoutMk cId="2741195092" sldId="2147483680"/>
          </pc:sldLayoutMkLst>
          <pc:spChg chg="mod">
            <ac:chgData name="Abels, Patrick" userId="ba666de4-0d21-43a6-8e66-51a18aae1b4a" providerId="ADAL" clId="{2C45B787-2C01-4CEF-AD18-33033F1E6DEC}" dt="2025-01-28T20:34:54.571" v="226" actId="404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</pc:sldLayoutChg>
        <pc:sldLayoutChg chg="modSp">
          <pc:chgData name="Abels, Patrick" userId="ba666de4-0d21-43a6-8e66-51a18aae1b4a" providerId="ADAL" clId="{2C45B787-2C01-4CEF-AD18-33033F1E6DEC}" dt="2025-01-28T20:34:45.538" v="225" actId="40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2C45B787-2C01-4CEF-AD18-33033F1E6DEC}" dt="2025-01-28T20:31:12.194" v="85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2C45B787-2C01-4CEF-AD18-33033F1E6DEC}" dt="2025-01-28T20:34:45.538" v="225" actId="403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  <pc:sldLayoutChg chg="addSp modSp modTransition">
          <pc:chgData name="Abels, Patrick" userId="ba666de4-0d21-43a6-8e66-51a18aae1b4a" providerId="ADAL" clId="{2C45B787-2C01-4CEF-AD18-33033F1E6DEC}" dt="2025-01-28T21:56:26.700" v="2365"/>
          <pc:sldLayoutMkLst>
            <pc:docMk/>
            <pc:sldMasterMk cId="1610205472" sldId="2147483671"/>
            <pc:sldLayoutMk cId="3228861618" sldId="2147483687"/>
          </pc:sldLayoutMkLst>
          <pc:spChg chg="add mod">
            <ac:chgData name="Abels, Patrick" userId="ba666de4-0d21-43a6-8e66-51a18aae1b4a" providerId="ADAL" clId="{2C45B787-2C01-4CEF-AD18-33033F1E6DEC}" dt="2025-01-28T20:30:57.445" v="84"/>
            <ac:spMkLst>
              <pc:docMk/>
              <pc:sldMasterMk cId="1610205472" sldId="2147483671"/>
              <pc:sldLayoutMk cId="3228861618" sldId="2147483687"/>
              <ac:spMk id="4" creationId="{80410F9E-077B-F7AD-130C-9E838916DB06}"/>
            </ac:spMkLst>
          </pc:spChg>
          <pc:spChg chg="mod">
            <ac:chgData name="Abels, Patrick" userId="ba666de4-0d21-43a6-8e66-51a18aae1b4a" providerId="ADAL" clId="{2C45B787-2C01-4CEF-AD18-33033F1E6DEC}" dt="2025-01-28T20:35:01.531" v="227" actId="404"/>
            <ac:spMkLst>
              <pc:docMk/>
              <pc:sldMasterMk cId="1610205472" sldId="2147483671"/>
              <pc:sldLayoutMk cId="3228861618" sldId="2147483687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2C45B787-2C01-4CEF-AD18-33033F1E6DEC}" dt="2025-01-28T20:30:57.445" v="84"/>
            <ac:picMkLst>
              <pc:docMk/>
              <pc:sldMasterMk cId="1610205472" sldId="2147483671"/>
              <pc:sldLayoutMk cId="3228861618" sldId="2147483687"/>
              <ac:picMk id="6" creationId="{1E6F2764-F2C5-60DA-26D4-D177D0DB89CC}"/>
            </ac:picMkLst>
          </pc:picChg>
        </pc:sldLayoutChg>
        <pc:sldLayoutChg chg="addSp modSp mod">
          <pc:chgData name="Abels, Patrick" userId="ba666de4-0d21-43a6-8e66-51a18aae1b4a" providerId="ADAL" clId="{2C45B787-2C01-4CEF-AD18-33033F1E6DEC}" dt="2025-01-28T20:34:36.306" v="215" actId="404"/>
          <pc:sldLayoutMkLst>
            <pc:docMk/>
            <pc:sldMasterMk cId="1610205472" sldId="2147483671"/>
            <pc:sldLayoutMk cId="1612882208" sldId="2147483688"/>
          </pc:sldLayoutMkLst>
          <pc:spChg chg="add mod">
            <ac:chgData name="Abels, Patrick" userId="ba666de4-0d21-43a6-8e66-51a18aae1b4a" providerId="ADAL" clId="{2C45B787-2C01-4CEF-AD18-33033F1E6DEC}" dt="2025-01-28T20:34:09.862" v="211" actId="1035"/>
            <ac:spMkLst>
              <pc:docMk/>
              <pc:sldMasterMk cId="1610205472" sldId="2147483671"/>
              <pc:sldLayoutMk cId="1612882208" sldId="2147483688"/>
              <ac:spMk id="2" creationId="{E7144AB9-2B00-DAB3-7745-28835A07D0EF}"/>
            </ac:spMkLst>
          </pc:spChg>
          <pc:spChg chg="mod">
            <ac:chgData name="Abels, Patrick" userId="ba666de4-0d21-43a6-8e66-51a18aae1b4a" providerId="ADAL" clId="{2C45B787-2C01-4CEF-AD18-33033F1E6DEC}" dt="2025-01-28T20:31:42.371" v="89" actId="113"/>
            <ac:spMkLst>
              <pc:docMk/>
              <pc:sldMasterMk cId="1610205472" sldId="2147483671"/>
              <pc:sldLayoutMk cId="1612882208" sldId="2147483688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2C45B787-2C01-4CEF-AD18-33033F1E6DEC}" dt="2025-01-28T20:34:36.306" v="215" actId="404"/>
            <ac:spMkLst>
              <pc:docMk/>
              <pc:sldMasterMk cId="1610205472" sldId="2147483671"/>
              <pc:sldLayoutMk cId="1612882208" sldId="2147483688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C54D4619-AC73-2F4E-9DCC-CD79AB17386B}"/>
    <pc:docChg chg="modSld">
      <pc:chgData name="Abels, Patrick" userId="ba666de4-0d21-43a6-8e66-51a18aae1b4a" providerId="ADAL" clId="{C54D4619-AC73-2F4E-9DCC-CD79AB17386B}" dt="2024-10-29T13:30:55.003" v="18" actId="1035"/>
      <pc:docMkLst>
        <pc:docMk/>
      </pc:docMkLst>
      <pc:sldChg chg="modSp">
        <pc:chgData name="Abels, Patrick" userId="ba666de4-0d21-43a6-8e66-51a18aae1b4a" providerId="ADAL" clId="{C54D4619-AC73-2F4E-9DCC-CD79AB17386B}" dt="2024-10-29T13:30:55.003" v="18" actId="1035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01/28/2025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7471587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2311977"/>
            <a:ext cx="11915775" cy="42770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7144AB9-2B00-DAB3-7745-28835A07D0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8112" y="1433670"/>
            <a:ext cx="11915775" cy="55620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Subtitle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1288220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80410F9E-077B-F7AD-130C-9E838916DB06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1E6F2764-F2C5-60DA-26D4-D177D0DB8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616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88" r:id="rId6"/>
    <p:sldLayoutId id="2147483676" r:id="rId7"/>
    <p:sldLayoutId id="2147483687" r:id="rId8"/>
    <p:sldLayoutId id="2147483679" r:id="rId9"/>
    <p:sldLayoutId id="2147483680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Q4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E3FCC6-F649-3731-2514-DFDC862C6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0C1904-35E8-F096-088A-3E939FD2BA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77BF0-B353-3152-EEE3-F2086C78F8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D6E9690-58ED-41DB-7E59-9FBB173F25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68671688"/>
                  </p:ext>
                </p:extLst>
              </p:nvPr>
            </p:nvGraphicFramePr>
            <p:xfrm>
              <a:off x="3386667" y="3329552"/>
              <a:ext cx="541866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924194236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89180272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2345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4451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496854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110001011001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6131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42335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  <m: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9</m:t>
                                        </m:r>
                                        <m: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srgbClr val="FFC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5237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915958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7D6E9690-58ED-41DB-7E59-9FBB173F25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68671688"/>
                  </p:ext>
                </p:extLst>
              </p:nvPr>
            </p:nvGraphicFramePr>
            <p:xfrm>
              <a:off x="3386667" y="3329552"/>
              <a:ext cx="541866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924194236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89180272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100225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r="-225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496854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0000" r="-100225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100000" r="-225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2335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200000" r="-100225" b="-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200000" r="-225" b="-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91595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284290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en-GB" sz="8000" dirty="0"/>
              <a:t>-</a:t>
            </a:r>
            <a:r>
              <a:rPr lang="en-GB" sz="8000" dirty="0" err="1"/>
              <a:t>adische</a:t>
            </a:r>
            <a:r>
              <a:rPr lang="en-GB" sz="8000" dirty="0"/>
              <a:t> </a:t>
            </a:r>
            <a:r>
              <a:rPr lang="en-GB" sz="8000" dirty="0" err="1"/>
              <a:t>Zahlensysteme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D1031C0-7E4A-2C85-1B48-20E7465FD1CC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de-DE" dirty="0"/>
                  <a:t>Konvertiere die folgenden </a:t>
                </a:r>
                <a:r>
                  <a:rPr lang="de-DE"/>
                  <a:t>Zahlen:</a:t>
                </a:r>
              </a:p>
              <a:p>
                <a:endParaRPr lang="de-DE" dirty="0"/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0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de-DE" sz="1800" b="0" i="1" u="none" strike="noStrike" baseline="0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800" b="0" i="1" u="none" strike="noStrike" baseline="0" dirty="0" smtClean="0">
                                <a:latin typeface="Cambria Math" panose="02040503050406030204" pitchFamily="18" charset="0"/>
                              </a:rPr>
                              <m:t>10101011</m:t>
                            </m:r>
                          </m:e>
                        </m:d>
                      </m:e>
                      <m:sub>
                        <m:r>
                          <a:rPr lang="de-DE" sz="1800" b="0" i="1" u="none" strike="noStrike" baseline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ins Oktal-, Dezimal- und Hexadezimalsystem.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0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de-DE" sz="1800" b="0" i="1" u="none" strike="noStrike" baseline="0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800" b="0" i="1" u="none" strike="noStrike" baseline="0" dirty="0" smtClean="0">
                                <a:latin typeface="Cambria Math" panose="02040503050406030204" pitchFamily="18" charset="0"/>
                              </a:rPr>
                              <m:t>7102</m:t>
                            </m:r>
                          </m:e>
                        </m:d>
                      </m:e>
                      <m:sub>
                        <m:r>
                          <a:rPr lang="de-DE" sz="1800" b="0" i="1" u="none" strike="noStrike" baseline="0" dirty="0" smtClean="0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ins Binär-, Dezimal- und Hexadezimalsystem.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0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de-DE" sz="1800" b="0" i="1" u="none" strike="noStrike" baseline="0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800" b="0" i="1" u="none" strike="noStrike" baseline="0" dirty="0" smtClean="0">
                                <a:latin typeface="Cambria Math" panose="02040503050406030204" pitchFamily="18" charset="0"/>
                              </a:rPr>
                              <m:t>123</m:t>
                            </m:r>
                          </m:e>
                        </m:d>
                      </m:e>
                      <m:sub>
                        <m:r>
                          <a:rPr lang="de-DE" sz="1800" b="0" i="1" u="none" strike="noStrike" baseline="0" dirty="0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ins Binär-, Oktal- und Hexadezimalsystem.</a:t>
                </a: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0" i="1" u="none" strike="noStrike" baseline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de-DE" sz="1800" b="0" i="1" u="none" strike="noStrike" baseline="0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1800" b="0" i="1" u="none" strike="noStrike" baseline="0" dirty="0" smtClean="0">
                                <a:latin typeface="Cambria Math" panose="02040503050406030204" pitchFamily="18" charset="0"/>
                              </a:rPr>
                              <m:t>𝐷𝐴</m:t>
                            </m:r>
                            <m:r>
                              <a:rPr lang="de-DE" sz="1800" b="0" i="1" u="none" strike="noStrike" baseline="0" dirty="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d>
                      </m:e>
                      <m:sub>
                        <m:r>
                          <a:rPr lang="de-DE" sz="1800" b="0" i="1" u="none" strike="noStrike" baseline="0" dirty="0" smtClean="0">
                            <a:latin typeface="Cambria Math" panose="02040503050406030204" pitchFamily="18" charset="0"/>
                          </a:rPr>
                          <m:t>16</m:t>
                        </m:r>
                      </m:sub>
                    </m:sSub>
                  </m:oMath>
                </a14:m>
                <a:r>
                  <a:rPr lang="de-DE" sz="1800" b="0" i="0" u="none" strike="noStrike" baseline="0" dirty="0">
                    <a:latin typeface="+mn-lt"/>
                  </a:rPr>
                  <a:t> ins Binär-, Oktal- und Dezimalsystem.</a:t>
                </a:r>
                <a:endParaRPr lang="de-DE" dirty="0">
                  <a:latin typeface="+mn-lt"/>
                </a:endParaRP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1D1031C0-7E4A-2C85-1B48-20E7465FD1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551" t="-14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51546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A465A82-A568-CFCC-626C-B939BED71AE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de-DE" dirty="0">
                    <a:solidFill>
                      <a:schemeClr val="bg1"/>
                    </a:solidFill>
                  </a:rPr>
                  <a:t>-adische </a:t>
                </a:r>
                <a:r>
                  <a:rPr lang="de-DE" dirty="0">
                    <a:solidFill>
                      <a:srgbClr val="FFC000"/>
                    </a:solidFill>
                  </a:rPr>
                  <a:t>Zahlensysteme</a:t>
                </a:r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A465A82-A568-CFCC-626C-B939BED71A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36004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55D468A-6A7F-09B5-A383-4CC3FDF8D3CD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de-DE" dirty="0"/>
                  <a:t>-adische Zahlensysteme</a:t>
                </a: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F55D468A-6A7F-09B5-A383-4CC3FDF8D3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t="-6573" b="-173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8C44E92A-4888-3126-1FBB-8BD440E599E1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/>
            <p:txBody>
              <a:bodyPr/>
              <a:lstStyle/>
              <a:p>
                <a:r>
                  <a:rPr lang="de-DE" dirty="0">
                    <a:solidFill>
                      <a:srgbClr val="FFC000"/>
                    </a:solidFill>
                  </a:rPr>
                  <a:t>Dezimalsystem: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endParaRPr lang="de-DE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8C44E92A-4888-3126-1FBB-8BD440E59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blipFill>
                <a:blip r:embed="rId3"/>
                <a:stretch>
                  <a:fillRect t="-2198" b="-1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1A6464-9EF8-EA4C-87CC-210EAD0C4036}"/>
                  </a:ext>
                </a:extLst>
              </p:cNvPr>
              <p:cNvSpPr txBox="1"/>
              <p:nvPr/>
            </p:nvSpPr>
            <p:spPr>
              <a:xfrm>
                <a:off x="2750997" y="3037482"/>
                <a:ext cx="245227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2046</m:t>
                              </m:r>
                            </m:e>
                          </m:d>
                        </m:e>
                        <m:sub>
                          <m:r>
                            <a:rPr lang="de-DE" sz="320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de-DE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B1A6464-9EF8-EA4C-87CC-210EAD0C40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997" y="3037482"/>
                <a:ext cx="2452274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CCF2E1-BB07-BAA6-9EF3-F418B33CE380}"/>
                  </a:ext>
                </a:extLst>
              </p:cNvPr>
              <p:cNvSpPr txBox="1"/>
              <p:nvPr/>
            </p:nvSpPr>
            <p:spPr>
              <a:xfrm>
                <a:off x="3060455" y="3751024"/>
                <a:ext cx="309802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de-DE" sz="3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6CCF2E1-BB07-BAA6-9EF3-F418B33CE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455" y="3751024"/>
                <a:ext cx="3098028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C652AD-A0EA-935E-1D1F-78D88AC4F8FC}"/>
                  </a:ext>
                </a:extLst>
              </p:cNvPr>
              <p:cNvSpPr txBox="1"/>
              <p:nvPr/>
            </p:nvSpPr>
            <p:spPr>
              <a:xfrm>
                <a:off x="3060455" y="5178108"/>
                <a:ext cx="666772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de-DE" sz="3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DC652AD-A0EA-935E-1D1F-78D88AC4F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455" y="5178108"/>
                <a:ext cx="6667723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2342E3-24FE-8823-E5D2-619B8AD6E3BB}"/>
                  </a:ext>
                </a:extLst>
              </p:cNvPr>
              <p:cNvSpPr txBox="1"/>
              <p:nvPr/>
            </p:nvSpPr>
            <p:spPr>
              <a:xfrm>
                <a:off x="3060455" y="4464566"/>
                <a:ext cx="637103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1000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+0⋅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+4⋅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+6⋅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sz="3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B2342E3-24FE-8823-E5D2-619B8AD6E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455" y="4464566"/>
                <a:ext cx="6371039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B505A00-6C8F-9639-72EA-D2E937B3DC53}"/>
                  </a:ext>
                </a:extLst>
              </p:cNvPr>
              <p:cNvSpPr txBox="1"/>
              <p:nvPr/>
            </p:nvSpPr>
            <p:spPr>
              <a:xfrm>
                <a:off x="4463596" y="2006510"/>
                <a:ext cx="33897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𝚺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de-DE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B505A00-6C8F-9639-72EA-D2E937B3D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596" y="2006510"/>
                <a:ext cx="3389774" cy="307777"/>
              </a:xfrm>
              <a:prstGeom prst="rect">
                <a:avLst/>
              </a:prstGeom>
              <a:blipFill>
                <a:blip r:embed="rId8"/>
                <a:stretch>
                  <a:fillRect l="-899" r="-1978" b="-352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3842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159E9-9FE0-C947-16EE-CFE3D9EFB7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4D19A354-DAED-069C-1513-FD5C145DC599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de-DE" dirty="0"/>
                  <a:t>-adische Zahlensysteme</a:t>
                </a: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4D19A354-DAED-069C-1513-FD5C145DC5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t="-6573" b="-173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8384E9D-DDC4-B1D3-29AC-76150974AEA1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/>
            <p:txBody>
              <a:bodyPr/>
              <a:lstStyle/>
              <a:p>
                <a:r>
                  <a:rPr lang="de-DE" dirty="0">
                    <a:solidFill>
                      <a:srgbClr val="FFC000"/>
                    </a:solidFill>
                  </a:rPr>
                  <a:t>Binärsystem: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de-DE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08384E9D-DDC4-B1D3-29AC-76150974AE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blipFill>
                <a:blip r:embed="rId3"/>
                <a:stretch>
                  <a:fillRect t="-2198" b="-1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6ED06F-EEC7-CCCF-8C9A-C8ED972FFCAC}"/>
                  </a:ext>
                </a:extLst>
              </p:cNvPr>
              <p:cNvSpPr txBox="1"/>
              <p:nvPr/>
            </p:nvSpPr>
            <p:spPr>
              <a:xfrm>
                <a:off x="932591" y="3037482"/>
                <a:ext cx="297151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1010111</m:t>
                              </m:r>
                            </m:e>
                          </m:d>
                        </m:e>
                        <m:sub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76ED06F-EEC7-CCCF-8C9A-C8ED972FFC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591" y="3037482"/>
                <a:ext cx="2971519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A906668-E113-6AB8-60AD-01496BA01FA2}"/>
                  </a:ext>
                </a:extLst>
              </p:cNvPr>
              <p:cNvSpPr txBox="1"/>
              <p:nvPr/>
            </p:nvSpPr>
            <p:spPr>
              <a:xfrm>
                <a:off x="1242049" y="3751024"/>
                <a:ext cx="40750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=64+16+4+2+1</m:t>
                      </m:r>
                    </m:oMath>
                  </m:oMathPara>
                </a14:m>
                <a:endParaRPr lang="de-DE" sz="3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A906668-E113-6AB8-60AD-01496BA01F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049" y="3751024"/>
                <a:ext cx="407509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CAFAEC-62B0-7AA9-CAE9-4A88A102F602}"/>
                  </a:ext>
                </a:extLst>
              </p:cNvPr>
              <p:cNvSpPr txBox="1"/>
              <p:nvPr/>
            </p:nvSpPr>
            <p:spPr>
              <a:xfrm>
                <a:off x="1112168" y="5178108"/>
                <a:ext cx="10317504" cy="498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de-DE" sz="3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CAFAEC-62B0-7AA9-CAE9-4A88A102F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168" y="5178108"/>
                <a:ext cx="10317504" cy="4980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FFA861-5DA9-9BAC-20A5-A7B70AA831BE}"/>
                  </a:ext>
                </a:extLst>
              </p:cNvPr>
              <p:cNvSpPr txBox="1"/>
              <p:nvPr/>
            </p:nvSpPr>
            <p:spPr>
              <a:xfrm>
                <a:off x="1242049" y="4464566"/>
                <a:ext cx="941283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64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+0⋅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0⋅8+1⋅4+1⋅2+1⋅1</m:t>
                      </m:r>
                    </m:oMath>
                  </m:oMathPara>
                </a14:m>
                <a:endParaRPr lang="de-DE" sz="3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FFFA861-5DA9-9BAC-20A5-A7B70AA83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049" y="4464566"/>
                <a:ext cx="9412833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891C324-1F3A-979C-3B09-B59AA78312D7}"/>
                  </a:ext>
                </a:extLst>
              </p:cNvPr>
              <p:cNvSpPr txBox="1"/>
              <p:nvPr/>
            </p:nvSpPr>
            <p:spPr>
              <a:xfrm>
                <a:off x="5445536" y="2006510"/>
                <a:ext cx="12811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𝚺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de-DE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891C324-1F3A-979C-3B09-B59AA7831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536" y="2006510"/>
                <a:ext cx="1281120" cy="307777"/>
              </a:xfrm>
              <a:prstGeom prst="rect">
                <a:avLst/>
              </a:prstGeom>
              <a:blipFill>
                <a:blip r:embed="rId8"/>
                <a:stretch>
                  <a:fillRect l="-3333" r="-6190" b="-352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0439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19A4E-D462-AF76-8D13-2DBD9F7F0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B72E5D7-86F6-0669-000E-0CAF3CB7A84E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de-DE" dirty="0"/>
                  <a:t>-adische Zahlensysteme</a:t>
                </a: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7B72E5D7-86F6-0669-000E-0CAF3CB7A8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t="-6573" b="-173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3E642846-3DBF-9960-E359-C95F07836558}"/>
                  </a:ext>
                </a:extLst>
              </p:cNvPr>
              <p:cNvSpPr>
                <a:spLocks noGrp="1"/>
              </p:cNvSpPr>
              <p:nvPr>
                <p:ph type="body" sz="quarter" idx="12"/>
              </p:nvPr>
            </p:nvSpPr>
            <p:spPr/>
            <p:txBody>
              <a:bodyPr/>
              <a:lstStyle/>
              <a:p>
                <a:r>
                  <a:rPr lang="de-DE" dirty="0">
                    <a:solidFill>
                      <a:srgbClr val="FFC000"/>
                    </a:solidFill>
                  </a:rPr>
                  <a:t>Hexadezimalsystem: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de-DE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3E642846-3DBF-9960-E359-C95F078365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2"/>
              </p:nvPr>
            </p:nvSpPr>
            <p:spPr>
              <a:blipFill>
                <a:blip r:embed="rId3"/>
                <a:stretch>
                  <a:fillRect t="-2198" b="-142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C0E6C52-86BF-1FFE-60B7-8D8F3165222E}"/>
                  </a:ext>
                </a:extLst>
              </p:cNvPr>
              <p:cNvSpPr txBox="1"/>
              <p:nvPr/>
            </p:nvSpPr>
            <p:spPr>
              <a:xfrm>
                <a:off x="3442013" y="3037482"/>
                <a:ext cx="228075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de-DE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32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sz="32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DE" sz="32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de-DE" sz="32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  <m:sub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sub>
                      </m:sSub>
                    </m:oMath>
                  </m:oMathPara>
                </a14:m>
                <a:endParaRPr lang="de-DE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C0E6C52-86BF-1FFE-60B7-8D8F31652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013" y="3037482"/>
                <a:ext cx="2280753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0F670E6-1EB7-A4E2-F7AD-B8440FFB82E4}"/>
                  </a:ext>
                </a:extLst>
              </p:cNvPr>
              <p:cNvSpPr txBox="1"/>
              <p:nvPr/>
            </p:nvSpPr>
            <p:spPr>
              <a:xfrm>
                <a:off x="3751471" y="3751024"/>
                <a:ext cx="332565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=1024+208+2</m:t>
                      </m:r>
                    </m:oMath>
                  </m:oMathPara>
                </a14:m>
                <a:endParaRPr lang="de-DE" sz="3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0F670E6-1EB7-A4E2-F7AD-B8440FFB8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471" y="3751024"/>
                <a:ext cx="332565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48DCC9-453C-F4CD-6290-2A40AEC6F9CF}"/>
                  </a:ext>
                </a:extLst>
              </p:cNvPr>
              <p:cNvSpPr txBox="1"/>
              <p:nvPr/>
            </p:nvSpPr>
            <p:spPr>
              <a:xfrm>
                <a:off x="3761867" y="5178108"/>
                <a:ext cx="507651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de-DE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de-DE" sz="3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48DCC9-453C-F4CD-6290-2A40AEC6F9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867" y="5178108"/>
                <a:ext cx="5076518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CC16EB-6943-F179-BF23-4B4E2A5D9E49}"/>
                  </a:ext>
                </a:extLst>
              </p:cNvPr>
              <p:cNvSpPr txBox="1"/>
              <p:nvPr/>
            </p:nvSpPr>
            <p:spPr>
              <a:xfrm>
                <a:off x="3751471" y="4464566"/>
                <a:ext cx="451476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256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32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de-DE" sz="3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de-DE" sz="3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CC16EB-6943-F179-BF23-4B4E2A5D9E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471" y="4464566"/>
                <a:ext cx="4514761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C43C0D2-21B9-9C85-08BC-6C8A4697669D}"/>
                  </a:ext>
                </a:extLst>
              </p:cNvPr>
              <p:cNvSpPr txBox="1"/>
              <p:nvPr/>
            </p:nvSpPr>
            <p:spPr>
              <a:xfrm>
                <a:off x="4744146" y="2006510"/>
                <a:ext cx="25796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𝚺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sub>
                      </m:sSub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𝑭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de-DE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C43C0D2-21B9-9C85-08BC-6C8A46976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146" y="2006510"/>
                <a:ext cx="2579681" cy="307777"/>
              </a:xfrm>
              <a:prstGeom prst="rect">
                <a:avLst/>
              </a:prstGeom>
              <a:blipFill>
                <a:blip r:embed="rId8"/>
                <a:stretch>
                  <a:fillRect l="-1418" r="-2837" b="-352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1790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445FFDB5-CFDB-D8A1-F32D-39744A8D54F5}"/>
              </a:ext>
            </a:extLst>
          </p:cNvPr>
          <p:cNvSpPr/>
          <p:nvPr/>
        </p:nvSpPr>
        <p:spPr>
          <a:xfrm rot="5400000">
            <a:off x="6026570" y="5521217"/>
            <a:ext cx="314025" cy="1907458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773850C-C56C-8EEB-3E03-BF23E674ECE7}"/>
              </a:ext>
            </a:extLst>
          </p:cNvPr>
          <p:cNvSpPr/>
          <p:nvPr/>
        </p:nvSpPr>
        <p:spPr>
          <a:xfrm>
            <a:off x="10438235" y="3344828"/>
            <a:ext cx="314025" cy="70692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379C9C1-C1D7-D534-725C-D1C9A0B4EB3F}"/>
              </a:ext>
            </a:extLst>
          </p:cNvPr>
          <p:cNvSpPr/>
          <p:nvPr/>
        </p:nvSpPr>
        <p:spPr>
          <a:xfrm>
            <a:off x="9622549" y="3713018"/>
            <a:ext cx="275359" cy="2919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4A5A87B-A279-DA97-0746-B2B12133713D}"/>
              </a:ext>
            </a:extLst>
          </p:cNvPr>
          <p:cNvSpPr/>
          <p:nvPr/>
        </p:nvSpPr>
        <p:spPr>
          <a:xfrm>
            <a:off x="3361454" y="2342108"/>
            <a:ext cx="314025" cy="207402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93AC926-AB32-F698-FD98-145B0A75C23A}"/>
              </a:ext>
            </a:extLst>
          </p:cNvPr>
          <p:cNvSpPr/>
          <p:nvPr/>
        </p:nvSpPr>
        <p:spPr>
          <a:xfrm>
            <a:off x="2545768" y="4077394"/>
            <a:ext cx="275359" cy="2919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D4804D4-103A-DEA9-67B7-EDFEF7A39BE8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de-DE" dirty="0"/>
                  <a:t>-adische Zahlensysteme</a:t>
                </a: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8D4804D4-103A-DEA9-67B7-EDFEF7A39B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t="-6573" b="-173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85D7EE7-417D-E1BF-F847-1DCFF1A1AC19}"/>
                  </a:ext>
                </a:extLst>
              </p:cNvPr>
              <p:cNvSpPr txBox="1"/>
              <p:nvPr/>
            </p:nvSpPr>
            <p:spPr>
              <a:xfrm>
                <a:off x="5434665" y="2124936"/>
                <a:ext cx="132267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𝟒𝟗</m:t>
                              </m:r>
                            </m:e>
                          </m:d>
                        </m:e>
                        <m:sub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sub>
                      </m:sSub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85D7EE7-417D-E1BF-F847-1DCFF1A1A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665" y="2124936"/>
                <a:ext cx="132267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B736F9B-20E6-9D47-869F-CC01D2B360C6}"/>
                  </a:ext>
                </a:extLst>
              </p:cNvPr>
              <p:cNvSpPr txBox="1"/>
              <p:nvPr/>
            </p:nvSpPr>
            <p:spPr>
              <a:xfrm>
                <a:off x="942872" y="5158543"/>
                <a:ext cx="212417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𝟏𝟏𝟎𝟎𝟎𝟏</m:t>
                              </m:r>
                            </m:e>
                          </m:d>
                        </m:e>
                        <m:sub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B736F9B-20E6-9D47-869F-CC01D2B36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872" y="5158543"/>
                <a:ext cx="2124171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993446F-B008-7F2F-2E15-0C1B2B0F0BD2}"/>
                  </a:ext>
                </a:extLst>
              </p:cNvPr>
              <p:cNvSpPr txBox="1"/>
              <p:nvPr/>
            </p:nvSpPr>
            <p:spPr>
              <a:xfrm>
                <a:off x="9124959" y="5158542"/>
                <a:ext cx="132267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3200" b="1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𝟑𝟏</m:t>
                              </m:r>
                            </m:e>
                          </m:d>
                        </m:e>
                        <m:sub>
                          <m:r>
                            <a:rPr lang="de-DE" sz="32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sub>
                      </m:sSub>
                    </m:oMath>
                  </m:oMathPara>
                </a14:m>
                <a:endParaRPr lang="de-DE" sz="32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993446F-B008-7F2F-2E15-0C1B2B0F0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4959" y="5158542"/>
                <a:ext cx="1322670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58202B9-7497-D429-2187-4FA939F9932D}"/>
              </a:ext>
            </a:extLst>
          </p:cNvPr>
          <p:cNvCxnSpPr>
            <a:cxnSpLocks/>
          </p:cNvCxnSpPr>
          <p:nvPr/>
        </p:nvCxnSpPr>
        <p:spPr>
          <a:xfrm flipV="1">
            <a:off x="3301889" y="2867891"/>
            <a:ext cx="2735791" cy="249923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90A7F8E-5D1E-222F-3B87-87160FEDFBD4}"/>
              </a:ext>
            </a:extLst>
          </p:cNvPr>
          <p:cNvCxnSpPr>
            <a:cxnSpLocks/>
          </p:cNvCxnSpPr>
          <p:nvPr/>
        </p:nvCxnSpPr>
        <p:spPr>
          <a:xfrm flipH="1" flipV="1">
            <a:off x="6037680" y="2867891"/>
            <a:ext cx="2739264" cy="247032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EBA708-4B14-CB2B-0DBB-26FEF18FC672}"/>
              </a:ext>
            </a:extLst>
          </p:cNvPr>
          <p:cNvCxnSpPr>
            <a:cxnSpLocks/>
            <a:endCxn id="5" idx="3"/>
          </p:cNvCxnSpPr>
          <p:nvPr/>
        </p:nvCxnSpPr>
        <p:spPr>
          <a:xfrm flipH="1">
            <a:off x="3067043" y="2686580"/>
            <a:ext cx="2970637" cy="27181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B1864E7-A615-31FA-E0F5-F1FC836897C8}"/>
              </a:ext>
            </a:extLst>
          </p:cNvPr>
          <p:cNvCxnSpPr>
            <a:cxnSpLocks/>
          </p:cNvCxnSpPr>
          <p:nvPr/>
        </p:nvCxnSpPr>
        <p:spPr>
          <a:xfrm>
            <a:off x="6037680" y="2686580"/>
            <a:ext cx="2954385" cy="26687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CCCD1F7-AA44-7899-6DA6-6E97B1026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34882"/>
              </p:ext>
            </p:extLst>
          </p:nvPr>
        </p:nvGraphicFramePr>
        <p:xfrm>
          <a:off x="779891" y="2373279"/>
          <a:ext cx="288000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29">
                  <a:extLst>
                    <a:ext uri="{9D8B030D-6E8A-4147-A177-3AD203B41FA5}">
                      <a16:colId xmlns:a16="http://schemas.microsoft.com/office/drawing/2014/main" val="260064690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2236963624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176640901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1791437555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3686409030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1755102092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3746597129"/>
                    </a:ext>
                  </a:extLst>
                </a:gridCol>
              </a:tblGrid>
              <a:tr h="330000"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389786"/>
                  </a:ext>
                </a:extLst>
              </a:tr>
              <a:tr h="330000"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03333"/>
                  </a:ext>
                </a:extLst>
              </a:tr>
              <a:tr h="330000"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283813"/>
                  </a:ext>
                </a:extLst>
              </a:tr>
              <a:tr h="330000"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784580"/>
                  </a:ext>
                </a:extLst>
              </a:tr>
              <a:tr h="330000"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3212732"/>
                  </a:ext>
                </a:extLst>
              </a:tr>
              <a:tr h="330000"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416533"/>
                  </a:ext>
                </a:extLst>
              </a:tr>
            </a:tbl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8645591D-1A47-98FD-DE55-F56D1CC644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063019"/>
              </p:ext>
            </p:extLst>
          </p:nvPr>
        </p:nvGraphicFramePr>
        <p:xfrm>
          <a:off x="7856678" y="3344828"/>
          <a:ext cx="2880003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29">
                  <a:extLst>
                    <a:ext uri="{9D8B030D-6E8A-4147-A177-3AD203B41FA5}">
                      <a16:colId xmlns:a16="http://schemas.microsoft.com/office/drawing/2014/main" val="260064690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2236963624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176640901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1791437555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3686409030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1755102092"/>
                    </a:ext>
                  </a:extLst>
                </a:gridCol>
                <a:gridCol w="411429">
                  <a:extLst>
                    <a:ext uri="{9D8B030D-6E8A-4147-A177-3AD203B41FA5}">
                      <a16:colId xmlns:a16="http://schemas.microsoft.com/office/drawing/2014/main" val="3746597129"/>
                    </a:ext>
                  </a:extLst>
                </a:gridCol>
              </a:tblGrid>
              <a:tr h="330000"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389786"/>
                  </a:ext>
                </a:extLst>
              </a:tr>
              <a:tr h="330000"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: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=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03333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BEED7D2E-9F89-70F0-DB7A-E9602D2B6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043851"/>
              </p:ext>
            </p:extLst>
          </p:nvPr>
        </p:nvGraphicFramePr>
        <p:xfrm>
          <a:off x="4552970" y="5972511"/>
          <a:ext cx="32760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00">
                  <a:extLst>
                    <a:ext uri="{9D8B030D-6E8A-4147-A177-3AD203B41FA5}">
                      <a16:colId xmlns:a16="http://schemas.microsoft.com/office/drawing/2014/main" val="3800137329"/>
                    </a:ext>
                  </a:extLst>
                </a:gridCol>
                <a:gridCol w="409500">
                  <a:extLst>
                    <a:ext uri="{9D8B030D-6E8A-4147-A177-3AD203B41FA5}">
                      <a16:colId xmlns:a16="http://schemas.microsoft.com/office/drawing/2014/main" val="260064690"/>
                    </a:ext>
                  </a:extLst>
                </a:gridCol>
                <a:gridCol w="409500">
                  <a:extLst>
                    <a:ext uri="{9D8B030D-6E8A-4147-A177-3AD203B41FA5}">
                      <a16:colId xmlns:a16="http://schemas.microsoft.com/office/drawing/2014/main" val="2236963624"/>
                    </a:ext>
                  </a:extLst>
                </a:gridCol>
                <a:gridCol w="409500">
                  <a:extLst>
                    <a:ext uri="{9D8B030D-6E8A-4147-A177-3AD203B41FA5}">
                      <a16:colId xmlns:a16="http://schemas.microsoft.com/office/drawing/2014/main" val="176640901"/>
                    </a:ext>
                  </a:extLst>
                </a:gridCol>
                <a:gridCol w="409500">
                  <a:extLst>
                    <a:ext uri="{9D8B030D-6E8A-4147-A177-3AD203B41FA5}">
                      <a16:colId xmlns:a16="http://schemas.microsoft.com/office/drawing/2014/main" val="1791437555"/>
                    </a:ext>
                  </a:extLst>
                </a:gridCol>
                <a:gridCol w="409500">
                  <a:extLst>
                    <a:ext uri="{9D8B030D-6E8A-4147-A177-3AD203B41FA5}">
                      <a16:colId xmlns:a16="http://schemas.microsoft.com/office/drawing/2014/main" val="3686409030"/>
                    </a:ext>
                  </a:extLst>
                </a:gridCol>
                <a:gridCol w="409500">
                  <a:extLst>
                    <a:ext uri="{9D8B030D-6E8A-4147-A177-3AD203B41FA5}">
                      <a16:colId xmlns:a16="http://schemas.microsoft.com/office/drawing/2014/main" val="1755102092"/>
                    </a:ext>
                  </a:extLst>
                </a:gridCol>
                <a:gridCol w="409500">
                  <a:extLst>
                    <a:ext uri="{9D8B030D-6E8A-4147-A177-3AD203B41FA5}">
                      <a16:colId xmlns:a16="http://schemas.microsoft.com/office/drawing/2014/main" val="3746597129"/>
                    </a:ext>
                  </a:extLst>
                </a:gridCol>
              </a:tblGrid>
              <a:tr h="33000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389786"/>
                  </a:ext>
                </a:extLst>
              </a:tr>
              <a:tr h="330000">
                <a:tc gridSpan="4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DE" sz="160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DE" sz="160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DE" sz="160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DE" sz="160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503333"/>
                  </a:ext>
                </a:extLst>
              </a:tr>
            </a:tbl>
          </a:graphicData>
        </a:graphic>
      </p:graphicFrame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E2E55AC-D4B3-5C41-19FC-92A11DF3C8BD}"/>
              </a:ext>
            </a:extLst>
          </p:cNvPr>
          <p:cNvCxnSpPr>
            <a:cxnSpLocks/>
          </p:cNvCxnSpPr>
          <p:nvPr/>
        </p:nvCxnSpPr>
        <p:spPr>
          <a:xfrm flipV="1">
            <a:off x="3301889" y="5395284"/>
            <a:ext cx="5471582" cy="94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BFC7813-C068-3962-631A-537F3E429273}"/>
              </a:ext>
            </a:extLst>
          </p:cNvPr>
          <p:cNvCxnSpPr>
            <a:cxnSpLocks/>
          </p:cNvCxnSpPr>
          <p:nvPr/>
        </p:nvCxnSpPr>
        <p:spPr>
          <a:xfrm flipH="1">
            <a:off x="3301889" y="5561371"/>
            <a:ext cx="546772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0635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2" grpId="0" animBg="1"/>
      <p:bldP spid="33" grpId="0" animBg="1"/>
      <p:bldP spid="21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BF871D-BB4B-3770-9B6D-4C1E0B6331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Konvertiere die gegebenen Zahlen in die entsprechenden Zahlensysteme.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E09C9-E0E6-F936-2BC0-734C50459DA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73E032E-3A79-238C-2AD8-57463ABF8E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321138"/>
              </p:ext>
            </p:extLst>
          </p:nvPr>
        </p:nvGraphicFramePr>
        <p:xfrm>
          <a:off x="1977254" y="3237537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2419423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9180272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15226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Dezimalsystem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Binärsystem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Hexadezimalsystem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05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2345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685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b="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110001011001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335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b="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b="0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A9F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159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97424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4AF8BE-D1C1-426A-D3E1-A91BB71367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A0A0D-85DF-6D39-5A7C-B70250E2A2F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273049-F130-33EE-7F7A-DB82EC292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055351"/>
              </p:ext>
            </p:extLst>
          </p:nvPr>
        </p:nvGraphicFramePr>
        <p:xfrm>
          <a:off x="1977254" y="3237537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2419423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9180272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15226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Dezimalsystem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Binärsystem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Hexadezimalsystem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05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2345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0" kern="1200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100100101001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929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685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3161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110001011001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C59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335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2719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101010011111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A9F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159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4109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FC81EF-155E-7579-9F28-A3883DE182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Konvertiere die gegebenen Zahlen jeweils in das Oktalsystem.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7EF05-5F2C-B426-78E0-FD16F3C114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83C0ADD-1682-D97B-9BB8-77C9B665C1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8924528"/>
                  </p:ext>
                </p:extLst>
              </p:nvPr>
            </p:nvGraphicFramePr>
            <p:xfrm>
              <a:off x="3386667" y="3329552"/>
              <a:ext cx="541866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924194236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89180272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2345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…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496854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dirty="0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110001011001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…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42335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  <m: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9</m:t>
                                        </m:r>
                                        <m: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𝐹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16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e-DE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…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de-DE" b="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2915958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83C0ADD-1682-D97B-9BB8-77C9B665C1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8924528"/>
                  </p:ext>
                </p:extLst>
              </p:nvPr>
            </p:nvGraphicFramePr>
            <p:xfrm>
              <a:off x="3386667" y="3329552"/>
              <a:ext cx="5418666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924194236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89180272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r="-100225" b="-2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r="-225" b="-2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496854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100000" r="-100225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100000" r="-225" b="-10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2335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t="-200000" r="-100225" b="-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lnL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>
                              <a:lumMod val="50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200000" r="-225" b="-1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291595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733592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348</Words>
  <Application>Microsoft Office PowerPoint</Application>
  <PresentationFormat>Widescreen</PresentationFormat>
  <Paragraphs>137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70</cp:revision>
  <dcterms:created xsi:type="dcterms:W3CDTF">2022-12-22T20:26:39Z</dcterms:created>
  <dcterms:modified xsi:type="dcterms:W3CDTF">2025-01-28T22:00:13Z</dcterms:modified>
</cp:coreProperties>
</file>