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8"/>
  </p:notesMasterIdLst>
  <p:sldIdLst>
    <p:sldId id="292" r:id="rId2"/>
    <p:sldId id="294" r:id="rId3"/>
    <p:sldId id="293" r:id="rId4"/>
    <p:sldId id="306" r:id="rId5"/>
    <p:sldId id="304" r:id="rId6"/>
    <p:sldId id="305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C00259-7626-44D5-94D8-73E822A3F9C2}" v="2" dt="2025-01-27T20:03:36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>
        <p:scale>
          <a:sx n="100" d="100"/>
          <a:sy n="100" d="100"/>
        </p:scale>
        <p:origin x="348" y="3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7F8B0299-3096-4BB0-A206-AA5860A2431E}"/>
    <pc:docChg chg="undo custSel addSld modSld">
      <pc:chgData name="Abels, Patrick" userId="ba666de4-0d21-43a6-8e66-51a18aae1b4a" providerId="ADAL" clId="{7F8B0299-3096-4BB0-A206-AA5860A2431E}" dt="2024-10-01T10:44:33.355" v="98" actId="1036"/>
      <pc:docMkLst>
        <pc:docMk/>
      </pc:docMkLst>
      <pc:sldChg chg="addSp delSp modSp add mod modClrScheme chgLayout">
        <pc:chgData name="Abels, Patrick" userId="ba666de4-0d21-43a6-8e66-51a18aae1b4a" providerId="ADAL" clId="{7F8B0299-3096-4BB0-A206-AA5860A2431E}" dt="2024-10-01T10:44:33.355" v="98" actId="1036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</pc:sldLayoutChg>
      </pc:sldMasterChg>
    </pc:docChg>
  </pc:docChgLst>
  <pc:docChgLst>
    <pc:chgData name="Abels, Patrick" userId="ba666de4-0d21-43a6-8e66-51a18aae1b4a" providerId="ADAL" clId="{C54D4619-AC73-2F4E-9DCC-CD79AB17386B}"/>
    <pc:docChg chg="modSld">
      <pc:chgData name="Abels, Patrick" userId="ba666de4-0d21-43a6-8e66-51a18aae1b4a" providerId="ADAL" clId="{C54D4619-AC73-2F4E-9DCC-CD79AB17386B}" dt="2024-10-29T13:30:55.003" v="18" actId="1035"/>
      <pc:docMkLst>
        <pc:docMk/>
      </pc:docMkLst>
      <pc:sldChg chg="modSp">
        <pc:chgData name="Abels, Patrick" userId="ba666de4-0d21-43a6-8e66-51a18aae1b4a" providerId="ADAL" clId="{C54D4619-AC73-2F4E-9DCC-CD79AB17386B}" dt="2024-10-29T13:30:55.003" v="18" actId="1035"/>
        <pc:sldMkLst>
          <pc:docMk/>
          <pc:sldMk cId="1777212815" sldId="293"/>
        </pc:sldMkLst>
        <pc:spChg chg="mod">
          <ac:chgData name="Abels, Patrick" userId="ba666de4-0d21-43a6-8e66-51a18aae1b4a" providerId="ADAL" clId="{C54D4619-AC73-2F4E-9DCC-CD79AB17386B}" dt="2024-10-29T13:30:55.003" v="18" actId="1035"/>
          <ac:spMkLst>
            <pc:docMk/>
            <pc:sldMk cId="1777212815" sldId="293"/>
            <ac:spMk id="3" creationId="{7098492A-60C6-370A-1934-91614CB8EDE5}"/>
          </ac:spMkLst>
        </pc:spChg>
        <pc:spChg chg="mod">
          <ac:chgData name="Abels, Patrick" userId="ba666de4-0d21-43a6-8e66-51a18aae1b4a" providerId="ADAL" clId="{C54D4619-AC73-2F4E-9DCC-CD79AB17386B}" dt="2024-10-29T13:30:45.274" v="4" actId="20577"/>
          <ac:spMkLst>
            <pc:docMk/>
            <pc:sldMk cId="1777212815" sldId="293"/>
            <ac:spMk id="5" creationId="{7D5837F2-2168-D330-7641-5377CC1EF4B2}"/>
          </ac:spMkLst>
        </pc:spChg>
        <pc:spChg chg="mod">
          <ac:chgData name="Abels, Patrick" userId="ba666de4-0d21-43a6-8e66-51a18aae1b4a" providerId="ADAL" clId="{C54D4619-AC73-2F4E-9DCC-CD79AB17386B}" dt="2024-10-29T13:30:48.394" v="11" actId="20577"/>
          <ac:spMkLst>
            <pc:docMk/>
            <pc:sldMk cId="1777212815" sldId="293"/>
            <ac:spMk id="6" creationId="{37870F8C-3104-E302-AA11-B05F250F684A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8:46:39.623" v="520" actId="1038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</pc:sldChg>
      <pc:sldChg chg="addSp modSp mod">
        <pc:chgData name="Abels, Patrick" userId="ba666de4-0d21-43a6-8e66-51a18aae1b4a" providerId="ADAL" clId="{BD6A00C3-A9D0-4B8C-B53D-818D83EC183B}" dt="2024-07-24T08:06:16.919" v="482"/>
        <pc:sldMkLst>
          <pc:docMk/>
          <pc:sldMk cId="3348838403" sldId="294"/>
        </pc:sldMkLst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</pc:sldChg>
      <pc:sldChg chg="addSp delSp modSp mod modAnim">
        <pc:chgData name="Abels, Patrick" userId="ba666de4-0d21-43a6-8e66-51a18aae1b4a" providerId="ADAL" clId="{BD6A00C3-A9D0-4B8C-B53D-818D83EC183B}" dt="2024-07-24T08:46:39.623" v="520" actId="1038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70C00259-7626-44D5-94D8-73E822A3F9C2}"/>
    <pc:docChg chg="undo custSel delSld modSld">
      <pc:chgData name="Abels, Patrick" userId="ba666de4-0d21-43a6-8e66-51a18aae1b4a" providerId="ADAL" clId="{70C00259-7626-44D5-94D8-73E822A3F9C2}" dt="2025-01-27T20:10:26.560" v="294" actId="1076"/>
      <pc:docMkLst>
        <pc:docMk/>
      </pc:docMkLst>
      <pc:sldChg chg="modSp mod">
        <pc:chgData name="Abels, Patrick" userId="ba666de4-0d21-43a6-8e66-51a18aae1b4a" providerId="ADAL" clId="{70C00259-7626-44D5-94D8-73E822A3F9C2}" dt="2025-01-22T13:50:59.325" v="0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70C00259-7626-44D5-94D8-73E822A3F9C2}" dt="2025-01-22T13:50:59.325" v="0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70C00259-7626-44D5-94D8-73E822A3F9C2}" dt="2025-01-22T14:06:16.708" v="38" actId="20577"/>
        <pc:sldMkLst>
          <pc:docMk/>
          <pc:sldMk cId="1777212815" sldId="293"/>
        </pc:sldMkLst>
        <pc:spChg chg="mod">
          <ac:chgData name="Abels, Patrick" userId="ba666de4-0d21-43a6-8e66-51a18aae1b4a" providerId="ADAL" clId="{70C00259-7626-44D5-94D8-73E822A3F9C2}" dt="2025-01-22T14:06:16.708" v="38" actId="20577"/>
          <ac:spMkLst>
            <pc:docMk/>
            <pc:sldMk cId="1777212815" sldId="293"/>
            <ac:spMk id="4" creationId="{F7414486-A022-265B-CA49-6B44A3F515F2}"/>
          </ac:spMkLst>
        </pc:spChg>
      </pc:sldChg>
      <pc:sldChg chg="addSp delSp modSp mod">
        <pc:chgData name="Abels, Patrick" userId="ba666de4-0d21-43a6-8e66-51a18aae1b4a" providerId="ADAL" clId="{70C00259-7626-44D5-94D8-73E822A3F9C2}" dt="2025-01-22T14:08:28.106" v="45" actId="14100"/>
        <pc:sldMkLst>
          <pc:docMk/>
          <pc:sldMk cId="3348838403" sldId="294"/>
        </pc:sldMkLst>
        <pc:spChg chg="mod">
          <ac:chgData name="Abels, Patrick" userId="ba666de4-0d21-43a6-8e66-51a18aae1b4a" providerId="ADAL" clId="{70C00259-7626-44D5-94D8-73E822A3F9C2}" dt="2025-01-22T14:08:28.106" v="45" actId="14100"/>
          <ac:spMkLst>
            <pc:docMk/>
            <pc:sldMk cId="3348838403" sldId="294"/>
            <ac:spMk id="2" creationId="{563D4517-C1E9-597B-8D85-9D9D3B16B916}"/>
          </ac:spMkLst>
        </pc:spChg>
        <pc:picChg chg="add mod">
          <ac:chgData name="Abels, Patrick" userId="ba666de4-0d21-43a6-8e66-51a18aae1b4a" providerId="ADAL" clId="{70C00259-7626-44D5-94D8-73E822A3F9C2}" dt="2025-01-22T14:08:23.369" v="44" actId="1076"/>
          <ac:picMkLst>
            <pc:docMk/>
            <pc:sldMk cId="3348838403" sldId="294"/>
            <ac:picMk id="4" creationId="{3F05DE2C-4E80-7597-B846-E65CCE29DC80}"/>
          </ac:picMkLst>
        </pc:picChg>
      </pc:sldChg>
      <pc:sldChg chg="addSp modSp mod">
        <pc:chgData name="Abels, Patrick" userId="ba666de4-0d21-43a6-8e66-51a18aae1b4a" providerId="ADAL" clId="{70C00259-7626-44D5-94D8-73E822A3F9C2}" dt="2025-01-27T20:09:49.847" v="291" actId="113"/>
        <pc:sldMkLst>
          <pc:docMk/>
          <pc:sldMk cId="3358983006" sldId="305"/>
        </pc:sldMkLst>
        <pc:spChg chg="mod">
          <ac:chgData name="Abels, Patrick" userId="ba666de4-0d21-43a6-8e66-51a18aae1b4a" providerId="ADAL" clId="{70C00259-7626-44D5-94D8-73E822A3F9C2}" dt="2025-01-27T20:09:49.847" v="291" actId="113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70C00259-7626-44D5-94D8-73E822A3F9C2}" dt="2025-01-27T20:09:31.073" v="288" actId="14100"/>
          <ac:picMkLst>
            <pc:docMk/>
            <pc:sldMk cId="3358983006" sldId="305"/>
            <ac:picMk id="4" creationId="{53EBC93F-E8F7-A584-5907-985CE9578FE9}"/>
          </ac:picMkLst>
        </pc:picChg>
        <pc:picChg chg="add mod">
          <ac:chgData name="Abels, Patrick" userId="ba666de4-0d21-43a6-8e66-51a18aae1b4a" providerId="ADAL" clId="{70C00259-7626-44D5-94D8-73E822A3F9C2}" dt="2025-01-27T20:09:32.874" v="289" actId="1076"/>
          <ac:picMkLst>
            <pc:docMk/>
            <pc:sldMk cId="3358983006" sldId="305"/>
            <ac:picMk id="6" creationId="{9E31CF3E-0DF4-ED79-A51E-0438DD6FE483}"/>
          </ac:picMkLst>
        </pc:picChg>
      </pc:sldChg>
      <pc:sldChg chg="delSp modSp mod">
        <pc:chgData name="Abels, Patrick" userId="ba666de4-0d21-43a6-8e66-51a18aae1b4a" providerId="ADAL" clId="{70C00259-7626-44D5-94D8-73E822A3F9C2}" dt="2025-01-27T20:10:26.560" v="294" actId="1076"/>
        <pc:sldMkLst>
          <pc:docMk/>
          <pc:sldMk cId="1934247724" sldId="306"/>
        </pc:sldMkLst>
        <pc:spChg chg="del">
          <ac:chgData name="Abels, Patrick" userId="ba666de4-0d21-43a6-8e66-51a18aae1b4a" providerId="ADAL" clId="{70C00259-7626-44D5-94D8-73E822A3F9C2}" dt="2025-01-27T20:10:20.889" v="293" actId="478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70C00259-7626-44D5-94D8-73E822A3F9C2}" dt="2025-01-22T14:06:08.102" v="34" actId="20577"/>
          <ac:spMkLst>
            <pc:docMk/>
            <pc:sldMk cId="1934247724" sldId="306"/>
            <ac:spMk id="3" creationId="{DC61DCF5-CB1F-A83B-EB91-23017828879D}"/>
          </ac:spMkLst>
        </pc:spChg>
        <pc:grpChg chg="del">
          <ac:chgData name="Abels, Patrick" userId="ba666de4-0d21-43a6-8e66-51a18aae1b4a" providerId="ADAL" clId="{70C00259-7626-44D5-94D8-73E822A3F9C2}" dt="2025-01-27T20:10:16.367" v="292" actId="478"/>
          <ac:grpSpMkLst>
            <pc:docMk/>
            <pc:sldMk cId="1934247724" sldId="306"/>
            <ac:grpSpMk id="4" creationId="{6F9323C1-594E-CC49-142D-0E25A301487F}"/>
          </ac:grpSpMkLst>
        </pc:grpChg>
        <pc:grpChg chg="mod">
          <ac:chgData name="Abels, Patrick" userId="ba666de4-0d21-43a6-8e66-51a18aae1b4a" providerId="ADAL" clId="{70C00259-7626-44D5-94D8-73E822A3F9C2}" dt="2025-01-27T20:10:26.560" v="294" actId="1076"/>
          <ac:grpSpMkLst>
            <pc:docMk/>
            <pc:sldMk cId="1934247724" sldId="306"/>
            <ac:grpSpMk id="7" creationId="{FD8A8F3F-EC2F-B5BF-0E7D-64138FCCCA07}"/>
          </ac:grpSpMkLst>
        </pc:grpChg>
        <pc:picChg chg="mod">
          <ac:chgData name="Abels, Patrick" userId="ba666de4-0d21-43a6-8e66-51a18aae1b4a" providerId="ADAL" clId="{70C00259-7626-44D5-94D8-73E822A3F9C2}" dt="2025-01-27T20:10:26.560" v="294" actId="1076"/>
          <ac:picMkLst>
            <pc:docMk/>
            <pc:sldMk cId="1934247724" sldId="306"/>
            <ac:picMk id="9" creationId="{AFC7FA41-5CE8-C109-2CBD-F89899B37799}"/>
          </ac:picMkLst>
        </pc:picChg>
        <pc:picChg chg="mod">
          <ac:chgData name="Abels, Patrick" userId="ba666de4-0d21-43a6-8e66-51a18aae1b4a" providerId="ADAL" clId="{70C00259-7626-44D5-94D8-73E822A3F9C2}" dt="2025-01-27T20:10:26.560" v="294" actId="1076"/>
          <ac:picMkLst>
            <pc:docMk/>
            <pc:sldMk cId="1934247724" sldId="306"/>
            <ac:picMk id="10" creationId="{E0D8B9AC-8387-56A6-FCD0-FAB04BC0796C}"/>
          </ac:picMkLst>
        </pc:picChg>
        <pc:cxnChg chg="mod">
          <ac:chgData name="Abels, Patrick" userId="ba666de4-0d21-43a6-8e66-51a18aae1b4a" providerId="ADAL" clId="{70C00259-7626-44D5-94D8-73E822A3F9C2}" dt="2025-01-27T20:10:26.560" v="294" actId="1076"/>
          <ac:cxnSpMkLst>
            <pc:docMk/>
            <pc:sldMk cId="1934247724" sldId="306"/>
            <ac:cxnSpMk id="12" creationId="{D80E4FEB-3590-07CE-EC8C-FFEB39DC4364}"/>
          </ac:cxnSpMkLst>
        </pc:cxnChg>
        <pc:cxnChg chg="del">
          <ac:chgData name="Abels, Patrick" userId="ba666de4-0d21-43a6-8e66-51a18aae1b4a" providerId="ADAL" clId="{70C00259-7626-44D5-94D8-73E822A3F9C2}" dt="2025-01-27T20:10:16.367" v="292" actId="478"/>
          <ac:cxnSpMkLst>
            <pc:docMk/>
            <pc:sldMk cId="1934247724" sldId="306"/>
            <ac:cxnSpMk id="13" creationId="{180C1CAE-FBB6-3D27-AEDE-52248CA8C08D}"/>
          </ac:cxnSpMkLst>
        </pc:cxnChg>
        <pc:cxnChg chg="mod">
          <ac:chgData name="Abels, Patrick" userId="ba666de4-0d21-43a6-8e66-51a18aae1b4a" providerId="ADAL" clId="{70C00259-7626-44D5-94D8-73E822A3F9C2}" dt="2025-01-27T20:10:26.560" v="294" actId="1076"/>
          <ac:cxnSpMkLst>
            <pc:docMk/>
            <pc:sldMk cId="1934247724" sldId="306"/>
            <ac:cxnSpMk id="14" creationId="{9B161FA2-5712-EB8E-6DAC-DE0F50EB0346}"/>
          </ac:cxnSpMkLst>
        </pc:cxnChg>
      </pc:sldChg>
      <pc:sldChg chg="del">
        <pc:chgData name="Abels, Patrick" userId="ba666de4-0d21-43a6-8e66-51a18aae1b4a" providerId="ADAL" clId="{70C00259-7626-44D5-94D8-73E822A3F9C2}" dt="2025-01-22T13:55:47.494" v="26" actId="4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</pc:sldLayoutChg>
      </pc:sldMaster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01/27/2025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7471587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79" r:id="rId7"/>
    <p:sldLayoutId id="2147483680" r:id="rId8"/>
    <p:sldLayoutId id="2147483683" r:id="rId9"/>
    <p:sldLayoutId id="2147483686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microsoft.com/office/2007/relationships/hdphoto" Target="../media/hdphoto3.wdp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inf-schule.de/rechner/digitaltechnik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Q4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3" y="1023937"/>
            <a:ext cx="7987578" cy="4810125"/>
          </a:xfrm>
        </p:spPr>
        <p:txBody>
          <a:bodyPr/>
          <a:lstStyle/>
          <a:p>
            <a:r>
              <a:rPr lang="en-GB" dirty="0" err="1"/>
              <a:t>Grundlagen</a:t>
            </a:r>
            <a:r>
              <a:rPr lang="en-GB" dirty="0"/>
              <a:t> der </a:t>
            </a:r>
            <a:r>
              <a:rPr lang="en-GB" b="1" dirty="0" err="1">
                <a:solidFill>
                  <a:srgbClr val="FFC000"/>
                </a:solidFill>
              </a:rPr>
              <a:t>Technischen</a:t>
            </a:r>
            <a:r>
              <a:rPr lang="en-GB" dirty="0"/>
              <a:t> </a:t>
            </a:r>
            <a:r>
              <a:rPr lang="en-GB" dirty="0" err="1"/>
              <a:t>Informatik</a:t>
            </a:r>
            <a:endParaRPr lang="en-DE" dirty="0">
              <a:solidFill>
                <a:srgbClr val="FFC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05DE2C-4E80-7597-B846-E65CCE29D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3725" y="320530"/>
            <a:ext cx="3409289" cy="621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7098492A-60C6-370A-1934-91614CB8EDE5}"/>
              </a:ext>
            </a:extLst>
          </p:cNvPr>
          <p:cNvSpPr txBox="1">
            <a:spLocks/>
          </p:cNvSpPr>
          <p:nvPr/>
        </p:nvSpPr>
        <p:spPr>
          <a:xfrm>
            <a:off x="4491316" y="1680079"/>
            <a:ext cx="6226828" cy="4810125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5400" dirty="0" err="1"/>
              <a:t>Kursarbeiten</a:t>
            </a:r>
            <a:endParaRPr lang="en-GB" sz="5400" dirty="0"/>
          </a:p>
          <a:p>
            <a:pPr algn="l"/>
            <a:endParaRPr lang="en-GB" sz="5400" dirty="0"/>
          </a:p>
          <a:p>
            <a:pPr algn="l"/>
            <a:r>
              <a:rPr lang="en-GB" sz="5400" dirty="0" err="1"/>
              <a:t>Mitarbeit</a:t>
            </a:r>
            <a:endParaRPr lang="en-GB" sz="5400" dirty="0"/>
          </a:p>
          <a:p>
            <a:pPr algn="l"/>
            <a:r>
              <a:rPr lang="en-GB" sz="5400" dirty="0"/>
              <a:t>Weekly’s</a:t>
            </a:r>
            <a:endParaRPr lang="en-DE" sz="54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7414486-A022-265B-CA49-6B44A3F515F2}"/>
              </a:ext>
            </a:extLst>
          </p:cNvPr>
          <p:cNvSpPr txBox="1">
            <a:spLocks/>
          </p:cNvSpPr>
          <p:nvPr/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6000" b="1">
                <a:solidFill>
                  <a:schemeClr val="bg1"/>
                </a:solidFill>
              </a:rPr>
              <a:t>Technische</a:t>
            </a:r>
            <a:r>
              <a:rPr lang="en-GB" sz="6000" b="1" dirty="0">
                <a:solidFill>
                  <a:schemeClr val="bg1"/>
                </a:solidFill>
              </a:rPr>
              <a:t> </a:t>
            </a:r>
            <a:r>
              <a:rPr lang="en-GB" sz="6000" b="1" dirty="0" err="1">
                <a:solidFill>
                  <a:schemeClr val="bg1"/>
                </a:solidFill>
              </a:rPr>
              <a:t>Informatik</a:t>
            </a:r>
            <a:endParaRPr lang="en-DE" sz="6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5837F2-2168-D330-7641-5377CC1EF4B2}"/>
              </a:ext>
            </a:extLst>
          </p:cNvPr>
          <p:cNvSpPr txBox="1"/>
          <p:nvPr/>
        </p:nvSpPr>
        <p:spPr>
          <a:xfrm>
            <a:off x="2831749" y="2442326"/>
            <a:ext cx="112530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dirty="0">
                <a:solidFill>
                  <a:srgbClr val="FFC000"/>
                </a:solidFill>
              </a:rPr>
              <a:t>50 %</a:t>
            </a:r>
            <a:endParaRPr lang="en-DE" sz="3600" b="1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870F8C-3104-E302-AA11-B05F250F684A}"/>
              </a:ext>
            </a:extLst>
          </p:cNvPr>
          <p:cNvSpPr txBox="1"/>
          <p:nvPr/>
        </p:nvSpPr>
        <p:spPr>
          <a:xfrm>
            <a:off x="2831749" y="4653243"/>
            <a:ext cx="112530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dirty="0">
                <a:solidFill>
                  <a:srgbClr val="FFC000"/>
                </a:solidFill>
              </a:rPr>
              <a:t>50 %</a:t>
            </a:r>
            <a:endParaRPr lang="en-DE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212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1DCF5-CB1F-A83B-EB91-2301782887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b="1" dirty="0" err="1"/>
              <a:t>Technische</a:t>
            </a:r>
            <a:r>
              <a:rPr lang="en-GB" b="1" dirty="0"/>
              <a:t> </a:t>
            </a:r>
            <a:r>
              <a:rPr lang="en-GB" b="1" dirty="0" err="1"/>
              <a:t>Informatik</a:t>
            </a:r>
            <a:endParaRPr lang="en-DE" b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C7FA41-5CE8-C109-2CBD-F89899B377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92" b="89868" l="9910" r="90090">
                        <a14:foregroundMark x1="14414" y1="88987" x2="20721" y2="78855"/>
                        <a14:foregroundMark x1="12613" y1="85022" x2="11712" y2="81938"/>
                        <a14:foregroundMark x1="90090" y1="34361" x2="89640" y2="215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869" y="3290080"/>
            <a:ext cx="1599929" cy="16359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D8B9AC-8387-56A6-FCD0-FAB04BC0796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28516" r="70780">
                        <a14:foregroundMark x1="34277" y1="57862" x2="50629" y2="3710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233" r="23937"/>
          <a:stretch/>
        </p:blipFill>
        <p:spPr>
          <a:xfrm>
            <a:off x="4931039" y="3126338"/>
            <a:ext cx="2074588" cy="1963448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80E4FEB-3590-07CE-EC8C-FFEB39DC4364}"/>
              </a:ext>
            </a:extLst>
          </p:cNvPr>
          <p:cNvCxnSpPr>
            <a:cxnSpLocks/>
          </p:cNvCxnSpPr>
          <p:nvPr/>
        </p:nvCxnSpPr>
        <p:spPr>
          <a:xfrm flipV="1">
            <a:off x="3964404" y="2955732"/>
            <a:ext cx="1045029" cy="23046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FD8A8F3F-EC2F-B5BF-0E7D-64138FCCCA07}"/>
              </a:ext>
            </a:extLst>
          </p:cNvPr>
          <p:cNvGrpSpPr/>
          <p:nvPr/>
        </p:nvGrpSpPr>
        <p:grpSpPr>
          <a:xfrm>
            <a:off x="7893868" y="3356154"/>
            <a:ext cx="2332603" cy="1503817"/>
            <a:chOff x="8610505" y="3922511"/>
            <a:chExt cx="3271838" cy="224561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87EB2FC-2C52-8340-2F36-905EE470116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030B41B-D3D6-6E94-CF45-A9D5D6D4B490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161FA2-5712-EB8E-6DAC-DE0F50EB0346}"/>
              </a:ext>
            </a:extLst>
          </p:cNvPr>
          <p:cNvCxnSpPr>
            <a:cxnSpLocks/>
          </p:cNvCxnSpPr>
          <p:nvPr/>
        </p:nvCxnSpPr>
        <p:spPr>
          <a:xfrm flipV="1">
            <a:off x="6927233" y="2955732"/>
            <a:ext cx="1045029" cy="230466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2477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/>
              <a:t>Setup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11070455" cy="43433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Schaffe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persönliches</a:t>
            </a:r>
            <a:r>
              <a:rPr lang="en-GB" dirty="0"/>
              <a:t> Setup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Technischen</a:t>
            </a:r>
            <a:r>
              <a:rPr lang="en-GB" dirty="0"/>
              <a:t> </a:t>
            </a:r>
            <a:r>
              <a:rPr lang="en-GB" dirty="0" err="1"/>
              <a:t>Informatik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Schaue</a:t>
            </a:r>
            <a:r>
              <a:rPr lang="en-GB" dirty="0"/>
              <a:t> </a:t>
            </a:r>
            <a:r>
              <a:rPr lang="en-GB" dirty="0" err="1"/>
              <a:t>dir</a:t>
            </a:r>
            <a:r>
              <a:rPr lang="en-GB" dirty="0"/>
              <a:t>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Empfehlungen</a:t>
            </a:r>
            <a:r>
              <a:rPr lang="en-GB" dirty="0"/>
              <a:t> an:</a:t>
            </a:r>
          </a:p>
          <a:p>
            <a:pPr marL="1028700" lvl="1" indent="-342900"/>
            <a:r>
              <a:rPr lang="en-GB" sz="2000" dirty="0">
                <a:solidFill>
                  <a:schemeClr val="bg1"/>
                </a:solidFill>
              </a:rPr>
              <a:t>“</a:t>
            </a:r>
            <a:r>
              <a:rPr lang="en-GB" sz="2000" b="1" dirty="0" err="1">
                <a:solidFill>
                  <a:schemeClr val="bg1"/>
                </a:solidFill>
              </a:rPr>
              <a:t>Rechneraufbau</a:t>
            </a:r>
            <a:r>
              <a:rPr lang="en-GB" sz="2000" b="1" dirty="0">
                <a:solidFill>
                  <a:schemeClr val="bg1"/>
                </a:solidFill>
              </a:rPr>
              <a:t> und </a:t>
            </a:r>
            <a:r>
              <a:rPr lang="en-GB" sz="2000" b="1" dirty="0" err="1">
                <a:solidFill>
                  <a:schemeClr val="bg1"/>
                </a:solidFill>
              </a:rPr>
              <a:t>Rechnerstrukturen</a:t>
            </a:r>
            <a:r>
              <a:rPr lang="en-GB" sz="2000" dirty="0">
                <a:solidFill>
                  <a:schemeClr val="bg1"/>
                </a:solidFill>
              </a:rPr>
              <a:t>” </a:t>
            </a:r>
          </a:p>
          <a:p>
            <a:pPr lvl="1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		von </a:t>
            </a:r>
            <a:r>
              <a:rPr lang="en-GB" sz="2000" dirty="0" err="1">
                <a:solidFill>
                  <a:schemeClr val="bg1"/>
                </a:solidFill>
              </a:rPr>
              <a:t>Oberschelp</a:t>
            </a:r>
            <a:r>
              <a:rPr lang="en-GB" sz="2000" dirty="0">
                <a:solidFill>
                  <a:schemeClr val="bg1"/>
                </a:solidFill>
              </a:rPr>
              <a:t> &amp; Vossen, 2006</a:t>
            </a:r>
          </a:p>
          <a:p>
            <a:pPr lvl="1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marL="1028700" lvl="1" indent="-342900"/>
            <a:endParaRPr lang="en-GB" sz="2000" dirty="0">
              <a:solidFill>
                <a:srgbClr val="FFC000"/>
              </a:solidFill>
            </a:endParaRPr>
          </a:p>
          <a:p>
            <a:pPr marL="1028700" lvl="1" indent="-342900"/>
            <a:r>
              <a:rPr lang="en-GB" sz="2000" dirty="0">
                <a:solidFill>
                  <a:schemeClr val="bg1"/>
                </a:solidFill>
              </a:rPr>
              <a:t>“</a:t>
            </a:r>
            <a:r>
              <a:rPr lang="en-GB" sz="2000" b="1" dirty="0">
                <a:solidFill>
                  <a:schemeClr val="bg1"/>
                </a:solidFill>
              </a:rPr>
              <a:t>Digital Design and Computer Architecture</a:t>
            </a:r>
            <a:r>
              <a:rPr lang="en-GB" sz="2000" dirty="0">
                <a:solidFill>
                  <a:schemeClr val="bg1"/>
                </a:solidFill>
              </a:rPr>
              <a:t>” </a:t>
            </a:r>
          </a:p>
          <a:p>
            <a:pPr lvl="1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		von Harris &amp; Harris, 2013</a:t>
            </a:r>
          </a:p>
          <a:p>
            <a:pPr lvl="1" indent="0">
              <a:buNone/>
            </a:pPr>
            <a:endParaRPr lang="en-GB" sz="2000" dirty="0">
              <a:solidFill>
                <a:schemeClr val="bg1"/>
              </a:solidFill>
            </a:endParaRPr>
          </a:p>
          <a:p>
            <a:pPr marL="1028700" lvl="1" indent="-342900"/>
            <a:endParaRPr lang="en-GB" sz="2000" dirty="0">
              <a:solidFill>
                <a:srgbClr val="FFC000"/>
              </a:solidFill>
            </a:endParaRPr>
          </a:p>
          <a:p>
            <a:pPr marL="1028700" lvl="1" indent="-342900"/>
            <a:r>
              <a:rPr lang="en-GB" sz="2000" dirty="0" err="1">
                <a:solidFill>
                  <a:schemeClr val="bg1"/>
                </a:solidFill>
              </a:rPr>
              <a:t>Inhalte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spielerisch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r>
              <a:rPr lang="en-GB" sz="2000" dirty="0" err="1">
                <a:solidFill>
                  <a:schemeClr val="bg1"/>
                </a:solidFill>
              </a:rPr>
              <a:t>lernen</a:t>
            </a:r>
            <a:r>
              <a:rPr lang="en-GB" sz="2000" dirty="0">
                <a:solidFill>
                  <a:schemeClr val="bg1"/>
                </a:solidFill>
              </a:rPr>
              <a:t>: </a:t>
            </a:r>
          </a:p>
          <a:p>
            <a:pPr lvl="1" indent="0">
              <a:buNone/>
            </a:pPr>
            <a:r>
              <a:rPr lang="en-GB" sz="2000" dirty="0">
                <a:solidFill>
                  <a:schemeClr val="bg1"/>
                </a:solidFill>
              </a:rPr>
              <a:t>		</a:t>
            </a:r>
            <a:r>
              <a:rPr lang="en-GB" sz="2000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https://inf-schule.de/rechner/digitaltechnik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EBC93F-E8F7-A584-5907-985CE9578F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170" y="2359955"/>
            <a:ext cx="1794312" cy="25178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E31CF3E-0DF4-ED79-A51E-0438DD6FE4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72670" y="3224631"/>
            <a:ext cx="1794312" cy="226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Widescreen</PresentationFormat>
  <Paragraphs>25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70</cp:revision>
  <dcterms:created xsi:type="dcterms:W3CDTF">2022-12-22T20:26:39Z</dcterms:created>
  <dcterms:modified xsi:type="dcterms:W3CDTF">2025-01-27T20:10:26Z</dcterms:modified>
</cp:coreProperties>
</file>