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1"/>
  </p:notesMasterIdLst>
  <p:sldIdLst>
    <p:sldId id="292" r:id="rId2"/>
    <p:sldId id="294" r:id="rId3"/>
    <p:sldId id="309" r:id="rId4"/>
    <p:sldId id="310" r:id="rId5"/>
    <p:sldId id="311" r:id="rId6"/>
    <p:sldId id="307" r:id="rId7"/>
    <p:sldId id="312" r:id="rId8"/>
    <p:sldId id="304" r:id="rId9"/>
    <p:sldId id="305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EDEDE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CE2619-341B-4F81-B4CC-E1DCF9DE693E}" v="832" dt="2024-09-03T19:40:15.0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47" autoAdjust="0"/>
  </p:normalViewPr>
  <p:slideViewPr>
    <p:cSldViewPr snapToGrid="0">
      <p:cViewPr varScale="1">
        <p:scale>
          <a:sx n="107" d="100"/>
          <a:sy n="107" d="100"/>
        </p:scale>
        <p:origin x="63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75CE2619-341B-4F81-B4CC-E1DCF9DE693E}"/>
    <pc:docChg chg="undo custSel addSld delSld modSld">
      <pc:chgData name="Abels, Patrick" userId="ba666de4-0d21-43a6-8e66-51a18aae1b4a" providerId="ADAL" clId="{75CE2619-341B-4F81-B4CC-E1DCF9DE693E}" dt="2024-09-03T19:40:35.717" v="2054" actId="14100"/>
      <pc:docMkLst>
        <pc:docMk/>
      </pc:docMkLst>
      <pc:sldChg chg="addSp modSp mod">
        <pc:chgData name="Abels, Patrick" userId="ba666de4-0d21-43a6-8e66-51a18aae1b4a" providerId="ADAL" clId="{75CE2619-341B-4F81-B4CC-E1DCF9DE693E}" dt="2024-09-03T19:18:53.059" v="1749" actId="14100"/>
        <pc:sldMkLst>
          <pc:docMk/>
          <pc:sldMk cId="3358983006" sldId="305"/>
        </pc:sldMkLst>
        <pc:spChg chg="mod">
          <ac:chgData name="Abels, Patrick" userId="ba666de4-0d21-43a6-8e66-51a18aae1b4a" providerId="ADAL" clId="{75CE2619-341B-4F81-B4CC-E1DCF9DE693E}" dt="2024-09-03T19:16:08.752" v="1608" actId="20577"/>
          <ac:spMkLst>
            <pc:docMk/>
            <pc:sldMk cId="3358983006" sldId="305"/>
            <ac:spMk id="2" creationId="{2990A55F-57D0-5F13-873C-EC6A5D011C2D}"/>
          </ac:spMkLst>
        </pc:spChg>
        <pc:spChg chg="add mod">
          <ac:chgData name="Abels, Patrick" userId="ba666de4-0d21-43a6-8e66-51a18aae1b4a" providerId="ADAL" clId="{75CE2619-341B-4F81-B4CC-E1DCF9DE693E}" dt="2024-09-03T19:18:47.454" v="1748" actId="20577"/>
          <ac:spMkLst>
            <pc:docMk/>
            <pc:sldMk cId="3358983006" sldId="305"/>
            <ac:spMk id="3" creationId="{5FC46CBF-7876-2D86-3C09-7DFAFF25CB15}"/>
          </ac:spMkLst>
        </pc:spChg>
        <pc:spChg chg="add mod ord">
          <ac:chgData name="Abels, Patrick" userId="ba666de4-0d21-43a6-8e66-51a18aae1b4a" providerId="ADAL" clId="{75CE2619-341B-4F81-B4CC-E1DCF9DE693E}" dt="2024-09-03T19:18:53.059" v="1749" actId="14100"/>
          <ac:spMkLst>
            <pc:docMk/>
            <pc:sldMk cId="3358983006" sldId="305"/>
            <ac:spMk id="4" creationId="{428C4394-8FD7-0B38-4E6C-38355918902D}"/>
          </ac:spMkLst>
        </pc:spChg>
      </pc:sldChg>
      <pc:sldChg chg="addSp modSp mod">
        <pc:chgData name="Abels, Patrick" userId="ba666de4-0d21-43a6-8e66-51a18aae1b4a" providerId="ADAL" clId="{75CE2619-341B-4F81-B4CC-E1DCF9DE693E}" dt="2024-09-03T19:39:49.895" v="2041" actId="1076"/>
        <pc:sldMkLst>
          <pc:docMk/>
          <pc:sldMk cId="2454186813" sldId="307"/>
        </pc:sldMkLst>
        <pc:spChg chg="mod">
          <ac:chgData name="Abels, Patrick" userId="ba666de4-0d21-43a6-8e66-51a18aae1b4a" providerId="ADAL" clId="{75CE2619-341B-4F81-B4CC-E1DCF9DE693E}" dt="2024-09-03T19:39:25.539" v="2018" actId="20577"/>
          <ac:spMkLst>
            <pc:docMk/>
            <pc:sldMk cId="2454186813" sldId="307"/>
            <ac:spMk id="2" creationId="{07E65ADA-C927-8807-810A-3A4C04E45A79}"/>
          </ac:spMkLst>
        </pc:spChg>
        <pc:spChg chg="mod">
          <ac:chgData name="Abels, Patrick" userId="ba666de4-0d21-43a6-8e66-51a18aae1b4a" providerId="ADAL" clId="{75CE2619-341B-4F81-B4CC-E1DCF9DE693E}" dt="2024-09-03T19:10:07.272" v="1113" actId="20577"/>
          <ac:spMkLst>
            <pc:docMk/>
            <pc:sldMk cId="2454186813" sldId="307"/>
            <ac:spMk id="3" creationId="{7765C990-0898-7B74-2208-998930ABF578}"/>
          </ac:spMkLst>
        </pc:spChg>
        <pc:spChg chg="add mod">
          <ac:chgData name="Abels, Patrick" userId="ba666de4-0d21-43a6-8e66-51a18aae1b4a" providerId="ADAL" clId="{75CE2619-341B-4F81-B4CC-E1DCF9DE693E}" dt="2024-09-03T19:39:49.895" v="2041" actId="1076"/>
          <ac:spMkLst>
            <pc:docMk/>
            <pc:sldMk cId="2454186813" sldId="307"/>
            <ac:spMk id="6" creationId="{CFEC37CF-3E82-1336-D11F-8345BA444F1B}"/>
          </ac:spMkLst>
        </pc:spChg>
        <pc:spChg chg="add mod ord">
          <ac:chgData name="Abels, Patrick" userId="ba666de4-0d21-43a6-8e66-51a18aae1b4a" providerId="ADAL" clId="{75CE2619-341B-4F81-B4CC-E1DCF9DE693E}" dt="2024-09-03T19:39:49.895" v="2041" actId="1076"/>
          <ac:spMkLst>
            <pc:docMk/>
            <pc:sldMk cId="2454186813" sldId="307"/>
            <ac:spMk id="7" creationId="{286BB8B1-8433-914C-0051-49973CA896EF}"/>
          </ac:spMkLst>
        </pc:spChg>
        <pc:picChg chg="add mod ord">
          <ac:chgData name="Abels, Patrick" userId="ba666de4-0d21-43a6-8e66-51a18aae1b4a" providerId="ADAL" clId="{75CE2619-341B-4F81-B4CC-E1DCF9DE693E}" dt="2024-09-03T19:39:32.589" v="2021" actId="1076"/>
          <ac:picMkLst>
            <pc:docMk/>
            <pc:sldMk cId="2454186813" sldId="307"/>
            <ac:picMk id="5" creationId="{612B92BC-9816-54A0-3C57-40A2C5C7343B}"/>
          </ac:picMkLst>
        </pc:picChg>
      </pc:sldChg>
      <pc:sldChg chg="addSp delSp modSp new del mod">
        <pc:chgData name="Abels, Patrick" userId="ba666de4-0d21-43a6-8e66-51a18aae1b4a" providerId="ADAL" clId="{75CE2619-341B-4F81-B4CC-E1DCF9DE693E}" dt="2024-09-03T18:59:16.881" v="462" actId="47"/>
        <pc:sldMkLst>
          <pc:docMk/>
          <pc:sldMk cId="3644918236" sldId="308"/>
        </pc:sldMkLst>
        <pc:spChg chg="del mod">
          <ac:chgData name="Abels, Patrick" userId="ba666de4-0d21-43a6-8e66-51a18aae1b4a" providerId="ADAL" clId="{75CE2619-341B-4F81-B4CC-E1DCF9DE693E}" dt="2024-09-03T18:53:15.509" v="220" actId="478"/>
          <ac:spMkLst>
            <pc:docMk/>
            <pc:sldMk cId="3644918236" sldId="308"/>
            <ac:spMk id="2" creationId="{FFDD667D-8E1B-0560-1C5C-C1AE967B0E8B}"/>
          </ac:spMkLst>
        </pc:spChg>
        <pc:spChg chg="mod">
          <ac:chgData name="Abels, Patrick" userId="ba666de4-0d21-43a6-8e66-51a18aae1b4a" providerId="ADAL" clId="{75CE2619-341B-4F81-B4CC-E1DCF9DE693E}" dt="2024-09-03T11:43:38.408" v="31" actId="20577"/>
          <ac:spMkLst>
            <pc:docMk/>
            <pc:sldMk cId="3644918236" sldId="308"/>
            <ac:spMk id="3" creationId="{6D9BA152-3D89-DE75-2740-56502C9EDC8B}"/>
          </ac:spMkLst>
        </pc:spChg>
        <pc:spChg chg="add mod">
          <ac:chgData name="Abels, Patrick" userId="ba666de4-0d21-43a6-8e66-51a18aae1b4a" providerId="ADAL" clId="{75CE2619-341B-4F81-B4CC-E1DCF9DE693E}" dt="2024-09-03T18:52:16.497" v="215" actId="20577"/>
          <ac:spMkLst>
            <pc:docMk/>
            <pc:sldMk cId="3644918236" sldId="308"/>
            <ac:spMk id="4" creationId="{A3CF51F2-CB5E-7C62-C10D-169DB2EA1932}"/>
          </ac:spMkLst>
        </pc:spChg>
        <pc:spChg chg="add mod">
          <ac:chgData name="Abels, Patrick" userId="ba666de4-0d21-43a6-8e66-51a18aae1b4a" providerId="ADAL" clId="{75CE2619-341B-4F81-B4CC-E1DCF9DE693E}" dt="2024-09-03T18:56:39.225" v="337" actId="1076"/>
          <ac:spMkLst>
            <pc:docMk/>
            <pc:sldMk cId="3644918236" sldId="308"/>
            <ac:spMk id="7" creationId="{E4205882-3CA6-66F1-7A6E-BDBA4960B53D}"/>
          </ac:spMkLst>
        </pc:spChg>
        <pc:picChg chg="add mod">
          <ac:chgData name="Abels, Patrick" userId="ba666de4-0d21-43a6-8e66-51a18aae1b4a" providerId="ADAL" clId="{75CE2619-341B-4F81-B4CC-E1DCF9DE693E}" dt="2024-09-03T18:56:47.650" v="339" actId="1076"/>
          <ac:picMkLst>
            <pc:docMk/>
            <pc:sldMk cId="3644918236" sldId="308"/>
            <ac:picMk id="6" creationId="{A124E54F-87C5-0E16-67F5-A910B7BE5046}"/>
          </ac:picMkLst>
        </pc:picChg>
      </pc:sldChg>
      <pc:sldChg chg="addSp modSp new mod">
        <pc:chgData name="Abels, Patrick" userId="ba666de4-0d21-43a6-8e66-51a18aae1b4a" providerId="ADAL" clId="{75CE2619-341B-4F81-B4CC-E1DCF9DE693E}" dt="2024-09-03T18:57:30.106" v="449" actId="1076"/>
        <pc:sldMkLst>
          <pc:docMk/>
          <pc:sldMk cId="3662745857" sldId="309"/>
        </pc:sldMkLst>
        <pc:spChg chg="mod">
          <ac:chgData name="Abels, Patrick" userId="ba666de4-0d21-43a6-8e66-51a18aae1b4a" providerId="ADAL" clId="{75CE2619-341B-4F81-B4CC-E1DCF9DE693E}" dt="2024-09-03T18:57:22.985" v="446" actId="20577"/>
          <ac:spMkLst>
            <pc:docMk/>
            <pc:sldMk cId="3662745857" sldId="309"/>
            <ac:spMk id="2" creationId="{627AEF7D-B69D-57C1-68FB-D5381EE265F2}"/>
          </ac:spMkLst>
        </pc:spChg>
        <pc:spChg chg="mod">
          <ac:chgData name="Abels, Patrick" userId="ba666de4-0d21-43a6-8e66-51a18aae1b4a" providerId="ADAL" clId="{75CE2619-341B-4F81-B4CC-E1DCF9DE693E}" dt="2024-09-03T18:56:57.402" v="347" actId="20577"/>
          <ac:spMkLst>
            <pc:docMk/>
            <pc:sldMk cId="3662745857" sldId="309"/>
            <ac:spMk id="3" creationId="{9BD51274-02D4-A9A2-95B5-B30054ECD874}"/>
          </ac:spMkLst>
        </pc:spChg>
        <pc:picChg chg="add mod">
          <ac:chgData name="Abels, Patrick" userId="ba666de4-0d21-43a6-8e66-51a18aae1b4a" providerId="ADAL" clId="{75CE2619-341B-4F81-B4CC-E1DCF9DE693E}" dt="2024-09-03T18:57:30.106" v="449" actId="1076"/>
          <ac:picMkLst>
            <pc:docMk/>
            <pc:sldMk cId="3662745857" sldId="309"/>
            <ac:picMk id="4" creationId="{936FF94B-3256-D59C-D135-2F5A32C2C5EC}"/>
          </ac:picMkLst>
        </pc:picChg>
      </pc:sldChg>
      <pc:sldChg chg="addSp modSp new mod">
        <pc:chgData name="Abels, Patrick" userId="ba666de4-0d21-43a6-8e66-51a18aae1b4a" providerId="ADAL" clId="{75CE2619-341B-4F81-B4CC-E1DCF9DE693E}" dt="2024-09-03T18:57:57.922" v="461" actId="1076"/>
        <pc:sldMkLst>
          <pc:docMk/>
          <pc:sldMk cId="1995955183" sldId="310"/>
        </pc:sldMkLst>
        <pc:spChg chg="mod">
          <ac:chgData name="Abels, Patrick" userId="ba666de4-0d21-43a6-8e66-51a18aae1b4a" providerId="ADAL" clId="{75CE2619-341B-4F81-B4CC-E1DCF9DE693E}" dt="2024-09-03T18:57:37.499" v="457" actId="20577"/>
          <ac:spMkLst>
            <pc:docMk/>
            <pc:sldMk cId="1995955183" sldId="310"/>
            <ac:spMk id="3" creationId="{D83C0D68-76B9-65E6-EDE6-6B1083806E9A}"/>
          </ac:spMkLst>
        </pc:spChg>
        <pc:spChg chg="add mod">
          <ac:chgData name="Abels, Patrick" userId="ba666de4-0d21-43a6-8e66-51a18aae1b4a" providerId="ADAL" clId="{75CE2619-341B-4F81-B4CC-E1DCF9DE693E}" dt="2024-09-03T18:57:41.684" v="458"/>
          <ac:spMkLst>
            <pc:docMk/>
            <pc:sldMk cId="1995955183" sldId="310"/>
            <ac:spMk id="5" creationId="{6B3CA2C4-5BDD-ED46-ABC0-0DCBC0740659}"/>
          </ac:spMkLst>
        </pc:spChg>
        <pc:spChg chg="add mod">
          <ac:chgData name="Abels, Patrick" userId="ba666de4-0d21-43a6-8e66-51a18aae1b4a" providerId="ADAL" clId="{75CE2619-341B-4F81-B4CC-E1DCF9DE693E}" dt="2024-09-03T18:57:54.004" v="460" actId="1076"/>
          <ac:spMkLst>
            <pc:docMk/>
            <pc:sldMk cId="1995955183" sldId="310"/>
            <ac:spMk id="6" creationId="{8F5E0239-5C18-8EBF-4D1D-0018FBE28FE5}"/>
          </ac:spMkLst>
        </pc:spChg>
        <pc:picChg chg="add mod">
          <ac:chgData name="Abels, Patrick" userId="ba666de4-0d21-43a6-8e66-51a18aae1b4a" providerId="ADAL" clId="{75CE2619-341B-4F81-B4CC-E1DCF9DE693E}" dt="2024-09-03T18:57:57.922" v="461" actId="1076"/>
          <ac:picMkLst>
            <pc:docMk/>
            <pc:sldMk cId="1995955183" sldId="310"/>
            <ac:picMk id="4" creationId="{04BED15C-CF23-6656-DDCB-E021425B5014}"/>
          </ac:picMkLst>
        </pc:picChg>
      </pc:sldChg>
      <pc:sldChg chg="addSp modSp new mod">
        <pc:chgData name="Abels, Patrick" userId="ba666de4-0d21-43a6-8e66-51a18aae1b4a" providerId="ADAL" clId="{75CE2619-341B-4F81-B4CC-E1DCF9DE693E}" dt="2024-09-03T19:18:08.180" v="1740" actId="207"/>
        <pc:sldMkLst>
          <pc:docMk/>
          <pc:sldMk cId="1727657723" sldId="311"/>
        </pc:sldMkLst>
        <pc:spChg chg="mod">
          <ac:chgData name="Abels, Patrick" userId="ba666de4-0d21-43a6-8e66-51a18aae1b4a" providerId="ADAL" clId="{75CE2619-341B-4F81-B4CC-E1DCF9DE693E}" dt="2024-09-03T19:08:31.685" v="1064" actId="14100"/>
          <ac:spMkLst>
            <pc:docMk/>
            <pc:sldMk cId="1727657723" sldId="311"/>
            <ac:spMk id="2" creationId="{79F79B93-2FB5-B8E3-B48C-3F8328B3A807}"/>
          </ac:spMkLst>
        </pc:spChg>
        <pc:spChg chg="mod">
          <ac:chgData name="Abels, Patrick" userId="ba666de4-0d21-43a6-8e66-51a18aae1b4a" providerId="ADAL" clId="{75CE2619-341B-4F81-B4CC-E1DCF9DE693E}" dt="2024-09-03T18:59:56.233" v="489" actId="404"/>
          <ac:spMkLst>
            <pc:docMk/>
            <pc:sldMk cId="1727657723" sldId="311"/>
            <ac:spMk id="3" creationId="{E9787C37-A4E1-8B1B-7593-0ADAFC5F9D20}"/>
          </ac:spMkLst>
        </pc:spChg>
        <pc:spChg chg="add mod">
          <ac:chgData name="Abels, Patrick" userId="ba666de4-0d21-43a6-8e66-51a18aae1b4a" providerId="ADAL" clId="{75CE2619-341B-4F81-B4CC-E1DCF9DE693E}" dt="2024-09-03T19:09:04.910" v="1111" actId="1038"/>
          <ac:spMkLst>
            <pc:docMk/>
            <pc:sldMk cId="1727657723" sldId="311"/>
            <ac:spMk id="5" creationId="{E9C2F155-A107-0158-4A46-7BA1B9D68049}"/>
          </ac:spMkLst>
        </pc:spChg>
        <pc:spChg chg="add mod ord">
          <ac:chgData name="Abels, Patrick" userId="ba666de4-0d21-43a6-8e66-51a18aae1b4a" providerId="ADAL" clId="{75CE2619-341B-4F81-B4CC-E1DCF9DE693E}" dt="2024-09-03T19:18:08.180" v="1740" actId="207"/>
          <ac:spMkLst>
            <pc:docMk/>
            <pc:sldMk cId="1727657723" sldId="311"/>
            <ac:spMk id="6" creationId="{346776B3-4D28-6957-2E0E-B60289290256}"/>
          </ac:spMkLst>
        </pc:spChg>
        <pc:picChg chg="add mod">
          <ac:chgData name="Abels, Patrick" userId="ba666de4-0d21-43a6-8e66-51a18aae1b4a" providerId="ADAL" clId="{75CE2619-341B-4F81-B4CC-E1DCF9DE693E}" dt="2024-09-03T19:09:04.910" v="1111" actId="1038"/>
          <ac:picMkLst>
            <pc:docMk/>
            <pc:sldMk cId="1727657723" sldId="311"/>
            <ac:picMk id="4" creationId="{E03D7594-FA28-A1BA-7A4F-16B9B69E8859}"/>
          </ac:picMkLst>
        </pc:picChg>
      </pc:sldChg>
      <pc:sldChg chg="addSp modSp new mod">
        <pc:chgData name="Abels, Patrick" userId="ba666de4-0d21-43a6-8e66-51a18aae1b4a" providerId="ADAL" clId="{75CE2619-341B-4F81-B4CC-E1DCF9DE693E}" dt="2024-09-03T19:40:35.717" v="2054" actId="14100"/>
        <pc:sldMkLst>
          <pc:docMk/>
          <pc:sldMk cId="2950742971" sldId="312"/>
        </pc:sldMkLst>
        <pc:spChg chg="mod">
          <ac:chgData name="Abels, Patrick" userId="ba666de4-0d21-43a6-8e66-51a18aae1b4a" providerId="ADAL" clId="{75CE2619-341B-4F81-B4CC-E1DCF9DE693E}" dt="2024-09-03T19:19:46.809" v="1759" actId="20577"/>
          <ac:spMkLst>
            <pc:docMk/>
            <pc:sldMk cId="2950742971" sldId="312"/>
            <ac:spMk id="3" creationId="{24F98107-67DF-00DB-E432-2815A0FE1F9F}"/>
          </ac:spMkLst>
        </pc:spChg>
        <pc:spChg chg="add mod">
          <ac:chgData name="Abels, Patrick" userId="ba666de4-0d21-43a6-8e66-51a18aae1b4a" providerId="ADAL" clId="{75CE2619-341B-4F81-B4CC-E1DCF9DE693E}" dt="2024-09-03T19:34:20.550" v="1892" actId="1076"/>
          <ac:spMkLst>
            <pc:docMk/>
            <pc:sldMk cId="2950742971" sldId="312"/>
            <ac:spMk id="5" creationId="{AA4FE017-2460-E51F-DBFC-A2E83BE7EBC5}"/>
          </ac:spMkLst>
        </pc:spChg>
        <pc:spChg chg="add mod">
          <ac:chgData name="Abels, Patrick" userId="ba666de4-0d21-43a6-8e66-51a18aae1b4a" providerId="ADAL" clId="{75CE2619-341B-4F81-B4CC-E1DCF9DE693E}" dt="2024-09-03T19:35:50.426" v="1907" actId="14100"/>
          <ac:spMkLst>
            <pc:docMk/>
            <pc:sldMk cId="2950742971" sldId="312"/>
            <ac:spMk id="6" creationId="{9A5C4B5A-46B1-827E-DC65-6FA67A97F3C3}"/>
          </ac:spMkLst>
        </pc:spChg>
        <pc:spChg chg="add mod">
          <ac:chgData name="Abels, Patrick" userId="ba666de4-0d21-43a6-8e66-51a18aae1b4a" providerId="ADAL" clId="{75CE2619-341B-4F81-B4CC-E1DCF9DE693E}" dt="2024-09-03T19:35:55.791" v="1909" actId="1076"/>
          <ac:spMkLst>
            <pc:docMk/>
            <pc:sldMk cId="2950742971" sldId="312"/>
            <ac:spMk id="7" creationId="{F8303263-2C22-293C-CCD8-48642006D24A}"/>
          </ac:spMkLst>
        </pc:spChg>
        <pc:spChg chg="add mod">
          <ac:chgData name="Abels, Patrick" userId="ba666de4-0d21-43a6-8e66-51a18aae1b4a" providerId="ADAL" clId="{75CE2619-341B-4F81-B4CC-E1DCF9DE693E}" dt="2024-09-03T19:37:05.030" v="1979" actId="1038"/>
          <ac:spMkLst>
            <pc:docMk/>
            <pc:sldMk cId="2950742971" sldId="312"/>
            <ac:spMk id="8" creationId="{78D60E7E-F990-705A-AA48-D57F082E2BF0}"/>
          </ac:spMkLst>
        </pc:spChg>
        <pc:spChg chg="add mod">
          <ac:chgData name="Abels, Patrick" userId="ba666de4-0d21-43a6-8e66-51a18aae1b4a" providerId="ADAL" clId="{75CE2619-341B-4F81-B4CC-E1DCF9DE693E}" dt="2024-09-03T19:37:01.338" v="1963" actId="20577"/>
          <ac:spMkLst>
            <pc:docMk/>
            <pc:sldMk cId="2950742971" sldId="312"/>
            <ac:spMk id="13" creationId="{2601C9E0-A148-901D-4FA3-68993D8105AC}"/>
          </ac:spMkLst>
        </pc:spChg>
        <pc:spChg chg="add mod">
          <ac:chgData name="Abels, Patrick" userId="ba666de4-0d21-43a6-8e66-51a18aae1b4a" providerId="ADAL" clId="{75CE2619-341B-4F81-B4CC-E1DCF9DE693E}" dt="2024-09-03T19:38:07.790" v="2001" actId="1035"/>
          <ac:spMkLst>
            <pc:docMk/>
            <pc:sldMk cId="2950742971" sldId="312"/>
            <ac:spMk id="17" creationId="{847E22FB-670B-4CF5-C958-8EDB0618FCEC}"/>
          </ac:spMkLst>
        </pc:spChg>
        <pc:spChg chg="add mod">
          <ac:chgData name="Abels, Patrick" userId="ba666de4-0d21-43a6-8e66-51a18aae1b4a" providerId="ADAL" clId="{75CE2619-341B-4F81-B4CC-E1DCF9DE693E}" dt="2024-09-03T19:38:35.861" v="2017" actId="20577"/>
          <ac:spMkLst>
            <pc:docMk/>
            <pc:sldMk cId="2950742971" sldId="312"/>
            <ac:spMk id="18" creationId="{50B9F13F-8BCD-2325-E160-A947EB5B0FDB}"/>
          </ac:spMkLst>
        </pc:spChg>
        <pc:spChg chg="add mod ord">
          <ac:chgData name="Abels, Patrick" userId="ba666de4-0d21-43a6-8e66-51a18aae1b4a" providerId="ADAL" clId="{75CE2619-341B-4F81-B4CC-E1DCF9DE693E}" dt="2024-09-03T19:40:09.870" v="2046" actId="14100"/>
          <ac:spMkLst>
            <pc:docMk/>
            <pc:sldMk cId="2950742971" sldId="312"/>
            <ac:spMk id="19" creationId="{27D9F488-1A0F-B600-9C46-BB0A17AF3FF2}"/>
          </ac:spMkLst>
        </pc:spChg>
        <pc:spChg chg="add mod ord">
          <ac:chgData name="Abels, Patrick" userId="ba666de4-0d21-43a6-8e66-51a18aae1b4a" providerId="ADAL" clId="{75CE2619-341B-4F81-B4CC-E1DCF9DE693E}" dt="2024-09-03T19:40:35.717" v="2054" actId="14100"/>
          <ac:spMkLst>
            <pc:docMk/>
            <pc:sldMk cId="2950742971" sldId="312"/>
            <ac:spMk id="20" creationId="{C520179A-389A-BF22-B231-AF9E8933BA59}"/>
          </ac:spMkLst>
        </pc:spChg>
        <pc:picChg chg="add mod">
          <ac:chgData name="Abels, Patrick" userId="ba666de4-0d21-43a6-8e66-51a18aae1b4a" providerId="ADAL" clId="{75CE2619-341B-4F81-B4CC-E1DCF9DE693E}" dt="2024-09-03T19:34:21.516" v="1893" actId="1076"/>
          <ac:picMkLst>
            <pc:docMk/>
            <pc:sldMk cId="2950742971" sldId="312"/>
            <ac:picMk id="4" creationId="{AB53321A-F150-C3CA-D1B3-04A712F76374}"/>
          </ac:picMkLst>
        </pc:picChg>
        <pc:cxnChg chg="add mod">
          <ac:chgData name="Abels, Patrick" userId="ba666de4-0d21-43a6-8e66-51a18aae1b4a" providerId="ADAL" clId="{75CE2619-341B-4F81-B4CC-E1DCF9DE693E}" dt="2024-09-03T19:36:10.048" v="1914" actId="208"/>
          <ac:cxnSpMkLst>
            <pc:docMk/>
            <pc:sldMk cId="2950742971" sldId="312"/>
            <ac:cxnSpMk id="10" creationId="{4D6883B2-83B0-D5ED-FC6A-A4D9D558B7CC}"/>
          </ac:cxnSpMkLst>
        </pc:cxnChg>
        <pc:cxnChg chg="add mod">
          <ac:chgData name="Abels, Patrick" userId="ba666de4-0d21-43a6-8e66-51a18aae1b4a" providerId="ADAL" clId="{75CE2619-341B-4F81-B4CC-E1DCF9DE693E}" dt="2024-09-03T19:37:07.974" v="1980" actId="14100"/>
          <ac:cxnSpMkLst>
            <pc:docMk/>
            <pc:sldMk cId="2950742971" sldId="312"/>
            <ac:cxnSpMk id="11" creationId="{0F975404-8E09-BB99-F49D-2E90CEB93E34}"/>
          </ac:cxnSpMkLst>
        </pc:cxnChg>
        <pc:cxnChg chg="add mod">
          <ac:chgData name="Abels, Patrick" userId="ba666de4-0d21-43a6-8e66-51a18aae1b4a" providerId="ADAL" clId="{75CE2619-341B-4F81-B4CC-E1DCF9DE693E}" dt="2024-09-03T19:37:54.089" v="1982" actId="208"/>
          <ac:cxnSpMkLst>
            <pc:docMk/>
            <pc:sldMk cId="2950742971" sldId="312"/>
            <ac:cxnSpMk id="16" creationId="{6A7C9F0F-8B2A-E11A-C240-8559BD129CD7}"/>
          </ac:cxnSpMkLst>
        </pc:cxnChg>
      </pc:sldChg>
    </pc:docChg>
  </pc:docChgLst>
  <pc:docChgLst>
    <pc:chgData name="Abels, Patrick" userId="ba666de4-0d21-43a6-8e66-51a18aae1b4a" providerId="ADAL" clId="{BD6A00C3-A9D0-4B8C-B53D-818D83EC183B}"/>
    <pc:docChg chg="undo custSel addSld delSld modSld">
      <pc:chgData name="Abels, Patrick" userId="ba666de4-0d21-43a6-8e66-51a18aae1b4a" providerId="ADAL" clId="{BD6A00C3-A9D0-4B8C-B53D-818D83EC183B}" dt="2024-07-24T07:59:01.927" v="474" actId="20577"/>
      <pc:docMkLst>
        <pc:docMk/>
      </pc:docMkLst>
      <pc:sldChg chg="modSp mod">
        <pc:chgData name="Abels, Patrick" userId="ba666de4-0d21-43a6-8e66-51a18aae1b4a" providerId="ADAL" clId="{BD6A00C3-A9D0-4B8C-B53D-818D83EC183B}" dt="2024-07-24T07:24:56.373" v="38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BD6A00C3-A9D0-4B8C-B53D-818D83EC183B}" dt="2024-07-24T07:24:56.373" v="38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modSp mod">
        <pc:chgData name="Abels, Patrick" userId="ba666de4-0d21-43a6-8e66-51a18aae1b4a" providerId="ADAL" clId="{BD6A00C3-A9D0-4B8C-B53D-818D83EC183B}" dt="2024-07-24T07:26:06.628" v="119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BD6A00C3-A9D0-4B8C-B53D-818D83EC183B}" dt="2024-07-24T07:26:06.628" v="119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del">
        <pc:chgData name="Abels, Patrick" userId="ba666de4-0d21-43a6-8e66-51a18aae1b4a" providerId="ADAL" clId="{BD6A00C3-A9D0-4B8C-B53D-818D83EC183B}" dt="2024-07-24T07:53:26.687" v="380" actId="47"/>
        <pc:sldMkLst>
          <pc:docMk/>
          <pc:sldMk cId="1284580195" sldId="303"/>
        </pc:sldMkLst>
      </pc:sldChg>
      <pc:sldChg chg="delSp modSp mod">
        <pc:chgData name="Abels, Patrick" userId="ba666de4-0d21-43a6-8e66-51a18aae1b4a" providerId="ADAL" clId="{BD6A00C3-A9D0-4B8C-B53D-818D83EC183B}" dt="2024-07-24T07:59:01.927" v="474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BD6A00C3-A9D0-4B8C-B53D-818D83EC183B}" dt="2024-07-24T07:59:01.927" v="474" actId="2057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BD6A00C3-A9D0-4B8C-B53D-818D83EC183B}" dt="2024-07-24T07:50:02.837" v="331" actId="478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mod modAnim">
        <pc:chgData name="Abels, Patrick" userId="ba666de4-0d21-43a6-8e66-51a18aae1b4a" providerId="ADAL" clId="{BD6A00C3-A9D0-4B8C-B53D-818D83EC183B}" dt="2024-07-24T07:46:59.971" v="318" actId="1076"/>
        <pc:sldMkLst>
          <pc:docMk/>
          <pc:sldMk cId="1934247724" sldId="306"/>
        </pc:sldMkLst>
        <pc:spChg chg="mod">
          <ac:chgData name="Abels, Patrick" userId="ba666de4-0d21-43a6-8e66-51a18aae1b4a" providerId="ADAL" clId="{BD6A00C3-A9D0-4B8C-B53D-818D83EC183B}" dt="2024-07-24T07:26:03.079" v="118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BD6A00C3-A9D0-4B8C-B53D-818D83EC183B}" dt="2024-07-24T07:44:40.950" v="297" actId="20577"/>
          <ac:spMkLst>
            <pc:docMk/>
            <pc:sldMk cId="1934247724" sldId="306"/>
            <ac:spMk id="6" creationId="{E364D5CA-35B4-BFBE-2B44-B032BAF3F63E}"/>
          </ac:spMkLst>
        </pc:spChg>
        <pc:grpChg chg="mod">
          <ac:chgData name="Abels, Patrick" userId="ba666de4-0d21-43a6-8e66-51a18aae1b4a" providerId="ADAL" clId="{BD6A00C3-A9D0-4B8C-B53D-818D83EC183B}" dt="2024-07-24T07:46:41.833" v="313" actId="1076"/>
          <ac:grpSpMkLst>
            <pc:docMk/>
            <pc:sldMk cId="1934247724" sldId="306"/>
            <ac:grpSpMk id="4" creationId="{6F9323C1-594E-CC49-142D-0E25A301487F}"/>
          </ac:grpSpMkLst>
        </pc:grpChg>
        <pc:picChg chg="del">
          <ac:chgData name="Abels, Patrick" userId="ba666de4-0d21-43a6-8e66-51a18aae1b4a" providerId="ADAL" clId="{BD6A00C3-A9D0-4B8C-B53D-818D83EC183B}" dt="2024-07-24T07:38:29.366" v="152" actId="478"/>
          <ac:picMkLst>
            <pc:docMk/>
            <pc:sldMk cId="1934247724" sldId="306"/>
            <ac:picMk id="7" creationId="{F4109FB6-6404-23F6-D1D9-448160C91317}"/>
          </ac:picMkLst>
        </pc:picChg>
        <pc:picChg chg="del">
          <ac:chgData name="Abels, Patrick" userId="ba666de4-0d21-43a6-8e66-51a18aae1b4a" providerId="ADAL" clId="{BD6A00C3-A9D0-4B8C-B53D-818D83EC183B}" dt="2024-07-24T07:38:31.523" v="155" actId="478"/>
          <ac:picMkLst>
            <pc:docMk/>
            <pc:sldMk cId="1934247724" sldId="306"/>
            <ac:picMk id="8" creationId="{C6336664-43EB-CE12-4FF0-8AF6B69AEB78}"/>
          </ac:picMkLst>
        </pc:picChg>
        <pc:picChg chg="add mod">
          <ac:chgData name="Abels, Patrick" userId="ba666de4-0d21-43a6-8e66-51a18aae1b4a" providerId="ADAL" clId="{BD6A00C3-A9D0-4B8C-B53D-818D83EC183B}" dt="2024-07-24T07:46:39.347" v="312" actId="1076"/>
          <ac:picMkLst>
            <pc:docMk/>
            <pc:sldMk cId="1934247724" sldId="306"/>
            <ac:picMk id="9" creationId="{AFC7FA41-5CE8-C109-2CBD-F89899B37799}"/>
          </ac:picMkLst>
        </pc:picChg>
        <pc:picChg chg="add mod">
          <ac:chgData name="Abels, Patrick" userId="ba666de4-0d21-43a6-8e66-51a18aae1b4a" providerId="ADAL" clId="{BD6A00C3-A9D0-4B8C-B53D-818D83EC183B}" dt="2024-07-24T07:46:36.064" v="311" actId="1076"/>
          <ac:picMkLst>
            <pc:docMk/>
            <pc:sldMk cId="1934247724" sldId="306"/>
            <ac:picMk id="10" creationId="{E0D8B9AC-8387-56A6-FCD0-FAB04BC0796C}"/>
          </ac:picMkLst>
        </pc:picChg>
        <pc:picChg chg="del">
          <ac:chgData name="Abels, Patrick" userId="ba666de4-0d21-43a6-8e66-51a18aae1b4a" providerId="ADAL" clId="{BD6A00C3-A9D0-4B8C-B53D-818D83EC183B}" dt="2024-07-24T07:38:30.147" v="153" actId="478"/>
          <ac:picMkLst>
            <pc:docMk/>
            <pc:sldMk cId="1934247724" sldId="306"/>
            <ac:picMk id="1028" creationId="{C1DE6F87-4860-F331-ADE9-A39B6657E178}"/>
          </ac:picMkLst>
        </pc:picChg>
        <pc:picChg chg="del">
          <ac:chgData name="Abels, Patrick" userId="ba666de4-0d21-43a6-8e66-51a18aae1b4a" providerId="ADAL" clId="{BD6A00C3-A9D0-4B8C-B53D-818D83EC183B}" dt="2024-07-24T07:38:30.867" v="154" actId="478"/>
          <ac:picMkLst>
            <pc:docMk/>
            <pc:sldMk cId="1934247724" sldId="306"/>
            <ac:picMk id="1030" creationId="{42F8127D-2218-DE60-5ED1-E1E6F038D8AA}"/>
          </ac:picMkLst>
        </pc:picChg>
        <pc:cxnChg chg="add mod">
          <ac:chgData name="Abels, Patrick" userId="ba666de4-0d21-43a6-8e66-51a18aae1b4a" providerId="ADAL" clId="{BD6A00C3-A9D0-4B8C-B53D-818D83EC183B}" dt="2024-07-24T07:46:54.903" v="316" actId="1076"/>
          <ac:cxnSpMkLst>
            <pc:docMk/>
            <pc:sldMk cId="1934247724" sldId="306"/>
            <ac:cxnSpMk id="12" creationId="{D80E4FEB-3590-07CE-EC8C-FFEB39DC4364}"/>
          </ac:cxnSpMkLst>
        </pc:cxnChg>
        <pc:cxnChg chg="add mod">
          <ac:chgData name="Abels, Patrick" userId="ba666de4-0d21-43a6-8e66-51a18aae1b4a" providerId="ADAL" clId="{BD6A00C3-A9D0-4B8C-B53D-818D83EC183B}" dt="2024-07-24T07:46:59.971" v="318" actId="1076"/>
          <ac:cxnSpMkLst>
            <pc:docMk/>
            <pc:sldMk cId="1934247724" sldId="306"/>
            <ac:cxnSpMk id="13" creationId="{180C1CAE-FBB6-3D27-AEDE-52248CA8C08D}"/>
          </ac:cxnSpMkLst>
        </pc:cxnChg>
      </pc:sldChg>
      <pc:sldChg chg="new del">
        <pc:chgData name="Abels, Patrick" userId="ba666de4-0d21-43a6-8e66-51a18aae1b4a" providerId="ADAL" clId="{BD6A00C3-A9D0-4B8C-B53D-818D83EC183B}" dt="2024-07-24T07:33:59.679" v="121" actId="47"/>
        <pc:sldMkLst>
          <pc:docMk/>
          <pc:sldMk cId="56786208" sldId="307"/>
        </pc:sldMkLst>
      </pc:sldChg>
      <pc:sldChg chg="addSp delSp modSp new mod">
        <pc:chgData name="Abels, Patrick" userId="ba666de4-0d21-43a6-8e66-51a18aae1b4a" providerId="ADAL" clId="{BD6A00C3-A9D0-4B8C-B53D-818D83EC183B}" dt="2024-07-24T07:37:35.839" v="151" actId="167"/>
        <pc:sldMkLst>
          <pc:docMk/>
          <pc:sldMk cId="1496135496" sldId="307"/>
        </pc:sldMkLst>
        <pc:picChg chg="add del mod">
          <ac:chgData name="Abels, Patrick" userId="ba666de4-0d21-43a6-8e66-51a18aae1b4a" providerId="ADAL" clId="{BD6A00C3-A9D0-4B8C-B53D-818D83EC183B}" dt="2024-07-24T07:37:28.554" v="149" actId="478"/>
          <ac:picMkLst>
            <pc:docMk/>
            <pc:sldMk cId="1496135496" sldId="307"/>
            <ac:picMk id="5" creationId="{C14E91B7-1AF9-7495-5FA2-3B18F82C0C81}"/>
          </ac:picMkLst>
        </pc:picChg>
        <pc:picChg chg="add ord">
          <ac:chgData name="Abels, Patrick" userId="ba666de4-0d21-43a6-8e66-51a18aae1b4a" providerId="ADAL" clId="{BD6A00C3-A9D0-4B8C-B53D-818D83EC183B}" dt="2024-07-24T07:37:35.839" v="151" actId="167"/>
          <ac:picMkLst>
            <pc:docMk/>
            <pc:sldMk cId="1496135496" sldId="307"/>
            <ac:picMk id="7" creationId="{C58D5BF5-B855-03D5-D90A-71878F682D4F}"/>
          </ac:picMkLst>
        </pc:picChg>
        <pc:picChg chg="add mod">
          <ac:chgData name="Abels, Patrick" userId="ba666de4-0d21-43a6-8e66-51a18aae1b4a" providerId="ADAL" clId="{BD6A00C3-A9D0-4B8C-B53D-818D83EC183B}" dt="2024-07-24T07:35:41.978" v="136" actId="1076"/>
          <ac:picMkLst>
            <pc:docMk/>
            <pc:sldMk cId="1496135496" sldId="307"/>
            <ac:picMk id="1026" creationId="{111090E8-FD21-5B6D-69F6-D1F080C66016}"/>
          </ac:picMkLst>
        </pc:picChg>
      </pc:sldChg>
    </pc:docChg>
  </pc:docChgLst>
  <pc:docChgLst>
    <pc:chgData name="Abels, Patrick" userId="ba666de4-0d21-43a6-8e66-51a18aae1b4a" providerId="ADAL" clId="{02653065-E794-4DC4-9D42-1313DA281697}"/>
    <pc:docChg chg="modSld">
      <pc:chgData name="Abels, Patrick" userId="ba666de4-0d21-43a6-8e66-51a18aae1b4a" providerId="ADAL" clId="{02653065-E794-4DC4-9D42-1313DA281697}" dt="2024-01-14T19:21:15.120" v="18" actId="1035"/>
      <pc:docMkLst>
        <pc:docMk/>
      </pc:docMkLst>
      <pc:sldChg chg="addSp modSp mod modAnim">
        <pc:chgData name="Abels, Patrick" userId="ba666de4-0d21-43a6-8e66-51a18aae1b4a" providerId="ADAL" clId="{02653065-E794-4DC4-9D42-1313DA281697}" dt="2024-01-14T19:21:15.120" v="18" actId="1035"/>
        <pc:sldMkLst>
          <pc:docMk/>
          <pc:sldMk cId="897531376" sldId="302"/>
        </pc:sldMkLst>
        <pc:spChg chg="add mod">
          <ac:chgData name="Abels, Patrick" userId="ba666de4-0d21-43a6-8e66-51a18aae1b4a" providerId="ADAL" clId="{02653065-E794-4DC4-9D42-1313DA281697}" dt="2024-01-14T19:21:15.120" v="18" actId="1035"/>
          <ac:spMkLst>
            <pc:docMk/>
            <pc:sldMk cId="897531376" sldId="302"/>
            <ac:spMk id="2" creationId="{580D0D89-AC64-C6A4-B33A-E8B3E573C7A4}"/>
          </ac:spMkLst>
        </pc:spChg>
      </pc:sldChg>
      <pc:sldChg chg="addSp modSp mod modAnim">
        <pc:chgData name="Abels, Patrick" userId="ba666de4-0d21-43a6-8e66-51a18aae1b4a" providerId="ADAL" clId="{02653065-E794-4DC4-9D42-1313DA281697}" dt="2024-01-14T19:21:02.483" v="13"/>
        <pc:sldMkLst>
          <pc:docMk/>
          <pc:sldMk cId="2466356499" sldId="310"/>
        </pc:sldMkLst>
        <pc:spChg chg="add mod">
          <ac:chgData name="Abels, Patrick" userId="ba666de4-0d21-43a6-8e66-51a18aae1b4a" providerId="ADAL" clId="{02653065-E794-4DC4-9D42-1313DA281697}" dt="2024-01-14T19:20:39.347" v="3" actId="2085"/>
          <ac:spMkLst>
            <pc:docMk/>
            <pc:sldMk cId="2466356499" sldId="310"/>
            <ac:spMk id="2" creationId="{F4236FD1-C43B-1B29-CC3E-090BC419FBAD}"/>
          </ac:spMkLst>
        </pc:spChg>
      </pc:sldChg>
    </pc:docChg>
  </pc:docChgLst>
  <pc:docChgLst>
    <pc:chgData name="Abels, Patrick" userId="ba666de4-0d21-43a6-8e66-51a18aae1b4a" providerId="ADAL" clId="{F6B8EF19-9A45-41E2-8566-B21F6B9E6809}"/>
    <pc:docChg chg="custSel delSld modSld">
      <pc:chgData name="Abels, Patrick" userId="ba666de4-0d21-43a6-8e66-51a18aae1b4a" providerId="ADAL" clId="{F6B8EF19-9A45-41E2-8566-B21F6B9E6809}" dt="2024-07-24T13:56:52.798" v="35" actId="20577"/>
      <pc:docMkLst>
        <pc:docMk/>
      </pc:docMkLst>
      <pc:sldChg chg="modSp mod">
        <pc:chgData name="Abels, Patrick" userId="ba666de4-0d21-43a6-8e66-51a18aae1b4a" providerId="ADAL" clId="{F6B8EF19-9A45-41E2-8566-B21F6B9E6809}" dt="2024-07-24T13:56:31.143" v="14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F6B8EF19-9A45-41E2-8566-B21F6B9E6809}" dt="2024-07-24T13:56:31.143" v="14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F6B8EF19-9A45-41E2-8566-B21F6B9E6809}" dt="2024-07-24T13:56:46.139" v="32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F6B8EF19-9A45-41E2-8566-B21F6B9E6809}" dt="2024-07-24T13:56:46.139" v="32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delSp modSp mod">
        <pc:chgData name="Abels, Patrick" userId="ba666de4-0d21-43a6-8e66-51a18aae1b4a" providerId="ADAL" clId="{F6B8EF19-9A45-41E2-8566-B21F6B9E6809}" dt="2024-07-24T13:56:52.798" v="35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F6B8EF19-9A45-41E2-8566-B21F6B9E6809}" dt="2024-07-24T13:56:52.798" v="35" actId="20577"/>
          <ac:spMkLst>
            <pc:docMk/>
            <pc:sldMk cId="3358983006" sldId="305"/>
            <ac:spMk id="2" creationId="{2990A55F-57D0-5F13-873C-EC6A5D011C2D}"/>
          </ac:spMkLst>
        </pc:spChg>
        <pc:picChg chg="del">
          <ac:chgData name="Abels, Patrick" userId="ba666de4-0d21-43a6-8e66-51a18aae1b4a" providerId="ADAL" clId="{F6B8EF19-9A45-41E2-8566-B21F6B9E6809}" dt="2024-07-24T13:56:49.937" v="34" actId="478"/>
          <ac:picMkLst>
            <pc:docMk/>
            <pc:sldMk cId="3358983006" sldId="305"/>
            <ac:picMk id="4" creationId="{C1567329-3957-596A-8D03-FAE3ACAB2C04}"/>
          </ac:picMkLst>
        </pc:picChg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051392800" sldId="306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235021399" sldId="308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702634962" sldId="309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859578829" sldId="310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3586457616" sldId="312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771796598" sldId="313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277994254" sldId="314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161090837" sldId="315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667377911" sldId="316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751796070" sldId="317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440877268" sldId="318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4006843438" sldId="319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25043907" sldId="320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10345307" sldId="321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638070181" sldId="322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695868263" sldId="323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2849335001" sldId="324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809847715" sldId="325"/>
        </pc:sldMkLst>
      </pc:sldChg>
      <pc:sldChg chg="del">
        <pc:chgData name="Abels, Patrick" userId="ba666de4-0d21-43a6-8e66-51a18aae1b4a" providerId="ADAL" clId="{F6B8EF19-9A45-41E2-8566-B21F6B9E6809}" dt="2024-07-24T13:56:40.791" v="15" actId="47"/>
        <pc:sldMkLst>
          <pc:docMk/>
          <pc:sldMk cId="1835699829" sldId="326"/>
        </pc:sldMkLst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4A6A1D73-E91C-4521-87F1-010C15553506}"/>
    <pc:docChg chg="undo custSel addSld delSld modSld sldOrd modMainMaster">
      <pc:chgData name="Abels, Patrick" userId="ba666de4-0d21-43a6-8e66-51a18aae1b4a" providerId="ADAL" clId="{4A6A1D73-E91C-4521-87F1-010C15553506}" dt="2023-12-22T23:03:06.997" v="763" actId="207"/>
      <pc:docMkLst>
        <pc:docMk/>
      </pc:docMkLst>
      <pc:sldChg chg="modSp del mod">
        <pc:chgData name="Abels, Patrick" userId="ba666de4-0d21-43a6-8e66-51a18aae1b4a" providerId="ADAL" clId="{4A6A1D73-E91C-4521-87F1-010C15553506}" dt="2023-12-14T12:14:12.137" v="97" actId="47"/>
        <pc:sldMkLst>
          <pc:docMk/>
          <pc:sldMk cId="1283346392" sldId="256"/>
        </pc:sldMkLst>
        <pc:spChg chg="mod">
          <ac:chgData name="Abels, Patrick" userId="ba666de4-0d21-43a6-8e66-51a18aae1b4a" providerId="ADAL" clId="{4A6A1D73-E91C-4521-87F1-010C15553506}" dt="2023-12-14T12:12:12.690" v="66" actId="6549"/>
          <ac:spMkLst>
            <pc:docMk/>
            <pc:sldMk cId="1283346392" sldId="256"/>
            <ac:spMk id="2" creationId="{812DF8AA-1D36-C4A3-DE8B-6124CA62EF08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86497360" sldId="261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86497360" sldId="261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1802174969" sldId="26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1802174969" sldId="262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4032491113" sldId="263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4032491113" sldId="263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825939770" sldId="264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825939770" sldId="264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02058619" sldId="265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02058619" sldId="265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23176623" sldId="266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23176623" sldId="266"/>
            <ac:spMk id="12" creationId="{499136AB-E88B-60DB-99BE-931E53394DB1}"/>
          </ac:spMkLst>
        </pc:spChg>
      </pc:sldChg>
      <pc:sldChg chg="modSp del">
        <pc:chgData name="Abels, Patrick" userId="ba666de4-0d21-43a6-8e66-51a18aae1b4a" providerId="ADAL" clId="{4A6A1D73-E91C-4521-87F1-010C15553506}" dt="2023-12-14T12:15:42.315" v="138" actId="47"/>
        <pc:sldMkLst>
          <pc:docMk/>
          <pc:sldMk cId="3641686394" sldId="267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641686394" sldId="267"/>
            <ac:spMk id="2" creationId="{812DF8AA-1D36-C4A3-DE8B-6124CA62EF08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705258987" sldId="268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334811558" sldId="269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334811558" sldId="269"/>
            <ac:spMk id="2" creationId="{D61126FC-E7F0-7899-70B4-D45D3D46EE0E}"/>
          </ac:spMkLst>
        </pc:spChg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2164434686" sldId="270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2164434686" sldId="270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08.394" v="146" actId="47"/>
        <pc:sldMkLst>
          <pc:docMk/>
          <pc:sldMk cId="3908454189" sldId="271"/>
        </pc:sldMkLst>
      </pc:sldChg>
      <pc:sldChg chg="modSp del">
        <pc:chgData name="Abels, Patrick" userId="ba666de4-0d21-43a6-8e66-51a18aae1b4a" providerId="ADAL" clId="{4A6A1D73-E91C-4521-87F1-010C15553506}" dt="2023-12-14T12:25:08.394" v="146" actId="47"/>
        <pc:sldMkLst>
          <pc:docMk/>
          <pc:sldMk cId="3366190914" sldId="272"/>
        </pc:sldMkLst>
        <pc:spChg chg="mod">
          <ac:chgData name="Abels, Patrick" userId="ba666de4-0d21-43a6-8e66-51a18aae1b4a" providerId="ADAL" clId="{4A6A1D73-E91C-4521-87F1-010C15553506}" dt="2023-12-14T11:58:10.285" v="1"/>
          <ac:spMkLst>
            <pc:docMk/>
            <pc:sldMk cId="3366190914" sldId="272"/>
            <ac:spMk id="2" creationId="{D61126FC-E7F0-7899-70B4-D45D3D46EE0E}"/>
          </ac:spMkLst>
        </pc:spChg>
      </pc:sldChg>
      <pc:sldChg chg="del">
        <pc:chgData name="Abels, Patrick" userId="ba666de4-0d21-43a6-8e66-51a18aae1b4a" providerId="ADAL" clId="{4A6A1D73-E91C-4521-87F1-010C15553506}" dt="2023-12-14T12:25:46.415" v="172" actId="47"/>
        <pc:sldMkLst>
          <pc:docMk/>
          <pc:sldMk cId="2176156612" sldId="288"/>
        </pc:sldMkLst>
      </pc:sldChg>
      <pc:sldChg chg="del">
        <pc:chgData name="Abels, Patrick" userId="ba666de4-0d21-43a6-8e66-51a18aae1b4a" providerId="ADAL" clId="{4A6A1D73-E91C-4521-87F1-010C15553506}" dt="2023-12-14T12:25:41.558" v="171" actId="47"/>
        <pc:sldMkLst>
          <pc:docMk/>
          <pc:sldMk cId="1082503161" sldId="291"/>
        </pc:sldMkLst>
      </pc:sldChg>
      <pc:sldChg chg="modSp new mod modTransition">
        <pc:chgData name="Abels, Patrick" userId="ba666de4-0d21-43a6-8e66-51a18aae1b4a" providerId="ADAL" clId="{4A6A1D73-E91C-4521-87F1-010C15553506}" dt="2023-12-14T13:04:51.332" v="532"/>
        <pc:sldMkLst>
          <pc:docMk/>
          <pc:sldMk cId="2243933812" sldId="292"/>
        </pc:sldMkLst>
        <pc:spChg chg="mod">
          <ac:chgData name="Abels, Patrick" userId="ba666de4-0d21-43a6-8e66-51a18aae1b4a" providerId="ADAL" clId="{4A6A1D73-E91C-4521-87F1-010C15553506}" dt="2023-12-14T12:14:08.472" v="96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new del">
        <pc:chgData name="Abels, Patrick" userId="ba666de4-0d21-43a6-8e66-51a18aae1b4a" providerId="ADAL" clId="{4A6A1D73-E91C-4521-87F1-010C15553506}" dt="2023-12-14T12:13:49.110" v="74" actId="47"/>
        <pc:sldMkLst>
          <pc:docMk/>
          <pc:sldMk cId="3359389727" sldId="292"/>
        </pc:sldMkLst>
      </pc:sldChg>
      <pc:sldChg chg="new del">
        <pc:chgData name="Abels, Patrick" userId="ba666de4-0d21-43a6-8e66-51a18aae1b4a" providerId="ADAL" clId="{4A6A1D73-E91C-4521-87F1-010C15553506}" dt="2023-12-14T12:13:51.797" v="76" actId="47"/>
        <pc:sldMkLst>
          <pc:docMk/>
          <pc:sldMk cId="3747716110" sldId="292"/>
        </pc:sldMkLst>
      </pc:sldChg>
      <pc:sldChg chg="modSp new mod modTransition">
        <pc:chgData name="Abels, Patrick" userId="ba666de4-0d21-43a6-8e66-51a18aae1b4a" providerId="ADAL" clId="{4A6A1D73-E91C-4521-87F1-010C15553506}" dt="2023-12-14T13:03:16.058" v="518"/>
        <pc:sldMkLst>
          <pc:docMk/>
          <pc:sldMk cId="1883550496" sldId="293"/>
        </pc:sldMkLst>
        <pc:spChg chg="mod">
          <ac:chgData name="Abels, Patrick" userId="ba666de4-0d21-43a6-8e66-51a18aae1b4a" providerId="ADAL" clId="{4A6A1D73-E91C-4521-87F1-010C15553506}" dt="2023-12-14T12:15:27.700" v="137" actId="404"/>
          <ac:spMkLst>
            <pc:docMk/>
            <pc:sldMk cId="1883550496" sldId="293"/>
            <ac:spMk id="2" creationId="{BB9F76A4-CD79-34E0-6F22-563977B97D1C}"/>
          </ac:spMkLst>
        </pc:spChg>
      </pc:sldChg>
      <pc:sldChg chg="modSp new mod modAnim">
        <pc:chgData name="Abels, Patrick" userId="ba666de4-0d21-43a6-8e66-51a18aae1b4a" providerId="ADAL" clId="{4A6A1D73-E91C-4521-87F1-010C15553506}" dt="2023-12-14T12:30:52.166" v="30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4A6A1D73-E91C-4521-87F1-010C15553506}" dt="2023-12-14T12:16:00.824" v="145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new mod">
        <pc:chgData name="Abels, Patrick" userId="ba666de4-0d21-43a6-8e66-51a18aae1b4a" providerId="ADAL" clId="{4A6A1D73-E91C-4521-87F1-010C15553506}" dt="2023-12-14T12:25:26.834" v="170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4A6A1D73-E91C-4521-87F1-010C15553506}" dt="2023-12-14T12:25:26.834" v="170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addSp modSp new mod">
        <pc:chgData name="Abels, Patrick" userId="ba666de4-0d21-43a6-8e66-51a18aae1b4a" providerId="ADAL" clId="{4A6A1D73-E91C-4521-87F1-010C15553506}" dt="2023-12-14T13:29:18.384" v="760" actId="1076"/>
        <pc:sldMkLst>
          <pc:docMk/>
          <pc:sldMk cId="4147734968" sldId="296"/>
        </pc:sldMkLst>
        <pc:spChg chg="mod">
          <ac:chgData name="Abels, Patrick" userId="ba666de4-0d21-43a6-8e66-51a18aae1b4a" providerId="ADAL" clId="{4A6A1D73-E91C-4521-87F1-010C15553506}" dt="2023-12-14T12:26:07.031" v="237" actId="20577"/>
          <ac:spMkLst>
            <pc:docMk/>
            <pc:sldMk cId="4147734968" sldId="296"/>
            <ac:spMk id="2" creationId="{D4F717CF-7D38-86A1-1BC3-6D95F6B60CA0}"/>
          </ac:spMkLst>
        </pc:spChg>
        <pc:picChg chg="add mod">
          <ac:chgData name="Abels, Patrick" userId="ba666de4-0d21-43a6-8e66-51a18aae1b4a" providerId="ADAL" clId="{4A6A1D73-E91C-4521-87F1-010C15553506}" dt="2023-12-14T13:29:18.384" v="760" actId="1076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modSp add del mod modAnim">
        <pc:chgData name="Abels, Patrick" userId="ba666de4-0d21-43a6-8e66-51a18aae1b4a" providerId="ADAL" clId="{4A6A1D73-E91C-4521-87F1-010C15553506}" dt="2023-12-14T13:03:35.330" v="519" actId="47"/>
        <pc:sldMkLst>
          <pc:docMk/>
          <pc:sldMk cId="2681413729" sldId="297"/>
        </pc:sldMkLst>
        <pc:spChg chg="mod">
          <ac:chgData name="Abels, Patrick" userId="ba666de4-0d21-43a6-8e66-51a18aae1b4a" providerId="ADAL" clId="{4A6A1D73-E91C-4521-87F1-010C15553506}" dt="2023-12-14T12:39:58.965" v="448" actId="20577"/>
          <ac:spMkLst>
            <pc:docMk/>
            <pc:sldMk cId="2681413729" sldId="297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34:38.589" v="406" actId="1076"/>
          <ac:picMkLst>
            <pc:docMk/>
            <pc:sldMk cId="2681413729" sldId="297"/>
            <ac:picMk id="3" creationId="{503B86E3-6E3E-16C0-7E7E-A6776FAA5374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4" creationId="{79FC4646-A523-7CC9-0ABE-9B4BDBBF9FE6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5" creationId="{DA1F27D9-AE5B-99E7-D940-ADDBEAE8BC73}"/>
          </ac:picMkLst>
        </pc:picChg>
        <pc:picChg chg="add mod">
          <ac:chgData name="Abels, Patrick" userId="ba666de4-0d21-43a6-8e66-51a18aae1b4a" providerId="ADAL" clId="{4A6A1D73-E91C-4521-87F1-010C15553506}" dt="2023-12-14T12:35:34.747" v="416" actId="1076"/>
          <ac:picMkLst>
            <pc:docMk/>
            <pc:sldMk cId="2681413729" sldId="297"/>
            <ac:picMk id="6" creationId="{FEB9E7E3-B469-4136-1B4E-9359138BF6E5}"/>
          </ac:picMkLst>
        </pc:picChg>
      </pc:sldChg>
      <pc:sldChg chg="addSp delSp modSp add del mod modAnim">
        <pc:chgData name="Abels, Patrick" userId="ba666de4-0d21-43a6-8e66-51a18aae1b4a" providerId="ADAL" clId="{4A6A1D73-E91C-4521-87F1-010C15553506}" dt="2023-12-14T13:03:55.055" v="525" actId="47"/>
        <pc:sldMkLst>
          <pc:docMk/>
          <pc:sldMk cId="3159725788" sldId="298"/>
        </pc:sldMkLst>
        <pc:spChg chg="mod">
          <ac:chgData name="Abels, Patrick" userId="ba666de4-0d21-43a6-8e66-51a18aae1b4a" providerId="ADAL" clId="{4A6A1D73-E91C-4521-87F1-010C15553506}" dt="2023-12-14T12:40:04.432" v="449"/>
          <ac:spMkLst>
            <pc:docMk/>
            <pc:sldMk cId="3159725788" sldId="298"/>
            <ac:spMk id="2" creationId="{563D4517-C1E9-597B-8D85-9D9D3B16B916}"/>
          </ac:spMkLst>
        </pc:spChg>
        <pc:picChg chg="del">
          <ac:chgData name="Abels, Patrick" userId="ba666de4-0d21-43a6-8e66-51a18aae1b4a" providerId="ADAL" clId="{4A6A1D73-E91C-4521-87F1-010C15553506}" dt="2023-12-14T12:35:04.917" v="410" actId="478"/>
          <ac:picMkLst>
            <pc:docMk/>
            <pc:sldMk cId="3159725788" sldId="298"/>
            <ac:picMk id="3" creationId="{503B86E3-6E3E-16C0-7E7E-A6776FAA5374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4" creationId="{79FC4646-A523-7CC9-0ABE-9B4BDBBF9FE6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5" creationId="{DA1F27D9-AE5B-99E7-D940-ADDBEAE8BC73}"/>
          </ac:picMkLst>
        </pc:picChg>
        <pc:picChg chg="del">
          <ac:chgData name="Abels, Patrick" userId="ba666de4-0d21-43a6-8e66-51a18aae1b4a" providerId="ADAL" clId="{4A6A1D73-E91C-4521-87F1-010C15553506}" dt="2023-12-14T12:35:06.509" v="411" actId="478"/>
          <ac:picMkLst>
            <pc:docMk/>
            <pc:sldMk cId="3159725788" sldId="298"/>
            <ac:picMk id="6" creationId="{FEB9E7E3-B469-4136-1B4E-9359138BF6E5}"/>
          </ac:picMkLst>
        </pc:picChg>
        <pc:picChg chg="add mod">
          <ac:chgData name="Abels, Patrick" userId="ba666de4-0d21-43a6-8e66-51a18aae1b4a" providerId="ADAL" clId="{4A6A1D73-E91C-4521-87F1-010C15553506}" dt="2023-12-14T12:35:21.920" v="414" actId="1076"/>
          <ac:picMkLst>
            <pc:docMk/>
            <pc:sldMk cId="3159725788" sldId="298"/>
            <ac:picMk id="7" creationId="{BDCFEB56-3F43-4EB0-AF6B-2B1CE4A36DF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8" creationId="{0D4DD7E6-AAF9-B090-441A-C911D3169BF5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9" creationId="{E2664B01-327D-086C-5689-B2FBE4F7279A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0" creationId="{C380D72D-74C8-643E-C4B6-C117C8212DF7}"/>
          </ac:picMkLst>
        </pc:picChg>
        <pc:picChg chg="add mod">
          <ac:chgData name="Abels, Patrick" userId="ba666de4-0d21-43a6-8e66-51a18aae1b4a" providerId="ADAL" clId="{4A6A1D73-E91C-4521-87F1-010C15553506}" dt="2023-12-14T12:35:29.722" v="415" actId="1076"/>
          <ac:picMkLst>
            <pc:docMk/>
            <pc:sldMk cId="3159725788" sldId="298"/>
            <ac:picMk id="11" creationId="{14A78D63-605E-8ADA-7FBA-A1E1728BF92A}"/>
          </ac:picMkLst>
        </pc:picChg>
      </pc:sldChg>
      <pc:sldChg chg="addSp delSp modSp add del mod delAnim">
        <pc:chgData name="Abels, Patrick" userId="ba666de4-0d21-43a6-8e66-51a18aae1b4a" providerId="ADAL" clId="{4A6A1D73-E91C-4521-87F1-010C15553506}" dt="2023-12-14T13:04:04.972" v="528" actId="47"/>
        <pc:sldMkLst>
          <pc:docMk/>
          <pc:sldMk cId="2592399123" sldId="299"/>
        </pc:sldMkLst>
        <pc:spChg chg="mod">
          <ac:chgData name="Abels, Patrick" userId="ba666de4-0d21-43a6-8e66-51a18aae1b4a" providerId="ADAL" clId="{4A6A1D73-E91C-4521-87F1-010C15553506}" dt="2023-12-14T12:40:17.374" v="453" actId="207"/>
          <ac:spMkLst>
            <pc:docMk/>
            <pc:sldMk cId="2592399123" sldId="299"/>
            <ac:spMk id="2" creationId="{563D4517-C1E9-597B-8D85-9D9D3B16B916}"/>
          </ac:spMkLst>
        </pc:spChg>
        <pc:picChg chg="add mod">
          <ac:chgData name="Abels, Patrick" userId="ba666de4-0d21-43a6-8e66-51a18aae1b4a" providerId="ADAL" clId="{4A6A1D73-E91C-4521-87F1-010C15553506}" dt="2023-12-14T12:54:47.829" v="508" actId="1076"/>
          <ac:picMkLst>
            <pc:docMk/>
            <pc:sldMk cId="2592399123" sldId="299"/>
            <ac:picMk id="4" creationId="{13C2BFD8-DBF1-F318-036F-8AF7FE20307C}"/>
          </ac:picMkLst>
        </pc:picChg>
        <pc:picChg chg="add mod ord">
          <ac:chgData name="Abels, Patrick" userId="ba666de4-0d21-43a6-8e66-51a18aae1b4a" providerId="ADAL" clId="{4A6A1D73-E91C-4521-87F1-010C15553506}" dt="2023-12-14T12:54:43.960" v="507" actId="166"/>
          <ac:picMkLst>
            <pc:docMk/>
            <pc:sldMk cId="2592399123" sldId="299"/>
            <ac:picMk id="6" creationId="{EA58AD0B-542A-15B0-F6CE-E396A41B1794}"/>
          </ac:picMkLst>
        </pc:picChg>
        <pc:picChg chg="del">
          <ac:chgData name="Abels, Patrick" userId="ba666de4-0d21-43a6-8e66-51a18aae1b4a" providerId="ADAL" clId="{4A6A1D73-E91C-4521-87F1-010C15553506}" dt="2023-12-14T12:35:55.743" v="420" actId="478"/>
          <ac:picMkLst>
            <pc:docMk/>
            <pc:sldMk cId="2592399123" sldId="299"/>
            <ac:picMk id="7" creationId="{BDCFEB56-3F43-4EB0-AF6B-2B1CE4A36DF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8" creationId="{0D4DD7E6-AAF9-B090-441A-C911D3169BF5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9" creationId="{E2664B01-327D-086C-5689-B2FBE4F7279A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0" creationId="{C380D72D-74C8-643E-C4B6-C117C8212DF7}"/>
          </ac:picMkLst>
        </pc:picChg>
        <pc:picChg chg="del">
          <ac:chgData name="Abels, Patrick" userId="ba666de4-0d21-43a6-8e66-51a18aae1b4a" providerId="ADAL" clId="{4A6A1D73-E91C-4521-87F1-010C15553506}" dt="2023-12-14T12:35:57.540" v="421" actId="478"/>
          <ac:picMkLst>
            <pc:docMk/>
            <pc:sldMk cId="2592399123" sldId="299"/>
            <ac:picMk id="11" creationId="{14A78D63-605E-8ADA-7FBA-A1E1728BF92A}"/>
          </ac:picMkLst>
        </pc:picChg>
        <pc:picChg chg="add mod">
          <ac:chgData name="Abels, Patrick" userId="ba666de4-0d21-43a6-8e66-51a18aae1b4a" providerId="ADAL" clId="{4A6A1D73-E91C-4521-87F1-010C15553506}" dt="2023-12-14T12:54:32.062" v="504" actId="1076"/>
          <ac:picMkLst>
            <pc:docMk/>
            <pc:sldMk cId="2592399123" sldId="299"/>
            <ac:picMk id="13" creationId="{5F9D33CD-E0D3-409A-180F-D0CDCE35DB59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5" creationId="{16F01636-C068-34DC-AA67-85F05DEA1B75}"/>
          </ac:picMkLst>
        </pc:picChg>
        <pc:picChg chg="add mod modCrop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7" creationId="{8DA832B7-7D6A-B43D-A5DE-CEFA6719794B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19" creationId="{848F32B6-9D83-7E8B-BBB7-5FC0DF7058C3}"/>
          </ac:picMkLst>
        </pc:picChg>
        <pc:picChg chg="add mod">
          <ac:chgData name="Abels, Patrick" userId="ba666de4-0d21-43a6-8e66-51a18aae1b4a" providerId="ADAL" clId="{4A6A1D73-E91C-4521-87F1-010C15553506}" dt="2023-12-14T12:56:37.684" v="511" actId="1076"/>
          <ac:picMkLst>
            <pc:docMk/>
            <pc:sldMk cId="2592399123" sldId="299"/>
            <ac:picMk id="21" creationId="{E2A98F8C-DC1F-8D3F-6F53-EC445DD5384B}"/>
          </ac:picMkLst>
        </pc:picChg>
      </pc:sldChg>
      <pc:sldChg chg="addSp modSp add del mod">
        <pc:chgData name="Abels, Patrick" userId="ba666de4-0d21-43a6-8e66-51a18aae1b4a" providerId="ADAL" clId="{4A6A1D73-E91C-4521-87F1-010C15553506}" dt="2023-12-14T13:04:13.800" v="531" actId="47"/>
        <pc:sldMkLst>
          <pc:docMk/>
          <pc:sldMk cId="832127221" sldId="300"/>
        </pc:sldMkLst>
        <pc:spChg chg="mod">
          <ac:chgData name="Abels, Patrick" userId="ba666de4-0d21-43a6-8e66-51a18aae1b4a" providerId="ADAL" clId="{4A6A1D73-E91C-4521-87F1-010C15553506}" dt="2023-12-14T12:40:07.508" v="450"/>
          <ac:spMkLst>
            <pc:docMk/>
            <pc:sldMk cId="832127221" sldId="300"/>
            <ac:spMk id="2" creationId="{563D4517-C1E9-597B-8D85-9D9D3B16B916}"/>
          </ac:spMkLst>
        </pc:spChg>
        <pc:spChg chg="mod">
          <ac:chgData name="Abels, Patrick" userId="ba666de4-0d21-43a6-8e66-51a18aae1b4a" providerId="ADAL" clId="{4A6A1D73-E91C-4521-87F1-010C15553506}" dt="2023-12-14T12:36:33.761" v="425"/>
          <ac:spMkLst>
            <pc:docMk/>
            <pc:sldMk cId="832127221" sldId="300"/>
            <ac:spMk id="5" creationId="{FA990852-F7BE-AE2D-E7D9-B5B69D224F3D}"/>
          </ac:spMkLst>
        </pc:spChg>
        <pc:grpChg chg="add mod">
          <ac:chgData name="Abels, Patrick" userId="ba666de4-0d21-43a6-8e66-51a18aae1b4a" providerId="ADAL" clId="{4A6A1D73-E91C-4521-87F1-010C15553506}" dt="2023-12-14T12:37:19.075" v="435" actId="1076"/>
          <ac:grpSpMkLst>
            <pc:docMk/>
            <pc:sldMk cId="832127221" sldId="300"/>
            <ac:grpSpMk id="3" creationId="{3EA0D001-6300-0F87-0D4F-A61494162DF1}"/>
          </ac:grpSpMkLst>
        </pc:grpChg>
        <pc:picChg chg="mod modCrop">
          <ac:chgData name="Abels, Patrick" userId="ba666de4-0d21-43a6-8e66-51a18aae1b4a" providerId="ADAL" clId="{4A6A1D73-E91C-4521-87F1-010C15553506}" dt="2023-12-14T12:37:13.872" v="434" actId="732"/>
          <ac:picMkLst>
            <pc:docMk/>
            <pc:sldMk cId="832127221" sldId="300"/>
            <ac:picMk id="4" creationId="{1A343844-C6CF-537E-336D-3F0CBC45A6F7}"/>
          </ac:picMkLst>
        </pc:picChg>
        <pc:picChg chg="add mod">
          <ac:chgData name="Abels, Patrick" userId="ba666de4-0d21-43a6-8e66-51a18aae1b4a" providerId="ADAL" clId="{4A6A1D73-E91C-4521-87F1-010C15553506}" dt="2023-12-14T12:36:52.458" v="431" actId="1076"/>
          <ac:picMkLst>
            <pc:docMk/>
            <pc:sldMk cId="832127221" sldId="300"/>
            <ac:picMk id="6" creationId="{0986C005-A006-75B0-643D-02729558AD0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7" creationId="{03EC46BF-D88B-8B25-FB1F-4ED90F806DBE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8" creationId="{87ABFBD7-3EA1-046F-F1F4-1456E9E5EB75}"/>
          </ac:picMkLst>
        </pc:picChg>
        <pc:picChg chg="add mod">
          <ac:chgData name="Abels, Patrick" userId="ba666de4-0d21-43a6-8e66-51a18aae1b4a" providerId="ADAL" clId="{4A6A1D73-E91C-4521-87F1-010C15553506}" dt="2023-12-14T12:36:37.900" v="426" actId="1076"/>
          <ac:picMkLst>
            <pc:docMk/>
            <pc:sldMk cId="832127221" sldId="300"/>
            <ac:picMk id="9" creationId="{C9327749-38B6-8B84-87AC-23F798445CD1}"/>
          </ac:picMkLst>
        </pc:picChg>
      </pc:sldChg>
      <pc:sldChg chg="addSp delSp modSp new mod modTransition">
        <pc:chgData name="Abels, Patrick" userId="ba666de4-0d21-43a6-8e66-51a18aae1b4a" providerId="ADAL" clId="{4A6A1D73-E91C-4521-87F1-010C15553506}" dt="2023-12-14T13:27:57.777" v="754" actId="207"/>
        <pc:sldMkLst>
          <pc:docMk/>
          <pc:sldMk cId="3153593050" sldId="301"/>
        </pc:sldMkLst>
        <pc:spChg chg="del mod">
          <ac:chgData name="Abels, Patrick" userId="ba666de4-0d21-43a6-8e66-51a18aae1b4a" providerId="ADAL" clId="{4A6A1D73-E91C-4521-87F1-010C15553506}" dt="2023-12-14T13:02:55.638" v="516" actId="478"/>
          <ac:spMkLst>
            <pc:docMk/>
            <pc:sldMk cId="3153593050" sldId="301"/>
            <ac:spMk id="2" creationId="{EC24F2E5-D907-81BB-0707-EEC11E8DC649}"/>
          </ac:spMkLst>
        </pc:spChg>
        <pc:spChg chg="add mod">
          <ac:chgData name="Abels, Patrick" userId="ba666de4-0d21-43a6-8e66-51a18aae1b4a" providerId="ADAL" clId="{4A6A1D73-E91C-4521-87F1-010C15553506}" dt="2023-12-14T13:27:57.777" v="754" actId="207"/>
          <ac:spMkLst>
            <pc:docMk/>
            <pc:sldMk cId="3153593050" sldId="301"/>
            <ac:spMk id="3" creationId="{5415D508-206F-C856-2BBA-5E385A0421ED}"/>
          </ac:spMkLst>
        </pc:spChg>
        <pc:picChg chg="add del mod">
          <ac:chgData name="Abels, Patrick" userId="ba666de4-0d21-43a6-8e66-51a18aae1b4a" providerId="ADAL" clId="{4A6A1D73-E91C-4521-87F1-010C15553506}" dt="2023-12-14T13:27:53.515" v="752" actId="478"/>
          <ac:picMkLst>
            <pc:docMk/>
            <pc:sldMk cId="3153593050" sldId="301"/>
            <ac:picMk id="4" creationId="{D6D9134A-4179-77A6-9F09-79809B5DB259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5" creationId="{47891174-2CDC-4FFD-171F-1AC6F6B08BCA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6" creationId="{272A3521-B3E1-676A-A692-E0B050735E97}"/>
          </ac:picMkLst>
        </pc:picChg>
        <pc:picChg chg="add del mod">
          <ac:chgData name="Abels, Patrick" userId="ba666de4-0d21-43a6-8e66-51a18aae1b4a" providerId="ADAL" clId="{4A6A1D73-E91C-4521-87F1-010C15553506}" dt="2023-12-14T13:27:54.842" v="753" actId="478"/>
          <ac:picMkLst>
            <pc:docMk/>
            <pc:sldMk cId="3153593050" sldId="301"/>
            <ac:picMk id="7" creationId="{4681643C-A118-15AE-9B0A-BB765354089B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3:51.765" v="524"/>
        <pc:sldMkLst>
          <pc:docMk/>
          <pc:sldMk cId="897531376" sldId="302"/>
        </pc:sldMkLst>
        <pc:spChg chg="del">
          <ac:chgData name="Abels, Patrick" userId="ba666de4-0d21-43a6-8e66-51a18aae1b4a" providerId="ADAL" clId="{4A6A1D73-E91C-4521-87F1-010C15553506}" dt="2023-12-14T13:03:51.473" v="523" actId="478"/>
          <ac:spMkLst>
            <pc:docMk/>
            <pc:sldMk cId="897531376" sldId="302"/>
            <ac:spMk id="2" creationId="{A817C0D3-4F41-8911-ECA7-08CC06C284DF}"/>
          </ac:spMkLst>
        </pc:spChg>
        <pc:spChg chg="add mod">
          <ac:chgData name="Abels, Patrick" userId="ba666de4-0d21-43a6-8e66-51a18aae1b4a" providerId="ADAL" clId="{4A6A1D73-E91C-4521-87F1-010C15553506}" dt="2023-12-14T13:03:51.765" v="524"/>
          <ac:spMkLst>
            <pc:docMk/>
            <pc:sldMk cId="897531376" sldId="302"/>
            <ac:spMk id="3" creationId="{CB7DE596-16A0-B90D-D81E-B07F076EC778}"/>
          </ac:spMkLst>
        </pc:sp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4" creationId="{32A3F814-709D-A4E4-521F-56C25469E62D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5" creationId="{C968686B-6991-91ED-FF43-1CC848B567D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6" creationId="{B4B5B661-2833-BA81-1560-7DD2CA72C4B9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7" creationId="{304D8F91-9B28-64EE-539F-BD5157885FB8}"/>
          </ac:picMkLst>
        </pc:picChg>
        <pc:picChg chg="add mod">
          <ac:chgData name="Abels, Patrick" userId="ba666de4-0d21-43a6-8e66-51a18aae1b4a" providerId="ADAL" clId="{4A6A1D73-E91C-4521-87F1-010C15553506}" dt="2023-12-14T13:03:51.765" v="524"/>
          <ac:picMkLst>
            <pc:docMk/>
            <pc:sldMk cId="897531376" sldId="302"/>
            <ac:picMk id="8" creationId="{D70512C2-B016-2694-302B-68FFDF10C0C3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04:02.384" v="527"/>
        <pc:sldMkLst>
          <pc:docMk/>
          <pc:sldMk cId="2261301157" sldId="303"/>
        </pc:sldMkLst>
        <pc:spChg chg="del">
          <ac:chgData name="Abels, Patrick" userId="ba666de4-0d21-43a6-8e66-51a18aae1b4a" providerId="ADAL" clId="{4A6A1D73-E91C-4521-87F1-010C15553506}" dt="2023-12-14T13:04:01.852" v="526" actId="478"/>
          <ac:spMkLst>
            <pc:docMk/>
            <pc:sldMk cId="2261301157" sldId="303"/>
            <ac:spMk id="2" creationId="{1B060A7B-397C-B379-2AAB-FDAFEF6E58A4}"/>
          </ac:spMkLst>
        </pc:spChg>
        <pc:spChg chg="add mod">
          <ac:chgData name="Abels, Patrick" userId="ba666de4-0d21-43a6-8e66-51a18aae1b4a" providerId="ADAL" clId="{4A6A1D73-E91C-4521-87F1-010C15553506}" dt="2023-12-14T13:04:02.384" v="527"/>
          <ac:spMkLst>
            <pc:docMk/>
            <pc:sldMk cId="2261301157" sldId="303"/>
            <ac:spMk id="3" creationId="{1BFC6FF6-15B8-A00E-7091-377FA942E6E3}"/>
          </ac:spMkLst>
        </pc:sp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4" creationId="{5CCE9047-85D1-AAF0-1DAA-41AF209794C5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5" creationId="{19990FF8-B591-C5D3-1079-A7956F2BD4E9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6" creationId="{A73D7CDF-BC5B-B3BB-8CC5-8D2BBEECD08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7" creationId="{D5C16257-A7D3-8322-AA8B-98B829CE73EF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8" creationId="{DAD21FA2-1C6E-9FD6-96C2-5DECEF8B4BBD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9" creationId="{2B9A30B3-360F-EC90-1A61-9547FAC0CD5A}"/>
          </ac:picMkLst>
        </pc:picChg>
        <pc:picChg chg="add mod">
          <ac:chgData name="Abels, Patrick" userId="ba666de4-0d21-43a6-8e66-51a18aae1b4a" providerId="ADAL" clId="{4A6A1D73-E91C-4521-87F1-010C15553506}" dt="2023-12-14T13:04:02.384" v="527"/>
          <ac:picMkLst>
            <pc:docMk/>
            <pc:sldMk cId="2261301157" sldId="303"/>
            <ac:picMk id="10" creationId="{BD7F5AFA-57F9-37FB-D726-801CB5EBAA7F}"/>
          </ac:picMkLst>
        </pc:picChg>
      </pc:sldChg>
      <pc:sldChg chg="addSp delSp modSp new mod">
        <pc:chgData name="Abels, Patrick" userId="ba666de4-0d21-43a6-8e66-51a18aae1b4a" providerId="ADAL" clId="{4A6A1D73-E91C-4521-87F1-010C15553506}" dt="2023-12-14T13:10:54.529" v="534" actId="166"/>
        <pc:sldMkLst>
          <pc:docMk/>
          <pc:sldMk cId="1163930591" sldId="304"/>
        </pc:sldMkLst>
        <pc:spChg chg="del">
          <ac:chgData name="Abels, Patrick" userId="ba666de4-0d21-43a6-8e66-51a18aae1b4a" providerId="ADAL" clId="{4A6A1D73-E91C-4521-87F1-010C15553506}" dt="2023-12-14T13:04:11.079" v="529" actId="478"/>
          <ac:spMkLst>
            <pc:docMk/>
            <pc:sldMk cId="1163930591" sldId="304"/>
            <ac:spMk id="2" creationId="{2015C78B-7CCD-EAE1-F59B-F677D7A8698D}"/>
          </ac:spMkLst>
        </pc:spChg>
        <pc:spChg chg="add 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3" creationId="{650CDFCC-CCDA-13CA-4120-94AA274D2A9E}"/>
          </ac:spMkLst>
        </pc:spChg>
        <pc:spChg chg="mod">
          <ac:chgData name="Abels, Patrick" userId="ba666de4-0d21-43a6-8e66-51a18aae1b4a" providerId="ADAL" clId="{4A6A1D73-E91C-4521-87F1-010C15553506}" dt="2023-12-14T13:04:11.487" v="530"/>
          <ac:spMkLst>
            <pc:docMk/>
            <pc:sldMk cId="1163930591" sldId="304"/>
            <ac:spMk id="6" creationId="{B6B8361F-6A00-C481-6343-3450C1DB05BA}"/>
          </ac:spMkLst>
        </pc:spChg>
        <pc:grpChg chg="add mod ord">
          <ac:chgData name="Abels, Patrick" userId="ba666de4-0d21-43a6-8e66-51a18aae1b4a" providerId="ADAL" clId="{4A6A1D73-E91C-4521-87F1-010C15553506}" dt="2023-12-14T13:10:54.529" v="534" actId="166"/>
          <ac:grpSpMkLst>
            <pc:docMk/>
            <pc:sldMk cId="1163930591" sldId="304"/>
            <ac:grpSpMk id="4" creationId="{FFE916B8-24B7-A81D-6BCE-D595A197CF7C}"/>
          </ac:grpSpMkLst>
        </pc:grpChg>
        <pc:picChg chg="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5" creationId="{870E95C3-CD4F-C529-552A-57E92DA6D0C3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7" creationId="{F33AEBC7-22E7-57D1-323C-29A72F97C7CA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8" creationId="{43DD6CC5-3906-B47D-8BBD-0FAAC9DC0D0E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9" creationId="{3A5B11CF-B67C-6B28-7DD5-C9C8AE814277}"/>
          </ac:picMkLst>
        </pc:picChg>
        <pc:picChg chg="add mod">
          <ac:chgData name="Abels, Patrick" userId="ba666de4-0d21-43a6-8e66-51a18aae1b4a" providerId="ADAL" clId="{4A6A1D73-E91C-4521-87F1-010C15553506}" dt="2023-12-14T13:04:11.487" v="530"/>
          <ac:picMkLst>
            <pc:docMk/>
            <pc:sldMk cId="1163930591" sldId="304"/>
            <ac:picMk id="10" creationId="{3D8EA87D-C5AA-A64C-9983-7C6270D3E841}"/>
          </ac:picMkLst>
        </pc:picChg>
      </pc:sldChg>
      <pc:sldChg chg="addSp modSp new mod">
        <pc:chgData name="Abels, Patrick" userId="ba666de4-0d21-43a6-8e66-51a18aae1b4a" providerId="ADAL" clId="{4A6A1D73-E91C-4521-87F1-010C15553506}" dt="2023-12-14T13:27:20.515" v="747" actId="14100"/>
        <pc:sldMkLst>
          <pc:docMk/>
          <pc:sldMk cId="1760355346" sldId="305"/>
        </pc:sldMkLst>
        <pc:spChg chg="mod">
          <ac:chgData name="Abels, Patrick" userId="ba666de4-0d21-43a6-8e66-51a18aae1b4a" providerId="ADAL" clId="{4A6A1D73-E91C-4521-87F1-010C15553506}" dt="2023-12-14T13:27:20.515" v="747" actId="14100"/>
          <ac:spMkLst>
            <pc:docMk/>
            <pc:sldMk cId="1760355346" sldId="305"/>
            <ac:spMk id="2" creationId="{0BFFFDE9-5177-DE8E-B279-19F290468ED2}"/>
          </ac:spMkLst>
        </pc:spChg>
        <pc:spChg chg="mod">
          <ac:chgData name="Abels, Patrick" userId="ba666de4-0d21-43a6-8e66-51a18aae1b4a" providerId="ADAL" clId="{4A6A1D73-E91C-4521-87F1-010C15553506}" dt="2023-12-14T13:11:08.911" v="536"/>
          <ac:spMkLst>
            <pc:docMk/>
            <pc:sldMk cId="1760355346" sldId="305"/>
            <ac:spMk id="6" creationId="{DD34CD8A-5C00-E60B-F056-02DA7112E2A9}"/>
          </ac:spMkLst>
        </pc:spChg>
        <pc:grpChg chg="add mod">
          <ac:chgData name="Abels, Patrick" userId="ba666de4-0d21-43a6-8e66-51a18aae1b4a" providerId="ADAL" clId="{4A6A1D73-E91C-4521-87F1-010C15553506}" dt="2023-12-14T13:27:16.503" v="742" actId="1076"/>
          <ac:grpSpMkLst>
            <pc:docMk/>
            <pc:sldMk cId="1760355346" sldId="305"/>
            <ac:grpSpMk id="4" creationId="{535D54AD-C5B9-B39C-40CB-81606F216C45}"/>
          </ac:grpSpMkLst>
        </pc:grpChg>
        <pc:picChg chg="add mod">
          <ac:chgData name="Abels, Patrick" userId="ba666de4-0d21-43a6-8e66-51a18aae1b4a" providerId="ADAL" clId="{4A6A1D73-E91C-4521-87F1-010C15553506}" dt="2023-12-14T13:27:17.963" v="745" actId="1076"/>
          <ac:picMkLst>
            <pc:docMk/>
            <pc:sldMk cId="1760355346" sldId="305"/>
            <ac:picMk id="3" creationId="{CAE639DE-4794-3CCD-F796-FCCCC576B657}"/>
          </ac:picMkLst>
        </pc:picChg>
        <pc:picChg chg="mod">
          <ac:chgData name="Abels, Patrick" userId="ba666de4-0d21-43a6-8e66-51a18aae1b4a" providerId="ADAL" clId="{4A6A1D73-E91C-4521-87F1-010C15553506}" dt="2023-12-14T13:11:08.911" v="536"/>
          <ac:picMkLst>
            <pc:docMk/>
            <pc:sldMk cId="1760355346" sldId="305"/>
            <ac:picMk id="5" creationId="{EBD0A35A-6756-C70F-6B7B-0B8F26CDA70A}"/>
          </ac:picMkLst>
        </pc:picChg>
      </pc:sldChg>
      <pc:sldChg chg="addSp delSp modSp add mod ord">
        <pc:chgData name="Abels, Patrick" userId="ba666de4-0d21-43a6-8e66-51a18aae1b4a" providerId="ADAL" clId="{4A6A1D73-E91C-4521-87F1-010C15553506}" dt="2023-12-14T13:26:39.986" v="735" actId="1076"/>
        <pc:sldMkLst>
          <pc:docMk/>
          <pc:sldMk cId="142544294" sldId="306"/>
        </pc:sldMkLst>
        <pc:spChg chg="mod">
          <ac:chgData name="Abels, Patrick" userId="ba666de4-0d21-43a6-8e66-51a18aae1b4a" providerId="ADAL" clId="{4A6A1D73-E91C-4521-87F1-010C15553506}" dt="2023-12-14T13:26:35.434" v="734" actId="14100"/>
          <ac:spMkLst>
            <pc:docMk/>
            <pc:sldMk cId="142544294" sldId="306"/>
            <ac:spMk id="2" creationId="{0BFFFDE9-5177-DE8E-B279-19F290468ED2}"/>
          </ac:spMkLst>
        </pc:spChg>
        <pc:grpChg chg="del">
          <ac:chgData name="Abels, Patrick" userId="ba666de4-0d21-43a6-8e66-51a18aae1b4a" providerId="ADAL" clId="{4A6A1D73-E91C-4521-87F1-010C15553506}" dt="2023-12-14T13:17:28.300" v="709" actId="478"/>
          <ac:grpSpMkLst>
            <pc:docMk/>
            <pc:sldMk cId="142544294" sldId="306"/>
            <ac:grpSpMk id="4" creationId="{535D54AD-C5B9-B39C-40CB-81606F216C45}"/>
          </ac:grpSpMkLst>
        </pc:grpChg>
        <pc:picChg chg="del">
          <ac:chgData name="Abels, Patrick" userId="ba666de4-0d21-43a6-8e66-51a18aae1b4a" providerId="ADAL" clId="{4A6A1D73-E91C-4521-87F1-010C15553506}" dt="2023-12-14T13:17:27.736" v="708" actId="478"/>
          <ac:picMkLst>
            <pc:docMk/>
            <pc:sldMk cId="142544294" sldId="306"/>
            <ac:picMk id="3" creationId="{CAE639DE-4794-3CCD-F796-FCCCC576B657}"/>
          </ac:picMkLst>
        </pc:picChg>
        <pc:picChg chg="add del mod">
          <ac:chgData name="Abels, Patrick" userId="ba666de4-0d21-43a6-8e66-51a18aae1b4a" providerId="ADAL" clId="{4A6A1D73-E91C-4521-87F1-010C15553506}" dt="2023-12-14T13:25:57.597" v="721" actId="478"/>
          <ac:picMkLst>
            <pc:docMk/>
            <pc:sldMk cId="142544294" sldId="306"/>
            <ac:picMk id="7" creationId="{2FE6C38B-39B1-E88C-2F2B-3AADA4FEA373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8" creationId="{FDECEA6A-3C1E-C5C8-9F8D-CF623A70A75D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9" creationId="{9C3C29DE-120C-0A41-029E-9DC4E0FC0336}"/>
          </ac:picMkLst>
        </pc:picChg>
        <pc:picChg chg="add mod">
          <ac:chgData name="Abels, Patrick" userId="ba666de4-0d21-43a6-8e66-51a18aae1b4a" providerId="ADAL" clId="{4A6A1D73-E91C-4521-87F1-010C15553506}" dt="2023-12-14T13:26:39.986" v="735" actId="1076"/>
          <ac:picMkLst>
            <pc:docMk/>
            <pc:sldMk cId="142544294" sldId="306"/>
            <ac:picMk id="10" creationId="{B4734CFE-421E-E372-90CB-1766D03A8884}"/>
          </ac:picMkLst>
        </pc:picChg>
      </pc:sldChg>
      <pc:sldChg chg="modSp add mod ord">
        <pc:chgData name="Abels, Patrick" userId="ba666de4-0d21-43a6-8e66-51a18aae1b4a" providerId="ADAL" clId="{4A6A1D73-E91C-4521-87F1-010C15553506}" dt="2023-12-14T13:15:38.797" v="686" actId="207"/>
        <pc:sldMkLst>
          <pc:docMk/>
          <pc:sldMk cId="2831525817" sldId="307"/>
        </pc:sldMkLst>
        <pc:spChg chg="mod">
          <ac:chgData name="Abels, Patrick" userId="ba666de4-0d21-43a6-8e66-51a18aae1b4a" providerId="ADAL" clId="{4A6A1D73-E91C-4521-87F1-010C15553506}" dt="2023-12-14T13:15:38.797" v="686" actId="207"/>
          <ac:spMkLst>
            <pc:docMk/>
            <pc:sldMk cId="2831525817" sldId="307"/>
            <ac:spMk id="3" creationId="{650CDFCC-CCDA-13CA-4120-94AA274D2A9E}"/>
          </ac:spMkLst>
        </pc:spChg>
      </pc:sldChg>
      <pc:sldChg chg="addSp delSp modSp add mod">
        <pc:chgData name="Abels, Patrick" userId="ba666de4-0d21-43a6-8e66-51a18aae1b4a" providerId="ADAL" clId="{4A6A1D73-E91C-4521-87F1-010C15553506}" dt="2023-12-14T13:17:10.380" v="707" actId="1076"/>
        <pc:sldMkLst>
          <pc:docMk/>
          <pc:sldMk cId="1189448111" sldId="308"/>
        </pc:sldMkLst>
        <pc:spChg chg="mod">
          <ac:chgData name="Abels, Patrick" userId="ba666de4-0d21-43a6-8e66-51a18aae1b4a" providerId="ADAL" clId="{4A6A1D73-E91C-4521-87F1-010C15553506}" dt="2023-12-14T13:15:44.647" v="688" actId="207"/>
          <ac:spMkLst>
            <pc:docMk/>
            <pc:sldMk cId="1189448111" sldId="308"/>
            <ac:spMk id="3" creationId="{650CDFCC-CCDA-13CA-4120-94AA274D2A9E}"/>
          </ac:spMkLst>
        </pc:spChg>
        <pc:grpChg chg="mod">
          <ac:chgData name="Abels, Patrick" userId="ba666de4-0d21-43a6-8e66-51a18aae1b4a" providerId="ADAL" clId="{4A6A1D73-E91C-4521-87F1-010C15553506}" dt="2023-12-14T13:17:10.380" v="707" actId="1076"/>
          <ac:grpSpMkLst>
            <pc:docMk/>
            <pc:sldMk cId="1189448111" sldId="308"/>
            <ac:grpSpMk id="4" creationId="{FFE916B8-24B7-A81D-6BCE-D595A197CF7C}"/>
          </ac:grpSpMkLst>
        </pc:grp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2" creationId="{1760D870-1498-3038-5750-4DFC31C91B63}"/>
          </ac:picMkLst>
        </pc:picChg>
        <pc:picChg chg="mod">
          <ac:chgData name="Abels, Patrick" userId="ba666de4-0d21-43a6-8e66-51a18aae1b4a" providerId="ADAL" clId="{4A6A1D73-E91C-4521-87F1-010C15553506}" dt="2023-12-14T13:17:10.380" v="707" actId="1076"/>
          <ac:picMkLst>
            <pc:docMk/>
            <pc:sldMk cId="1189448111" sldId="308"/>
            <ac:picMk id="7" creationId="{F33AEBC7-22E7-57D1-323C-29A72F97C7CA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8" creationId="{43DD6CC5-3906-B47D-8BBD-0FAAC9DC0D0E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9" creationId="{3A5B11CF-B67C-6B28-7DD5-C9C8AE814277}"/>
          </ac:picMkLst>
        </pc:picChg>
        <pc:picChg chg="del">
          <ac:chgData name="Abels, Patrick" userId="ba666de4-0d21-43a6-8e66-51a18aae1b4a" providerId="ADAL" clId="{4A6A1D73-E91C-4521-87F1-010C15553506}" dt="2023-12-14T13:15:47" v="689" actId="478"/>
          <ac:picMkLst>
            <pc:docMk/>
            <pc:sldMk cId="1189448111" sldId="308"/>
            <ac:picMk id="10" creationId="{3D8EA87D-C5AA-A64C-9983-7C6270D3E841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1" creationId="{6496FF6E-DAA3-921B-D64C-1743E71258F2}"/>
          </ac:picMkLst>
        </pc:picChg>
        <pc:picChg chg="add mod">
          <ac:chgData name="Abels, Patrick" userId="ba666de4-0d21-43a6-8e66-51a18aae1b4a" providerId="ADAL" clId="{4A6A1D73-E91C-4521-87F1-010C15553506}" dt="2023-12-14T13:17:00.740" v="704" actId="1076"/>
          <ac:picMkLst>
            <pc:docMk/>
            <pc:sldMk cId="1189448111" sldId="308"/>
            <ac:picMk id="12" creationId="{7305C968-CBD3-7C33-A60C-C3318AF50023}"/>
          </ac:picMkLst>
        </pc:picChg>
        <pc:picChg chg="add mod">
          <ac:chgData name="Abels, Patrick" userId="ba666de4-0d21-43a6-8e66-51a18aae1b4a" providerId="ADAL" clId="{4A6A1D73-E91C-4521-87F1-010C15553506}" dt="2023-12-14T13:17:05.997" v="706" actId="1076"/>
          <ac:picMkLst>
            <pc:docMk/>
            <pc:sldMk cId="1189448111" sldId="308"/>
            <ac:picMk id="13" creationId="{754835BA-6B00-FA93-5DDB-D14A4CFF6862}"/>
          </ac:picMkLst>
        </pc:picChg>
        <pc:picChg chg="add mod">
          <ac:chgData name="Abels, Patrick" userId="ba666de4-0d21-43a6-8e66-51a18aae1b4a" providerId="ADAL" clId="{4A6A1D73-E91C-4521-87F1-010C15553506}" dt="2023-12-14T13:16:54.616" v="703" actId="1076"/>
          <ac:picMkLst>
            <pc:docMk/>
            <pc:sldMk cId="1189448111" sldId="308"/>
            <ac:picMk id="14" creationId="{4E993B6A-3375-B9B7-85BD-E114C9258CFC}"/>
          </ac:picMkLst>
        </pc:picChg>
      </pc:sldChg>
      <pc:sldChg chg="add ord">
        <pc:chgData name="Abels, Patrick" userId="ba666de4-0d21-43a6-8e66-51a18aae1b4a" providerId="ADAL" clId="{4A6A1D73-E91C-4521-87F1-010C15553506}" dt="2023-12-14T13:27:32.273" v="750"/>
        <pc:sldMkLst>
          <pc:docMk/>
          <pc:sldMk cId="2652276269" sldId="309"/>
        </pc:sldMkLst>
      </pc:sldChg>
      <pc:sldChg chg="add">
        <pc:chgData name="Abels, Patrick" userId="ba666de4-0d21-43a6-8e66-51a18aae1b4a" providerId="ADAL" clId="{4A6A1D73-E91C-4521-87F1-010C15553506}" dt="2023-12-14T13:27:51.346" v="751" actId="2890"/>
        <pc:sldMkLst>
          <pc:docMk/>
          <pc:sldMk cId="2466356499" sldId="310"/>
        </pc:sldMkLst>
      </pc:sldChg>
      <pc:sldMasterChg chg="addSldLayout delSldLayout modSldLayout sldLayoutOrd">
        <pc:chgData name="Abels, Patrick" userId="ba666de4-0d21-43a6-8e66-51a18aae1b4a" providerId="ADAL" clId="{4A6A1D73-E91C-4521-87F1-010C15553506}" dt="2023-12-22T23:03:06.997" v="763" actId="207"/>
        <pc:sldMasterMkLst>
          <pc:docMk/>
          <pc:sldMasterMk cId="1610205472" sldId="2147483671"/>
        </pc:sldMasterMkLst>
        <pc:sldLayoutChg chg="mod">
          <pc:chgData name="Abels, Patrick" userId="ba666de4-0d21-43a6-8e66-51a18aae1b4a" providerId="ADAL" clId="{4A6A1D73-E91C-4521-87F1-010C15553506}" dt="2023-12-14T12:02:35.082" v="27" actId="6014"/>
          <pc:sldLayoutMkLst>
            <pc:docMk/>
            <pc:sldMasterMk cId="1610205472" sldId="2147483671"/>
            <pc:sldLayoutMk cId="2811598716" sldId="2147483672"/>
          </pc:sldLayoutMkLst>
        </pc:sldLayoutChg>
        <pc:sldLayoutChg chg="modSp mod modTransition">
          <pc:chgData name="Abels, Patrick" userId="ba666de4-0d21-43a6-8e66-51a18aae1b4a" providerId="ADAL" clId="{4A6A1D73-E91C-4521-87F1-010C15553506}" dt="2023-12-14T13:03:16.058" v="518"/>
          <pc:sldLayoutMkLst>
            <pc:docMk/>
            <pc:sldMasterMk cId="1610205472" sldId="2147483671"/>
            <pc:sldLayoutMk cId="2150223923" sldId="2147483673"/>
          </pc:sldLayoutMkLst>
          <pc:spChg chg="mod">
            <ac:chgData name="Abels, Patrick" userId="ba666de4-0d21-43a6-8e66-51a18aae1b4a" providerId="ADAL" clId="{4A6A1D73-E91C-4521-87F1-010C15553506}" dt="2023-12-14T12:30:28.943" v="288" actId="20577"/>
            <ac:spMkLst>
              <pc:docMk/>
              <pc:sldMasterMk cId="1610205472" sldId="2147483671"/>
              <pc:sldLayoutMk cId="2150223923" sldId="2147483673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7.108" v="3" actId="2696"/>
          <pc:sldLayoutMkLst>
            <pc:docMk/>
            <pc:sldMasterMk cId="1610205472" sldId="2147483671"/>
            <pc:sldLayoutMk cId="2763849337" sldId="2147483674"/>
          </pc:sldLayoutMkLst>
        </pc:sldLayoutChg>
        <pc:sldLayoutChg chg="del">
          <pc:chgData name="Abels, Patrick" userId="ba666de4-0d21-43a6-8e66-51a18aae1b4a" providerId="ADAL" clId="{4A6A1D73-E91C-4521-87F1-010C15553506}" dt="2023-12-14T11:58:42.517" v="5" actId="2696"/>
          <pc:sldLayoutMkLst>
            <pc:docMk/>
            <pc:sldMasterMk cId="1610205472" sldId="2147483671"/>
            <pc:sldLayoutMk cId="887409803" sldId="2147483675"/>
          </pc:sldLayoutMkLst>
        </pc:sldLayoutChg>
        <pc:sldLayoutChg chg="addSp modSp mod">
          <pc:chgData name="Abels, Patrick" userId="ba666de4-0d21-43a6-8e66-51a18aae1b4a" providerId="ADAL" clId="{4A6A1D73-E91C-4521-87F1-010C15553506}" dt="2023-12-14T12:02:27.365" v="26" actId="6014"/>
          <pc:sldLayoutMkLst>
            <pc:docMk/>
            <pc:sldMasterMk cId="1610205472" sldId="2147483671"/>
            <pc:sldLayoutMk cId="283652769" sldId="2147483676"/>
          </pc:sldLayoutMkLst>
          <pc:spChg chg="add mod">
            <ac:chgData name="Abels, Patrick" userId="ba666de4-0d21-43a6-8e66-51a18aae1b4a" providerId="ADAL" clId="{4A6A1D73-E91C-4521-87F1-010C15553506}" dt="2023-12-14T11:59:59.068" v="11"/>
            <ac:spMkLst>
              <pc:docMk/>
              <pc:sldMasterMk cId="1610205472" sldId="2147483671"/>
              <pc:sldLayoutMk cId="283652769" sldId="2147483676"/>
              <ac:spMk id="2" creationId="{663055F1-9100-7F17-5074-36706F4E8201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5" creationId="{DD23C22D-C9DD-219B-C738-804E4CB2C5E9}"/>
            </ac:spMkLst>
          </pc:spChg>
          <pc:spChg chg="mod">
            <ac:chgData name="Abels, Patrick" userId="ba666de4-0d21-43a6-8e66-51a18aae1b4a" providerId="ADAL" clId="{4A6A1D73-E91C-4521-87F1-010C15553506}" dt="2023-12-14T12:00:49.545" v="19" actId="2711"/>
            <ac:spMkLst>
              <pc:docMk/>
              <pc:sldMasterMk cId="1610205472" sldId="2147483671"/>
              <pc:sldLayoutMk cId="283652769" sldId="2147483676"/>
              <ac:spMk id="8" creationId="{EEA51075-EC79-4DDA-91ED-645C6E44ABC7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1:58:35.790" v="2" actId="2696"/>
          <pc:sldLayoutMkLst>
            <pc:docMk/>
            <pc:sldMasterMk cId="1610205472" sldId="2147483671"/>
            <pc:sldLayoutMk cId="686960188" sldId="2147483677"/>
          </pc:sldLayoutMkLst>
        </pc:sldLayoutChg>
        <pc:sldLayoutChg chg="del">
          <pc:chgData name="Abels, Patrick" userId="ba666de4-0d21-43a6-8e66-51a18aae1b4a" providerId="ADAL" clId="{4A6A1D73-E91C-4521-87F1-010C15553506}" dt="2023-12-14T11:58:40.967" v="4" actId="2696"/>
          <pc:sldLayoutMkLst>
            <pc:docMk/>
            <pc:sldMasterMk cId="1610205472" sldId="2147483671"/>
            <pc:sldLayoutMk cId="384174953" sldId="2147483678"/>
          </pc:sldLayoutMkLst>
        </pc:sldLayoutChg>
        <pc:sldLayoutChg chg="addSp delSp modSp mod addAnim delAnim">
          <pc:chgData name="Abels, Patrick" userId="ba666de4-0d21-43a6-8e66-51a18aae1b4a" providerId="ADAL" clId="{4A6A1D73-E91C-4521-87F1-010C15553506}" dt="2023-12-22T23:03:06.997" v="763" actId="207"/>
          <pc:sldLayoutMkLst>
            <pc:docMk/>
            <pc:sldMasterMk cId="1610205472" sldId="2147483671"/>
            <pc:sldLayoutMk cId="127117585" sldId="2147483679"/>
          </pc:sldLayoutMkLst>
          <pc:spChg chg="add mod">
            <ac:chgData name="Abels, Patrick" userId="ba666de4-0d21-43a6-8e66-51a18aae1b4a" providerId="ADAL" clId="{4A6A1D73-E91C-4521-87F1-010C15553506}" dt="2023-12-14T12:11:53.212" v="64" actId="207"/>
            <ac:spMkLst>
              <pc:docMk/>
              <pc:sldMasterMk cId="1610205472" sldId="2147483671"/>
              <pc:sldLayoutMk cId="127117585" sldId="2147483679"/>
              <ac:spMk id="2" creationId="{6994B2A7-E401-08E1-3616-84546B7393F4}"/>
            </ac:spMkLst>
          </pc:spChg>
          <pc:spChg chg="mod">
            <ac:chgData name="Abels, Patrick" userId="ba666de4-0d21-43a6-8e66-51a18aae1b4a" providerId="ADAL" clId="{4A6A1D73-E91C-4521-87F1-010C15553506}" dt="2023-12-22T23:03:06.997" v="763" actId="207"/>
            <ac:spMkLst>
              <pc:docMk/>
              <pc:sldMasterMk cId="1610205472" sldId="2147483671"/>
              <pc:sldLayoutMk cId="127117585" sldId="2147483679"/>
              <ac:spMk id="9" creationId="{4A3A2996-CEA9-A52A-5C2F-4E4B5480146C}"/>
            </ac:spMkLst>
          </pc:spChg>
          <pc:spChg chg="add del mod">
            <ac:chgData name="Abels, Patrick" userId="ba666de4-0d21-43a6-8e66-51a18aae1b4a" providerId="ADAL" clId="{4A6A1D73-E91C-4521-87F1-010C15553506}" dt="2023-12-14T11:59:24.059" v="10" actId="403"/>
            <ac:spMkLst>
              <pc:docMk/>
              <pc:sldMasterMk cId="1610205472" sldId="2147483671"/>
              <pc:sldLayoutMk cId="127117585" sldId="2147483679"/>
              <ac:spMk id="24" creationId="{11996C77-3770-2B17-DE2E-6BFAF105594D}"/>
            </ac:spMkLst>
          </pc:spChg>
        </pc:sldLayoutChg>
        <pc:sldLayoutChg chg="addSp delSp modSp mod delAnim">
          <pc:chgData name="Abels, Patrick" userId="ba666de4-0d21-43a6-8e66-51a18aae1b4a" providerId="ADAL" clId="{4A6A1D73-E91C-4521-87F1-010C15553506}" dt="2023-12-14T12:03:23.124" v="33" actId="2711"/>
          <pc:sldLayoutMkLst>
            <pc:docMk/>
            <pc:sldMasterMk cId="1610205472" sldId="2147483671"/>
            <pc:sldLayoutMk cId="2741195092" sldId="2147483680"/>
          </pc:sldLayoutMkLst>
          <pc:spChg chg="add mod">
            <ac:chgData name="Abels, Patrick" userId="ba666de4-0d21-43a6-8e66-51a18aae1b4a" providerId="ADAL" clId="{4A6A1D73-E91C-4521-87F1-010C15553506}" dt="2023-12-14T12:02:57.984" v="30"/>
            <ac:spMkLst>
              <pc:docMk/>
              <pc:sldMasterMk cId="1610205472" sldId="2147483671"/>
              <pc:sldLayoutMk cId="2741195092" sldId="2147483680"/>
              <ac:spMk id="2" creationId="{DB68C441-BBE8-81F1-FFCE-116243F88821}"/>
            </ac:spMkLst>
          </pc:spChg>
          <pc:spChg chg="add mod">
            <ac:chgData name="Abels, Patrick" userId="ba666de4-0d21-43a6-8e66-51a18aae1b4a" providerId="ADAL" clId="{4A6A1D73-E91C-4521-87F1-010C15553506}" dt="2023-12-14T12:03:06.427" v="31" actId="207"/>
            <ac:spMkLst>
              <pc:docMk/>
              <pc:sldMasterMk cId="1610205472" sldId="2147483671"/>
              <pc:sldLayoutMk cId="2741195092" sldId="2147483680"/>
              <ac:spMk id="3" creationId="{36175F8E-2B98-2FCB-9BA8-B930F4A18D42}"/>
            </ac:spMkLst>
          </pc:spChg>
          <pc:spChg chg="del">
            <ac:chgData name="Abels, Patrick" userId="ba666de4-0d21-43a6-8e66-51a18aae1b4a" providerId="ADAL" clId="{4A6A1D73-E91C-4521-87F1-010C15553506}" dt="2023-12-14T12:02:57.592" v="29" actId="478"/>
            <ac:spMkLst>
              <pc:docMk/>
              <pc:sldMasterMk cId="1610205472" sldId="2147483671"/>
              <pc:sldLayoutMk cId="2741195092" sldId="2147483680"/>
              <ac:spMk id="8" creationId="{EEA51075-EC79-4DDA-91ED-645C6E44ABC7}"/>
            </ac:spMkLst>
          </pc:spChg>
          <pc:spChg chg="mod">
            <ac:chgData name="Abels, Patrick" userId="ba666de4-0d21-43a6-8e66-51a18aae1b4a" providerId="ADAL" clId="{4A6A1D73-E91C-4521-87F1-010C15553506}" dt="2023-12-14T12:03:23.124" v="33" actId="2711"/>
            <ac:spMkLst>
              <pc:docMk/>
              <pc:sldMasterMk cId="1610205472" sldId="2147483671"/>
              <pc:sldLayoutMk cId="2741195092" sldId="2147483680"/>
              <ac:spMk id="10" creationId="{91A6C134-3551-6DE4-1C26-0EAF373048EE}"/>
            </ac:spMkLst>
          </pc:spChg>
        </pc:sldLayoutChg>
        <pc:sldLayoutChg chg="del">
          <pc:chgData name="Abels, Patrick" userId="ba666de4-0d21-43a6-8e66-51a18aae1b4a" providerId="ADAL" clId="{4A6A1D73-E91C-4521-87F1-010C15553506}" dt="2023-12-14T12:04:51.983" v="34" actId="2696"/>
          <pc:sldLayoutMkLst>
            <pc:docMk/>
            <pc:sldMasterMk cId="1610205472" sldId="2147483671"/>
            <pc:sldLayoutMk cId="1090449915" sldId="2147483681"/>
          </pc:sldLayoutMkLst>
        </pc:sldLayoutChg>
        <pc:sldLayoutChg chg="modSp add mod ord modAnim">
          <pc:chgData name="Abels, Patrick" userId="ba666de4-0d21-43a6-8e66-51a18aae1b4a" providerId="ADAL" clId="{4A6A1D73-E91C-4521-87F1-010C15553506}" dt="2023-12-14T12:31:08.974" v="314" actId="6014"/>
          <pc:sldLayoutMkLst>
            <pc:docMk/>
            <pc:sldMasterMk cId="1610205472" sldId="2147483671"/>
            <pc:sldLayoutMk cId="2745655176" sldId="2147483682"/>
          </pc:sldLayoutMkLst>
          <pc:spChg chg="mod">
            <ac:chgData name="Abels, Patrick" userId="ba666de4-0d21-43a6-8e66-51a18aae1b4a" providerId="ADAL" clId="{4A6A1D73-E91C-4521-87F1-010C15553506}" dt="2023-12-14T12:30:53.257" v="311" actId="20577"/>
            <ac:spMkLst>
              <pc:docMk/>
              <pc:sldMasterMk cId="1610205472" sldId="2147483671"/>
              <pc:sldLayoutMk cId="2745655176" sldId="2147483682"/>
              <ac:spMk id="8" creationId="{EEA51075-EC79-4DDA-91ED-645C6E44ABC7}"/>
            </ac:spMkLst>
          </pc:spChg>
        </pc:sldLayoutChg>
        <pc:sldLayoutChg chg="addSp modSp add mod ord">
          <pc:chgData name="Abels, Patrick" userId="ba666de4-0d21-43a6-8e66-51a18aae1b4a" providerId="ADAL" clId="{4A6A1D73-E91C-4521-87F1-010C15553506}" dt="2023-12-14T12:10:54.172" v="62" actId="693"/>
          <pc:sldLayoutMkLst>
            <pc:docMk/>
            <pc:sldMasterMk cId="1610205472" sldId="2147483671"/>
            <pc:sldLayoutMk cId="752016900" sldId="2147483683"/>
          </pc:sldLayoutMkLst>
          <pc:spChg chg="mod">
            <ac:chgData name="Abels, Patrick" userId="ba666de4-0d21-43a6-8e66-51a18aae1b4a" providerId="ADAL" clId="{4A6A1D73-E91C-4521-87F1-010C15553506}" dt="2023-12-14T12:10:29.088" v="59" actId="1076"/>
            <ac:spMkLst>
              <pc:docMk/>
              <pc:sldMasterMk cId="1610205472" sldId="2147483671"/>
              <pc:sldLayoutMk cId="752016900" sldId="2147483683"/>
              <ac:spMk id="8" creationId="{EEA51075-EC79-4DDA-91ED-645C6E44ABC7}"/>
            </ac:spMkLst>
          </pc:spChg>
          <pc:cxnChg chg="add mod">
            <ac:chgData name="Abels, Patrick" userId="ba666de4-0d21-43a6-8e66-51a18aae1b4a" providerId="ADAL" clId="{4A6A1D73-E91C-4521-87F1-010C15553506}" dt="2023-12-14T12:10:54.172" v="62" actId="693"/>
            <ac:cxnSpMkLst>
              <pc:docMk/>
              <pc:sldMasterMk cId="1610205472" sldId="2147483671"/>
              <pc:sldLayoutMk cId="752016900" sldId="2147483683"/>
              <ac:cxnSpMk id="3" creationId="{C5CF58D4-24C0-0064-5EF1-B74DA629C009}"/>
            </ac:cxnSpMkLst>
          </pc:cxnChg>
        </pc:sldLayoutChg>
        <pc:sldLayoutChg chg="addSp modSp add del mod ord modTransition">
          <pc:chgData name="Abels, Patrick" userId="ba666de4-0d21-43a6-8e66-51a18aae1b4a" providerId="ADAL" clId="{4A6A1D73-E91C-4521-87F1-010C15553506}" dt="2023-12-14T13:04:51.332" v="532"/>
          <pc:sldLayoutMkLst>
            <pc:docMk/>
            <pc:sldMasterMk cId="1610205472" sldId="2147483671"/>
            <pc:sldLayoutMk cId="279973385" sldId="2147483684"/>
          </pc:sldLayoutMkLst>
          <pc:spChg chg="mod">
            <ac:chgData name="Abels, Patrick" userId="ba666de4-0d21-43a6-8e66-51a18aae1b4a" providerId="ADAL" clId="{4A6A1D73-E91C-4521-87F1-010C15553506}" dt="2023-12-14T12:30:20.082" v="283" actId="20577"/>
            <ac:spMkLst>
              <pc:docMk/>
              <pc:sldMasterMk cId="1610205472" sldId="2147483671"/>
              <pc:sldLayoutMk cId="279973385" sldId="2147483684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4A6A1D73-E91C-4521-87F1-010C15553506}" dt="2023-12-14T12:13:39.139" v="72"/>
            <ac:picMkLst>
              <pc:docMk/>
              <pc:sldMasterMk cId="1610205472" sldId="2147483671"/>
              <pc:sldLayoutMk cId="279973385" sldId="2147483684"/>
              <ac:picMk id="2" creationId="{8F347CEE-7F3F-E855-C48C-379C2E6F633E}"/>
            </ac:picMkLst>
          </pc:picChg>
        </pc:sldLayoutChg>
      </pc:sldMasterChg>
    </pc:docChg>
  </pc:docChgLst>
  <pc:docChgLst>
    <pc:chgData name="Abels, Patrick" userId="ba666de4-0d21-43a6-8e66-51a18aae1b4a" providerId="ADAL" clId="{6215536A-18C8-4232-927B-5B707C316FBD}"/>
    <pc:docChg chg="undo custSel addSld delSld modSld modMainMaster">
      <pc:chgData name="Abels, Patrick" userId="ba666de4-0d21-43a6-8e66-51a18aae1b4a" providerId="ADAL" clId="{6215536A-18C8-4232-927B-5B707C316FBD}" dt="2024-07-24T13:53:06.502" v="1867" actId="1076"/>
      <pc:docMkLst>
        <pc:docMk/>
      </pc:docMkLst>
      <pc:sldChg chg="modSp mod">
        <pc:chgData name="Abels, Patrick" userId="ba666de4-0d21-43a6-8e66-51a18aae1b4a" providerId="ADAL" clId="{6215536A-18C8-4232-927B-5B707C316FBD}" dt="2024-07-24T12:08:28.245" v="8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6215536A-18C8-4232-927B-5B707C316FBD}" dt="2024-07-24T12:08:28.245" v="8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6215536A-18C8-4232-927B-5B707C316FBD}" dt="2024-07-24T12:12:57.902" v="27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6215536A-18C8-4232-927B-5B707C316FBD}" dt="2024-07-24T12:12:57.902" v="27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mod">
        <pc:chgData name="Abels, Patrick" userId="ba666de4-0d21-43a6-8e66-51a18aae1b4a" providerId="ADAL" clId="{6215536A-18C8-4232-927B-5B707C316FBD}" dt="2024-07-24T13:52:29.266" v="1855" actId="1076"/>
        <pc:sldMkLst>
          <pc:docMk/>
          <pc:sldMk cId="3358983006" sldId="305"/>
        </pc:sldMkLst>
        <pc:spChg chg="mod">
          <ac:chgData name="Abels, Patrick" userId="ba666de4-0d21-43a6-8e66-51a18aae1b4a" providerId="ADAL" clId="{6215536A-18C8-4232-927B-5B707C316FBD}" dt="2024-07-24T13:52:11.007" v="1853" actId="2057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6215536A-18C8-4232-927B-5B707C316FBD}" dt="2024-07-24T13:52:29.266" v="1855" actId="1076"/>
          <ac:picMkLst>
            <pc:docMk/>
            <pc:sldMk cId="3358983006" sldId="305"/>
            <ac:picMk id="4" creationId="{C1567329-3957-596A-8D03-FAE3ACAB2C04}"/>
          </ac:picMkLst>
        </pc:picChg>
      </pc:sldChg>
      <pc:sldChg chg="addSp delSp modSp new mod">
        <pc:chgData name="Abels, Patrick" userId="ba666de4-0d21-43a6-8e66-51a18aae1b4a" providerId="ADAL" clId="{6215536A-18C8-4232-927B-5B707C316FBD}" dt="2024-07-24T13:42:29.366" v="1479" actId="1076"/>
        <pc:sldMkLst>
          <pc:docMk/>
          <pc:sldMk cId="1051392800" sldId="306"/>
        </pc:sldMkLst>
        <pc:spChg chg="del mod">
          <ac:chgData name="Abels, Patrick" userId="ba666de4-0d21-43a6-8e66-51a18aae1b4a" providerId="ADAL" clId="{6215536A-18C8-4232-927B-5B707C316FBD}" dt="2024-07-24T13:06:54.786" v="363" actId="478"/>
          <ac:spMkLst>
            <pc:docMk/>
            <pc:sldMk cId="1051392800" sldId="306"/>
            <ac:spMk id="2" creationId="{936A8F11-5356-4F77-21C2-A74A90F7EF3D}"/>
          </ac:spMkLst>
        </pc:spChg>
        <pc:spChg chg="mod">
          <ac:chgData name="Abels, Patrick" userId="ba666de4-0d21-43a6-8e66-51a18aae1b4a" providerId="ADAL" clId="{6215536A-18C8-4232-927B-5B707C316FBD}" dt="2024-07-24T12:16:42.710" v="59" actId="20577"/>
          <ac:spMkLst>
            <pc:docMk/>
            <pc:sldMk cId="1051392800" sldId="306"/>
            <ac:spMk id="3" creationId="{B444803F-31C4-CAE1-42A1-6542721C686D}"/>
          </ac:spMkLst>
        </pc:spChg>
        <pc:spChg chg="add del mod">
          <ac:chgData name="Abels, Patrick" userId="ba666de4-0d21-43a6-8e66-51a18aae1b4a" providerId="ADAL" clId="{6215536A-18C8-4232-927B-5B707C316FBD}" dt="2024-07-24T13:13:11.566" v="558" actId="478"/>
          <ac:spMkLst>
            <pc:docMk/>
            <pc:sldMk cId="1051392800" sldId="306"/>
            <ac:spMk id="5" creationId="{41DE1DE6-A9B9-C38F-D4A7-1424E4814B40}"/>
          </ac:spMkLst>
        </pc:spChg>
        <pc:spChg chg="add del mod">
          <ac:chgData name="Abels, Patrick" userId="ba666de4-0d21-43a6-8e66-51a18aae1b4a" providerId="ADAL" clId="{6215536A-18C8-4232-927B-5B707C316FBD}" dt="2024-07-24T13:13:15.113" v="560" actId="478"/>
          <ac:spMkLst>
            <pc:docMk/>
            <pc:sldMk cId="1051392800" sldId="306"/>
            <ac:spMk id="9" creationId="{741FF8B0-3BE2-1557-D3AC-33F8E32D7B41}"/>
          </ac:spMkLst>
        </pc:spChg>
        <pc:spChg chg="add del mod">
          <ac:chgData name="Abels, Patrick" userId="ba666de4-0d21-43a6-8e66-51a18aae1b4a" providerId="ADAL" clId="{6215536A-18C8-4232-927B-5B707C316FBD}" dt="2024-07-24T13:13:13.926" v="559" actId="478"/>
          <ac:spMkLst>
            <pc:docMk/>
            <pc:sldMk cId="1051392800" sldId="306"/>
            <ac:spMk id="12" creationId="{76012354-469D-74C7-C1E3-5E0C2E835469}"/>
          </ac:spMkLst>
        </pc:spChg>
        <pc:spChg chg="add del mod">
          <ac:chgData name="Abels, Patrick" userId="ba666de4-0d21-43a6-8e66-51a18aae1b4a" providerId="ADAL" clId="{6215536A-18C8-4232-927B-5B707C316FBD}" dt="2024-07-24T13:06:58.190" v="364" actId="478"/>
          <ac:spMkLst>
            <pc:docMk/>
            <pc:sldMk cId="1051392800" sldId="306"/>
            <ac:spMk id="17" creationId="{7ABEF2B1-8588-617E-5FE5-0D2A09F6599C}"/>
          </ac:spMkLst>
        </pc:spChg>
        <pc:spChg chg="add mod">
          <ac:chgData name="Abels, Patrick" userId="ba666de4-0d21-43a6-8e66-51a18aae1b4a" providerId="ADAL" clId="{6215536A-18C8-4232-927B-5B707C316FBD}" dt="2024-07-24T13:42:29.366" v="1479" actId="1076"/>
          <ac:spMkLst>
            <pc:docMk/>
            <pc:sldMk cId="1051392800" sldId="306"/>
            <ac:spMk id="18" creationId="{C37C7F3A-B101-09B8-1FCB-B843D561791A}"/>
          </ac:spMkLst>
        </pc:spChg>
        <pc:graphicFrameChg chg="add mod modGraphic">
          <ac:chgData name="Abels, Patrick" userId="ba666de4-0d21-43a6-8e66-51a18aae1b4a" providerId="ADAL" clId="{6215536A-18C8-4232-927B-5B707C316FBD}" dt="2024-07-24T13:07:04.492" v="392" actId="1037"/>
          <ac:graphicFrameMkLst>
            <pc:docMk/>
            <pc:sldMk cId="1051392800" sldId="306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13:11.566" v="558" actId="478"/>
          <ac:cxnSpMkLst>
            <pc:docMk/>
            <pc:sldMk cId="1051392800" sldId="306"/>
            <ac:cxnSpMk id="7" creationId="{AE1F0DAB-0ED9-4615-914A-B2C2B46C8A90}"/>
          </ac:cxnSpMkLst>
        </pc:cxnChg>
        <pc:cxnChg chg="add del mod">
          <ac:chgData name="Abels, Patrick" userId="ba666de4-0d21-43a6-8e66-51a18aae1b4a" providerId="ADAL" clId="{6215536A-18C8-4232-927B-5B707C316FBD}" dt="2024-07-24T13:13:15.113" v="560" actId="478"/>
          <ac:cxnSpMkLst>
            <pc:docMk/>
            <pc:sldMk cId="1051392800" sldId="306"/>
            <ac:cxnSpMk id="10" creationId="{41E7642E-A908-FC64-EFA2-1D47702EE8F8}"/>
          </ac:cxnSpMkLst>
        </pc:cxnChg>
        <pc:cxnChg chg="add del mod">
          <ac:chgData name="Abels, Patrick" userId="ba666de4-0d21-43a6-8e66-51a18aae1b4a" providerId="ADAL" clId="{6215536A-18C8-4232-927B-5B707C316FBD}" dt="2024-07-24T13:13:13.926" v="559" actId="478"/>
          <ac:cxnSpMkLst>
            <pc:docMk/>
            <pc:sldMk cId="1051392800" sldId="306"/>
            <ac:cxnSpMk id="13" creationId="{B4759895-FE92-6415-E5A0-54FFD939FBB6}"/>
          </ac:cxnSpMkLst>
        </pc:cxnChg>
      </pc:sldChg>
      <pc:sldChg chg="modSp del mod">
        <pc:chgData name="Abels, Patrick" userId="ba666de4-0d21-43a6-8e66-51a18aae1b4a" providerId="ADAL" clId="{6215536A-18C8-4232-927B-5B707C316FBD}" dt="2024-07-24T12:13:05.483" v="28" actId="47"/>
        <pc:sldMkLst>
          <pc:docMk/>
          <pc:sldMk cId="1934247724" sldId="306"/>
        </pc:sldMkLst>
        <pc:spChg chg="mod">
          <ac:chgData name="Abels, Patrick" userId="ba666de4-0d21-43a6-8e66-51a18aae1b4a" providerId="ADAL" clId="{6215536A-18C8-4232-927B-5B707C316FBD}" dt="2024-07-24T12:08:33.214" v="17" actId="20577"/>
          <ac:spMkLst>
            <pc:docMk/>
            <pc:sldMk cId="1934247724" sldId="306"/>
            <ac:spMk id="3" creationId="{DC61DCF5-CB1F-A83B-EB91-23017828879D}"/>
          </ac:spMkLst>
        </pc:spChg>
      </pc:sldChg>
      <pc:sldChg chg="addSp delSp modSp add del mod">
        <pc:chgData name="Abels, Patrick" userId="ba666de4-0d21-43a6-8e66-51a18aae1b4a" providerId="ADAL" clId="{6215536A-18C8-4232-927B-5B707C316FBD}" dt="2024-07-24T13:27:26.686" v="964" actId="47"/>
        <pc:sldMkLst>
          <pc:docMk/>
          <pc:sldMk cId="719537069" sldId="307"/>
        </pc:sldMkLst>
        <pc:spChg chg="add mod">
          <ac:chgData name="Abels, Patrick" userId="ba666de4-0d21-43a6-8e66-51a18aae1b4a" providerId="ADAL" clId="{6215536A-18C8-4232-927B-5B707C316FBD}" dt="2024-07-24T13:15:54.229" v="631" actId="1076"/>
          <ac:spMkLst>
            <pc:docMk/>
            <pc:sldMk cId="719537069" sldId="307"/>
            <ac:spMk id="2" creationId="{FF7358FC-58FD-2E73-A72C-1EB94A1D9CD7}"/>
          </ac:spMkLst>
        </pc:spChg>
        <pc:spChg chg="mod">
          <ac:chgData name="Abels, Patrick" userId="ba666de4-0d21-43a6-8e66-51a18aae1b4a" providerId="ADAL" clId="{6215536A-18C8-4232-927B-5B707C316FBD}" dt="2024-07-24T13:08:25.893" v="395" actId="1076"/>
          <ac:spMkLst>
            <pc:docMk/>
            <pc:sldMk cId="719537069" sldId="307"/>
            <ac:spMk id="3" creationId="{B444803F-31C4-CAE1-42A1-6542721C686D}"/>
          </ac:spMkLst>
        </pc:spChg>
        <pc:spChg chg="del">
          <ac:chgData name="Abels, Patrick" userId="ba666de4-0d21-43a6-8e66-51a18aae1b4a" providerId="ADAL" clId="{6215536A-18C8-4232-927B-5B707C316FBD}" dt="2024-07-24T13:08:29.974" v="397" actId="478"/>
          <ac:spMkLst>
            <pc:docMk/>
            <pc:sldMk cId="719537069" sldId="307"/>
            <ac:spMk id="5" creationId="{41DE1DE6-A9B9-C38F-D4A7-1424E4814B40}"/>
          </ac:spMkLst>
        </pc:spChg>
        <pc:spChg chg="add mod">
          <ac:chgData name="Abels, Patrick" userId="ba666de4-0d21-43a6-8e66-51a18aae1b4a" providerId="ADAL" clId="{6215536A-18C8-4232-927B-5B707C316FBD}" dt="2024-07-24T13:19:09.313" v="648" actId="207"/>
          <ac:spMkLst>
            <pc:docMk/>
            <pc:sldMk cId="719537069" sldId="307"/>
            <ac:spMk id="6" creationId="{001E98C0-B459-F6AF-2BBD-D255D541A2BB}"/>
          </ac:spMkLst>
        </pc:spChg>
        <pc:spChg chg="del">
          <ac:chgData name="Abels, Patrick" userId="ba666de4-0d21-43a6-8e66-51a18aae1b4a" providerId="ADAL" clId="{6215536A-18C8-4232-927B-5B707C316FBD}" dt="2024-07-24T13:08:28.535" v="396" actId="478"/>
          <ac:spMkLst>
            <pc:docMk/>
            <pc:sldMk cId="719537069" sldId="307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08:30.817" v="398" actId="478"/>
          <ac:spMkLst>
            <pc:docMk/>
            <pc:sldMk cId="719537069" sldId="307"/>
            <ac:spMk id="12" creationId="{76012354-469D-74C7-C1E3-5E0C2E835469}"/>
          </ac:spMkLst>
        </pc:spChg>
        <pc:graphicFrameChg chg="mod">
          <ac:chgData name="Abels, Patrick" userId="ba666de4-0d21-43a6-8e66-51a18aae1b4a" providerId="ADAL" clId="{6215536A-18C8-4232-927B-5B707C316FBD}" dt="2024-07-24T13:08:37.211" v="431" actId="1035"/>
          <ac:graphicFrameMkLst>
            <pc:docMk/>
            <pc:sldMk cId="719537069" sldId="307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08:29.974" v="397" actId="478"/>
          <ac:cxnSpMkLst>
            <pc:docMk/>
            <pc:sldMk cId="719537069" sldId="307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08:28.535" v="396" actId="478"/>
          <ac:cxnSpMkLst>
            <pc:docMk/>
            <pc:sldMk cId="719537069" sldId="307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08:31.489" v="399" actId="478"/>
          <ac:cxnSpMkLst>
            <pc:docMk/>
            <pc:sldMk cId="719537069" sldId="307"/>
            <ac:cxnSpMk id="13" creationId="{B4759895-FE92-6415-E5A0-54FFD939FBB6}"/>
          </ac:cxnSpMkLst>
        </pc:cxnChg>
      </pc:sldChg>
      <pc:sldChg chg="modSp new del mod">
        <pc:chgData name="Abels, Patrick" userId="ba666de4-0d21-43a6-8e66-51a18aae1b4a" providerId="ADAL" clId="{6215536A-18C8-4232-927B-5B707C316FBD}" dt="2024-07-24T12:16:38.147" v="53" actId="47"/>
        <pc:sldMkLst>
          <pc:docMk/>
          <pc:sldMk cId="2993824435" sldId="307"/>
        </pc:sldMkLst>
        <pc:spChg chg="mod">
          <ac:chgData name="Abels, Patrick" userId="ba666de4-0d21-43a6-8e66-51a18aae1b4a" providerId="ADAL" clId="{6215536A-18C8-4232-927B-5B707C316FBD}" dt="2024-07-24T12:15:07.707" v="51" actId="20577"/>
          <ac:spMkLst>
            <pc:docMk/>
            <pc:sldMk cId="2993824435" sldId="307"/>
            <ac:spMk id="3" creationId="{DE9B0F6B-A3FB-9969-C6CC-0E474F67D614}"/>
          </ac:spMkLst>
        </pc:sp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678361184" sldId="307"/>
        </pc:sldMkLst>
      </pc:sldChg>
      <pc:sldChg chg="addSp delSp modSp add mod">
        <pc:chgData name="Abels, Patrick" userId="ba666de4-0d21-43a6-8e66-51a18aae1b4a" providerId="ADAL" clId="{6215536A-18C8-4232-927B-5B707C316FBD}" dt="2024-07-24T13:42:35.229" v="1481"/>
        <pc:sldMkLst>
          <pc:docMk/>
          <pc:sldMk cId="3235021399" sldId="308"/>
        </pc:sldMkLst>
        <pc:spChg chg="add mod">
          <ac:chgData name="Abels, Patrick" userId="ba666de4-0d21-43a6-8e66-51a18aae1b4a" providerId="ADAL" clId="{6215536A-18C8-4232-927B-5B707C316FBD}" dt="2024-07-24T13:40:00.951" v="1422" actId="1076"/>
          <ac:spMkLst>
            <pc:docMk/>
            <pc:sldMk cId="3235021399" sldId="308"/>
            <ac:spMk id="2" creationId="{E9A69BE9-C9D3-ECA4-2976-AEDD6C170D79}"/>
          </ac:spMkLst>
        </pc:spChg>
        <pc:spChg chg="mod">
          <ac:chgData name="Abels, Patrick" userId="ba666de4-0d21-43a6-8e66-51a18aae1b4a" providerId="ADAL" clId="{6215536A-18C8-4232-927B-5B707C316FBD}" dt="2024-07-24T13:19:00.027" v="647" actId="207"/>
          <ac:spMkLst>
            <pc:docMk/>
            <pc:sldMk cId="3235021399" sldId="308"/>
            <ac:spMk id="5" creationId="{41DE1DE6-A9B9-C38F-D4A7-1424E4814B40}"/>
          </ac:spMkLst>
        </pc:spChg>
        <pc:spChg chg="del">
          <ac:chgData name="Abels, Patrick" userId="ba666de4-0d21-43a6-8e66-51a18aae1b4a" providerId="ADAL" clId="{6215536A-18C8-4232-927B-5B707C316FBD}" dt="2024-07-24T13:13:27.198" v="564" actId="478"/>
          <ac:spMkLst>
            <pc:docMk/>
            <pc:sldMk cId="3235021399" sldId="308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13:26.417" v="563" actId="478"/>
          <ac:spMkLst>
            <pc:docMk/>
            <pc:sldMk cId="3235021399" sldId="308"/>
            <ac:spMk id="12" creationId="{76012354-469D-74C7-C1E3-5E0C2E835469}"/>
          </ac:spMkLst>
        </pc:spChg>
        <pc:spChg chg="add mod">
          <ac:chgData name="Abels, Patrick" userId="ba666de4-0d21-43a6-8e66-51a18aae1b4a" providerId="ADAL" clId="{6215536A-18C8-4232-927B-5B707C316FBD}" dt="2024-07-24T13:42:35.229" v="1481"/>
          <ac:spMkLst>
            <pc:docMk/>
            <pc:sldMk cId="3235021399" sldId="308"/>
            <ac:spMk id="15" creationId="{5D77BC27-434B-042C-EC0C-C66AE7874DF0}"/>
          </ac:spMkLst>
        </pc:spChg>
        <pc:graphicFrameChg chg="modGraphic">
          <ac:chgData name="Abels, Patrick" userId="ba666de4-0d21-43a6-8e66-51a18aae1b4a" providerId="ADAL" clId="{6215536A-18C8-4232-927B-5B707C316FBD}" dt="2024-07-24T13:40:11.457" v="1425" actId="207"/>
          <ac:graphicFrameMkLst>
            <pc:docMk/>
            <pc:sldMk cId="3235021399" sldId="308"/>
            <ac:graphicFrameMk id="4" creationId="{2F40D753-4A20-2032-EC70-FE17F75549CB}"/>
          </ac:graphicFrameMkLst>
        </pc:graphicFrameChg>
        <pc:cxnChg chg="add mod">
          <ac:chgData name="Abels, Patrick" userId="ba666de4-0d21-43a6-8e66-51a18aae1b4a" providerId="ADAL" clId="{6215536A-18C8-4232-927B-5B707C316FBD}" dt="2024-07-24T13:40:21.009" v="1426" actId="14100"/>
          <ac:cxnSpMkLst>
            <pc:docMk/>
            <pc:sldMk cId="3235021399" sldId="308"/>
            <ac:cxnSpMk id="6" creationId="{08726DDF-ABFA-364E-069B-4D50F523895A}"/>
          </ac:cxnSpMkLst>
        </pc:cxnChg>
        <pc:cxnChg chg="mod">
          <ac:chgData name="Abels, Patrick" userId="ba666de4-0d21-43a6-8e66-51a18aae1b4a" providerId="ADAL" clId="{6215536A-18C8-4232-927B-5B707C316FBD}" dt="2024-07-24T13:18:55.778" v="646" actId="208"/>
          <ac:cxnSpMkLst>
            <pc:docMk/>
            <pc:sldMk cId="3235021399" sldId="308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13:27.886" v="565" actId="478"/>
          <ac:cxnSpMkLst>
            <pc:docMk/>
            <pc:sldMk cId="3235021399" sldId="308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13:24.275" v="562" actId="478"/>
          <ac:cxnSpMkLst>
            <pc:docMk/>
            <pc:sldMk cId="3235021399" sldId="308"/>
            <ac:cxnSpMk id="13" creationId="{B4759895-FE92-6415-E5A0-54FFD939FBB6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240640036" sldId="30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316918673" sldId="309"/>
        </pc:sldMkLst>
      </pc:sldChg>
      <pc:sldChg chg="addSp delSp modSp add mod">
        <pc:chgData name="Abels, Patrick" userId="ba666de4-0d21-43a6-8e66-51a18aae1b4a" providerId="ADAL" clId="{6215536A-18C8-4232-927B-5B707C316FBD}" dt="2024-07-24T13:42:36.885" v="1482"/>
        <pc:sldMkLst>
          <pc:docMk/>
          <pc:sldMk cId="3702634962" sldId="309"/>
        </pc:sldMkLst>
        <pc:spChg chg="add mod">
          <ac:chgData name="Abels, Patrick" userId="ba666de4-0d21-43a6-8e66-51a18aae1b4a" providerId="ADAL" clId="{6215536A-18C8-4232-927B-5B707C316FBD}" dt="2024-07-24T13:42:36.885" v="1482"/>
          <ac:spMkLst>
            <pc:docMk/>
            <pc:sldMk cId="3702634962" sldId="309"/>
            <ac:spMk id="2" creationId="{A0E48575-51D7-4AD8-0269-521DE9CF1896}"/>
          </ac:spMkLst>
        </pc:spChg>
        <pc:spChg chg="del">
          <ac:chgData name="Abels, Patrick" userId="ba666de4-0d21-43a6-8e66-51a18aae1b4a" providerId="ADAL" clId="{6215536A-18C8-4232-927B-5B707C316FBD}" dt="2024-07-24T13:13:54.356" v="568" actId="478"/>
          <ac:spMkLst>
            <pc:docMk/>
            <pc:sldMk cId="3702634962" sldId="309"/>
            <ac:spMk id="5" creationId="{41DE1DE6-A9B9-C38F-D4A7-1424E4814B40}"/>
          </ac:spMkLst>
        </pc:spChg>
        <pc:spChg chg="mod">
          <ac:chgData name="Abels, Patrick" userId="ba666de4-0d21-43a6-8e66-51a18aae1b4a" providerId="ADAL" clId="{6215536A-18C8-4232-927B-5B707C316FBD}" dt="2024-07-24T13:18:34.819" v="643" actId="207"/>
          <ac:spMkLst>
            <pc:docMk/>
            <pc:sldMk cId="3702634962" sldId="309"/>
            <ac:spMk id="9" creationId="{741FF8B0-3BE2-1557-D3AC-33F8E32D7B41}"/>
          </ac:spMkLst>
        </pc:spChg>
        <pc:spChg chg="del">
          <ac:chgData name="Abels, Patrick" userId="ba666de4-0d21-43a6-8e66-51a18aae1b4a" providerId="ADAL" clId="{6215536A-18C8-4232-927B-5B707C316FBD}" dt="2024-07-24T13:13:56.466" v="569" actId="478"/>
          <ac:spMkLst>
            <pc:docMk/>
            <pc:sldMk cId="3702634962" sldId="309"/>
            <ac:spMk id="12" creationId="{76012354-469D-74C7-C1E3-5E0C2E835469}"/>
          </ac:spMkLst>
        </pc:spChg>
        <pc:graphicFrameChg chg="modGraphic">
          <ac:chgData name="Abels, Patrick" userId="ba666de4-0d21-43a6-8e66-51a18aae1b4a" providerId="ADAL" clId="{6215536A-18C8-4232-927B-5B707C316FBD}" dt="2024-07-24T13:18:32.537" v="642" actId="207"/>
          <ac:graphicFrameMkLst>
            <pc:docMk/>
            <pc:sldMk cId="3702634962" sldId="309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13:54.356" v="568" actId="478"/>
          <ac:cxnSpMkLst>
            <pc:docMk/>
            <pc:sldMk cId="3702634962" sldId="309"/>
            <ac:cxnSpMk id="7" creationId="{AE1F0DAB-0ED9-4615-914A-B2C2B46C8A90}"/>
          </ac:cxnSpMkLst>
        </pc:cxnChg>
        <pc:cxnChg chg="mod">
          <ac:chgData name="Abels, Patrick" userId="ba666de4-0d21-43a6-8e66-51a18aae1b4a" providerId="ADAL" clId="{6215536A-18C8-4232-927B-5B707C316FBD}" dt="2024-07-24T13:18:39.474" v="644" actId="208"/>
          <ac:cxnSpMkLst>
            <pc:docMk/>
            <pc:sldMk cId="3702634962" sldId="309"/>
            <ac:cxnSpMk id="10" creationId="{41E7642E-A908-FC64-EFA2-1D47702EE8F8}"/>
          </ac:cxnSpMkLst>
        </pc:cxnChg>
        <pc:cxnChg chg="del">
          <ac:chgData name="Abels, Patrick" userId="ba666de4-0d21-43a6-8e66-51a18aae1b4a" providerId="ADAL" clId="{6215536A-18C8-4232-927B-5B707C316FBD}" dt="2024-07-24T13:13:57.108" v="570" actId="478"/>
          <ac:cxnSpMkLst>
            <pc:docMk/>
            <pc:sldMk cId="3702634962" sldId="309"/>
            <ac:cxnSpMk id="13" creationId="{B4759895-FE92-6415-E5A0-54FFD939FBB6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07101755" sldId="310"/>
        </pc:sldMkLst>
      </pc:sldChg>
      <pc:sldChg chg="addSp delSp modSp add mod">
        <pc:chgData name="Abels, Patrick" userId="ba666de4-0d21-43a6-8e66-51a18aae1b4a" providerId="ADAL" clId="{6215536A-18C8-4232-927B-5B707C316FBD}" dt="2024-07-24T13:42:38.057" v="1483"/>
        <pc:sldMkLst>
          <pc:docMk/>
          <pc:sldMk cId="2859578829" sldId="310"/>
        </pc:sldMkLst>
        <pc:spChg chg="add mod">
          <ac:chgData name="Abels, Patrick" userId="ba666de4-0d21-43a6-8e66-51a18aae1b4a" providerId="ADAL" clId="{6215536A-18C8-4232-927B-5B707C316FBD}" dt="2024-07-24T13:42:38.057" v="1483"/>
          <ac:spMkLst>
            <pc:docMk/>
            <pc:sldMk cId="2859578829" sldId="310"/>
            <ac:spMk id="2" creationId="{D20CE6D1-492C-F1AE-9E86-D89E6F89BD91}"/>
          </ac:spMkLst>
        </pc:spChg>
        <pc:spChg chg="del">
          <ac:chgData name="Abels, Patrick" userId="ba666de4-0d21-43a6-8e66-51a18aae1b4a" providerId="ADAL" clId="{6215536A-18C8-4232-927B-5B707C316FBD}" dt="2024-07-24T13:14:08.220" v="572" actId="478"/>
          <ac:spMkLst>
            <pc:docMk/>
            <pc:sldMk cId="2859578829" sldId="310"/>
            <ac:spMk id="5" creationId="{41DE1DE6-A9B9-C38F-D4A7-1424E4814B40}"/>
          </ac:spMkLst>
        </pc:spChg>
        <pc:spChg chg="del">
          <ac:chgData name="Abels, Patrick" userId="ba666de4-0d21-43a6-8e66-51a18aae1b4a" providerId="ADAL" clId="{6215536A-18C8-4232-927B-5B707C316FBD}" dt="2024-07-24T13:14:09.330" v="573" actId="478"/>
          <ac:spMkLst>
            <pc:docMk/>
            <pc:sldMk cId="2859578829" sldId="310"/>
            <ac:spMk id="9" creationId="{741FF8B0-3BE2-1557-D3AC-33F8E32D7B41}"/>
          </ac:spMkLst>
        </pc:spChg>
        <pc:graphicFrameChg chg="modGraphic">
          <ac:chgData name="Abels, Patrick" userId="ba666de4-0d21-43a6-8e66-51a18aae1b4a" providerId="ADAL" clId="{6215536A-18C8-4232-927B-5B707C316FBD}" dt="2024-07-24T13:14:33.614" v="574" actId="207"/>
          <ac:graphicFrameMkLst>
            <pc:docMk/>
            <pc:sldMk cId="2859578829" sldId="310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14:08.220" v="572" actId="478"/>
          <ac:cxnSpMkLst>
            <pc:docMk/>
            <pc:sldMk cId="2859578829" sldId="310"/>
            <ac:cxnSpMk id="7" creationId="{AE1F0DAB-0ED9-4615-914A-B2C2B46C8A90}"/>
          </ac:cxnSpMkLst>
        </pc:cxnChg>
        <pc:cxnChg chg="del">
          <ac:chgData name="Abels, Patrick" userId="ba666de4-0d21-43a6-8e66-51a18aae1b4a" providerId="ADAL" clId="{6215536A-18C8-4232-927B-5B707C316FBD}" dt="2024-07-24T13:14:09.330" v="573" actId="478"/>
          <ac:cxnSpMkLst>
            <pc:docMk/>
            <pc:sldMk cId="2859578829" sldId="310"/>
            <ac:cxnSpMk id="10" creationId="{41E7642E-A908-FC64-EFA2-1D47702EE8F8}"/>
          </ac:cxnSpMkLst>
        </pc:cxnChg>
      </pc:sldChg>
      <pc:sldChg chg="addSp delSp modSp add del mod">
        <pc:chgData name="Abels, Patrick" userId="ba666de4-0d21-43a6-8e66-51a18aae1b4a" providerId="ADAL" clId="{6215536A-18C8-4232-927B-5B707C316FBD}" dt="2024-07-24T13:27:25.222" v="963" actId="47"/>
        <pc:sldMkLst>
          <pc:docMk/>
          <pc:sldMk cId="1643246162" sldId="311"/>
        </pc:sldMkLst>
        <pc:spChg chg="del">
          <ac:chgData name="Abels, Patrick" userId="ba666de4-0d21-43a6-8e66-51a18aae1b4a" providerId="ADAL" clId="{6215536A-18C8-4232-927B-5B707C316FBD}" dt="2024-07-24T13:16:10.911" v="634" actId="478"/>
          <ac:spMkLst>
            <pc:docMk/>
            <pc:sldMk cId="1643246162" sldId="311"/>
            <ac:spMk id="2" creationId="{FF7358FC-58FD-2E73-A72C-1EB94A1D9CD7}"/>
          </ac:spMkLst>
        </pc:spChg>
        <pc:spChg chg="add mod">
          <ac:chgData name="Abels, Patrick" userId="ba666de4-0d21-43a6-8e66-51a18aae1b4a" providerId="ADAL" clId="{6215536A-18C8-4232-927B-5B707C316FBD}" dt="2024-07-24T13:16:09.630" v="633"/>
          <ac:spMkLst>
            <pc:docMk/>
            <pc:sldMk cId="1643246162" sldId="311"/>
            <ac:spMk id="5" creationId="{3C5E4D70-867C-44DF-695D-49755DCABB59}"/>
          </ac:spMkLst>
        </pc:spChg>
        <pc:spChg chg="mod">
          <ac:chgData name="Abels, Patrick" userId="ba666de4-0d21-43a6-8e66-51a18aae1b4a" providerId="ADAL" clId="{6215536A-18C8-4232-927B-5B707C316FBD}" dt="2024-07-24T13:20:17.783" v="656" actId="113"/>
          <ac:spMkLst>
            <pc:docMk/>
            <pc:sldMk cId="1643246162" sldId="311"/>
            <ac:spMk id="6" creationId="{001E98C0-B459-F6AF-2BBD-D255D541A2BB}"/>
          </ac:spMkLst>
        </pc:spChg>
        <pc:graphicFrameChg chg="mod">
          <ac:chgData name="Abels, Patrick" userId="ba666de4-0d21-43a6-8e66-51a18aae1b4a" providerId="ADAL" clId="{6215536A-18C8-4232-927B-5B707C316FBD}" dt="2024-07-24T13:19:49.379" v="653" actId="207"/>
          <ac:graphicFrameMkLst>
            <pc:docMk/>
            <pc:sldMk cId="1643246162" sldId="311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19:45.329" v="652" actId="478"/>
          <ac:cxnSpMkLst>
            <pc:docMk/>
            <pc:sldMk cId="1643246162" sldId="311"/>
            <ac:cxnSpMk id="8" creationId="{A9B2612B-D388-4927-D226-3E2643E67D8C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909465663" sldId="311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400931854" sldId="312"/>
        </pc:sldMkLst>
      </pc:sldChg>
      <pc:sldChg chg="addSp delSp modSp add mod">
        <pc:chgData name="Abels, Patrick" userId="ba666de4-0d21-43a6-8e66-51a18aae1b4a" providerId="ADAL" clId="{6215536A-18C8-4232-927B-5B707C316FBD}" dt="2024-07-24T13:43:34.463" v="1502" actId="478"/>
        <pc:sldMkLst>
          <pc:docMk/>
          <pc:sldMk cId="3586457616" sldId="312"/>
        </pc:sldMkLst>
        <pc:spChg chg="mod">
          <ac:chgData name="Abels, Patrick" userId="ba666de4-0d21-43a6-8e66-51a18aae1b4a" providerId="ADAL" clId="{6215536A-18C8-4232-927B-5B707C316FBD}" dt="2024-07-24T13:21:54.090" v="668" actId="1076"/>
          <ac:spMkLst>
            <pc:docMk/>
            <pc:sldMk cId="3586457616" sldId="312"/>
            <ac:spMk id="5" creationId="{3C5E4D70-867C-44DF-695D-49755DCABB59}"/>
          </ac:spMkLst>
        </pc:spChg>
        <pc:spChg chg="del mod">
          <ac:chgData name="Abels, Patrick" userId="ba666de4-0d21-43a6-8e66-51a18aae1b4a" providerId="ADAL" clId="{6215536A-18C8-4232-927B-5B707C316FBD}" dt="2024-07-24T13:21:44.647" v="665" actId="478"/>
          <ac:spMkLst>
            <pc:docMk/>
            <pc:sldMk cId="3586457616" sldId="312"/>
            <ac:spMk id="6" creationId="{001E98C0-B459-F6AF-2BBD-D255D541A2BB}"/>
          </ac:spMkLst>
        </pc:spChg>
        <pc:spChg chg="add del mod">
          <ac:chgData name="Abels, Patrick" userId="ba666de4-0d21-43a6-8e66-51a18aae1b4a" providerId="ADAL" clId="{6215536A-18C8-4232-927B-5B707C316FBD}" dt="2024-07-24T13:26:57.936" v="958" actId="478"/>
          <ac:spMkLst>
            <pc:docMk/>
            <pc:sldMk cId="3586457616" sldId="312"/>
            <ac:spMk id="7" creationId="{36118B91-0239-0049-9132-37EA4760D64A}"/>
          </ac:spMkLst>
        </pc:spChg>
        <pc:spChg chg="add del mod">
          <ac:chgData name="Abels, Patrick" userId="ba666de4-0d21-43a6-8e66-51a18aae1b4a" providerId="ADAL" clId="{6215536A-18C8-4232-927B-5B707C316FBD}" dt="2024-07-24T13:43:34.463" v="1502" actId="478"/>
          <ac:spMkLst>
            <pc:docMk/>
            <pc:sldMk cId="3586457616" sldId="312"/>
            <ac:spMk id="10" creationId="{6BEAD4AA-C002-FB38-54C5-CA7ECE8CA2F0}"/>
          </ac:spMkLst>
        </pc:spChg>
        <pc:graphicFrameChg chg="add mod modGraphic">
          <ac:chgData name="Abels, Patrick" userId="ba666de4-0d21-43a6-8e66-51a18aae1b4a" providerId="ADAL" clId="{6215536A-18C8-4232-927B-5B707C316FBD}" dt="2024-07-24T13:28:11.002" v="967" actId="207"/>
          <ac:graphicFrameMkLst>
            <pc:docMk/>
            <pc:sldMk cId="3586457616" sldId="312"/>
            <ac:graphicFrameMk id="2" creationId="{DEEA3E81-F310-A372-BCBE-8AE6608811DB}"/>
          </ac:graphicFrameMkLst>
        </pc:graphicFrameChg>
        <pc:graphicFrameChg chg="mod modGraphic">
          <ac:chgData name="Abels, Patrick" userId="ba666de4-0d21-43a6-8e66-51a18aae1b4a" providerId="ADAL" clId="{6215536A-18C8-4232-927B-5B707C316FBD}" dt="2024-07-24T13:21:30.518" v="659" actId="2710"/>
          <ac:graphicFrameMkLst>
            <pc:docMk/>
            <pc:sldMk cId="3586457616" sldId="312"/>
            <ac:graphicFrameMk id="4" creationId="{2F40D753-4A20-2032-EC70-FE17F75549CB}"/>
          </ac:graphicFrameMkLst>
        </pc:graphicFrameChg>
        <pc:cxnChg chg="add del mod">
          <ac:chgData name="Abels, Patrick" userId="ba666de4-0d21-43a6-8e66-51a18aae1b4a" providerId="ADAL" clId="{6215536A-18C8-4232-927B-5B707C316FBD}" dt="2024-07-24T13:26:58.686" v="959" actId="478"/>
          <ac:cxnSpMkLst>
            <pc:docMk/>
            <pc:sldMk cId="3586457616" sldId="312"/>
            <ac:cxnSpMk id="9" creationId="{BF853A0D-8966-F148-3767-EA11700E6AEE}"/>
          </ac:cxnSpMkLst>
        </pc:cxnChg>
      </pc:sldChg>
      <pc:sldChg chg="delSp modSp add mod">
        <pc:chgData name="Abels, Patrick" userId="ba666de4-0d21-43a6-8e66-51a18aae1b4a" providerId="ADAL" clId="{6215536A-18C8-4232-927B-5B707C316FBD}" dt="2024-07-24T13:32:25.363" v="1012" actId="207"/>
        <pc:sldMkLst>
          <pc:docMk/>
          <pc:sldMk cId="2771796598" sldId="313"/>
        </pc:sldMkLst>
        <pc:spChg chg="del">
          <ac:chgData name="Abels, Patrick" userId="ba666de4-0d21-43a6-8e66-51a18aae1b4a" providerId="ADAL" clId="{6215536A-18C8-4232-927B-5B707C316FBD}" dt="2024-07-24T13:30:03.553" v="983" actId="478"/>
          <ac:spMkLst>
            <pc:docMk/>
            <pc:sldMk cId="2771796598" sldId="313"/>
            <ac:spMk id="7" creationId="{36118B91-0239-0049-9132-37EA4760D64A}"/>
          </ac:spMkLst>
        </pc:spChg>
        <pc:graphicFrameChg chg="mod modGraphic">
          <ac:chgData name="Abels, Patrick" userId="ba666de4-0d21-43a6-8e66-51a18aae1b4a" providerId="ADAL" clId="{6215536A-18C8-4232-927B-5B707C316FBD}" dt="2024-07-24T13:32:25.363" v="1012" actId="207"/>
          <ac:graphicFrameMkLst>
            <pc:docMk/>
            <pc:sldMk cId="2771796598" sldId="313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54.476" v="1010" actId="207"/>
          <ac:graphicFrameMkLst>
            <pc:docMk/>
            <pc:sldMk cId="2771796598" sldId="313"/>
            <ac:graphicFrameMk id="4" creationId="{2F40D753-4A20-2032-EC70-FE17F75549CB}"/>
          </ac:graphicFrameMkLst>
        </pc:graphicFrameChg>
        <pc:cxnChg chg="del">
          <ac:chgData name="Abels, Patrick" userId="ba666de4-0d21-43a6-8e66-51a18aae1b4a" providerId="ADAL" clId="{6215536A-18C8-4232-927B-5B707C316FBD}" dt="2024-07-24T13:30:04.570" v="984" actId="478"/>
          <ac:cxnSpMkLst>
            <pc:docMk/>
            <pc:sldMk cId="2771796598" sldId="313"/>
            <ac:cxnSpMk id="9" creationId="{BF853A0D-8966-F148-3767-EA11700E6AEE}"/>
          </ac:cxnSpMkLst>
        </pc:cxn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323533761" sldId="313"/>
        </pc:sldMkLst>
      </pc:sldChg>
      <pc:sldChg chg="modSp add mod">
        <pc:chgData name="Abels, Patrick" userId="ba666de4-0d21-43a6-8e66-51a18aae1b4a" providerId="ADAL" clId="{6215536A-18C8-4232-927B-5B707C316FBD}" dt="2024-07-24T13:29:34.118" v="981" actId="207"/>
        <pc:sldMkLst>
          <pc:docMk/>
          <pc:sldMk cId="1277994254" sldId="314"/>
        </pc:sldMkLst>
        <pc:graphicFrameChg chg="mod modGraphic">
          <ac:chgData name="Abels, Patrick" userId="ba666de4-0d21-43a6-8e66-51a18aae1b4a" providerId="ADAL" clId="{6215536A-18C8-4232-927B-5B707C316FBD}" dt="2024-07-24T13:29:30.567" v="980" actId="20577"/>
          <ac:graphicFrameMkLst>
            <pc:docMk/>
            <pc:sldMk cId="1277994254" sldId="314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29:34.118" v="981" actId="207"/>
          <ac:graphicFrameMkLst>
            <pc:docMk/>
            <pc:sldMk cId="1277994254" sldId="314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797449532" sldId="314"/>
        </pc:sldMkLst>
      </pc:sldChg>
      <pc:sldChg chg="modSp add mod">
        <pc:chgData name="Abels, Patrick" userId="ba666de4-0d21-43a6-8e66-51a18aae1b4a" providerId="ADAL" clId="{6215536A-18C8-4232-927B-5B707C316FBD}" dt="2024-07-24T13:28:41.266" v="973" actId="20577"/>
        <pc:sldMkLst>
          <pc:docMk/>
          <pc:sldMk cId="2161090837" sldId="315"/>
        </pc:sldMkLst>
        <pc:graphicFrameChg chg="mod modGraphic">
          <ac:chgData name="Abels, Patrick" userId="ba666de4-0d21-43a6-8e66-51a18aae1b4a" providerId="ADAL" clId="{6215536A-18C8-4232-927B-5B707C316FBD}" dt="2024-07-24T13:28:41.266" v="973" actId="20577"/>
          <ac:graphicFrameMkLst>
            <pc:docMk/>
            <pc:sldMk cId="2161090837" sldId="315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28:29.713" v="970" actId="207"/>
          <ac:graphicFrameMkLst>
            <pc:docMk/>
            <pc:sldMk cId="2161090837" sldId="315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913677630" sldId="315"/>
        </pc:sldMkLst>
      </pc:sldChg>
      <pc:sldChg chg="add">
        <pc:chgData name="Abels, Patrick" userId="ba666de4-0d21-43a6-8e66-51a18aae1b4a" providerId="ADAL" clId="{6215536A-18C8-4232-927B-5B707C316FBD}" dt="2024-07-24T13:30:00.107" v="982" actId="2890"/>
        <pc:sldMkLst>
          <pc:docMk/>
          <pc:sldMk cId="1667377911" sldId="316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054488210" sldId="316"/>
        </pc:sldMkLst>
      </pc:sldChg>
      <pc:sldChg chg="modSp add mod">
        <pc:chgData name="Abels, Patrick" userId="ba666de4-0d21-43a6-8e66-51a18aae1b4a" providerId="ADAL" clId="{6215536A-18C8-4232-927B-5B707C316FBD}" dt="2024-07-24T13:32:38.353" v="1014" actId="207"/>
        <pc:sldMkLst>
          <pc:docMk/>
          <pc:sldMk cId="2751796070" sldId="317"/>
        </pc:sldMkLst>
        <pc:graphicFrameChg chg="mod modGraphic">
          <ac:chgData name="Abels, Patrick" userId="ba666de4-0d21-43a6-8e66-51a18aae1b4a" providerId="ADAL" clId="{6215536A-18C8-4232-927B-5B707C316FBD}" dt="2024-07-24T13:32:38.353" v="1014" actId="207"/>
          <ac:graphicFrameMkLst>
            <pc:docMk/>
            <pc:sldMk cId="2751796070" sldId="317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43.786" v="1006" actId="207"/>
          <ac:graphicFrameMkLst>
            <pc:docMk/>
            <pc:sldMk cId="2751796070" sldId="317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221662512" sldId="317"/>
        </pc:sldMkLst>
      </pc:sldChg>
      <pc:sldChg chg="modSp add mod">
        <pc:chgData name="Abels, Patrick" userId="ba666de4-0d21-43a6-8e66-51a18aae1b4a" providerId="ADAL" clId="{6215536A-18C8-4232-927B-5B707C316FBD}" dt="2024-07-24T13:32:53.096" v="1016" actId="207"/>
        <pc:sldMkLst>
          <pc:docMk/>
          <pc:sldMk cId="1440877268" sldId="318"/>
        </pc:sldMkLst>
        <pc:graphicFrameChg chg="mod modGraphic">
          <ac:chgData name="Abels, Patrick" userId="ba666de4-0d21-43a6-8e66-51a18aae1b4a" providerId="ADAL" clId="{6215536A-18C8-4232-927B-5B707C316FBD}" dt="2024-07-24T13:32:53.096" v="1016" actId="207"/>
          <ac:graphicFrameMkLst>
            <pc:docMk/>
            <pc:sldMk cId="1440877268" sldId="318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33.090" v="1003" actId="207"/>
          <ac:graphicFrameMkLst>
            <pc:docMk/>
            <pc:sldMk cId="1440877268" sldId="318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3068876196" sldId="318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2669973678" sldId="319"/>
        </pc:sldMkLst>
      </pc:sldChg>
      <pc:sldChg chg="modSp add mod">
        <pc:chgData name="Abels, Patrick" userId="ba666de4-0d21-43a6-8e66-51a18aae1b4a" providerId="ADAL" clId="{6215536A-18C8-4232-927B-5B707C316FBD}" dt="2024-07-24T13:33:06.730" v="1018" actId="207"/>
        <pc:sldMkLst>
          <pc:docMk/>
          <pc:sldMk cId="4006843438" sldId="319"/>
        </pc:sldMkLst>
        <pc:graphicFrameChg chg="mod modGraphic">
          <ac:chgData name="Abels, Patrick" userId="ba666de4-0d21-43a6-8e66-51a18aae1b4a" providerId="ADAL" clId="{6215536A-18C8-4232-927B-5B707C316FBD}" dt="2024-07-24T13:33:06.730" v="1018" actId="207"/>
          <ac:graphicFrameMkLst>
            <pc:docMk/>
            <pc:sldMk cId="4006843438" sldId="319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09.141" v="999" actId="207"/>
          <ac:graphicFrameMkLst>
            <pc:docMk/>
            <pc:sldMk cId="4006843438" sldId="319"/>
            <ac:graphicFrameMk id="4" creationId="{2F40D753-4A20-2032-EC70-FE17F75549CB}"/>
          </ac:graphicFrameMkLst>
        </pc:graphicFrameChg>
      </pc:sldChg>
      <pc:sldChg chg="modSp add mod">
        <pc:chgData name="Abels, Patrick" userId="ba666de4-0d21-43a6-8e66-51a18aae1b4a" providerId="ADAL" clId="{6215536A-18C8-4232-927B-5B707C316FBD}" dt="2024-07-24T13:33:16.218" v="1020" actId="207"/>
        <pc:sldMkLst>
          <pc:docMk/>
          <pc:sldMk cId="125043907" sldId="320"/>
        </pc:sldMkLst>
        <pc:graphicFrameChg chg="mod modGraphic">
          <ac:chgData name="Abels, Patrick" userId="ba666de4-0d21-43a6-8e66-51a18aae1b4a" providerId="ADAL" clId="{6215536A-18C8-4232-927B-5B707C316FBD}" dt="2024-07-24T13:33:16.218" v="1020" actId="207"/>
          <ac:graphicFrameMkLst>
            <pc:docMk/>
            <pc:sldMk cId="125043907" sldId="320"/>
            <ac:graphicFrameMk id="2" creationId="{DEEA3E81-F310-A372-BCBE-8AE6608811DB}"/>
          </ac:graphicFrameMkLst>
        </pc:graphicFrameChg>
        <pc:graphicFrameChg chg="mod">
          <ac:chgData name="Abels, Patrick" userId="ba666de4-0d21-43a6-8e66-51a18aae1b4a" providerId="ADAL" clId="{6215536A-18C8-4232-927B-5B707C316FBD}" dt="2024-07-24T13:31:21.240" v="1000" actId="207"/>
          <ac:graphicFrameMkLst>
            <pc:docMk/>
            <pc:sldMk cId="125043907" sldId="320"/>
            <ac:graphicFrameMk id="4" creationId="{2F40D753-4A20-2032-EC70-FE17F75549CB}"/>
          </ac:graphicFrameMkLst>
        </pc:graphicFrameChg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1416998796" sldId="320"/>
        </pc:sldMkLst>
      </pc:sldChg>
      <pc:sldChg chg="add">
        <pc:chgData name="Abels, Patrick" userId="ba666de4-0d21-43a6-8e66-51a18aae1b4a" providerId="ADAL" clId="{6215536A-18C8-4232-927B-5B707C316FBD}" dt="2024-07-24T13:30:36.095" v="994" actId="2890"/>
        <pc:sldMkLst>
          <pc:docMk/>
          <pc:sldMk cId="210345307" sldId="321"/>
        </pc:sldMkLst>
      </pc:sldChg>
      <pc:sldChg chg="del">
        <pc:chgData name="Abels, Patrick" userId="ba666de4-0d21-43a6-8e66-51a18aae1b4a" providerId="ADAL" clId="{6215536A-18C8-4232-927B-5B707C316FBD}" dt="2024-07-24T12:12:52.665" v="18" actId="47"/>
        <pc:sldMkLst>
          <pc:docMk/>
          <pc:sldMk cId="802387827" sldId="321"/>
        </pc:sldMkLst>
      </pc:sldChg>
      <pc:sldChg chg="addSp modSp add mod">
        <pc:chgData name="Abels, Patrick" userId="ba666de4-0d21-43a6-8e66-51a18aae1b4a" providerId="ADAL" clId="{6215536A-18C8-4232-927B-5B707C316FBD}" dt="2024-07-24T13:42:34.088" v="1480"/>
        <pc:sldMkLst>
          <pc:docMk/>
          <pc:sldMk cId="1638070181" sldId="322"/>
        </pc:sldMkLst>
        <pc:spChg chg="add mod">
          <ac:chgData name="Abels, Patrick" userId="ba666de4-0d21-43a6-8e66-51a18aae1b4a" providerId="ADAL" clId="{6215536A-18C8-4232-927B-5B707C316FBD}" dt="2024-07-24T13:34:23.449" v="1040" actId="207"/>
          <ac:spMkLst>
            <pc:docMk/>
            <pc:sldMk cId="1638070181" sldId="322"/>
            <ac:spMk id="2" creationId="{B3BB418E-812C-4D49-A8F7-6ED8DDF3B475}"/>
          </ac:spMkLst>
        </pc:spChg>
        <pc:spChg chg="add mod">
          <ac:chgData name="Abels, Patrick" userId="ba666de4-0d21-43a6-8e66-51a18aae1b4a" providerId="ADAL" clId="{6215536A-18C8-4232-927B-5B707C316FBD}" dt="2024-07-24T13:42:34.088" v="1480"/>
          <ac:spMkLst>
            <pc:docMk/>
            <pc:sldMk cId="1638070181" sldId="322"/>
            <ac:spMk id="8" creationId="{7D128B03-CEA9-815F-5732-FE6565C1127E}"/>
          </ac:spMkLst>
        </pc:spChg>
        <pc:graphicFrameChg chg="mod">
          <ac:chgData name="Abels, Patrick" userId="ba666de4-0d21-43a6-8e66-51a18aae1b4a" providerId="ADAL" clId="{6215536A-18C8-4232-927B-5B707C316FBD}" dt="2024-07-24T13:33:55.109" v="1022" actId="207"/>
          <ac:graphicFrameMkLst>
            <pc:docMk/>
            <pc:sldMk cId="1638070181" sldId="322"/>
            <ac:graphicFrameMk id="4" creationId="{2F40D753-4A20-2032-EC70-FE17F75549CB}"/>
          </ac:graphicFrameMkLst>
        </pc:graphicFrameChg>
        <pc:cxnChg chg="add mod">
          <ac:chgData name="Abels, Patrick" userId="ba666de4-0d21-43a6-8e66-51a18aae1b4a" providerId="ADAL" clId="{6215536A-18C8-4232-927B-5B707C316FBD}" dt="2024-07-24T13:34:19.745" v="1039" actId="208"/>
          <ac:cxnSpMkLst>
            <pc:docMk/>
            <pc:sldMk cId="1638070181" sldId="322"/>
            <ac:cxnSpMk id="5" creationId="{3EF3BE8F-13A0-988D-245B-56100C3EE14A}"/>
          </ac:cxnSpMkLst>
        </pc:cxnChg>
      </pc:sldChg>
      <pc:sldChg chg="addSp modSp new mod">
        <pc:chgData name="Abels, Patrick" userId="ba666de4-0d21-43a6-8e66-51a18aae1b4a" providerId="ADAL" clId="{6215536A-18C8-4232-927B-5B707C316FBD}" dt="2024-07-24T13:39:01.251" v="1412" actId="179"/>
        <pc:sldMkLst>
          <pc:docMk/>
          <pc:sldMk cId="2695868263" sldId="323"/>
        </pc:sldMkLst>
        <pc:spChg chg="mod">
          <ac:chgData name="Abels, Patrick" userId="ba666de4-0d21-43a6-8e66-51a18aae1b4a" providerId="ADAL" clId="{6215536A-18C8-4232-927B-5B707C316FBD}" dt="2024-07-24T13:39:01.251" v="1412" actId="179"/>
          <ac:spMkLst>
            <pc:docMk/>
            <pc:sldMk cId="2695868263" sldId="323"/>
            <ac:spMk id="2" creationId="{E881415B-DF99-2365-B97B-FD8AF982D6CD}"/>
          </ac:spMkLst>
        </pc:spChg>
        <pc:spChg chg="mod">
          <ac:chgData name="Abels, Patrick" userId="ba666de4-0d21-43a6-8e66-51a18aae1b4a" providerId="ADAL" clId="{6215536A-18C8-4232-927B-5B707C316FBD}" dt="2024-07-24T13:34:44.594" v="1048" actId="20577"/>
          <ac:spMkLst>
            <pc:docMk/>
            <pc:sldMk cId="2695868263" sldId="323"/>
            <ac:spMk id="3" creationId="{8466A387-0560-8DD4-5E91-91F54D4041F9}"/>
          </ac:spMkLst>
        </pc:spChg>
        <pc:graphicFrameChg chg="add mod">
          <ac:chgData name="Abels, Patrick" userId="ba666de4-0d21-43a6-8e66-51a18aae1b4a" providerId="ADAL" clId="{6215536A-18C8-4232-927B-5B707C316FBD}" dt="2024-07-24T13:37:38.996" v="1393" actId="1076"/>
          <ac:graphicFrameMkLst>
            <pc:docMk/>
            <pc:sldMk cId="2695868263" sldId="323"/>
            <ac:graphicFrameMk id="4" creationId="{237BA0FF-D32A-9DF3-2CE1-D1A585A1CEFA}"/>
          </ac:graphicFrameMkLst>
        </pc:graphicFrameChg>
        <pc:graphicFrameChg chg="add mod">
          <ac:chgData name="Abels, Patrick" userId="ba666de4-0d21-43a6-8e66-51a18aae1b4a" providerId="ADAL" clId="{6215536A-18C8-4232-927B-5B707C316FBD}" dt="2024-07-24T13:37:54.535" v="1402" actId="1076"/>
          <ac:graphicFrameMkLst>
            <pc:docMk/>
            <pc:sldMk cId="2695868263" sldId="323"/>
            <ac:graphicFrameMk id="5" creationId="{2B113CF6-B458-DCD7-AD81-139121C1F04D}"/>
          </ac:graphicFrameMkLst>
        </pc:graphicFrameChg>
      </pc:sldChg>
      <pc:sldChg chg="modSp new mod">
        <pc:chgData name="Abels, Patrick" userId="ba666de4-0d21-43a6-8e66-51a18aae1b4a" providerId="ADAL" clId="{6215536A-18C8-4232-927B-5B707C316FBD}" dt="2024-07-24T13:49:42.203" v="1732" actId="207"/>
        <pc:sldMkLst>
          <pc:docMk/>
          <pc:sldMk cId="2849335001" sldId="324"/>
        </pc:sldMkLst>
        <pc:spChg chg="mod">
          <ac:chgData name="Abels, Patrick" userId="ba666de4-0d21-43a6-8e66-51a18aae1b4a" providerId="ADAL" clId="{6215536A-18C8-4232-927B-5B707C316FBD}" dt="2024-07-24T13:49:42.203" v="1732" actId="207"/>
          <ac:spMkLst>
            <pc:docMk/>
            <pc:sldMk cId="2849335001" sldId="324"/>
            <ac:spMk id="2" creationId="{DC7067E5-5B75-1068-17D3-B69A10CAAB50}"/>
          </ac:spMkLst>
        </pc:spChg>
        <pc:spChg chg="mod">
          <ac:chgData name="Abels, Patrick" userId="ba666de4-0d21-43a6-8e66-51a18aae1b4a" providerId="ADAL" clId="{6215536A-18C8-4232-927B-5B707C316FBD}" dt="2024-07-24T13:43:49.720" v="1512" actId="20577"/>
          <ac:spMkLst>
            <pc:docMk/>
            <pc:sldMk cId="2849335001" sldId="324"/>
            <ac:spMk id="3" creationId="{910E302D-D636-2054-1E0D-356E8878D986}"/>
          </ac:spMkLst>
        </pc:spChg>
      </pc:sldChg>
      <pc:sldChg chg="addSp modSp new mod">
        <pc:chgData name="Abels, Patrick" userId="ba666de4-0d21-43a6-8e66-51a18aae1b4a" providerId="ADAL" clId="{6215536A-18C8-4232-927B-5B707C316FBD}" dt="2024-07-24T13:53:06.502" v="1867" actId="1076"/>
        <pc:sldMkLst>
          <pc:docMk/>
          <pc:sldMk cId="1809847715" sldId="325"/>
        </pc:sldMkLst>
        <pc:spChg chg="mod">
          <ac:chgData name="Abels, Patrick" userId="ba666de4-0d21-43a6-8e66-51a18aae1b4a" providerId="ADAL" clId="{6215536A-18C8-4232-927B-5B707C316FBD}" dt="2024-07-24T13:51:23.154" v="1768" actId="20577"/>
          <ac:spMkLst>
            <pc:docMk/>
            <pc:sldMk cId="1809847715" sldId="325"/>
            <ac:spMk id="2" creationId="{7869E797-53DA-2587-76E1-5B4A367D1F27}"/>
          </ac:spMkLst>
        </pc:spChg>
        <pc:spChg chg="mod">
          <ac:chgData name="Abels, Patrick" userId="ba666de4-0d21-43a6-8e66-51a18aae1b4a" providerId="ADAL" clId="{6215536A-18C8-4232-927B-5B707C316FBD}" dt="2024-07-24T13:51:12.040" v="1742" actId="20577"/>
          <ac:spMkLst>
            <pc:docMk/>
            <pc:sldMk cId="1809847715" sldId="325"/>
            <ac:spMk id="3" creationId="{CDFB534A-491D-CDCD-B116-3707A1DE6F35}"/>
          </ac:spMkLst>
        </pc:spChg>
        <pc:picChg chg="add mod">
          <ac:chgData name="Abels, Patrick" userId="ba666de4-0d21-43a6-8e66-51a18aae1b4a" providerId="ADAL" clId="{6215536A-18C8-4232-927B-5B707C316FBD}" dt="2024-07-24T13:53:05.157" v="1866" actId="1076"/>
          <ac:picMkLst>
            <pc:docMk/>
            <pc:sldMk cId="1809847715" sldId="325"/>
            <ac:picMk id="4" creationId="{1A1CD94A-2195-D30B-C999-A6F1798ED7DF}"/>
          </ac:picMkLst>
        </pc:picChg>
        <pc:picChg chg="add mod">
          <ac:chgData name="Abels, Patrick" userId="ba666de4-0d21-43a6-8e66-51a18aae1b4a" providerId="ADAL" clId="{6215536A-18C8-4232-927B-5B707C316FBD}" dt="2024-07-24T13:53:06.502" v="1867" actId="1076"/>
          <ac:picMkLst>
            <pc:docMk/>
            <pc:sldMk cId="1809847715" sldId="325"/>
            <ac:picMk id="5" creationId="{ABA9F400-1ED1-34F6-F3F1-CE54F7B244EA}"/>
          </ac:picMkLst>
        </pc:picChg>
      </pc:sldChg>
      <pc:sldChg chg="addSp modSp new mod">
        <pc:chgData name="Abels, Patrick" userId="ba666de4-0d21-43a6-8e66-51a18aae1b4a" providerId="ADAL" clId="{6215536A-18C8-4232-927B-5B707C316FBD}" dt="2024-07-24T13:52:50.260" v="1860" actId="1076"/>
        <pc:sldMkLst>
          <pc:docMk/>
          <pc:sldMk cId="1835699829" sldId="326"/>
        </pc:sldMkLst>
        <pc:spChg chg="mod">
          <ac:chgData name="Abels, Patrick" userId="ba666de4-0d21-43a6-8e66-51a18aae1b4a" providerId="ADAL" clId="{6215536A-18C8-4232-927B-5B707C316FBD}" dt="2024-07-24T13:51:46.477" v="1818" actId="20577"/>
          <ac:spMkLst>
            <pc:docMk/>
            <pc:sldMk cId="1835699829" sldId="326"/>
            <ac:spMk id="2" creationId="{B49A01F9-6015-EC2A-5623-9E2120DE50A7}"/>
          </ac:spMkLst>
        </pc:spChg>
        <pc:spChg chg="mod">
          <ac:chgData name="Abels, Patrick" userId="ba666de4-0d21-43a6-8e66-51a18aae1b4a" providerId="ADAL" clId="{6215536A-18C8-4232-927B-5B707C316FBD}" dt="2024-07-24T13:51:33.736" v="1776" actId="20577"/>
          <ac:spMkLst>
            <pc:docMk/>
            <pc:sldMk cId="1835699829" sldId="326"/>
            <ac:spMk id="3" creationId="{0363DCC1-3555-5072-A5E9-3366BA950AE8}"/>
          </ac:spMkLst>
        </pc:spChg>
        <pc:picChg chg="add mod">
          <ac:chgData name="Abels, Patrick" userId="ba666de4-0d21-43a6-8e66-51a18aae1b4a" providerId="ADAL" clId="{6215536A-18C8-4232-927B-5B707C316FBD}" dt="2024-07-24T13:52:41.411" v="1857" actId="1076"/>
          <ac:picMkLst>
            <pc:docMk/>
            <pc:sldMk cId="1835699829" sldId="326"/>
            <ac:picMk id="5" creationId="{3A9B4F9C-A2BC-6685-C1EF-9FCD1D7C283B}"/>
          </ac:picMkLst>
        </pc:picChg>
        <pc:picChg chg="add mod">
          <ac:chgData name="Abels, Patrick" userId="ba666de4-0d21-43a6-8e66-51a18aae1b4a" providerId="ADAL" clId="{6215536A-18C8-4232-927B-5B707C316FBD}" dt="2024-07-24T13:52:50.260" v="1860" actId="1076"/>
          <ac:picMkLst>
            <pc:docMk/>
            <pc:sldMk cId="1835699829" sldId="326"/>
            <ac:picMk id="7" creationId="{C299EF3D-C911-9B29-0136-E15B80868A2E}"/>
          </ac:picMkLst>
        </pc:picChg>
      </pc:sldChg>
      <pc:sldMasterChg chg="modSldLayout">
        <pc:chgData name="Abels, Patrick" userId="ba666de4-0d21-43a6-8e66-51a18aae1b4a" providerId="ADAL" clId="{6215536A-18C8-4232-927B-5B707C316FBD}" dt="2024-07-24T12:16:28.393" v="52" actId="113"/>
        <pc:sldMasterMkLst>
          <pc:docMk/>
          <pc:sldMasterMk cId="1610205472" sldId="2147483671"/>
        </pc:sldMasterMkLst>
        <pc:sldLayoutChg chg="modSp">
          <pc:chgData name="Abels, Patrick" userId="ba666de4-0d21-43a6-8e66-51a18aae1b4a" providerId="ADAL" clId="{6215536A-18C8-4232-927B-5B707C316FBD}" dt="2024-07-24T12:16:28.393" v="52" actId="113"/>
          <pc:sldLayoutMkLst>
            <pc:docMk/>
            <pc:sldMasterMk cId="1610205472" sldId="2147483671"/>
            <pc:sldLayoutMk cId="4163331159" sldId="2147483685"/>
          </pc:sldLayoutMkLst>
          <pc:spChg chg="mod">
            <ac:chgData name="Abels, Patrick" userId="ba666de4-0d21-43a6-8e66-51a18aae1b4a" providerId="ADAL" clId="{6215536A-18C8-4232-927B-5B707C316FBD}" dt="2024-07-24T12:16:28.393" v="52" actId="113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</pc:sldLayoutChg>
      </pc:sldMasterChg>
    </pc:docChg>
  </pc:docChgLst>
  <pc:docChgLst>
    <pc:chgData name="Abels, Patrick" userId="ba666de4-0d21-43a6-8e66-51a18aae1b4a" providerId="ADAL" clId="{8A49E47F-0203-440A-A070-D957724FB7D2}"/>
    <pc:docChg chg="modSld">
      <pc:chgData name="Abels, Patrick" userId="ba666de4-0d21-43a6-8e66-51a18aae1b4a" providerId="ADAL" clId="{8A49E47F-0203-440A-A070-D957724FB7D2}" dt="2024-07-02T15:06:39.271" v="73" actId="20577"/>
      <pc:docMkLst>
        <pc:docMk/>
      </pc:docMkLst>
      <pc:sldChg chg="modSp mod">
        <pc:chgData name="Abels, Patrick" userId="ba666de4-0d21-43a6-8e66-51a18aae1b4a" providerId="ADAL" clId="{8A49E47F-0203-440A-A070-D957724FB7D2}" dt="2024-07-01T18:43:00.500" v="39" actId="207"/>
        <pc:sldMkLst>
          <pc:docMk/>
          <pc:sldMk cId="3348838403" sldId="294"/>
        </pc:sldMkLst>
        <pc:spChg chg="mod">
          <ac:chgData name="Abels, Patrick" userId="ba666de4-0d21-43a6-8e66-51a18aae1b4a" providerId="ADAL" clId="{8A49E47F-0203-440A-A070-D957724FB7D2}" dt="2024-07-01T18:43:00.500" v="39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8A49E47F-0203-440A-A070-D957724FB7D2}" dt="2024-07-02T15:06:39.271" v="73" actId="20577"/>
        <pc:sldMkLst>
          <pc:docMk/>
          <pc:sldMk cId="1934247724" sldId="306"/>
        </pc:sldMkLst>
        <pc:spChg chg="mod">
          <ac:chgData name="Abels, Patrick" userId="ba666de4-0d21-43a6-8e66-51a18aae1b4a" providerId="ADAL" clId="{8A49E47F-0203-440A-A070-D957724FB7D2}" dt="2024-07-02T15:06:39.271" v="73" actId="20577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A74318B8-42ED-4FE6-8242-134C60A94A5D}"/>
    <pc:docChg chg="delSld modSld">
      <pc:chgData name="Abels, Patrick" userId="ba666de4-0d21-43a6-8e66-51a18aae1b4a" providerId="ADAL" clId="{A74318B8-42ED-4FE6-8242-134C60A94A5D}" dt="2024-07-25T22:33:43.061" v="57" actId="20577"/>
      <pc:docMkLst>
        <pc:docMk/>
      </pc:docMkLst>
      <pc:sldChg chg="modSp mod">
        <pc:chgData name="Abels, Patrick" userId="ba666de4-0d21-43a6-8e66-51a18aae1b4a" providerId="ADAL" clId="{A74318B8-42ED-4FE6-8242-134C60A94A5D}" dt="2024-07-25T22:33:28.135" v="28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A74318B8-42ED-4FE6-8242-134C60A94A5D}" dt="2024-07-25T22:33:28.135" v="28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A74318B8-42ED-4FE6-8242-134C60A94A5D}" dt="2024-07-25T22:33:43.061" v="57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A74318B8-42ED-4FE6-8242-134C60A94A5D}" dt="2024-07-25T22:33:43.061" v="57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del">
        <pc:chgData name="Abels, Patrick" userId="ba666de4-0d21-43a6-8e66-51a18aae1b4a" providerId="ADAL" clId="{A74318B8-42ED-4FE6-8242-134C60A94A5D}" dt="2024-07-25T22:33:13.736" v="2" actId="47"/>
        <pc:sldMkLst>
          <pc:docMk/>
          <pc:sldMk cId="6422617" sldId="306"/>
        </pc:sldMkLst>
      </pc:sldChg>
      <pc:sldChg chg="modSp mod">
        <pc:chgData name="Abels, Patrick" userId="ba666de4-0d21-43a6-8e66-51a18aae1b4a" providerId="ADAL" clId="{A74318B8-42ED-4FE6-8242-134C60A94A5D}" dt="2024-07-25T22:33:07.280" v="1" actId="6549"/>
        <pc:sldMkLst>
          <pc:docMk/>
          <pc:sldMk cId="2454186813" sldId="307"/>
        </pc:sldMkLst>
        <pc:spChg chg="mod">
          <ac:chgData name="Abels, Patrick" userId="ba666de4-0d21-43a6-8e66-51a18aae1b4a" providerId="ADAL" clId="{A74318B8-42ED-4FE6-8242-134C60A94A5D}" dt="2024-07-25T22:33:07.280" v="1" actId="6549"/>
          <ac:spMkLst>
            <pc:docMk/>
            <pc:sldMk cId="2454186813" sldId="307"/>
            <ac:spMk id="2" creationId="{07E65ADA-C927-8807-810A-3A4C04E45A79}"/>
          </ac:spMkLst>
        </pc:spChg>
      </pc:sldChg>
      <pc:sldChg chg="del">
        <pc:chgData name="Abels, Patrick" userId="ba666de4-0d21-43a6-8e66-51a18aae1b4a" providerId="ADAL" clId="{A74318B8-42ED-4FE6-8242-134C60A94A5D}" dt="2024-07-25T22:33:05.208" v="0" actId="47"/>
        <pc:sldMkLst>
          <pc:docMk/>
          <pc:sldMk cId="731887702" sldId="308"/>
        </pc:sldMkLst>
      </pc:sldChg>
      <pc:sldChg chg="del">
        <pc:chgData name="Abels, Patrick" userId="ba666de4-0d21-43a6-8e66-51a18aae1b4a" providerId="ADAL" clId="{A74318B8-42ED-4FE6-8242-134C60A94A5D}" dt="2024-07-25T22:33:05.208" v="0" actId="47"/>
        <pc:sldMkLst>
          <pc:docMk/>
          <pc:sldMk cId="2045506360" sldId="309"/>
        </pc:sldMkLst>
      </pc:sldChg>
      <pc:sldChg chg="del">
        <pc:chgData name="Abels, Patrick" userId="ba666de4-0d21-43a6-8e66-51a18aae1b4a" providerId="ADAL" clId="{A74318B8-42ED-4FE6-8242-134C60A94A5D}" dt="2024-07-25T22:33:05.208" v="0" actId="47"/>
        <pc:sldMkLst>
          <pc:docMk/>
          <pc:sldMk cId="1103469846" sldId="310"/>
        </pc:sldMkLst>
      </pc:sldChg>
    </pc:docChg>
  </pc:docChgLst>
  <pc:docChgLst>
    <pc:chgData name="Abels, Patrick" userId="ba666de4-0d21-43a6-8e66-51a18aae1b4a" providerId="ADAL" clId="{DF9EA154-5116-476D-8EB8-B39978C56247}"/>
    <pc:docChg chg="undo custSel addSld delSld modSld modMainMaster">
      <pc:chgData name="Abels, Patrick" userId="ba666de4-0d21-43a6-8e66-51a18aae1b4a" providerId="ADAL" clId="{DF9EA154-5116-476D-8EB8-B39978C56247}" dt="2024-04-03T10:56:11.830" v="817" actId="47"/>
      <pc:docMkLst>
        <pc:docMk/>
      </pc:docMkLst>
      <pc:sldChg chg="modSp mod">
        <pc:chgData name="Abels, Patrick" userId="ba666de4-0d21-43a6-8e66-51a18aae1b4a" providerId="ADAL" clId="{DF9EA154-5116-476D-8EB8-B39978C56247}" dt="2024-04-03T02:19:15.468" v="797" actId="207"/>
        <pc:sldMkLst>
          <pc:docMk/>
          <pc:sldMk cId="3348838403" sldId="294"/>
        </pc:sldMkLst>
        <pc:spChg chg="mod">
          <ac:chgData name="Abels, Patrick" userId="ba666de4-0d21-43a6-8e66-51a18aae1b4a" providerId="ADAL" clId="{DF9EA154-5116-476D-8EB8-B39978C56247}" dt="2024-04-03T02:19:15.468" v="79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del mod">
        <pc:chgData name="Abels, Patrick" userId="ba666de4-0d21-43a6-8e66-51a18aae1b4a" providerId="ADAL" clId="{DF9EA154-5116-476D-8EB8-B39978C56247}" dt="2024-04-03T01:33:13.024" v="136" actId="47"/>
        <pc:sldMkLst>
          <pc:docMk/>
          <pc:sldMk cId="2545230209" sldId="295"/>
        </pc:sldMkLst>
        <pc:spChg chg="mod">
          <ac:chgData name="Abels, Patrick" userId="ba666de4-0d21-43a6-8e66-51a18aae1b4a" providerId="ADAL" clId="{DF9EA154-5116-476D-8EB8-B39978C56247}" dt="2024-04-03T01:32:54.987" v="109" actId="403"/>
          <ac:spMkLst>
            <pc:docMk/>
            <pc:sldMk cId="2545230209" sldId="295"/>
            <ac:spMk id="2" creationId="{60CE8E6A-7B60-8196-915C-17E10EF70E57}"/>
          </ac:spMkLst>
        </pc:spChg>
      </pc:sldChg>
      <pc:sldChg chg="modSp del mod">
        <pc:chgData name="Abels, Patrick" userId="ba666de4-0d21-43a6-8e66-51a18aae1b4a" providerId="ADAL" clId="{DF9EA154-5116-476D-8EB8-B39978C56247}" dt="2024-04-03T01:33:33.815" v="138" actId="47"/>
        <pc:sldMkLst>
          <pc:docMk/>
          <pc:sldMk cId="4147734968" sldId="296"/>
        </pc:sldMkLst>
        <pc:spChg chg="mod">
          <ac:chgData name="Abels, Patrick" userId="ba666de4-0d21-43a6-8e66-51a18aae1b4a" providerId="ADAL" clId="{DF9EA154-5116-476D-8EB8-B39978C56247}" dt="2024-04-03T01:33:30.580" v="137" actId="20577"/>
          <ac:spMkLst>
            <pc:docMk/>
            <pc:sldMk cId="4147734968" sldId="296"/>
            <ac:spMk id="2" creationId="{D4F717CF-7D38-86A1-1BC3-6D95F6B60CA0}"/>
          </ac:spMkLst>
        </pc:spChg>
      </pc:sldChg>
      <pc:sldChg chg="del">
        <pc:chgData name="Abels, Patrick" userId="ba666de4-0d21-43a6-8e66-51a18aae1b4a" providerId="ADAL" clId="{DF9EA154-5116-476D-8EB8-B39978C56247}" dt="2024-04-03T01:31:48.557" v="96" actId="47"/>
        <pc:sldMkLst>
          <pc:docMk/>
          <pc:sldMk cId="4151411595" sldId="297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436696663" sldId="298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3013138608" sldId="299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1770763940" sldId="300"/>
        </pc:sldMkLst>
      </pc:sldChg>
      <pc:sldChg chg="del">
        <pc:chgData name="Abels, Patrick" userId="ba666de4-0d21-43a6-8e66-51a18aae1b4a" providerId="ADAL" clId="{DF9EA154-5116-476D-8EB8-B39978C56247}" dt="2024-04-03T01:31:54.163" v="97" actId="47"/>
        <pc:sldMkLst>
          <pc:docMk/>
          <pc:sldMk cId="2768151853" sldId="301"/>
        </pc:sldMkLst>
      </pc:sldChg>
      <pc:sldChg chg="modSp new del mod">
        <pc:chgData name="Abels, Patrick" userId="ba666de4-0d21-43a6-8e66-51a18aae1b4a" providerId="ADAL" clId="{DF9EA154-5116-476D-8EB8-B39978C56247}" dt="2024-04-03T01:47:21.274" v="262" actId="47"/>
        <pc:sldMkLst>
          <pc:docMk/>
          <pc:sldMk cId="112177617" sldId="302"/>
        </pc:sldMkLst>
        <pc:spChg chg="mod">
          <ac:chgData name="Abels, Patrick" userId="ba666de4-0d21-43a6-8e66-51a18aae1b4a" providerId="ADAL" clId="{DF9EA154-5116-476D-8EB8-B39978C56247}" dt="2024-04-03T01:44:58.168" v="204" actId="20577"/>
          <ac:spMkLst>
            <pc:docMk/>
            <pc:sldMk cId="112177617" sldId="302"/>
            <ac:spMk id="2" creationId="{F3033DE0-5DCC-D980-20BE-4161713D9C80}"/>
          </ac:spMkLst>
        </pc:spChg>
      </pc:sldChg>
      <pc:sldChg chg="addSp delSp modSp new mod modNotesTx">
        <pc:chgData name="Abels, Patrick" userId="ba666de4-0d21-43a6-8e66-51a18aae1b4a" providerId="ADAL" clId="{DF9EA154-5116-476D-8EB8-B39978C56247}" dt="2024-04-03T02:21:15.719" v="815"/>
        <pc:sldMkLst>
          <pc:docMk/>
          <pc:sldMk cId="1284580195" sldId="303"/>
        </pc:sldMkLst>
        <pc:spChg chg="mod">
          <ac:chgData name="Abels, Patrick" userId="ba666de4-0d21-43a6-8e66-51a18aae1b4a" providerId="ADAL" clId="{DF9EA154-5116-476D-8EB8-B39978C56247}" dt="2024-04-03T02:16:11.714" v="789" actId="20577"/>
          <ac:spMkLst>
            <pc:docMk/>
            <pc:sldMk cId="1284580195" sldId="303"/>
            <ac:spMk id="2" creationId="{87E57091-E83A-25F3-8464-604E96544A20}"/>
          </ac:spMkLst>
        </pc:spChg>
        <pc:spChg chg="mod">
          <ac:chgData name="Abels, Patrick" userId="ba666de4-0d21-43a6-8e66-51a18aae1b4a" providerId="ADAL" clId="{DF9EA154-5116-476D-8EB8-B39978C56247}" dt="2024-04-03T02:00:40.935" v="643" actId="20577"/>
          <ac:spMkLst>
            <pc:docMk/>
            <pc:sldMk cId="1284580195" sldId="303"/>
            <ac:spMk id="3" creationId="{378383B4-A539-14A8-8D51-D41E663B3D0F}"/>
          </ac:spMkLst>
        </pc:spChg>
        <pc:picChg chg="add del mod modCrop">
          <ac:chgData name="Abels, Patrick" userId="ba666de4-0d21-43a6-8e66-51a18aae1b4a" providerId="ADAL" clId="{DF9EA154-5116-476D-8EB8-B39978C56247}" dt="2024-04-03T02:10:38.698" v="757" actId="478"/>
          <ac:picMkLst>
            <pc:docMk/>
            <pc:sldMk cId="1284580195" sldId="303"/>
            <ac:picMk id="5" creationId="{CAF278BE-FA8D-F1B7-14A2-91E957958A9F}"/>
          </ac:picMkLst>
        </pc:picChg>
        <pc:picChg chg="add del mod">
          <ac:chgData name="Abels, Patrick" userId="ba666de4-0d21-43a6-8e66-51a18aae1b4a" providerId="ADAL" clId="{DF9EA154-5116-476D-8EB8-B39978C56247}" dt="2024-04-03T02:09:09.472" v="750" actId="478"/>
          <ac:picMkLst>
            <pc:docMk/>
            <pc:sldMk cId="1284580195" sldId="303"/>
            <ac:picMk id="7" creationId="{DEB36FEB-1665-E94F-CE19-BB424C6A608B}"/>
          </ac:picMkLst>
        </pc:picChg>
        <pc:picChg chg="add del mod modCrop">
          <ac:chgData name="Abels, Patrick" userId="ba666de4-0d21-43a6-8e66-51a18aae1b4a" providerId="ADAL" clId="{DF9EA154-5116-476D-8EB8-B39978C56247}" dt="2024-04-03T02:16:34.105" v="790" actId="478"/>
          <ac:picMkLst>
            <pc:docMk/>
            <pc:sldMk cId="1284580195" sldId="303"/>
            <ac:picMk id="9" creationId="{A7660FFF-71EC-0C3D-93C7-E97D4650D11C}"/>
          </ac:picMkLst>
        </pc:picChg>
        <pc:picChg chg="add del mod modCrop">
          <ac:chgData name="Abels, Patrick" userId="ba666de4-0d21-43a6-8e66-51a18aae1b4a" providerId="ADAL" clId="{DF9EA154-5116-476D-8EB8-B39978C56247}" dt="2024-04-03T02:12:51.773" v="768" actId="478"/>
          <ac:picMkLst>
            <pc:docMk/>
            <pc:sldMk cId="1284580195" sldId="303"/>
            <ac:picMk id="11" creationId="{8BC5484D-8C46-95B9-4AD8-596246D2E420}"/>
          </ac:picMkLst>
        </pc:picChg>
        <pc:picChg chg="add mod modCrop">
          <ac:chgData name="Abels, Patrick" userId="ba666de4-0d21-43a6-8e66-51a18aae1b4a" providerId="ADAL" clId="{DF9EA154-5116-476D-8EB8-B39978C56247}" dt="2024-04-03T02:13:03.138" v="771" actId="1076"/>
          <ac:picMkLst>
            <pc:docMk/>
            <pc:sldMk cId="1284580195" sldId="303"/>
            <ac:picMk id="13" creationId="{A79FDD88-8563-78A4-A2DB-4E201AACB05B}"/>
          </ac:picMkLst>
        </pc:picChg>
        <pc:picChg chg="add mod modCrop">
          <ac:chgData name="Abels, Patrick" userId="ba666de4-0d21-43a6-8e66-51a18aae1b4a" providerId="ADAL" clId="{DF9EA154-5116-476D-8EB8-B39978C56247}" dt="2024-04-03T02:16:48.197" v="794" actId="1076"/>
          <ac:picMkLst>
            <pc:docMk/>
            <pc:sldMk cId="1284580195" sldId="303"/>
            <ac:picMk id="15" creationId="{CAB0DD86-81C1-62F9-74C2-F8959711B00C}"/>
          </ac:picMkLst>
        </pc:picChg>
        <pc:picChg chg="add mod">
          <ac:chgData name="Abels, Patrick" userId="ba666de4-0d21-43a6-8e66-51a18aae1b4a" providerId="ADAL" clId="{DF9EA154-5116-476D-8EB8-B39978C56247}" dt="2024-04-03T02:14:59.699" v="780" actId="1076"/>
          <ac:picMkLst>
            <pc:docMk/>
            <pc:sldMk cId="1284580195" sldId="303"/>
            <ac:picMk id="2050" creationId="{37575913-73C5-D2B7-F9A5-A1339966BC5F}"/>
          </ac:picMkLst>
        </pc:picChg>
      </pc:sldChg>
      <pc:sldChg chg="modSp new mod">
        <pc:chgData name="Abels, Patrick" userId="ba666de4-0d21-43a6-8e66-51a18aae1b4a" providerId="ADAL" clId="{DF9EA154-5116-476D-8EB8-B39978C56247}" dt="2024-04-03T02:00:21.629" v="636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DF9EA154-5116-476D-8EB8-B39978C56247}" dt="2024-04-03T02:00:21.629" v="636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addSp modSp new mod">
        <pc:chgData name="Abels, Patrick" userId="ba666de4-0d21-43a6-8e66-51a18aae1b4a" providerId="ADAL" clId="{DF9EA154-5116-476D-8EB8-B39978C56247}" dt="2024-04-03T02:00:13.426" v="631" actId="1076"/>
        <pc:sldMkLst>
          <pc:docMk/>
          <pc:sldMk cId="3358983006" sldId="305"/>
        </pc:sldMkLst>
        <pc:spChg chg="mod">
          <ac:chgData name="Abels, Patrick" userId="ba666de4-0d21-43a6-8e66-51a18aae1b4a" providerId="ADAL" clId="{DF9EA154-5116-476D-8EB8-B39978C56247}" dt="2024-04-03T02:00:00.006" v="629" actId="207"/>
          <ac:spMkLst>
            <pc:docMk/>
            <pc:sldMk cId="3358983006" sldId="305"/>
            <ac:spMk id="2" creationId="{2990A55F-57D0-5F13-873C-EC6A5D011C2D}"/>
          </ac:spMkLst>
        </pc:spChg>
        <pc:picChg chg="add mod">
          <ac:chgData name="Abels, Patrick" userId="ba666de4-0d21-43a6-8e66-51a18aae1b4a" providerId="ADAL" clId="{DF9EA154-5116-476D-8EB8-B39978C56247}" dt="2024-04-03T02:00:13.426" v="631" actId="1076"/>
          <ac:picMkLst>
            <pc:docMk/>
            <pc:sldMk cId="3358983006" sldId="305"/>
            <ac:picMk id="3" creationId="{88A95DC9-7617-B7D7-E22D-17F3F915DBEA}"/>
          </ac:picMkLst>
        </pc:picChg>
      </pc:sldChg>
      <pc:sldChg chg="addSp delSp modSp new mod modAnim">
        <pc:chgData name="Abels, Patrick" userId="ba666de4-0d21-43a6-8e66-51a18aae1b4a" providerId="ADAL" clId="{DF9EA154-5116-476D-8EB8-B39978C56247}" dt="2024-04-03T02:18:10.292" v="796"/>
        <pc:sldMkLst>
          <pc:docMk/>
          <pc:sldMk cId="1934247724" sldId="306"/>
        </pc:sldMkLst>
        <pc:spChg chg="mod">
          <ac:chgData name="Abels, Patrick" userId="ba666de4-0d21-43a6-8e66-51a18aae1b4a" providerId="ADAL" clId="{DF9EA154-5116-476D-8EB8-B39978C56247}" dt="2024-04-03T01:47:36.276" v="300" actId="20577"/>
          <ac:spMkLst>
            <pc:docMk/>
            <pc:sldMk cId="1934247724" sldId="306"/>
            <ac:spMk id="3" creationId="{DC61DCF5-CB1F-A83B-EB91-23017828879D}"/>
          </ac:spMkLst>
        </pc:spChg>
        <pc:spChg chg="mod">
          <ac:chgData name="Abels, Patrick" userId="ba666de4-0d21-43a6-8e66-51a18aae1b4a" providerId="ADAL" clId="{DF9EA154-5116-476D-8EB8-B39978C56247}" dt="2024-04-03T01:51:18.509" v="357" actId="1037"/>
          <ac:spMkLst>
            <pc:docMk/>
            <pc:sldMk cId="1934247724" sldId="306"/>
            <ac:spMk id="6" creationId="{E364D5CA-35B4-BFBE-2B44-B032BAF3F63E}"/>
          </ac:spMkLst>
        </pc:spChg>
        <pc:grpChg chg="add mod">
          <ac:chgData name="Abels, Patrick" userId="ba666de4-0d21-43a6-8e66-51a18aae1b4a" providerId="ADAL" clId="{DF9EA154-5116-476D-8EB8-B39978C56247}" dt="2024-04-03T01:53:10.643" v="373" actId="1076"/>
          <ac:grpSpMkLst>
            <pc:docMk/>
            <pc:sldMk cId="1934247724" sldId="306"/>
            <ac:grpSpMk id="4" creationId="{6F9323C1-594E-CC49-142D-0E25A301487F}"/>
          </ac:grpSpMkLst>
        </pc:grpChg>
        <pc:picChg chg="mod">
          <ac:chgData name="Abels, Patrick" userId="ba666de4-0d21-43a6-8e66-51a18aae1b4a" providerId="ADAL" clId="{DF9EA154-5116-476D-8EB8-B39978C56247}" dt="2024-04-03T01:51:18.509" v="357" actId="1037"/>
          <ac:picMkLst>
            <pc:docMk/>
            <pc:sldMk cId="1934247724" sldId="306"/>
            <ac:picMk id="5" creationId="{A974F009-D7DB-AFF1-8E28-5E59AF8CF58B}"/>
          </ac:picMkLst>
        </pc:picChg>
        <pc:picChg chg="add mod">
          <ac:chgData name="Abels, Patrick" userId="ba666de4-0d21-43a6-8e66-51a18aae1b4a" providerId="ADAL" clId="{DF9EA154-5116-476D-8EB8-B39978C56247}" dt="2024-04-03T01:53:18.373" v="375" actId="1076"/>
          <ac:picMkLst>
            <pc:docMk/>
            <pc:sldMk cId="1934247724" sldId="306"/>
            <ac:picMk id="7" creationId="{F4109FB6-6404-23F6-D1D9-448160C91317}"/>
          </ac:picMkLst>
        </pc:picChg>
        <pc:picChg chg="add mod">
          <ac:chgData name="Abels, Patrick" userId="ba666de4-0d21-43a6-8e66-51a18aae1b4a" providerId="ADAL" clId="{DF9EA154-5116-476D-8EB8-B39978C56247}" dt="2024-04-03T01:53:08.543" v="372" actId="1076"/>
          <ac:picMkLst>
            <pc:docMk/>
            <pc:sldMk cId="1934247724" sldId="306"/>
            <ac:picMk id="8" creationId="{C6336664-43EB-CE12-4FF0-8AF6B69AEB78}"/>
          </ac:picMkLst>
        </pc:picChg>
        <pc:picChg chg="add del mod">
          <ac:chgData name="Abels, Patrick" userId="ba666de4-0d21-43a6-8e66-51a18aae1b4a" providerId="ADAL" clId="{DF9EA154-5116-476D-8EB8-B39978C56247}" dt="2024-04-03T01:49:48.863" v="311" actId="478"/>
          <ac:picMkLst>
            <pc:docMk/>
            <pc:sldMk cId="1934247724" sldId="306"/>
            <ac:picMk id="1026" creationId="{3CB2D984-5290-C9E3-0E99-2B5842509B60}"/>
          </ac:picMkLst>
        </pc:picChg>
        <pc:picChg chg="add mod">
          <ac:chgData name="Abels, Patrick" userId="ba666de4-0d21-43a6-8e66-51a18aae1b4a" providerId="ADAL" clId="{DF9EA154-5116-476D-8EB8-B39978C56247}" dt="2024-04-03T01:53:05.735" v="371" actId="1076"/>
          <ac:picMkLst>
            <pc:docMk/>
            <pc:sldMk cId="1934247724" sldId="306"/>
            <ac:picMk id="1028" creationId="{C1DE6F87-4860-F331-ADE9-A39B6657E178}"/>
          </ac:picMkLst>
        </pc:picChg>
        <pc:picChg chg="add mod">
          <ac:chgData name="Abels, Patrick" userId="ba666de4-0d21-43a6-8e66-51a18aae1b4a" providerId="ADAL" clId="{DF9EA154-5116-476D-8EB8-B39978C56247}" dt="2024-04-03T01:53:16.264" v="374" actId="1076"/>
          <ac:picMkLst>
            <pc:docMk/>
            <pc:sldMk cId="1934247724" sldId="306"/>
            <ac:picMk id="1030" creationId="{42F8127D-2218-DE60-5ED1-E1E6F038D8AA}"/>
          </ac:picMkLst>
        </pc:picChg>
      </pc:sldChg>
      <pc:sldChg chg="new del">
        <pc:chgData name="Abels, Patrick" userId="ba666de4-0d21-43a6-8e66-51a18aae1b4a" providerId="ADAL" clId="{DF9EA154-5116-476D-8EB8-B39978C56247}" dt="2024-04-03T10:56:11.830" v="817" actId="47"/>
        <pc:sldMkLst>
          <pc:docMk/>
          <pc:sldMk cId="2231504061" sldId="307"/>
        </pc:sldMkLst>
      </pc:sldChg>
      <pc:sldMasterChg chg="addSldLayout modSldLayout">
        <pc:chgData name="Abels, Patrick" userId="ba666de4-0d21-43a6-8e66-51a18aae1b4a" providerId="ADAL" clId="{DF9EA154-5116-476D-8EB8-B39978C56247}" dt="2024-04-03T01:47:00.192" v="261" actId="404"/>
        <pc:sldMasterMkLst>
          <pc:docMk/>
          <pc:sldMasterMk cId="1610205472" sldId="2147483671"/>
        </pc:sldMasterMkLst>
        <pc:sldLayoutChg chg="addSp delSp modSp add mod">
          <pc:chgData name="Abels, Patrick" userId="ba666de4-0d21-43a6-8e66-51a18aae1b4a" providerId="ADAL" clId="{DF9EA154-5116-476D-8EB8-B39978C56247}" dt="2024-04-03T01:47:00.192" v="261" actId="404"/>
          <pc:sldLayoutMkLst>
            <pc:docMk/>
            <pc:sldMasterMk cId="1610205472" sldId="2147483671"/>
            <pc:sldLayoutMk cId="4163331159" sldId="2147483685"/>
          </pc:sldLayoutMkLst>
          <pc:spChg chg="add del">
            <ac:chgData name="Abels, Patrick" userId="ba666de4-0d21-43a6-8e66-51a18aae1b4a" providerId="ADAL" clId="{DF9EA154-5116-476D-8EB8-B39978C56247}" dt="2024-04-03T01:45:56.394" v="239" actId="11529"/>
            <ac:spMkLst>
              <pc:docMk/>
              <pc:sldMasterMk cId="1610205472" sldId="2147483671"/>
              <pc:sldLayoutMk cId="4163331159" sldId="2147483685"/>
              <ac:spMk id="2" creationId="{73526B4D-FBF2-FBBA-4522-FCEAC8BFF789}"/>
            </ac:spMkLst>
          </pc:spChg>
          <pc:spChg chg="add mod">
            <ac:chgData name="Abels, Patrick" userId="ba666de4-0d21-43a6-8e66-51a18aae1b4a" providerId="ADAL" clId="{DF9EA154-5116-476D-8EB8-B39978C56247}" dt="2024-04-03T01:46:39.560" v="259" actId="404"/>
            <ac:spMkLst>
              <pc:docMk/>
              <pc:sldMasterMk cId="1610205472" sldId="2147483671"/>
              <pc:sldLayoutMk cId="4163331159" sldId="2147483685"/>
              <ac:spMk id="3" creationId="{DE0E9B06-1DFC-5243-A9D6-EE869AC3CF1B}"/>
            </ac:spMkLst>
          </pc:spChg>
          <pc:spChg chg="mod">
            <ac:chgData name="Abels, Patrick" userId="ba666de4-0d21-43a6-8e66-51a18aae1b4a" providerId="ADAL" clId="{DF9EA154-5116-476D-8EB8-B39978C56247}" dt="2024-04-03T01:47:00.192" v="261" actId="404"/>
            <ac:spMkLst>
              <pc:docMk/>
              <pc:sldMasterMk cId="1610205472" sldId="2147483671"/>
              <pc:sldLayoutMk cId="4163331159" sldId="2147483685"/>
              <ac:spMk id="8" creationId="{EEA51075-EC79-4DDA-91ED-645C6E44ABC7}"/>
            </ac:spMkLst>
          </pc:spChg>
        </pc:sldLayoutChg>
      </pc:sldMasterChg>
    </pc:docChg>
  </pc:docChgLst>
  <pc:docChgLst>
    <pc:chgData name="Abels, Patrick" userId="ba666de4-0d21-43a6-8e66-51a18aae1b4a" providerId="ADAL" clId="{AF533248-37FC-4555-9221-8C66C7271A49}"/>
    <pc:docChg chg="undo custSel addSld delSld modSld">
      <pc:chgData name="Abels, Patrick" userId="ba666de4-0d21-43a6-8e66-51a18aae1b4a" providerId="ADAL" clId="{AF533248-37FC-4555-9221-8C66C7271A49}" dt="2024-07-25T22:30:19.322" v="1047" actId="20577"/>
      <pc:docMkLst>
        <pc:docMk/>
      </pc:docMkLst>
      <pc:sldChg chg="modSp mod">
        <pc:chgData name="Abels, Patrick" userId="ba666de4-0d21-43a6-8e66-51a18aae1b4a" providerId="ADAL" clId="{AF533248-37FC-4555-9221-8C66C7271A49}" dt="2024-07-25T22:30:19.322" v="1047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AF533248-37FC-4555-9221-8C66C7271A49}" dt="2024-07-25T22:30:19.322" v="1047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AF533248-37FC-4555-9221-8C66C7271A49}" dt="2024-07-25T22:30:13.451" v="1038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AF533248-37FC-4555-9221-8C66C7271A49}" dt="2024-07-25T22:30:13.451" v="1038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AF533248-37FC-4555-9221-8C66C7271A49}" dt="2024-07-25T21:45:53.150" v="36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AF533248-37FC-4555-9221-8C66C7271A49}" dt="2024-07-25T21:45:53.150" v="36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addSp delSp modSp mod">
        <pc:chgData name="Abels, Patrick" userId="ba666de4-0d21-43a6-8e66-51a18aae1b4a" providerId="ADAL" clId="{AF533248-37FC-4555-9221-8C66C7271A49}" dt="2024-07-25T22:17:46.898" v="595" actId="115"/>
        <pc:sldMkLst>
          <pc:docMk/>
          <pc:sldMk cId="6422617" sldId="306"/>
        </pc:sldMkLst>
        <pc:spChg chg="mod">
          <ac:chgData name="Abels, Patrick" userId="ba666de4-0d21-43a6-8e66-51a18aae1b4a" providerId="ADAL" clId="{AF533248-37FC-4555-9221-8C66C7271A49}" dt="2024-07-25T22:16:15.335" v="553" actId="113"/>
          <ac:spMkLst>
            <pc:docMk/>
            <pc:sldMk cId="6422617" sldId="306"/>
            <ac:spMk id="2" creationId="{EB1B8023-2CA0-67FD-D1BC-C81AC6DD0C8C}"/>
          </ac:spMkLst>
        </pc:spChg>
        <pc:spChg chg="mod">
          <ac:chgData name="Abels, Patrick" userId="ba666de4-0d21-43a6-8e66-51a18aae1b4a" providerId="ADAL" clId="{AF533248-37FC-4555-9221-8C66C7271A49}" dt="2024-07-25T21:51:37.293" v="49" actId="20577"/>
          <ac:spMkLst>
            <pc:docMk/>
            <pc:sldMk cId="6422617" sldId="306"/>
            <ac:spMk id="3" creationId="{DCA64350-BA55-E4BA-57EB-63E4134B0B1F}"/>
          </ac:spMkLst>
        </pc:spChg>
        <pc:spChg chg="add mod">
          <ac:chgData name="Abels, Patrick" userId="ba666de4-0d21-43a6-8e66-51a18aae1b4a" providerId="ADAL" clId="{AF533248-37FC-4555-9221-8C66C7271A49}" dt="2024-07-25T22:17:46.898" v="595" actId="115"/>
          <ac:spMkLst>
            <pc:docMk/>
            <pc:sldMk cId="6422617" sldId="306"/>
            <ac:spMk id="4" creationId="{8F1591AA-DB38-3516-2DC6-CA7D6CEB90FE}"/>
          </ac:spMkLst>
        </pc:spChg>
        <pc:spChg chg="add mod topLvl">
          <ac:chgData name="Abels, Patrick" userId="ba666de4-0d21-43a6-8e66-51a18aae1b4a" providerId="ADAL" clId="{AF533248-37FC-4555-9221-8C66C7271A49}" dt="2024-07-25T22:08:50.897" v="435" actId="164"/>
          <ac:spMkLst>
            <pc:docMk/>
            <pc:sldMk cId="6422617" sldId="306"/>
            <ac:spMk id="15" creationId="{341DFC0C-5834-9959-27A7-08FB914E6244}"/>
          </ac:spMkLst>
        </pc:spChg>
        <pc:spChg chg="add mod ord topLvl">
          <ac:chgData name="Abels, Patrick" userId="ba666de4-0d21-43a6-8e66-51a18aae1b4a" providerId="ADAL" clId="{AF533248-37FC-4555-9221-8C66C7271A49}" dt="2024-07-25T22:08:50.897" v="435" actId="164"/>
          <ac:spMkLst>
            <pc:docMk/>
            <pc:sldMk cId="6422617" sldId="306"/>
            <ac:spMk id="17" creationId="{85B793AB-E265-9341-A04D-0E54D5B4C3DD}"/>
          </ac:spMkLst>
        </pc:spChg>
        <pc:grpChg chg="add del mod">
          <ac:chgData name="Abels, Patrick" userId="ba666de4-0d21-43a6-8e66-51a18aae1b4a" providerId="ADAL" clId="{AF533248-37FC-4555-9221-8C66C7271A49}" dt="2024-07-25T22:08:14.617" v="408" actId="165"/>
          <ac:grpSpMkLst>
            <pc:docMk/>
            <pc:sldMk cId="6422617" sldId="306"/>
            <ac:grpSpMk id="18" creationId="{C81A65E9-9E4D-E5BD-4FE9-8217C936A948}"/>
          </ac:grpSpMkLst>
        </pc:grpChg>
        <pc:grpChg chg="add mod">
          <ac:chgData name="Abels, Patrick" userId="ba666de4-0d21-43a6-8e66-51a18aae1b4a" providerId="ADAL" clId="{AF533248-37FC-4555-9221-8C66C7271A49}" dt="2024-07-25T22:08:56.122" v="436" actId="1076"/>
          <ac:grpSpMkLst>
            <pc:docMk/>
            <pc:sldMk cId="6422617" sldId="306"/>
            <ac:grpSpMk id="19" creationId="{EEE9C8E9-2DE8-3BBF-FB03-27A9E10BBDAC}"/>
          </ac:grpSpMkLst>
        </pc:grpChg>
        <pc:picChg chg="del">
          <ac:chgData name="Abels, Patrick" userId="ba666de4-0d21-43a6-8e66-51a18aae1b4a" providerId="ADAL" clId="{AF533248-37FC-4555-9221-8C66C7271A49}" dt="2024-07-25T21:45:34.237" v="9" actId="478"/>
          <ac:picMkLst>
            <pc:docMk/>
            <pc:sldMk cId="6422617" sldId="306"/>
            <ac:picMk id="5" creationId="{E49316B0-418C-DEEE-7113-61B9815CA3C9}"/>
          </ac:picMkLst>
        </pc:picChg>
        <pc:picChg chg="add del mod">
          <ac:chgData name="Abels, Patrick" userId="ba666de4-0d21-43a6-8e66-51a18aae1b4a" providerId="ADAL" clId="{AF533248-37FC-4555-9221-8C66C7271A49}" dt="2024-07-25T21:53:51.857" v="90" actId="478"/>
          <ac:picMkLst>
            <pc:docMk/>
            <pc:sldMk cId="6422617" sldId="306"/>
            <ac:picMk id="7" creationId="{21C4F18E-01D9-B2A8-7F1B-1D921CAFFA43}"/>
          </ac:picMkLst>
        </pc:picChg>
        <pc:picChg chg="add mod">
          <ac:chgData name="Abels, Patrick" userId="ba666de4-0d21-43a6-8e66-51a18aae1b4a" providerId="ADAL" clId="{AF533248-37FC-4555-9221-8C66C7271A49}" dt="2024-07-25T22:00:01.513" v="314" actId="1076"/>
          <ac:picMkLst>
            <pc:docMk/>
            <pc:sldMk cId="6422617" sldId="306"/>
            <ac:picMk id="9" creationId="{B9ED69E2-FE03-7E36-BE88-A8CF420C2F06}"/>
          </ac:picMkLst>
        </pc:picChg>
        <pc:picChg chg="add mod ord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1" creationId="{AD918627-1773-4D6D-4F8F-581AF66957A4}"/>
          </ac:picMkLst>
        </pc:picChg>
        <pc:picChg chg="add mod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2" creationId="{BB205ECE-5127-0823-B2D0-00A79436D805}"/>
          </ac:picMkLst>
        </pc:picChg>
        <pc:picChg chg="add mod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3" creationId="{B2C42DDE-E6D3-4F9D-C9E9-B1CD7FBF6B56}"/>
          </ac:picMkLst>
        </pc:picChg>
        <pc:picChg chg="add mod topLvl modCrop">
          <ac:chgData name="Abels, Patrick" userId="ba666de4-0d21-43a6-8e66-51a18aae1b4a" providerId="ADAL" clId="{AF533248-37FC-4555-9221-8C66C7271A49}" dt="2024-07-25T22:08:50.897" v="435" actId="164"/>
          <ac:picMkLst>
            <pc:docMk/>
            <pc:sldMk cId="6422617" sldId="306"/>
            <ac:picMk id="14" creationId="{FBB7388B-F7FE-0D41-1915-27002F883B04}"/>
          </ac:picMkLst>
        </pc:picChg>
        <pc:picChg chg="add del mod modCrop">
          <ac:chgData name="Abels, Patrick" userId="ba666de4-0d21-43a6-8e66-51a18aae1b4a" providerId="ADAL" clId="{AF533248-37FC-4555-9221-8C66C7271A49}" dt="2024-07-25T22:06:00.731" v="362" actId="478"/>
          <ac:picMkLst>
            <pc:docMk/>
            <pc:sldMk cId="6422617" sldId="306"/>
            <ac:picMk id="16" creationId="{983DC025-F5E1-DDC3-242F-4425D6E0F67C}"/>
          </ac:picMkLst>
        </pc:picChg>
      </pc:sldChg>
      <pc:sldChg chg="delSp modSp mod">
        <pc:chgData name="Abels, Patrick" userId="ba666de4-0d21-43a6-8e66-51a18aae1b4a" providerId="ADAL" clId="{AF533248-37FC-4555-9221-8C66C7271A49}" dt="2024-07-25T22:30:05.211" v="1029" actId="20577"/>
        <pc:sldMkLst>
          <pc:docMk/>
          <pc:sldMk cId="2454186813" sldId="307"/>
        </pc:sldMkLst>
        <pc:spChg chg="mod">
          <ac:chgData name="Abels, Patrick" userId="ba666de4-0d21-43a6-8e66-51a18aae1b4a" providerId="ADAL" clId="{AF533248-37FC-4555-9221-8C66C7271A49}" dt="2024-07-25T22:30:05.211" v="1029" actId="20577"/>
          <ac:spMkLst>
            <pc:docMk/>
            <pc:sldMk cId="2454186813" sldId="307"/>
            <ac:spMk id="2" creationId="{07E65ADA-C927-8807-810A-3A4C04E45A79}"/>
          </ac:spMkLst>
        </pc:spChg>
        <pc:picChg chg="del mod">
          <ac:chgData name="Abels, Patrick" userId="ba666de4-0d21-43a6-8e66-51a18aae1b4a" providerId="ADAL" clId="{AF533248-37FC-4555-9221-8C66C7271A49}" dt="2024-07-25T21:45:41.992" v="20" actId="478"/>
          <ac:picMkLst>
            <pc:docMk/>
            <pc:sldMk cId="2454186813" sldId="307"/>
            <ac:picMk id="5" creationId="{6A74817A-CA69-FEDD-D38F-C7B42444248E}"/>
          </ac:picMkLst>
        </pc:picChg>
      </pc:sldChg>
      <pc:sldChg chg="addSp delSp modSp new mod">
        <pc:chgData name="Abels, Patrick" userId="ba666de4-0d21-43a6-8e66-51a18aae1b4a" providerId="ADAL" clId="{AF533248-37FC-4555-9221-8C66C7271A49}" dt="2024-07-25T22:17:34.245" v="582" actId="115"/>
        <pc:sldMkLst>
          <pc:docMk/>
          <pc:sldMk cId="731887702" sldId="308"/>
        </pc:sldMkLst>
        <pc:spChg chg="del">
          <ac:chgData name="Abels, Patrick" userId="ba666de4-0d21-43a6-8e66-51a18aae1b4a" providerId="ADAL" clId="{AF533248-37FC-4555-9221-8C66C7271A49}" dt="2024-07-25T22:12:05" v="483" actId="478"/>
          <ac:spMkLst>
            <pc:docMk/>
            <pc:sldMk cId="731887702" sldId="308"/>
            <ac:spMk id="2" creationId="{C832480D-4F67-527D-65CE-84096DB30D3A}"/>
          </ac:spMkLst>
        </pc:spChg>
        <pc:spChg chg="mod">
          <ac:chgData name="Abels, Patrick" userId="ba666de4-0d21-43a6-8e66-51a18aae1b4a" providerId="ADAL" clId="{AF533248-37FC-4555-9221-8C66C7271A49}" dt="2024-07-25T22:11:04.178" v="462" actId="20577"/>
          <ac:spMkLst>
            <pc:docMk/>
            <pc:sldMk cId="731887702" sldId="308"/>
            <ac:spMk id="3" creationId="{AB2F560D-86ED-A052-24BE-A9FAA9D1529D}"/>
          </ac:spMkLst>
        </pc:spChg>
        <pc:spChg chg="add mod">
          <ac:chgData name="Abels, Patrick" userId="ba666de4-0d21-43a6-8e66-51a18aae1b4a" providerId="ADAL" clId="{AF533248-37FC-4555-9221-8C66C7271A49}" dt="2024-07-25T22:17:34.245" v="582" actId="115"/>
          <ac:spMkLst>
            <pc:docMk/>
            <pc:sldMk cId="731887702" sldId="308"/>
            <ac:spMk id="8" creationId="{39ECDC5B-C51D-453E-BE2E-36DA69378003}"/>
          </ac:spMkLst>
        </pc:spChg>
        <pc:spChg chg="add mod">
          <ac:chgData name="Abels, Patrick" userId="ba666de4-0d21-43a6-8e66-51a18aae1b4a" providerId="ADAL" clId="{AF533248-37FC-4555-9221-8C66C7271A49}" dt="2024-07-25T22:16:33.338" v="556" actId="14100"/>
          <ac:spMkLst>
            <pc:docMk/>
            <pc:sldMk cId="731887702" sldId="308"/>
            <ac:spMk id="13" creationId="{42FB9B10-3FAE-0623-D428-3A9155CA6A57}"/>
          </ac:spMkLst>
        </pc:spChg>
        <pc:spChg chg="add mod">
          <ac:chgData name="Abels, Patrick" userId="ba666de4-0d21-43a6-8e66-51a18aae1b4a" providerId="ADAL" clId="{AF533248-37FC-4555-9221-8C66C7271A49}" dt="2024-07-25T22:16:30.309" v="555" actId="122"/>
          <ac:spMkLst>
            <pc:docMk/>
            <pc:sldMk cId="731887702" sldId="308"/>
            <ac:spMk id="14" creationId="{E4505864-1C91-08DD-9855-A1C9DF10A014}"/>
          </ac:spMkLst>
        </pc:spChg>
        <pc:picChg chg="add del">
          <ac:chgData name="Abels, Patrick" userId="ba666de4-0d21-43a6-8e66-51a18aae1b4a" providerId="ADAL" clId="{AF533248-37FC-4555-9221-8C66C7271A49}" dt="2024-07-25T22:11:16.765" v="464" actId="478"/>
          <ac:picMkLst>
            <pc:docMk/>
            <pc:sldMk cId="731887702" sldId="308"/>
            <ac:picMk id="5" creationId="{705974F1-35DD-A741-5CFD-0310A81CE666}"/>
          </ac:picMkLst>
        </pc:picChg>
        <pc:picChg chg="add mod modCrop">
          <ac:chgData name="Abels, Patrick" userId="ba666de4-0d21-43a6-8e66-51a18aae1b4a" providerId="ADAL" clId="{AF533248-37FC-4555-9221-8C66C7271A49}" dt="2024-07-25T22:15:13.545" v="543" actId="1076"/>
          <ac:picMkLst>
            <pc:docMk/>
            <pc:sldMk cId="731887702" sldId="308"/>
            <ac:picMk id="7" creationId="{DBC8556D-30FF-675B-15AF-C3DD52EB7C78}"/>
          </ac:picMkLst>
        </pc:picChg>
        <pc:picChg chg="add mod">
          <ac:chgData name="Abels, Patrick" userId="ba666de4-0d21-43a6-8e66-51a18aae1b4a" providerId="ADAL" clId="{AF533248-37FC-4555-9221-8C66C7271A49}" dt="2024-07-25T22:15:23.211" v="544" actId="1076"/>
          <ac:picMkLst>
            <pc:docMk/>
            <pc:sldMk cId="731887702" sldId="308"/>
            <ac:picMk id="10" creationId="{685065D0-350C-9016-10CD-8AE6FDD7783D}"/>
          </ac:picMkLst>
        </pc:picChg>
        <pc:picChg chg="add mod">
          <ac:chgData name="Abels, Patrick" userId="ba666de4-0d21-43a6-8e66-51a18aae1b4a" providerId="ADAL" clId="{AF533248-37FC-4555-9221-8C66C7271A49}" dt="2024-07-25T22:15:23.211" v="544" actId="1076"/>
          <ac:picMkLst>
            <pc:docMk/>
            <pc:sldMk cId="731887702" sldId="308"/>
            <ac:picMk id="12" creationId="{2ADA523D-47E6-99DF-7B62-057F1C3C7C92}"/>
          </ac:picMkLst>
        </pc:picChg>
      </pc:sldChg>
      <pc:sldChg chg="delSp add del mod">
        <pc:chgData name="Abels, Patrick" userId="ba666de4-0d21-43a6-8e66-51a18aae1b4a" providerId="ADAL" clId="{AF533248-37FC-4555-9221-8C66C7271A49}" dt="2024-07-25T22:10:55.320" v="439" actId="47"/>
        <pc:sldMkLst>
          <pc:docMk/>
          <pc:sldMk cId="1235420400" sldId="308"/>
        </pc:sldMkLst>
        <pc:spChg chg="del">
          <ac:chgData name="Abels, Patrick" userId="ba666de4-0d21-43a6-8e66-51a18aae1b4a" providerId="ADAL" clId="{AF533248-37FC-4555-9221-8C66C7271A49}" dt="2024-07-25T22:10:52.145" v="438" actId="478"/>
          <ac:spMkLst>
            <pc:docMk/>
            <pc:sldMk cId="1235420400" sldId="308"/>
            <ac:spMk id="4" creationId="{8F1591AA-DB38-3516-2DC6-CA7D6CEB90FE}"/>
          </ac:spMkLst>
        </pc:spChg>
      </pc:sldChg>
      <pc:sldChg chg="del">
        <pc:chgData name="Abels, Patrick" userId="ba666de4-0d21-43a6-8e66-51a18aae1b4a" providerId="ADAL" clId="{AF533248-37FC-4555-9221-8C66C7271A49}" dt="2024-07-25T21:45:43.198" v="21" actId="47"/>
        <pc:sldMkLst>
          <pc:docMk/>
          <pc:sldMk cId="2646014470" sldId="308"/>
        </pc:sldMkLst>
      </pc:sldChg>
      <pc:sldChg chg="addSp modSp new mod">
        <pc:chgData name="Abels, Patrick" userId="ba666de4-0d21-43a6-8e66-51a18aae1b4a" providerId="ADAL" clId="{AF533248-37FC-4555-9221-8C66C7271A49}" dt="2024-07-25T22:25:29.789" v="788" actId="20577"/>
        <pc:sldMkLst>
          <pc:docMk/>
          <pc:sldMk cId="2045506360" sldId="309"/>
        </pc:sldMkLst>
        <pc:spChg chg="mod">
          <ac:chgData name="Abels, Patrick" userId="ba666de4-0d21-43a6-8e66-51a18aae1b4a" providerId="ADAL" clId="{AF533248-37FC-4555-9221-8C66C7271A49}" dt="2024-07-25T22:25:29.789" v="788" actId="20577"/>
          <ac:spMkLst>
            <pc:docMk/>
            <pc:sldMk cId="2045506360" sldId="309"/>
            <ac:spMk id="2" creationId="{CC1EC9A6-DC4D-FF0E-8F4B-E9D1D0CAE362}"/>
          </ac:spMkLst>
        </pc:spChg>
        <pc:spChg chg="mod">
          <ac:chgData name="Abels, Patrick" userId="ba666de4-0d21-43a6-8e66-51a18aae1b4a" providerId="ADAL" clId="{AF533248-37FC-4555-9221-8C66C7271A49}" dt="2024-07-25T22:18:04.711" v="614" actId="20577"/>
          <ac:spMkLst>
            <pc:docMk/>
            <pc:sldMk cId="2045506360" sldId="309"/>
            <ac:spMk id="3" creationId="{92520751-EE41-B8A8-4DC5-C3F9A6320673}"/>
          </ac:spMkLst>
        </pc:spChg>
        <pc:spChg chg="add mod">
          <ac:chgData name="Abels, Patrick" userId="ba666de4-0d21-43a6-8e66-51a18aae1b4a" providerId="ADAL" clId="{AF533248-37FC-4555-9221-8C66C7271A49}" dt="2024-07-25T22:18:23.099" v="626" actId="20577"/>
          <ac:spMkLst>
            <pc:docMk/>
            <pc:sldMk cId="2045506360" sldId="309"/>
            <ac:spMk id="4" creationId="{A0F7D71C-80B1-2DAF-4636-0A8E852E3207}"/>
          </ac:spMkLst>
        </pc:spChg>
      </pc:sldChg>
      <pc:sldChg chg="modSp add mod">
        <pc:chgData name="Abels, Patrick" userId="ba666de4-0d21-43a6-8e66-51a18aae1b4a" providerId="ADAL" clId="{AF533248-37FC-4555-9221-8C66C7271A49}" dt="2024-07-25T22:28:44.607" v="979" actId="207"/>
        <pc:sldMkLst>
          <pc:docMk/>
          <pc:sldMk cId="1103469846" sldId="310"/>
        </pc:sldMkLst>
        <pc:spChg chg="mod">
          <ac:chgData name="Abels, Patrick" userId="ba666de4-0d21-43a6-8e66-51a18aae1b4a" providerId="ADAL" clId="{AF533248-37FC-4555-9221-8C66C7271A49}" dt="2024-07-25T22:28:44.607" v="979" actId="207"/>
          <ac:spMkLst>
            <pc:docMk/>
            <pc:sldMk cId="1103469846" sldId="310"/>
            <ac:spMk id="2" creationId="{CC1EC9A6-DC4D-FF0E-8F4B-E9D1D0CAE362}"/>
          </ac:spMkLst>
        </pc:spChg>
      </pc:sldChg>
    </pc:docChg>
  </pc:docChgLst>
  <pc:docChgLst>
    <pc:chgData name="Abels, Patrick" userId="ba666de4-0d21-43a6-8e66-51a18aae1b4a" providerId="ADAL" clId="{54176FF9-95E6-4794-B806-5DDB49ECD278}"/>
    <pc:docChg chg="undo custSel addSld delSld modSld sldOrd modMainMaster">
      <pc:chgData name="Abels, Patrick" userId="ba666de4-0d21-43a6-8e66-51a18aae1b4a" providerId="ADAL" clId="{54176FF9-95E6-4794-B806-5DDB49ECD278}" dt="2024-07-24T11:53:00.253" v="3937" actId="164"/>
      <pc:docMkLst>
        <pc:docMk/>
      </pc:docMkLst>
      <pc:sldChg chg="modSp mod">
        <pc:chgData name="Abels, Patrick" userId="ba666de4-0d21-43a6-8e66-51a18aae1b4a" providerId="ADAL" clId="{54176FF9-95E6-4794-B806-5DDB49ECD278}" dt="2024-07-24T08:13:21.327" v="17" actId="207"/>
        <pc:sldMkLst>
          <pc:docMk/>
          <pc:sldMk cId="3348838403" sldId="294"/>
        </pc:sldMkLst>
        <pc:spChg chg="mod">
          <ac:chgData name="Abels, Patrick" userId="ba666de4-0d21-43a6-8e66-51a18aae1b4a" providerId="ADAL" clId="{54176FF9-95E6-4794-B806-5DDB49ECD278}" dt="2024-07-24T08:13:21.327" v="17" actId="20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54176FF9-95E6-4794-B806-5DDB49ECD278}" dt="2024-07-24T08:13:45.121" v="54" actId="20577"/>
        <pc:sldMkLst>
          <pc:docMk/>
          <pc:sldMk cId="4259948035" sldId="304"/>
        </pc:sldMkLst>
        <pc:spChg chg="mod">
          <ac:chgData name="Abels, Patrick" userId="ba666de4-0d21-43a6-8e66-51a18aae1b4a" providerId="ADAL" clId="{54176FF9-95E6-4794-B806-5DDB49ECD278}" dt="2024-07-24T08:13:45.121" v="54" actId="20577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54176FF9-95E6-4794-B806-5DDB49ECD278}" dt="2024-07-24T10:27:41.299" v="2219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54176FF9-95E6-4794-B806-5DDB49ECD278}" dt="2024-07-24T10:27:41.299" v="2219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addSp delSp modSp mod">
        <pc:chgData name="Abels, Patrick" userId="ba666de4-0d21-43a6-8e66-51a18aae1b4a" providerId="ADAL" clId="{54176FF9-95E6-4794-B806-5DDB49ECD278}" dt="2024-07-24T10:31:51.100" v="2258" actId="14100"/>
        <pc:sldMkLst>
          <pc:docMk/>
          <pc:sldMk cId="1934247724" sldId="306"/>
        </pc:sldMkLst>
        <pc:spChg chg="mod">
          <ac:chgData name="Abels, Patrick" userId="ba666de4-0d21-43a6-8e66-51a18aae1b4a" providerId="ADAL" clId="{54176FF9-95E6-4794-B806-5DDB49ECD278}" dt="2024-07-24T10:31:51.100" v="2258" actId="14100"/>
          <ac:spMkLst>
            <pc:docMk/>
            <pc:sldMk cId="1934247724" sldId="306"/>
            <ac:spMk id="2" creationId="{9551B581-5D0C-349A-7D09-2EF98C39A468}"/>
          </ac:spMkLst>
        </pc:spChg>
        <pc:spChg chg="mod">
          <ac:chgData name="Abels, Patrick" userId="ba666de4-0d21-43a6-8e66-51a18aae1b4a" providerId="ADAL" clId="{54176FF9-95E6-4794-B806-5DDB49ECD278}" dt="2024-07-24T09:24:19.285" v="468" actId="20577"/>
          <ac:spMkLst>
            <pc:docMk/>
            <pc:sldMk cId="1934247724" sldId="306"/>
            <ac:spMk id="3" creationId="{DC61DCF5-CB1F-A83B-EB91-23017828879D}"/>
          </ac:spMkLst>
        </pc:spChg>
        <pc:grpChg chg="del">
          <ac:chgData name="Abels, Patrick" userId="ba666de4-0d21-43a6-8e66-51a18aae1b4a" providerId="ADAL" clId="{54176FF9-95E6-4794-B806-5DDB49ECD278}" dt="2024-07-24T08:13:35.803" v="38" actId="478"/>
          <ac:grpSpMkLst>
            <pc:docMk/>
            <pc:sldMk cId="1934247724" sldId="306"/>
            <ac:grpSpMk id="4" creationId="{6F9323C1-594E-CC49-142D-0E25A301487F}"/>
          </ac:grpSpMkLst>
        </pc:grpChg>
        <pc:picChg chg="add mod">
          <ac:chgData name="Abels, Patrick" userId="ba666de4-0d21-43a6-8e66-51a18aae1b4a" providerId="ADAL" clId="{54176FF9-95E6-4794-B806-5DDB49ECD278}" dt="2024-07-24T10:31:47.284" v="2257" actId="1076"/>
          <ac:picMkLst>
            <pc:docMk/>
            <pc:sldMk cId="1934247724" sldId="306"/>
            <ac:picMk id="7" creationId="{8CD1F628-E669-9497-C7B9-B6C447F8535E}"/>
          </ac:picMkLst>
        </pc:picChg>
        <pc:picChg chg="del">
          <ac:chgData name="Abels, Patrick" userId="ba666de4-0d21-43a6-8e66-51a18aae1b4a" providerId="ADAL" clId="{54176FF9-95E6-4794-B806-5DDB49ECD278}" dt="2024-07-24T08:13:35.803" v="38" actId="478"/>
          <ac:picMkLst>
            <pc:docMk/>
            <pc:sldMk cId="1934247724" sldId="306"/>
            <ac:picMk id="9" creationId="{AFC7FA41-5CE8-C109-2CBD-F89899B37799}"/>
          </ac:picMkLst>
        </pc:picChg>
        <pc:picChg chg="del">
          <ac:chgData name="Abels, Patrick" userId="ba666de4-0d21-43a6-8e66-51a18aae1b4a" providerId="ADAL" clId="{54176FF9-95E6-4794-B806-5DDB49ECD278}" dt="2024-07-24T08:13:35.803" v="38" actId="478"/>
          <ac:picMkLst>
            <pc:docMk/>
            <pc:sldMk cId="1934247724" sldId="306"/>
            <ac:picMk id="10" creationId="{E0D8B9AC-8387-56A6-FCD0-FAB04BC0796C}"/>
          </ac:picMkLst>
        </pc:picChg>
        <pc:cxnChg chg="del">
          <ac:chgData name="Abels, Patrick" userId="ba666de4-0d21-43a6-8e66-51a18aae1b4a" providerId="ADAL" clId="{54176FF9-95E6-4794-B806-5DDB49ECD278}" dt="2024-07-24T08:13:35.803" v="38" actId="478"/>
          <ac:cxnSpMkLst>
            <pc:docMk/>
            <pc:sldMk cId="1934247724" sldId="306"/>
            <ac:cxnSpMk id="12" creationId="{D80E4FEB-3590-07CE-EC8C-FFEB39DC4364}"/>
          </ac:cxnSpMkLst>
        </pc:cxnChg>
        <pc:cxnChg chg="del">
          <ac:chgData name="Abels, Patrick" userId="ba666de4-0d21-43a6-8e66-51a18aae1b4a" providerId="ADAL" clId="{54176FF9-95E6-4794-B806-5DDB49ECD278}" dt="2024-07-24T08:13:35.803" v="38" actId="478"/>
          <ac:cxnSpMkLst>
            <pc:docMk/>
            <pc:sldMk cId="1934247724" sldId="306"/>
            <ac:cxnSpMk id="13" creationId="{180C1CAE-FBB6-3D27-AEDE-52248CA8C08D}"/>
          </ac:cxnSpMkLst>
        </pc:cxnChg>
      </pc:sldChg>
      <pc:sldChg chg="del">
        <pc:chgData name="Abels, Patrick" userId="ba666de4-0d21-43a6-8e66-51a18aae1b4a" providerId="ADAL" clId="{54176FF9-95E6-4794-B806-5DDB49ECD278}" dt="2024-07-24T08:07:29.067" v="0" actId="47"/>
        <pc:sldMkLst>
          <pc:docMk/>
          <pc:sldMk cId="1496135496" sldId="307"/>
        </pc:sldMkLst>
      </pc:sldChg>
      <pc:sldChg chg="addSp modSp new mod">
        <pc:chgData name="Abels, Patrick" userId="ba666de4-0d21-43a6-8e66-51a18aae1b4a" providerId="ADAL" clId="{54176FF9-95E6-4794-B806-5DDB49ECD278}" dt="2024-07-24T11:19:30.200" v="3331" actId="5793"/>
        <pc:sldMkLst>
          <pc:docMk/>
          <pc:sldMk cId="3678361184" sldId="307"/>
        </pc:sldMkLst>
        <pc:spChg chg="mod">
          <ac:chgData name="Abels, Patrick" userId="ba666de4-0d21-43a6-8e66-51a18aae1b4a" providerId="ADAL" clId="{54176FF9-95E6-4794-B806-5DDB49ECD278}" dt="2024-07-24T11:19:30.200" v="3331" actId="5793"/>
          <ac:spMkLst>
            <pc:docMk/>
            <pc:sldMk cId="3678361184" sldId="307"/>
            <ac:spMk id="2" creationId="{3ED07F13-ECB2-F222-1DB0-2A14EDC1E125}"/>
          </ac:spMkLst>
        </pc:spChg>
        <pc:spChg chg="mod">
          <ac:chgData name="Abels, Patrick" userId="ba666de4-0d21-43a6-8e66-51a18aae1b4a" providerId="ADAL" clId="{54176FF9-95E6-4794-B806-5DDB49ECD278}" dt="2024-07-24T09:22:47.410" v="234" actId="20577"/>
          <ac:spMkLst>
            <pc:docMk/>
            <pc:sldMk cId="3678361184" sldId="307"/>
            <ac:spMk id="3" creationId="{24DB8293-53C7-0F10-B8D8-85B5D76C4DC0}"/>
          </ac:spMkLst>
        </pc:spChg>
        <pc:graphicFrameChg chg="add mod modGraphic">
          <ac:chgData name="Abels, Patrick" userId="ba666de4-0d21-43a6-8e66-51a18aae1b4a" providerId="ADAL" clId="{54176FF9-95E6-4794-B806-5DDB49ECD278}" dt="2024-07-24T11:18:48.117" v="3329" actId="572"/>
          <ac:graphicFrameMkLst>
            <pc:docMk/>
            <pc:sldMk cId="3678361184" sldId="307"/>
            <ac:graphicFrameMk id="10" creationId="{C6F1A1DE-5158-2E8D-67FC-1741F6B6ADBF}"/>
          </ac:graphicFrameMkLst>
        </pc:graphicFrameChg>
        <pc:picChg chg="add mod">
          <ac:chgData name="Abels, Patrick" userId="ba666de4-0d21-43a6-8e66-51a18aae1b4a" providerId="ADAL" clId="{54176FF9-95E6-4794-B806-5DDB49ECD278}" dt="2024-07-24T11:17:32.032" v="3313" actId="1076"/>
          <ac:picMkLst>
            <pc:docMk/>
            <pc:sldMk cId="3678361184" sldId="307"/>
            <ac:picMk id="5" creationId="{E7B3DBBF-6507-CB0E-B72A-090A8B883481}"/>
          </ac:picMkLst>
        </pc:picChg>
      </pc:sldChg>
      <pc:sldChg chg="addSp modSp new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3240640036" sldId="308"/>
        </pc:sldMkLst>
        <pc:spChg chg="mod">
          <ac:chgData name="Abels, Patrick" userId="ba666de4-0d21-43a6-8e66-51a18aae1b4a" providerId="ADAL" clId="{54176FF9-95E6-4794-B806-5DDB49ECD278}" dt="2024-07-24T11:19:52.901" v="3332" actId="20577"/>
          <ac:spMkLst>
            <pc:docMk/>
            <pc:sldMk cId="3240640036" sldId="308"/>
            <ac:spMk id="2" creationId="{96118823-5A01-6742-A9A3-B1E25081137E}"/>
          </ac:spMkLst>
        </pc:spChg>
        <pc:spChg chg="mod">
          <ac:chgData name="Abels, Patrick" userId="ba666de4-0d21-43a6-8e66-51a18aae1b4a" providerId="ADAL" clId="{54176FF9-95E6-4794-B806-5DDB49ECD278}" dt="2024-07-24T09:22:49.334" v="235" actId="20577"/>
          <ac:spMkLst>
            <pc:docMk/>
            <pc:sldMk cId="3240640036" sldId="308"/>
            <ac:spMk id="3" creationId="{026A10C6-0864-C249-DC7B-90D8330DB06B}"/>
          </ac:spMkLst>
        </pc:spChg>
        <pc:spChg chg="add mod">
          <ac:chgData name="Abels, Patrick" userId="ba666de4-0d21-43a6-8e66-51a18aae1b4a" providerId="ADAL" clId="{54176FF9-95E6-4794-B806-5DDB49ECD278}" dt="2024-07-24T11:33:44.079" v="3576" actId="20577"/>
          <ac:spMkLst>
            <pc:docMk/>
            <pc:sldMk cId="3240640036" sldId="308"/>
            <ac:spMk id="9" creationId="{691E87DF-9A0A-ADFF-91F6-DDBC8294BEE1}"/>
          </ac:spMkLst>
        </pc:spChg>
        <pc:graphicFrameChg chg="add mod">
          <ac:chgData name="Abels, Patrick" userId="ba666de4-0d21-43a6-8e66-51a18aae1b4a" providerId="ADAL" clId="{54176FF9-95E6-4794-B806-5DDB49ECD278}" dt="2024-07-24T11:19:57.152" v="3334" actId="1076"/>
          <ac:graphicFrameMkLst>
            <pc:docMk/>
            <pc:sldMk cId="3240640036" sldId="308"/>
            <ac:graphicFrameMk id="5" creationId="{79EEEFD2-D68A-55FA-EC0D-5AB10B896C30}"/>
          </ac:graphicFrameMkLst>
        </pc:graphicFrameChg>
        <pc:picChg chg="add mod">
          <ac:chgData name="Abels, Patrick" userId="ba666de4-0d21-43a6-8e66-51a18aae1b4a" providerId="ADAL" clId="{54176FF9-95E6-4794-B806-5DDB49ECD278}" dt="2024-07-24T11:19:57.152" v="3334" actId="1076"/>
          <ac:picMkLst>
            <pc:docMk/>
            <pc:sldMk cId="3240640036" sldId="308"/>
            <ac:picMk id="4" creationId="{D9DE9B27-801A-4FF7-A02E-61F0A86E8B98}"/>
          </ac:picMkLst>
        </pc:picChg>
        <pc:picChg chg="add mod">
          <ac:chgData name="Abels, Patrick" userId="ba666de4-0d21-43a6-8e66-51a18aae1b4a" providerId="ADAL" clId="{54176FF9-95E6-4794-B806-5DDB49ECD278}" dt="2024-07-24T11:27:11.248" v="3443" actId="1076"/>
          <ac:picMkLst>
            <pc:docMk/>
            <pc:sldMk cId="3240640036" sldId="308"/>
            <ac:picMk id="6" creationId="{D24ED2E0-FE6B-AF6E-C487-07AF72DE31E0}"/>
          </ac:picMkLst>
        </pc:picChg>
        <pc:picChg chg="add mod">
          <ac:chgData name="Abels, Patrick" userId="ba666de4-0d21-43a6-8e66-51a18aae1b4a" providerId="ADAL" clId="{54176FF9-95E6-4794-B806-5DDB49ECD278}" dt="2024-07-24T11:26:59.432" v="3437" actId="1076"/>
          <ac:picMkLst>
            <pc:docMk/>
            <pc:sldMk cId="3240640036" sldId="308"/>
            <ac:picMk id="8" creationId="{84710D08-D2B4-3B49-1D1B-EE625E7CDD47}"/>
          </ac:picMkLst>
        </pc:picChg>
      </pc:sldChg>
      <pc:sldChg chg="addSp modSp new mod">
        <pc:chgData name="Abels, Patrick" userId="ba666de4-0d21-43a6-8e66-51a18aae1b4a" providerId="ADAL" clId="{54176FF9-95E6-4794-B806-5DDB49ECD278}" dt="2024-07-24T11:48:22.147" v="3930" actId="1076"/>
        <pc:sldMkLst>
          <pc:docMk/>
          <pc:sldMk cId="3316918673" sldId="309"/>
        </pc:sldMkLst>
        <pc:spChg chg="mod">
          <ac:chgData name="Abels, Patrick" userId="ba666de4-0d21-43a6-8e66-51a18aae1b4a" providerId="ADAL" clId="{54176FF9-95E6-4794-B806-5DDB49ECD278}" dt="2024-07-24T10:28:19.522" v="2220" actId="12"/>
          <ac:spMkLst>
            <pc:docMk/>
            <pc:sldMk cId="3316918673" sldId="309"/>
            <ac:spMk id="2" creationId="{A8C9F056-DF64-56AA-A7E9-CCAE7C33B4CB}"/>
          </ac:spMkLst>
        </pc:spChg>
        <pc:spChg chg="mod">
          <ac:chgData name="Abels, Patrick" userId="ba666de4-0d21-43a6-8e66-51a18aae1b4a" providerId="ADAL" clId="{54176FF9-95E6-4794-B806-5DDB49ECD278}" dt="2024-07-24T09:22:58.104" v="243" actId="20577"/>
          <ac:spMkLst>
            <pc:docMk/>
            <pc:sldMk cId="3316918673" sldId="309"/>
            <ac:spMk id="3" creationId="{D7BD8727-49E8-FE80-AF4F-13766B1E6B1F}"/>
          </ac:spMkLst>
        </pc:spChg>
        <pc:picChg chg="add mod">
          <ac:chgData name="Abels, Patrick" userId="ba666de4-0d21-43a6-8e66-51a18aae1b4a" providerId="ADAL" clId="{54176FF9-95E6-4794-B806-5DDB49ECD278}" dt="2024-07-24T11:48:22.147" v="3930" actId="1076"/>
          <ac:picMkLst>
            <pc:docMk/>
            <pc:sldMk cId="3316918673" sldId="309"/>
            <ac:picMk id="5" creationId="{6ECA2F21-56DA-2888-9A4D-321DA694301E}"/>
          </ac:picMkLst>
        </pc:picChg>
      </pc:sldChg>
      <pc:sldChg chg="addSp modSp add mod ord modTransition">
        <pc:chgData name="Abels, Patrick" userId="ba666de4-0d21-43a6-8e66-51a18aae1b4a" providerId="ADAL" clId="{54176FF9-95E6-4794-B806-5DDB49ECD278}" dt="2024-07-24T11:48:41.040" v="3931"/>
        <pc:sldMkLst>
          <pc:docMk/>
          <pc:sldMk cId="107101755" sldId="310"/>
        </pc:sldMkLst>
        <pc:spChg chg="mod">
          <ac:chgData name="Abels, Patrick" userId="ba666de4-0d21-43a6-8e66-51a18aae1b4a" providerId="ADAL" clId="{54176FF9-95E6-4794-B806-5DDB49ECD278}" dt="2024-07-24T11:09:49.800" v="2871" actId="114"/>
          <ac:spMkLst>
            <pc:docMk/>
            <pc:sldMk cId="107101755" sldId="310"/>
            <ac:spMk id="2" creationId="{9551B581-5D0C-349A-7D09-2EF98C39A468}"/>
          </ac:spMkLst>
        </pc:spChg>
        <pc:picChg chg="add mod">
          <ac:chgData name="Abels, Patrick" userId="ba666de4-0d21-43a6-8e66-51a18aae1b4a" providerId="ADAL" clId="{54176FF9-95E6-4794-B806-5DDB49ECD278}" dt="2024-07-24T10:41:53.529" v="2300" actId="1076"/>
          <ac:picMkLst>
            <pc:docMk/>
            <pc:sldMk cId="107101755" sldId="310"/>
            <ac:picMk id="5" creationId="{09471427-309D-8EC4-07B5-2915D05E06EA}"/>
          </ac:picMkLst>
        </pc:picChg>
      </pc:sldChg>
      <pc:sldChg chg="modSp add mod">
        <pc:chgData name="Abels, Patrick" userId="ba666de4-0d21-43a6-8e66-51a18aae1b4a" providerId="ADAL" clId="{54176FF9-95E6-4794-B806-5DDB49ECD278}" dt="2024-07-24T10:58:59.699" v="2539" actId="207"/>
        <pc:sldMkLst>
          <pc:docMk/>
          <pc:sldMk cId="1909465663" sldId="311"/>
        </pc:sldMkLst>
        <pc:spChg chg="mod">
          <ac:chgData name="Abels, Patrick" userId="ba666de4-0d21-43a6-8e66-51a18aae1b4a" providerId="ADAL" clId="{54176FF9-95E6-4794-B806-5DDB49ECD278}" dt="2024-07-24T10:58:59.699" v="2539" actId="207"/>
          <ac:spMkLst>
            <pc:docMk/>
            <pc:sldMk cId="1909465663" sldId="311"/>
            <ac:spMk id="2" creationId="{9551B581-5D0C-349A-7D09-2EF98C39A468}"/>
          </ac:spMkLst>
        </pc:spChg>
      </pc:sldChg>
      <pc:sldChg chg="modSp add mod ord modTransition">
        <pc:chgData name="Abels, Patrick" userId="ba666de4-0d21-43a6-8e66-51a18aae1b4a" providerId="ADAL" clId="{54176FF9-95E6-4794-B806-5DDB49ECD278}" dt="2024-07-24T11:51:30.563" v="3935"/>
        <pc:sldMkLst>
          <pc:docMk/>
          <pc:sldMk cId="2400931854" sldId="312"/>
        </pc:sldMkLst>
        <pc:spChg chg="mod">
          <ac:chgData name="Abels, Patrick" userId="ba666de4-0d21-43a6-8e66-51a18aae1b4a" providerId="ADAL" clId="{54176FF9-95E6-4794-B806-5DDB49ECD278}" dt="2024-07-24T11:43:58.369" v="3922" actId="404"/>
          <ac:spMkLst>
            <pc:docMk/>
            <pc:sldMk cId="2400931854" sldId="312"/>
            <ac:spMk id="2" creationId="{9551B581-5D0C-349A-7D09-2EF98C39A468}"/>
          </ac:spMkLst>
        </pc:spChg>
      </pc:sldChg>
      <pc:sldChg chg="addSp modSp new mod">
        <pc:chgData name="Abels, Patrick" userId="ba666de4-0d21-43a6-8e66-51a18aae1b4a" providerId="ADAL" clId="{54176FF9-95E6-4794-B806-5DDB49ECD278}" dt="2024-07-24T09:46:05.258" v="881" actId="1076"/>
        <pc:sldMkLst>
          <pc:docMk/>
          <pc:sldMk cId="3323533761" sldId="313"/>
        </pc:sldMkLst>
        <pc:spChg chg="mod">
          <ac:chgData name="Abels, Patrick" userId="ba666de4-0d21-43a6-8e66-51a18aae1b4a" providerId="ADAL" clId="{54176FF9-95E6-4794-B806-5DDB49ECD278}" dt="2024-07-24T09:44:59.287" v="876" actId="20577"/>
          <ac:spMkLst>
            <pc:docMk/>
            <pc:sldMk cId="3323533761" sldId="313"/>
            <ac:spMk id="2" creationId="{7C92DF5A-5A59-3557-75F1-0EF30E451F6D}"/>
          </ac:spMkLst>
        </pc:spChg>
        <pc:spChg chg="mod">
          <ac:chgData name="Abels, Patrick" userId="ba666de4-0d21-43a6-8e66-51a18aae1b4a" providerId="ADAL" clId="{54176FF9-95E6-4794-B806-5DDB49ECD278}" dt="2024-07-24T09:28:39.618" v="526" actId="20577"/>
          <ac:spMkLst>
            <pc:docMk/>
            <pc:sldMk cId="3323533761" sldId="313"/>
            <ac:spMk id="3" creationId="{4E229807-5B26-C447-9EB6-C4241896FBFA}"/>
          </ac:spMkLst>
        </pc:sp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5" creationId="{48F61653-DBB6-6812-AC03-C99D03EE7F6B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7" creationId="{F404AFF0-DF4E-62E4-74C6-F06D02C6D113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9" creationId="{BE602B8B-BFBC-C5C6-F2B2-6B5975741574}"/>
          </ac:picMkLst>
        </pc:picChg>
        <pc:picChg chg="add mod">
          <ac:chgData name="Abels, Patrick" userId="ba666de4-0d21-43a6-8e66-51a18aae1b4a" providerId="ADAL" clId="{54176FF9-95E6-4794-B806-5DDB49ECD278}" dt="2024-07-24T09:46:05.258" v="881" actId="1076"/>
          <ac:picMkLst>
            <pc:docMk/>
            <pc:sldMk cId="3323533761" sldId="313"/>
            <ac:picMk id="11" creationId="{989C3234-09BB-322A-FA00-B6AD46A1B0EE}"/>
          </ac:picMkLst>
        </pc:picChg>
      </pc:sldChg>
      <pc:sldChg chg="addSp delSp modSp new mod modTransition">
        <pc:chgData name="Abels, Patrick" userId="ba666de4-0d21-43a6-8e66-51a18aae1b4a" providerId="ADAL" clId="{54176FF9-95E6-4794-B806-5DDB49ECD278}" dt="2024-07-24T11:53:00.253" v="3937" actId="164"/>
        <pc:sldMkLst>
          <pc:docMk/>
          <pc:sldMk cId="2797449532" sldId="314"/>
        </pc:sldMkLst>
        <pc:spChg chg="mod">
          <ac:chgData name="Abels, Patrick" userId="ba666de4-0d21-43a6-8e66-51a18aae1b4a" providerId="ADAL" clId="{54176FF9-95E6-4794-B806-5DDB49ECD278}" dt="2024-07-24T09:46:26.735" v="886" actId="6549"/>
          <ac:spMkLst>
            <pc:docMk/>
            <pc:sldMk cId="2797449532" sldId="314"/>
            <ac:spMk id="2" creationId="{235B6C97-C0B4-C388-A8FA-DE0AE7446063}"/>
          </ac:spMkLst>
        </pc:spChg>
        <pc:spChg chg="mod">
          <ac:chgData name="Abels, Patrick" userId="ba666de4-0d21-43a6-8e66-51a18aae1b4a" providerId="ADAL" clId="{54176FF9-95E6-4794-B806-5DDB49ECD278}" dt="2024-07-24T09:30:06.859" v="701" actId="20577"/>
          <ac:spMkLst>
            <pc:docMk/>
            <pc:sldMk cId="2797449532" sldId="314"/>
            <ac:spMk id="3" creationId="{42E4391C-FDE8-E710-8CA8-D8136C2F1DD1}"/>
          </ac:spMkLst>
        </pc:spChg>
        <pc:spChg chg="add del mod">
          <ac:chgData name="Abels, Patrick" userId="ba666de4-0d21-43a6-8e66-51a18aae1b4a" providerId="ADAL" clId="{54176FF9-95E6-4794-B806-5DDB49ECD278}" dt="2024-07-24T09:33:24.851" v="736" actId="478"/>
          <ac:spMkLst>
            <pc:docMk/>
            <pc:sldMk cId="2797449532" sldId="314"/>
            <ac:spMk id="4" creationId="{F5732C6C-E71D-B473-D69D-AA8925E14C14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5" creationId="{8BEF3511-17A1-09F3-D1C0-8230B3732333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6" creationId="{E2990F11-0928-268B-9510-E1456DA46247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7" creationId="{351CCBCA-A0CC-77B2-D003-0C4E5951ACF2}"/>
          </ac:spMkLst>
        </pc:spChg>
        <pc:spChg chg="add mod">
          <ac:chgData name="Abels, Patrick" userId="ba666de4-0d21-43a6-8e66-51a18aae1b4a" providerId="ADAL" clId="{54176FF9-95E6-4794-B806-5DDB49ECD278}" dt="2024-07-24T11:53:00.253" v="3937" actId="164"/>
          <ac:spMkLst>
            <pc:docMk/>
            <pc:sldMk cId="2797449532" sldId="314"/>
            <ac:spMk id="18" creationId="{C91C9005-6997-6887-FFAD-5BBCB8846522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19" creationId="{1F8486F1-323C-A588-8849-19766448C7F7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0" creationId="{DF73193C-3908-DBCB-1500-0B46C7472C9D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1" creationId="{300DE29A-8F5B-32DA-5729-A7C97CD4A700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2" creationId="{CE8A8237-492F-38F5-829B-BB3DE8064239}"/>
          </ac:spMkLst>
        </pc:spChg>
        <pc:spChg chg="add mod">
          <ac:chgData name="Abels, Patrick" userId="ba666de4-0d21-43a6-8e66-51a18aae1b4a" providerId="ADAL" clId="{54176FF9-95E6-4794-B806-5DDB49ECD278}" dt="2024-07-24T11:52:25.520" v="3936" actId="164"/>
          <ac:spMkLst>
            <pc:docMk/>
            <pc:sldMk cId="2797449532" sldId="314"/>
            <ac:spMk id="23" creationId="{EFE91162-46DA-F94A-59CF-2CBF2D50A45B}"/>
          </ac:spMkLst>
        </pc:spChg>
        <pc:grpChg chg="add mod">
          <ac:chgData name="Abels, Patrick" userId="ba666de4-0d21-43a6-8e66-51a18aae1b4a" providerId="ADAL" clId="{54176FF9-95E6-4794-B806-5DDB49ECD278}" dt="2024-07-24T11:52:25.520" v="3936" actId="164"/>
          <ac:grpSpMkLst>
            <pc:docMk/>
            <pc:sldMk cId="2797449532" sldId="314"/>
            <ac:grpSpMk id="34" creationId="{C80CD4D0-B819-6440-CEA0-94B42C872DE3}"/>
          </ac:grpSpMkLst>
        </pc:grpChg>
        <pc:grpChg chg="add mod">
          <ac:chgData name="Abels, Patrick" userId="ba666de4-0d21-43a6-8e66-51a18aae1b4a" providerId="ADAL" clId="{54176FF9-95E6-4794-B806-5DDB49ECD278}" dt="2024-07-24T11:53:00.253" v="3937" actId="164"/>
          <ac:grpSpMkLst>
            <pc:docMk/>
            <pc:sldMk cId="2797449532" sldId="314"/>
            <ac:grpSpMk id="35" creationId="{A76B38D0-4A85-17FA-F628-56FC68A54939}"/>
          </ac:grpSpMkLst>
        </pc:grpChg>
        <pc:picChg chg="add del mod">
          <ac:chgData name="Abels, Patrick" userId="ba666de4-0d21-43a6-8e66-51a18aae1b4a" providerId="ADAL" clId="{54176FF9-95E6-4794-B806-5DDB49ECD278}" dt="2024-07-24T09:35:53.554" v="758" actId="478"/>
          <ac:picMkLst>
            <pc:docMk/>
            <pc:sldMk cId="2797449532" sldId="314"/>
            <ac:picMk id="6" creationId="{4B1C7515-EB7E-57DD-A306-3A102D9FCA96}"/>
          </ac:picMkLst>
        </pc:picChg>
        <pc:picChg chg="add del mod">
          <ac:chgData name="Abels, Patrick" userId="ba666de4-0d21-43a6-8e66-51a18aae1b4a" providerId="ADAL" clId="{54176FF9-95E6-4794-B806-5DDB49ECD278}" dt="2024-07-24T09:35:54.133" v="759" actId="478"/>
          <ac:picMkLst>
            <pc:docMk/>
            <pc:sldMk cId="2797449532" sldId="314"/>
            <ac:picMk id="8" creationId="{3C43C3BD-A700-8077-0966-1F2369F18C24}"/>
          </ac:picMkLst>
        </pc:picChg>
        <pc:picChg chg="add del mod">
          <ac:chgData name="Abels, Patrick" userId="ba666de4-0d21-43a6-8e66-51a18aae1b4a" providerId="ADAL" clId="{54176FF9-95E6-4794-B806-5DDB49ECD278}" dt="2024-07-24T09:35:54.602" v="760" actId="478"/>
          <ac:picMkLst>
            <pc:docMk/>
            <pc:sldMk cId="2797449532" sldId="314"/>
            <ac:picMk id="10" creationId="{774FEE87-A2BF-23E4-5993-02C566214CE4}"/>
          </ac:picMkLst>
        </pc:picChg>
        <pc:picChg chg="add mod">
          <ac:chgData name="Abels, Patrick" userId="ba666de4-0d21-43a6-8e66-51a18aae1b4a" providerId="ADAL" clId="{54176FF9-95E6-4794-B806-5DDB49ECD278}" dt="2024-07-24T09:46:41.756" v="889" actId="1076"/>
          <ac:picMkLst>
            <pc:docMk/>
            <pc:sldMk cId="2797449532" sldId="314"/>
            <ac:picMk id="11" creationId="{A64E1DA0-9300-5FC0-B903-4FD8E801ACAE}"/>
          </ac:picMkLst>
        </pc:picChg>
        <pc:picChg chg="add mod">
          <ac:chgData name="Abels, Patrick" userId="ba666de4-0d21-43a6-8e66-51a18aae1b4a" providerId="ADAL" clId="{54176FF9-95E6-4794-B806-5DDB49ECD278}" dt="2024-07-24T11:53:00.253" v="3937" actId="164"/>
          <ac:picMkLst>
            <pc:docMk/>
            <pc:sldMk cId="2797449532" sldId="314"/>
            <ac:picMk id="12" creationId="{EB75847F-4098-7761-5E71-729978A67A36}"/>
          </ac:picMkLst>
        </pc:picChg>
        <pc:picChg chg="add mod">
          <ac:chgData name="Abels, Patrick" userId="ba666de4-0d21-43a6-8e66-51a18aae1b4a" providerId="ADAL" clId="{54176FF9-95E6-4794-B806-5DDB49ECD278}" dt="2024-07-24T09:46:41.756" v="889" actId="1076"/>
          <ac:picMkLst>
            <pc:docMk/>
            <pc:sldMk cId="2797449532" sldId="314"/>
            <ac:picMk id="13" creationId="{36F764B8-4C28-87CA-8DF3-AC077CCA10C1}"/>
          </ac:picMkLst>
        </pc:picChg>
        <pc:picChg chg="add mod">
          <ac:chgData name="Abels, Patrick" userId="ba666de4-0d21-43a6-8e66-51a18aae1b4a" providerId="ADAL" clId="{54176FF9-95E6-4794-B806-5DDB49ECD278}" dt="2024-07-24T11:52:25.520" v="3936" actId="164"/>
          <ac:picMkLst>
            <pc:docMk/>
            <pc:sldMk cId="2797449532" sldId="314"/>
            <ac:picMk id="14" creationId="{9F9D6F5A-3824-E4A8-E666-E388B5A8F4B5}"/>
          </ac:picMkLst>
        </pc:picChg>
        <pc:cxnChg chg="add mod">
          <ac:chgData name="Abels, Patrick" userId="ba666de4-0d21-43a6-8e66-51a18aae1b4a" providerId="ADAL" clId="{54176FF9-95E6-4794-B806-5DDB49ECD278}" dt="2024-07-24T09:50:29.993" v="993" actId="1076"/>
          <ac:cxnSpMkLst>
            <pc:docMk/>
            <pc:sldMk cId="2797449532" sldId="314"/>
            <ac:cxnSpMk id="25" creationId="{91A714FB-6DEA-FBE7-DDE0-5F596DBFF695}"/>
          </ac:cxnSpMkLst>
        </pc:cxnChg>
        <pc:cxnChg chg="add mod">
          <ac:chgData name="Abels, Patrick" userId="ba666de4-0d21-43a6-8e66-51a18aae1b4a" providerId="ADAL" clId="{54176FF9-95E6-4794-B806-5DDB49ECD278}" dt="2024-07-24T09:50:29.993" v="993" actId="1076"/>
          <ac:cxnSpMkLst>
            <pc:docMk/>
            <pc:sldMk cId="2797449532" sldId="314"/>
            <ac:cxnSpMk id="26" creationId="{9C34C8CD-49E1-CB8A-E15B-632CB86499CC}"/>
          </ac:cxnSpMkLst>
        </pc:cxnChg>
        <pc:cxnChg chg="add del mod">
          <ac:chgData name="Abels, Patrick" userId="ba666de4-0d21-43a6-8e66-51a18aae1b4a" providerId="ADAL" clId="{54176FF9-95E6-4794-B806-5DDB49ECD278}" dt="2024-07-24T09:50:02.794" v="988" actId="478"/>
          <ac:cxnSpMkLst>
            <pc:docMk/>
            <pc:sldMk cId="2797449532" sldId="314"/>
            <ac:cxnSpMk id="29" creationId="{2278036D-3039-BC3C-F26A-F51170D6200E}"/>
          </ac:cxnSpMkLst>
        </pc:cxnChg>
        <pc:cxnChg chg="add del mod">
          <ac:chgData name="Abels, Patrick" userId="ba666de4-0d21-43a6-8e66-51a18aae1b4a" providerId="ADAL" clId="{54176FF9-95E6-4794-B806-5DDB49ECD278}" dt="2024-07-24T09:50:03.669" v="989" actId="478"/>
          <ac:cxnSpMkLst>
            <pc:docMk/>
            <pc:sldMk cId="2797449532" sldId="314"/>
            <ac:cxnSpMk id="30" creationId="{9C98D8B4-F64B-BFF0-ACA5-BF966FD1E3FF}"/>
          </ac:cxnSpMkLst>
        </pc:cxnChg>
        <pc:cxnChg chg="add mod">
          <ac:chgData name="Abels, Patrick" userId="ba666de4-0d21-43a6-8e66-51a18aae1b4a" providerId="ADAL" clId="{54176FF9-95E6-4794-B806-5DDB49ECD278}" dt="2024-07-24T09:50:23.944" v="992" actId="1076"/>
          <ac:cxnSpMkLst>
            <pc:docMk/>
            <pc:sldMk cId="2797449532" sldId="314"/>
            <ac:cxnSpMk id="32" creationId="{3180EF02-1EA9-BEFC-6B61-366D08257098}"/>
          </ac:cxnSpMkLst>
        </pc:cxnChg>
        <pc:cxnChg chg="add mod">
          <ac:chgData name="Abels, Patrick" userId="ba666de4-0d21-43a6-8e66-51a18aae1b4a" providerId="ADAL" clId="{54176FF9-95E6-4794-B806-5DDB49ECD278}" dt="2024-07-24T09:50:23.944" v="992" actId="1076"/>
          <ac:cxnSpMkLst>
            <pc:docMk/>
            <pc:sldMk cId="2797449532" sldId="314"/>
            <ac:cxnSpMk id="33" creationId="{5692F06A-4703-0A77-67F2-55EAAC6FB6F2}"/>
          </ac:cxnSpMkLst>
        </pc:cxnChg>
      </pc:sldChg>
      <pc:sldChg chg="addSp 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2913677630" sldId="315"/>
        </pc:sldMkLst>
        <pc:spChg chg="add mod">
          <ac:chgData name="Abels, Patrick" userId="ba666de4-0d21-43a6-8e66-51a18aae1b4a" providerId="ADAL" clId="{54176FF9-95E6-4794-B806-5DDB49ECD278}" dt="2024-07-24T10:14:10.276" v="1340" actId="20577"/>
          <ac:spMkLst>
            <pc:docMk/>
            <pc:sldMk cId="2913677630" sldId="315"/>
            <ac:spMk id="7" creationId="{8CC9560C-7EDD-2E14-5F2F-93C4E00E4B56}"/>
          </ac:spMkLst>
        </pc:spChg>
        <pc:spChg chg="add mod">
          <ac:chgData name="Abels, Patrick" userId="ba666de4-0d21-43a6-8e66-51a18aae1b4a" providerId="ADAL" clId="{54176FF9-95E6-4794-B806-5DDB49ECD278}" dt="2024-07-24T10:14:18.391" v="1364" actId="20577"/>
          <ac:spMkLst>
            <pc:docMk/>
            <pc:sldMk cId="2913677630" sldId="315"/>
            <ac:spMk id="13" creationId="{C1B43EA8-0BD2-CE14-466C-85F1BEE279F5}"/>
          </ac:spMkLst>
        </pc:spChg>
        <pc:picChg chg="mod">
          <ac:chgData name="Abels, Patrick" userId="ba666de4-0d21-43a6-8e66-51a18aae1b4a" providerId="ADAL" clId="{54176FF9-95E6-4794-B806-5DDB49ECD278}" dt="2024-07-24T10:09:19.927" v="1163" actId="1038"/>
          <ac:picMkLst>
            <pc:docMk/>
            <pc:sldMk cId="2913677630" sldId="315"/>
            <ac:picMk id="6" creationId="{4B1C7515-EB7E-57DD-A306-3A102D9FCA96}"/>
          </ac:picMkLst>
        </pc:picChg>
        <pc:picChg chg="del">
          <ac:chgData name="Abels, Patrick" userId="ba666de4-0d21-43a6-8e66-51a18aae1b4a" providerId="ADAL" clId="{54176FF9-95E6-4794-B806-5DDB49ECD278}" dt="2024-07-24T09:36:03.216" v="767" actId="478"/>
          <ac:picMkLst>
            <pc:docMk/>
            <pc:sldMk cId="2913677630" sldId="315"/>
            <ac:picMk id="8" creationId="{3C43C3BD-A700-8077-0966-1F2369F18C24}"/>
          </ac:picMkLst>
        </pc:picChg>
        <pc:picChg chg="add mod">
          <ac:chgData name="Abels, Patrick" userId="ba666de4-0d21-43a6-8e66-51a18aae1b4a" providerId="ADAL" clId="{54176FF9-95E6-4794-B806-5DDB49ECD278}" dt="2024-07-24T10:14:16.499" v="1363" actId="1036"/>
          <ac:picMkLst>
            <pc:docMk/>
            <pc:sldMk cId="2913677630" sldId="315"/>
            <ac:picMk id="9" creationId="{DFA7477E-E6CC-14E4-46D2-6917D8A9FA79}"/>
          </ac:picMkLst>
        </pc:picChg>
        <pc:picChg chg="del">
          <ac:chgData name="Abels, Patrick" userId="ba666de4-0d21-43a6-8e66-51a18aae1b4a" providerId="ADAL" clId="{54176FF9-95E6-4794-B806-5DDB49ECD278}" dt="2024-07-24T09:36:03.950" v="768" actId="478"/>
          <ac:picMkLst>
            <pc:docMk/>
            <pc:sldMk cId="2913677630" sldId="315"/>
            <ac:picMk id="10" creationId="{774FEE87-A2BF-23E4-5993-02C566214CE4}"/>
          </ac:picMkLst>
        </pc:picChg>
        <pc:picChg chg="add del mod">
          <ac:chgData name="Abels, Patrick" userId="ba666de4-0d21-43a6-8e66-51a18aae1b4a" providerId="ADAL" clId="{54176FF9-95E6-4794-B806-5DDB49ECD278}" dt="2024-07-24T10:10:36.305" v="1175" actId="478"/>
          <ac:picMkLst>
            <pc:docMk/>
            <pc:sldMk cId="2913677630" sldId="315"/>
            <ac:picMk id="11" creationId="{006AF623-0094-2FEA-83F2-61CBEC092137}"/>
          </ac:picMkLst>
        </pc:picChg>
        <pc:picChg chg="add mod">
          <ac:chgData name="Abels, Patrick" userId="ba666de4-0d21-43a6-8e66-51a18aae1b4a" providerId="ADAL" clId="{54176FF9-95E6-4794-B806-5DDB49ECD278}" dt="2024-07-24T10:14:20.659" v="1368" actId="1036"/>
          <ac:picMkLst>
            <pc:docMk/>
            <pc:sldMk cId="2913677630" sldId="315"/>
            <ac:picMk id="14" creationId="{9119DECF-7A0B-5ED3-35C6-EDD479E06377}"/>
          </ac:picMkLst>
        </pc:picChg>
        <pc:cxnChg chg="add mod">
          <ac:chgData name="Abels, Patrick" userId="ba666de4-0d21-43a6-8e66-51a18aae1b4a" providerId="ADAL" clId="{54176FF9-95E6-4794-B806-5DDB49ECD278}" dt="2024-07-24T10:14:13.075" v="1344" actId="1036"/>
          <ac:cxnSpMkLst>
            <pc:docMk/>
            <pc:sldMk cId="2913677630" sldId="315"/>
            <ac:cxnSpMk id="5" creationId="{E1A890A4-E57F-B27D-89E8-02FAD3200113}"/>
          </ac:cxnSpMkLst>
        </pc:cxnChg>
        <pc:cxnChg chg="add mod">
          <ac:chgData name="Abels, Patrick" userId="ba666de4-0d21-43a6-8e66-51a18aae1b4a" providerId="ADAL" clId="{54176FF9-95E6-4794-B806-5DDB49ECD278}" dt="2024-07-24T10:14:23.754" v="1374" actId="1036"/>
          <ac:cxnSpMkLst>
            <pc:docMk/>
            <pc:sldMk cId="2913677630" sldId="315"/>
            <ac:cxnSpMk id="12" creationId="{94490355-8614-CA6F-0CA0-4BC2808A8415}"/>
          </ac:cxnSpMkLst>
        </pc:cxnChg>
      </pc:sldChg>
      <pc:sldChg chg="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2054488210" sldId="316"/>
        </pc:sldMkLst>
        <pc:picChg chg="del">
          <ac:chgData name="Abels, Patrick" userId="ba666de4-0d21-43a6-8e66-51a18aae1b4a" providerId="ADAL" clId="{54176FF9-95E6-4794-B806-5DDB49ECD278}" dt="2024-07-24T09:36:16.988" v="772" actId="478"/>
          <ac:picMkLst>
            <pc:docMk/>
            <pc:sldMk cId="2054488210" sldId="316"/>
            <ac:picMk id="6" creationId="{4B1C7515-EB7E-57DD-A306-3A102D9FCA96}"/>
          </ac:picMkLst>
        </pc:picChg>
        <pc:picChg chg="mod">
          <ac:chgData name="Abels, Patrick" userId="ba666de4-0d21-43a6-8e66-51a18aae1b4a" providerId="ADAL" clId="{54176FF9-95E6-4794-B806-5DDB49ECD278}" dt="2024-07-24T09:36:36.159" v="782" actId="1076"/>
          <ac:picMkLst>
            <pc:docMk/>
            <pc:sldMk cId="2054488210" sldId="316"/>
            <ac:picMk id="8" creationId="{3C43C3BD-A700-8077-0966-1F2369F18C24}"/>
          </ac:picMkLst>
        </pc:picChg>
        <pc:picChg chg="mod">
          <ac:chgData name="Abels, Patrick" userId="ba666de4-0d21-43a6-8e66-51a18aae1b4a" providerId="ADAL" clId="{54176FF9-95E6-4794-B806-5DDB49ECD278}" dt="2024-07-24T09:36:38.300" v="783" actId="1076"/>
          <ac:picMkLst>
            <pc:docMk/>
            <pc:sldMk cId="2054488210" sldId="316"/>
            <ac:picMk id="10" creationId="{774FEE87-A2BF-23E4-5993-02C566214CE4}"/>
          </ac:picMkLst>
        </pc:picChg>
      </pc:sldChg>
      <pc:sldChg chg="addSp delSp modSp add mod">
        <pc:chgData name="Abels, Patrick" userId="ba666de4-0d21-43a6-8e66-51a18aae1b4a" providerId="ADAL" clId="{54176FF9-95E6-4794-B806-5DDB49ECD278}" dt="2024-07-24T11:11:54.936" v="2907" actId="20577"/>
        <pc:sldMkLst>
          <pc:docMk/>
          <pc:sldMk cId="3221662512" sldId="317"/>
        </pc:sldMkLst>
        <pc:spChg chg="del mod">
          <ac:chgData name="Abels, Patrick" userId="ba666de4-0d21-43a6-8e66-51a18aae1b4a" providerId="ADAL" clId="{54176FF9-95E6-4794-B806-5DDB49ECD278}" dt="2024-07-24T10:49:20.882" v="2330" actId="478"/>
          <ac:spMkLst>
            <pc:docMk/>
            <pc:sldMk cId="3221662512" sldId="317"/>
            <ac:spMk id="2" creationId="{9551B581-5D0C-349A-7D09-2EF98C39A468}"/>
          </ac:spMkLst>
        </pc:spChg>
        <pc:spChg chg="add mod">
          <ac:chgData name="Abels, Patrick" userId="ba666de4-0d21-43a6-8e66-51a18aae1b4a" providerId="ADAL" clId="{54176FF9-95E6-4794-B806-5DDB49ECD278}" dt="2024-07-24T11:11:54.936" v="2907" actId="20577"/>
          <ac:spMkLst>
            <pc:docMk/>
            <pc:sldMk cId="3221662512" sldId="317"/>
            <ac:spMk id="4" creationId="{10FCAAFD-83ED-4118-C60C-25EC182AF141}"/>
          </ac:spMkLst>
        </pc:spChg>
        <pc:picChg chg="add mod">
          <ac:chgData name="Abels, Patrick" userId="ba666de4-0d21-43a6-8e66-51a18aae1b4a" providerId="ADAL" clId="{54176FF9-95E6-4794-B806-5DDB49ECD278}" dt="2024-07-24T10:49:51.457" v="2337" actId="1076"/>
          <ac:picMkLst>
            <pc:docMk/>
            <pc:sldMk cId="3221662512" sldId="317"/>
            <ac:picMk id="6" creationId="{566B9A00-B381-FF1C-BFA5-08DF10E2782E}"/>
          </ac:picMkLst>
        </pc:picChg>
      </pc:sldChg>
      <pc:sldChg chg="modSp new del mod">
        <pc:chgData name="Abels, Patrick" userId="ba666de4-0d21-43a6-8e66-51a18aae1b4a" providerId="ADAL" clId="{54176FF9-95E6-4794-B806-5DDB49ECD278}" dt="2024-07-24T10:18:21.439" v="1401" actId="47"/>
        <pc:sldMkLst>
          <pc:docMk/>
          <pc:sldMk cId="3765814087" sldId="317"/>
        </pc:sldMkLst>
        <pc:spChg chg="mod">
          <ac:chgData name="Abels, Patrick" userId="ba666de4-0d21-43a6-8e66-51a18aae1b4a" providerId="ADAL" clId="{54176FF9-95E6-4794-B806-5DDB49ECD278}" dt="2024-07-24T10:18:18.499" v="1400" actId="20577"/>
          <ac:spMkLst>
            <pc:docMk/>
            <pc:sldMk cId="3765814087" sldId="317"/>
            <ac:spMk id="2" creationId="{7C480EC4-BEDB-8F74-5105-658526D569BC}"/>
          </ac:spMkLst>
        </pc:spChg>
        <pc:spChg chg="mod">
          <ac:chgData name="Abels, Patrick" userId="ba666de4-0d21-43a6-8e66-51a18aae1b4a" providerId="ADAL" clId="{54176FF9-95E6-4794-B806-5DDB49ECD278}" dt="2024-07-24T10:03:18.082" v="1025" actId="20577"/>
          <ac:spMkLst>
            <pc:docMk/>
            <pc:sldMk cId="3765814087" sldId="317"/>
            <ac:spMk id="3" creationId="{893C8A47-0092-5BCF-FDE6-36B5DC4FEAC4}"/>
          </ac:spMkLst>
        </pc:spChg>
      </pc:sldChg>
      <pc:sldChg chg="addSp delSp modSp add mod">
        <pc:chgData name="Abels, Patrick" userId="ba666de4-0d21-43a6-8e66-51a18aae1b4a" providerId="ADAL" clId="{54176FF9-95E6-4794-B806-5DDB49ECD278}" dt="2024-07-24T11:09:47.410" v="2870" actId="114"/>
        <pc:sldMkLst>
          <pc:docMk/>
          <pc:sldMk cId="3068876196" sldId="318"/>
        </pc:sldMkLst>
        <pc:spChg chg="del">
          <ac:chgData name="Abels, Patrick" userId="ba666de4-0d21-43a6-8e66-51a18aae1b4a" providerId="ADAL" clId="{54176FF9-95E6-4794-B806-5DDB49ECD278}" dt="2024-07-24T10:46:18.506" v="2316" actId="478"/>
          <ac:spMkLst>
            <pc:docMk/>
            <pc:sldMk cId="3068876196" sldId="318"/>
            <ac:spMk id="2" creationId="{9551B581-5D0C-349A-7D09-2EF98C39A468}"/>
          </ac:spMkLst>
        </pc:spChg>
        <pc:spChg chg="add del mod">
          <ac:chgData name="Abels, Patrick" userId="ba666de4-0d21-43a6-8e66-51a18aae1b4a" providerId="ADAL" clId="{54176FF9-95E6-4794-B806-5DDB49ECD278}" dt="2024-07-24T10:46:25.731" v="2318" actId="478"/>
          <ac:spMkLst>
            <pc:docMk/>
            <pc:sldMk cId="3068876196" sldId="318"/>
            <ac:spMk id="8" creationId="{9D11292C-37C0-886A-52E3-14F5FC03454B}"/>
          </ac:spMkLst>
        </pc:spChg>
        <pc:spChg chg="add mod">
          <ac:chgData name="Abels, Patrick" userId="ba666de4-0d21-43a6-8e66-51a18aae1b4a" providerId="ADAL" clId="{54176FF9-95E6-4794-B806-5DDB49ECD278}" dt="2024-07-24T11:09:47.410" v="2870" actId="114"/>
          <ac:spMkLst>
            <pc:docMk/>
            <pc:sldMk cId="3068876196" sldId="318"/>
            <ac:spMk id="9" creationId="{3919831D-7768-B9B6-D8B4-F10AB2885597}"/>
          </ac:spMkLst>
        </pc:spChg>
        <pc:picChg chg="mod">
          <ac:chgData name="Abels, Patrick" userId="ba666de4-0d21-43a6-8e66-51a18aae1b4a" providerId="ADAL" clId="{54176FF9-95E6-4794-B806-5DDB49ECD278}" dt="2024-07-24T10:46:28.076" v="2319" actId="1076"/>
          <ac:picMkLst>
            <pc:docMk/>
            <pc:sldMk cId="3068876196" sldId="318"/>
            <ac:picMk id="5" creationId="{09471427-309D-8EC4-07B5-2915D05E06EA}"/>
          </ac:picMkLst>
        </pc:picChg>
        <pc:picChg chg="add mod">
          <ac:chgData name="Abels, Patrick" userId="ba666de4-0d21-43a6-8e66-51a18aae1b4a" providerId="ADAL" clId="{54176FF9-95E6-4794-B806-5DDB49ECD278}" dt="2024-07-24T10:46:34" v="2320" actId="14100"/>
          <ac:picMkLst>
            <pc:docMk/>
            <pc:sldMk cId="3068876196" sldId="318"/>
            <ac:picMk id="6" creationId="{86E3F622-55CB-BD45-1779-A4620724CD11}"/>
          </ac:picMkLst>
        </pc:picChg>
        <pc:picChg chg="add mod">
          <ac:chgData name="Abels, Patrick" userId="ba666de4-0d21-43a6-8e66-51a18aae1b4a" providerId="ADAL" clId="{54176FF9-95E6-4794-B806-5DDB49ECD278}" dt="2024-07-24T10:47:10.184" v="2324" actId="1076"/>
          <ac:picMkLst>
            <pc:docMk/>
            <pc:sldMk cId="3068876196" sldId="318"/>
            <ac:picMk id="10" creationId="{34F493D8-EFF7-67E9-DCB6-B02019CD403C}"/>
          </ac:picMkLst>
        </pc:picChg>
      </pc:sldChg>
      <pc:sldChg chg="addSp delSp modSp add mod">
        <pc:chgData name="Abels, Patrick" userId="ba666de4-0d21-43a6-8e66-51a18aae1b4a" providerId="ADAL" clId="{54176FF9-95E6-4794-B806-5DDB49ECD278}" dt="2024-07-24T11:41:42.325" v="3891" actId="572"/>
        <pc:sldMkLst>
          <pc:docMk/>
          <pc:sldMk cId="2669973678" sldId="319"/>
        </pc:sldMkLst>
        <pc:spChg chg="mod">
          <ac:chgData name="Abels, Patrick" userId="ba666de4-0d21-43a6-8e66-51a18aae1b4a" providerId="ADAL" clId="{54176FF9-95E6-4794-B806-5DDB49ECD278}" dt="2024-07-24T11:11:45.212" v="2888" actId="20577"/>
          <ac:spMkLst>
            <pc:docMk/>
            <pc:sldMk cId="2669973678" sldId="319"/>
            <ac:spMk id="4" creationId="{10FCAAFD-83ED-4118-C60C-25EC182AF141}"/>
          </ac:spMkLst>
        </pc:spChg>
        <pc:graphicFrameChg chg="add mod modGraphic">
          <ac:chgData name="Abels, Patrick" userId="ba666de4-0d21-43a6-8e66-51a18aae1b4a" providerId="ADAL" clId="{54176FF9-95E6-4794-B806-5DDB49ECD278}" dt="2024-07-24T11:41:42.325" v="3891" actId="572"/>
          <ac:graphicFrameMkLst>
            <pc:docMk/>
            <pc:sldMk cId="2669973678" sldId="319"/>
            <ac:graphicFrameMk id="8" creationId="{582B4D11-A35B-58EB-E299-C1FB3BCF5A45}"/>
          </ac:graphicFrameMkLst>
        </pc:graphicFrameChg>
        <pc:graphicFrameChg chg="add del mod">
          <ac:chgData name="Abels, Patrick" userId="ba666de4-0d21-43a6-8e66-51a18aae1b4a" providerId="ADAL" clId="{54176FF9-95E6-4794-B806-5DDB49ECD278}" dt="2024-07-24T11:17:45.462" v="3315" actId="21"/>
          <ac:graphicFrameMkLst>
            <pc:docMk/>
            <pc:sldMk cId="2669973678" sldId="319"/>
            <ac:graphicFrameMk id="9" creationId="{C482B145-118D-222B-20A6-41525FC2A031}"/>
          </ac:graphicFrameMkLst>
        </pc:graphicFrameChg>
        <pc:graphicFrameChg chg="add del mod">
          <ac:chgData name="Abels, Patrick" userId="ba666de4-0d21-43a6-8e66-51a18aae1b4a" providerId="ADAL" clId="{54176FF9-95E6-4794-B806-5DDB49ECD278}" dt="2024-07-24T11:17:53.951" v="3319" actId="21"/>
          <ac:graphicFrameMkLst>
            <pc:docMk/>
            <pc:sldMk cId="2669973678" sldId="319"/>
            <ac:graphicFrameMk id="10" creationId="{C6F1A1DE-5158-2E8D-67FC-1741F6B6ADBF}"/>
          </ac:graphicFrameMkLst>
        </pc:graphicFrameChg>
        <pc:picChg chg="add mod">
          <ac:chgData name="Abels, Patrick" userId="ba666de4-0d21-43a6-8e66-51a18aae1b4a" providerId="ADAL" clId="{54176FF9-95E6-4794-B806-5DDB49ECD278}" dt="2024-07-24T10:52:57.603" v="2371" actId="1076"/>
          <ac:picMkLst>
            <pc:docMk/>
            <pc:sldMk cId="2669973678" sldId="319"/>
            <ac:picMk id="2" creationId="{DB470C8C-C7ED-E10F-1E46-D816715F10AC}"/>
          </ac:picMkLst>
        </pc:picChg>
        <pc:picChg chg="mod">
          <ac:chgData name="Abels, Patrick" userId="ba666de4-0d21-43a6-8e66-51a18aae1b4a" providerId="ADAL" clId="{54176FF9-95E6-4794-B806-5DDB49ECD278}" dt="2024-07-24T10:52:44.256" v="2366" actId="1076"/>
          <ac:picMkLst>
            <pc:docMk/>
            <pc:sldMk cId="2669973678" sldId="319"/>
            <ac:picMk id="6" creationId="{566B9A00-B381-FF1C-BFA5-08DF10E2782E}"/>
          </ac:picMkLst>
        </pc:picChg>
        <pc:picChg chg="add mod">
          <ac:chgData name="Abels, Patrick" userId="ba666de4-0d21-43a6-8e66-51a18aae1b4a" providerId="ADAL" clId="{54176FF9-95E6-4794-B806-5DDB49ECD278}" dt="2024-07-24T10:52:48.600" v="2367" actId="1076"/>
          <ac:picMkLst>
            <pc:docMk/>
            <pc:sldMk cId="2669973678" sldId="319"/>
            <ac:picMk id="7" creationId="{06A9D69B-10DE-BFA1-C323-574FC20627BC}"/>
          </ac:picMkLst>
        </pc:picChg>
      </pc:sldChg>
      <pc:sldChg chg="addSp modSp add mod">
        <pc:chgData name="Abels, Patrick" userId="ba666de4-0d21-43a6-8e66-51a18aae1b4a" providerId="ADAL" clId="{54176FF9-95E6-4794-B806-5DDB49ECD278}" dt="2024-07-24T11:49:49.663" v="3932" actId="114"/>
        <pc:sldMkLst>
          <pc:docMk/>
          <pc:sldMk cId="1416998796" sldId="320"/>
        </pc:sldMkLst>
        <pc:spChg chg="mod">
          <ac:chgData name="Abels, Patrick" userId="ba666de4-0d21-43a6-8e66-51a18aae1b4a" providerId="ADAL" clId="{54176FF9-95E6-4794-B806-5DDB49ECD278}" dt="2024-07-24T11:49:49.663" v="3932" actId="114"/>
          <ac:spMkLst>
            <pc:docMk/>
            <pc:sldMk cId="1416998796" sldId="320"/>
            <ac:spMk id="2" creationId="{9551B581-5D0C-349A-7D09-2EF98C39A468}"/>
          </ac:spMkLst>
        </pc:spChg>
        <pc:spChg chg="add mod">
          <ac:chgData name="Abels, Patrick" userId="ba666de4-0d21-43a6-8e66-51a18aae1b4a" providerId="ADAL" clId="{54176FF9-95E6-4794-B806-5DDB49ECD278}" dt="2024-07-24T11:09:25.352" v="2867" actId="114"/>
          <ac:spMkLst>
            <pc:docMk/>
            <pc:sldMk cId="1416998796" sldId="320"/>
            <ac:spMk id="4" creationId="{14553C80-F62E-DD14-E0AA-919A6D87C2B6}"/>
          </ac:spMkLst>
        </pc:spChg>
        <pc:spChg chg="add mod">
          <ac:chgData name="Abels, Patrick" userId="ba666de4-0d21-43a6-8e66-51a18aae1b4a" providerId="ADAL" clId="{54176FF9-95E6-4794-B806-5DDB49ECD278}" dt="2024-07-24T11:08:03.685" v="2842" actId="1076"/>
          <ac:spMkLst>
            <pc:docMk/>
            <pc:sldMk cId="1416998796" sldId="320"/>
            <ac:spMk id="5" creationId="{526355D4-AE00-3C56-EC08-72FFE7D3B66B}"/>
          </ac:spMkLst>
        </pc:spChg>
        <pc:spChg chg="add mod">
          <ac:chgData name="Abels, Patrick" userId="ba666de4-0d21-43a6-8e66-51a18aae1b4a" providerId="ADAL" clId="{54176FF9-95E6-4794-B806-5DDB49ECD278}" dt="2024-07-24T11:08:10.111" v="2846" actId="6549"/>
          <ac:spMkLst>
            <pc:docMk/>
            <pc:sldMk cId="1416998796" sldId="320"/>
            <ac:spMk id="6" creationId="{E0DC8EC5-CFEF-B774-F788-F6B146DF0219}"/>
          </ac:spMkLst>
        </pc:spChg>
        <pc:spChg chg="add mod">
          <ac:chgData name="Abels, Patrick" userId="ba666de4-0d21-43a6-8e66-51a18aae1b4a" providerId="ADAL" clId="{54176FF9-95E6-4794-B806-5DDB49ECD278}" dt="2024-07-24T11:08:21.222" v="2850" actId="6549"/>
          <ac:spMkLst>
            <pc:docMk/>
            <pc:sldMk cId="1416998796" sldId="320"/>
            <ac:spMk id="7" creationId="{10FFEF78-ABBD-BF11-0309-C35066623CD6}"/>
          </ac:spMkLst>
        </pc:spChg>
        <pc:spChg chg="add mod">
          <ac:chgData name="Abels, Patrick" userId="ba666de4-0d21-43a6-8e66-51a18aae1b4a" providerId="ADAL" clId="{54176FF9-95E6-4794-B806-5DDB49ECD278}" dt="2024-07-24T11:08:31.042" v="2854" actId="20577"/>
          <ac:spMkLst>
            <pc:docMk/>
            <pc:sldMk cId="1416998796" sldId="320"/>
            <ac:spMk id="8" creationId="{AEF608C7-0249-C030-9D41-029123203329}"/>
          </ac:spMkLst>
        </pc:spChg>
        <pc:spChg chg="add mod">
          <ac:chgData name="Abels, Patrick" userId="ba666de4-0d21-43a6-8e66-51a18aae1b4a" providerId="ADAL" clId="{54176FF9-95E6-4794-B806-5DDB49ECD278}" dt="2024-07-24T11:08:47.537" v="2866" actId="1038"/>
          <ac:spMkLst>
            <pc:docMk/>
            <pc:sldMk cId="1416998796" sldId="320"/>
            <ac:spMk id="9" creationId="{ABC47C84-CAB7-FC5F-B091-2621BFF4350F}"/>
          </ac:spMkLst>
        </pc:spChg>
      </pc:sldChg>
      <pc:sldChg chg="delSp modSp add mod modTransition">
        <pc:chgData name="Abels, Patrick" userId="ba666de4-0d21-43a6-8e66-51a18aae1b4a" providerId="ADAL" clId="{54176FF9-95E6-4794-B806-5DDB49ECD278}" dt="2024-07-24T11:50:27.685" v="3934"/>
        <pc:sldMkLst>
          <pc:docMk/>
          <pc:sldMk cId="802387827" sldId="321"/>
        </pc:sldMkLst>
        <pc:spChg chg="mod">
          <ac:chgData name="Abels, Patrick" userId="ba666de4-0d21-43a6-8e66-51a18aae1b4a" providerId="ADAL" clId="{54176FF9-95E6-4794-B806-5DDB49ECD278}" dt="2024-07-24T11:39:16.608" v="3871" actId="20577"/>
          <ac:spMkLst>
            <pc:docMk/>
            <pc:sldMk cId="802387827" sldId="321"/>
            <ac:spMk id="2" creationId="{96118823-5A01-6742-A9A3-B1E25081137E}"/>
          </ac:spMkLst>
        </pc:spChg>
        <pc:graphicFrameChg chg="del">
          <ac:chgData name="Abels, Patrick" userId="ba666de4-0d21-43a6-8e66-51a18aae1b4a" providerId="ADAL" clId="{54176FF9-95E6-4794-B806-5DDB49ECD278}" dt="2024-07-24T11:21:25.528" v="3341" actId="478"/>
          <ac:graphicFrameMkLst>
            <pc:docMk/>
            <pc:sldMk cId="802387827" sldId="321"/>
            <ac:graphicFrameMk id="5" creationId="{79EEEFD2-D68A-55FA-EC0D-5AB10B896C30}"/>
          </ac:graphicFrameMkLst>
        </pc:graphicFrameChg>
        <pc:picChg chg="del">
          <ac:chgData name="Abels, Patrick" userId="ba666de4-0d21-43a6-8e66-51a18aae1b4a" providerId="ADAL" clId="{54176FF9-95E6-4794-B806-5DDB49ECD278}" dt="2024-07-24T11:21:25.528" v="3341" actId="478"/>
          <ac:picMkLst>
            <pc:docMk/>
            <pc:sldMk cId="802387827" sldId="321"/>
            <ac:picMk id="4" creationId="{D9DE9B27-801A-4FF7-A02E-61F0A86E8B98}"/>
          </ac:picMkLst>
        </pc:picChg>
        <pc:picChg chg="del">
          <ac:chgData name="Abels, Patrick" userId="ba666de4-0d21-43a6-8e66-51a18aae1b4a" providerId="ADAL" clId="{54176FF9-95E6-4794-B806-5DDB49ECD278}" dt="2024-07-24T11:34:29.017" v="3577" actId="478"/>
          <ac:picMkLst>
            <pc:docMk/>
            <pc:sldMk cId="802387827" sldId="321"/>
            <ac:picMk id="6" creationId="{D24ED2E0-FE6B-AF6E-C487-07AF72DE31E0}"/>
          </ac:picMkLst>
        </pc:picChg>
        <pc:picChg chg="del">
          <ac:chgData name="Abels, Patrick" userId="ba666de4-0d21-43a6-8e66-51a18aae1b4a" providerId="ADAL" clId="{54176FF9-95E6-4794-B806-5DDB49ECD278}" dt="2024-07-24T11:21:25.950" v="3342" actId="478"/>
          <ac:picMkLst>
            <pc:docMk/>
            <pc:sldMk cId="802387827" sldId="321"/>
            <ac:picMk id="8" creationId="{84710D08-D2B4-3B49-1D1B-EE625E7CDD47}"/>
          </ac:picMkLst>
        </pc:picChg>
      </pc:sldChg>
      <pc:sldChg chg="add del">
        <pc:chgData name="Abels, Patrick" userId="ba666de4-0d21-43a6-8e66-51a18aae1b4a" providerId="ADAL" clId="{54176FF9-95E6-4794-B806-5DDB49ECD278}" dt="2024-07-24T11:17:49.682" v="3317"/>
        <pc:sldMkLst>
          <pc:docMk/>
          <pc:sldMk cId="3712858240" sldId="321"/>
        </pc:sldMkLst>
      </pc:sldChg>
      <pc:sldMasterChg chg="addSldLayout modSldLayout">
        <pc:chgData name="Abels, Patrick" userId="ba666de4-0d21-43a6-8e66-51a18aae1b4a" providerId="ADAL" clId="{54176FF9-95E6-4794-B806-5DDB49ECD278}" dt="2024-07-24T11:50:27.685" v="3934"/>
        <pc:sldMasterMkLst>
          <pc:docMk/>
          <pc:sldMasterMk cId="1610205472" sldId="2147483671"/>
        </pc:sldMasterMkLst>
        <pc:sldLayoutChg chg="addSp modSp add mod modTransition">
          <pc:chgData name="Abels, Patrick" userId="ba666de4-0d21-43a6-8e66-51a18aae1b4a" providerId="ADAL" clId="{54176FF9-95E6-4794-B806-5DDB49ECD278}" dt="2024-07-24T11:50:27.685" v="3934"/>
          <pc:sldLayoutMkLst>
            <pc:docMk/>
            <pc:sldMasterMk cId="1610205472" sldId="2147483671"/>
            <pc:sldLayoutMk cId="2494602680" sldId="2147483686"/>
          </pc:sldLayoutMkLst>
          <pc:spChg chg="add mod">
            <ac:chgData name="Abels, Patrick" userId="ba666de4-0d21-43a6-8e66-51a18aae1b4a" providerId="ADAL" clId="{54176FF9-95E6-4794-B806-5DDB49ECD278}" dt="2024-07-24T09:18:44.372" v="136"/>
            <ac:spMkLst>
              <pc:docMk/>
              <pc:sldMasterMk cId="1610205472" sldId="2147483671"/>
              <pc:sldLayoutMk cId="2494602680" sldId="2147483686"/>
              <ac:spMk id="4" creationId="{1FE7EA0E-D605-D239-CE05-A65CD54D5C99}"/>
            </ac:spMkLst>
          </pc:spChg>
          <pc:picChg chg="add mod">
            <ac:chgData name="Abels, Patrick" userId="ba666de4-0d21-43a6-8e66-51a18aae1b4a" providerId="ADAL" clId="{54176FF9-95E6-4794-B806-5DDB49ECD278}" dt="2024-07-24T09:18:44.372" v="136"/>
            <ac:picMkLst>
              <pc:docMk/>
              <pc:sldMasterMk cId="1610205472" sldId="2147483671"/>
              <pc:sldLayoutMk cId="2494602680" sldId="2147483686"/>
              <ac:picMk id="6" creationId="{373BD0E0-225E-5E78-607A-070A38A31D58}"/>
            </ac:picMkLst>
          </pc:picChg>
        </pc:sldLayoutChg>
      </pc:sldMasterChg>
    </pc:docChg>
  </pc:docChgLst>
  <pc:docChgLst>
    <pc:chgData name="Abels, Patrick" userId="ba666de4-0d21-43a6-8e66-51a18aae1b4a" providerId="ADAL" clId="{ECB1A921-A9E6-4342-8255-64502BBB9D7C}"/>
    <pc:docChg chg="modSld">
      <pc:chgData name="Abels, Patrick" userId="ba666de4-0d21-43a6-8e66-51a18aae1b4a" providerId="ADAL" clId="{ECB1A921-A9E6-4342-8255-64502BBB9D7C}" dt="2024-05-17T21:58:27.371" v="0" actId="113"/>
      <pc:docMkLst>
        <pc:docMk/>
      </pc:docMkLst>
      <pc:sldChg chg="modSp mod">
        <pc:chgData name="Abels, Patrick" userId="ba666de4-0d21-43a6-8e66-51a18aae1b4a" providerId="ADAL" clId="{ECB1A921-A9E6-4342-8255-64502BBB9D7C}" dt="2024-05-17T21:58:27.371" v="0" actId="113"/>
        <pc:sldMkLst>
          <pc:docMk/>
          <pc:sldMk cId="1934247724" sldId="306"/>
        </pc:sldMkLst>
        <pc:spChg chg="mod">
          <ac:chgData name="Abels, Patrick" userId="ba666de4-0d21-43a6-8e66-51a18aae1b4a" providerId="ADAL" clId="{ECB1A921-A9E6-4342-8255-64502BBB9D7C}" dt="2024-05-17T21:58:27.371" v="0" actId="113"/>
          <ac:spMkLst>
            <pc:docMk/>
            <pc:sldMk cId="1934247724" sldId="306"/>
            <ac:spMk id="3" creationId="{DC61DCF5-CB1F-A83B-EB91-23017828879D}"/>
          </ac:spMkLst>
        </pc:spChg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07356728-5FFA-49AC-904F-BDFDC427D8AF}"/>
    <pc:docChg chg="undo custSel addSld delSld modSld sldOrd">
      <pc:chgData name="Abels, Patrick" userId="ba666de4-0d21-43a6-8e66-51a18aae1b4a" providerId="ADAL" clId="{07356728-5FFA-49AC-904F-BDFDC427D8AF}" dt="2024-02-06T18:31:11.476" v="1304" actId="1076"/>
      <pc:docMkLst>
        <pc:docMk/>
      </pc:docMkLst>
      <pc:sldChg chg="modSp mod">
        <pc:chgData name="Abels, Patrick" userId="ba666de4-0d21-43a6-8e66-51a18aae1b4a" providerId="ADAL" clId="{07356728-5FFA-49AC-904F-BDFDC427D8AF}" dt="2024-02-06T17:32:34.317" v="1" actId="20577"/>
        <pc:sldMkLst>
          <pc:docMk/>
          <pc:sldMk cId="2243933812" sldId="292"/>
        </pc:sldMkLst>
        <pc:spChg chg="mod">
          <ac:chgData name="Abels, Patrick" userId="ba666de4-0d21-43a6-8e66-51a18aae1b4a" providerId="ADAL" clId="{07356728-5FFA-49AC-904F-BDFDC427D8AF}" dt="2024-02-06T17:32:34.317" v="1" actId="20577"/>
          <ac:spMkLst>
            <pc:docMk/>
            <pc:sldMk cId="2243933812" sldId="292"/>
            <ac:spMk id="2" creationId="{63E51AF0-D57D-E817-34D7-0FAFFB286C15}"/>
          </ac:spMkLst>
        </pc:spChg>
      </pc:sldChg>
      <pc:sldChg chg="del">
        <pc:chgData name="Abels, Patrick" userId="ba666de4-0d21-43a6-8e66-51a18aae1b4a" providerId="ADAL" clId="{07356728-5FFA-49AC-904F-BDFDC427D8AF}" dt="2024-02-06T17:33:00.552" v="2" actId="47"/>
        <pc:sldMkLst>
          <pc:docMk/>
          <pc:sldMk cId="1883550496" sldId="293"/>
        </pc:sldMkLst>
      </pc:sldChg>
      <pc:sldChg chg="modSp mod">
        <pc:chgData name="Abels, Patrick" userId="ba666de4-0d21-43a6-8e66-51a18aae1b4a" providerId="ADAL" clId="{07356728-5FFA-49AC-904F-BDFDC427D8AF}" dt="2024-02-06T17:33:29.504" v="31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07356728-5FFA-49AC-904F-BDFDC427D8AF}" dt="2024-02-06T17:33:29.504" v="31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07356728-5FFA-49AC-904F-BDFDC427D8AF}" dt="2024-02-06T17:34:01.312" v="48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07356728-5FFA-49AC-904F-BDFDC427D8AF}" dt="2024-02-06T17:34:01.312" v="48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delSp modSp mod">
        <pc:chgData name="Abels, Patrick" userId="ba666de4-0d21-43a6-8e66-51a18aae1b4a" providerId="ADAL" clId="{07356728-5FFA-49AC-904F-BDFDC427D8AF}" dt="2024-02-06T17:39:26.790" v="357" actId="12"/>
        <pc:sldMkLst>
          <pc:docMk/>
          <pc:sldMk cId="4147734968" sldId="296"/>
        </pc:sldMkLst>
        <pc:spChg chg="mod">
          <ac:chgData name="Abels, Patrick" userId="ba666de4-0d21-43a6-8e66-51a18aae1b4a" providerId="ADAL" clId="{07356728-5FFA-49AC-904F-BDFDC427D8AF}" dt="2024-02-06T17:39:26.790" v="357" actId="12"/>
          <ac:spMkLst>
            <pc:docMk/>
            <pc:sldMk cId="4147734968" sldId="296"/>
            <ac:spMk id="2" creationId="{D4F717CF-7D38-86A1-1BC3-6D95F6B60CA0}"/>
          </ac:spMkLst>
        </pc:spChg>
        <pc:picChg chg="del">
          <ac:chgData name="Abels, Patrick" userId="ba666de4-0d21-43a6-8e66-51a18aae1b4a" providerId="ADAL" clId="{07356728-5FFA-49AC-904F-BDFDC427D8AF}" dt="2024-02-06T17:34:21.597" v="49" actId="478"/>
          <ac:picMkLst>
            <pc:docMk/>
            <pc:sldMk cId="4147734968" sldId="296"/>
            <ac:picMk id="4" creationId="{0D4D3290-0A2A-3344-AF82-113DBA2890DF}"/>
          </ac:picMkLst>
        </pc:picChg>
      </pc:sldChg>
      <pc:sldChg chg="addSp delSp modSp new mod">
        <pc:chgData name="Abels, Patrick" userId="ba666de4-0d21-43a6-8e66-51a18aae1b4a" providerId="ADAL" clId="{07356728-5FFA-49AC-904F-BDFDC427D8AF}" dt="2024-02-06T18:21:53.467" v="1169" actId="1076"/>
        <pc:sldMkLst>
          <pc:docMk/>
          <pc:sldMk cId="4151411595" sldId="297"/>
        </pc:sldMkLst>
        <pc:spChg chg="del">
          <ac:chgData name="Abels, Patrick" userId="ba666de4-0d21-43a6-8e66-51a18aae1b4a" providerId="ADAL" clId="{07356728-5FFA-49AC-904F-BDFDC427D8AF}" dt="2024-02-06T17:40:16.263" v="360" actId="478"/>
          <ac:spMkLst>
            <pc:docMk/>
            <pc:sldMk cId="4151411595" sldId="297"/>
            <ac:spMk id="2" creationId="{6A0C3367-FF7E-3D83-766F-858034F25E6F}"/>
          </ac:spMkLst>
        </pc:spChg>
        <pc:spChg chg="add del mod">
          <ac:chgData name="Abels, Patrick" userId="ba666de4-0d21-43a6-8e66-51a18aae1b4a" providerId="ADAL" clId="{07356728-5FFA-49AC-904F-BDFDC427D8AF}" dt="2024-02-06T17:40:34.758" v="363" actId="478"/>
          <ac:spMkLst>
            <pc:docMk/>
            <pc:sldMk cId="4151411595" sldId="297"/>
            <ac:spMk id="3" creationId="{D598E9B8-908D-0FEF-C3DF-8539B32E288A}"/>
          </ac:spMkLst>
        </pc:spChg>
        <pc:spChg chg="add mod">
          <ac:chgData name="Abels, Patrick" userId="ba666de4-0d21-43a6-8e66-51a18aae1b4a" providerId="ADAL" clId="{07356728-5FFA-49AC-904F-BDFDC427D8AF}" dt="2024-02-06T17:40:46.398" v="364"/>
          <ac:spMkLst>
            <pc:docMk/>
            <pc:sldMk cId="4151411595" sldId="297"/>
            <ac:spMk id="4" creationId="{B04F1FD5-002B-A27D-2BBE-2968CD30FA17}"/>
          </ac:spMkLst>
        </pc:spChg>
        <pc:spChg chg="add mod">
          <ac:chgData name="Abels, Patrick" userId="ba666de4-0d21-43a6-8e66-51a18aae1b4a" providerId="ADAL" clId="{07356728-5FFA-49AC-904F-BDFDC427D8AF}" dt="2024-02-06T17:41:09.817" v="370"/>
          <ac:spMkLst>
            <pc:docMk/>
            <pc:sldMk cId="4151411595" sldId="297"/>
            <ac:spMk id="6" creationId="{DC2246CC-A6AE-634E-503E-C8EAF0A70F2A}"/>
          </ac:spMkLst>
        </pc:spChg>
        <pc:spChg chg="add mod or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8" creationId="{53235B6F-5B62-4367-605F-0FB3A9A6540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9" creationId="{E8B64A80-1D3C-1896-10D4-0494917D050A}"/>
          </ac:spMkLst>
        </pc:spChg>
        <pc:spChg chg="add del mod ord">
          <ac:chgData name="Abels, Patrick" userId="ba666de4-0d21-43a6-8e66-51a18aae1b4a" providerId="ADAL" clId="{07356728-5FFA-49AC-904F-BDFDC427D8AF}" dt="2024-02-06T18:05:42.646" v="771" actId="478"/>
          <ac:spMkLst>
            <pc:docMk/>
            <pc:sldMk cId="4151411595" sldId="297"/>
            <ac:spMk id="10" creationId="{F1DE5E03-317F-26AC-8622-0ACB9BE99E9E}"/>
          </ac:spMkLst>
        </pc:spChg>
        <pc:spChg chg="add mod">
          <ac:chgData name="Abels, Patrick" userId="ba666de4-0d21-43a6-8e66-51a18aae1b4a" providerId="ADAL" clId="{07356728-5FFA-49AC-904F-BDFDC427D8AF}" dt="2024-02-06T18:20:14.745" v="1142" actId="1038"/>
          <ac:spMkLst>
            <pc:docMk/>
            <pc:sldMk cId="4151411595" sldId="297"/>
            <ac:spMk id="19" creationId="{60E172AD-741A-716C-2573-FD59E2DD1012}"/>
          </ac:spMkLst>
        </pc:spChg>
        <pc:spChg chg="add mod">
          <ac:chgData name="Abels, Patrick" userId="ba666de4-0d21-43a6-8e66-51a18aae1b4a" providerId="ADAL" clId="{07356728-5FFA-49AC-904F-BDFDC427D8AF}" dt="2024-02-06T18:20:34.507" v="1149" actId="20577"/>
          <ac:spMkLst>
            <pc:docMk/>
            <pc:sldMk cId="4151411595" sldId="297"/>
            <ac:spMk id="21" creationId="{4CA2849D-0187-3012-4233-3FB521545457}"/>
          </ac:spMkLst>
        </pc:spChg>
        <pc:spChg chg="add mod">
          <ac:chgData name="Abels, Patrick" userId="ba666de4-0d21-43a6-8e66-51a18aae1b4a" providerId="ADAL" clId="{07356728-5FFA-49AC-904F-BDFDC427D8AF}" dt="2024-02-06T18:21:53.467" v="1169" actId="1076"/>
          <ac:spMkLst>
            <pc:docMk/>
            <pc:sldMk cId="4151411595" sldId="297"/>
            <ac:spMk id="25" creationId="{99B2332A-C9D7-FFAD-901A-060EAF3487BD}"/>
          </ac:spMkLst>
        </pc:spChg>
        <pc:spChg chg="add mod">
          <ac:chgData name="Abels, Patrick" userId="ba666de4-0d21-43a6-8e66-51a18aae1b4a" providerId="ADAL" clId="{07356728-5FFA-49AC-904F-BDFDC427D8AF}" dt="2024-02-06T18:21:51.236" v="1168" actId="20577"/>
          <ac:spMkLst>
            <pc:docMk/>
            <pc:sldMk cId="4151411595" sldId="297"/>
            <ac:spMk id="31" creationId="{AFA170B6-FD15-9E06-A3C0-ED5B3A5DE695}"/>
          </ac:spMkLst>
        </pc:spChg>
        <pc:picChg chg="add del">
          <ac:chgData name="Abels, Patrick" userId="ba666de4-0d21-43a6-8e66-51a18aae1b4a" providerId="ADAL" clId="{07356728-5FFA-49AC-904F-BDFDC427D8AF}" dt="2024-02-06T17:40:58.295" v="366" actId="478"/>
          <ac:picMkLst>
            <pc:docMk/>
            <pc:sldMk cId="4151411595" sldId="297"/>
            <ac:picMk id="5" creationId="{CC61EABF-A6CE-6EDF-0231-1B2E61599EEA}"/>
          </ac:picMkLst>
        </pc:picChg>
        <pc:picChg chg="add del">
          <ac:chgData name="Abels, Patrick" userId="ba666de4-0d21-43a6-8e66-51a18aae1b4a" providerId="ADAL" clId="{07356728-5FFA-49AC-904F-BDFDC427D8AF}" dt="2024-02-06T17:41:39.621" v="372" actId="478"/>
          <ac:picMkLst>
            <pc:docMk/>
            <pc:sldMk cId="4151411595" sldId="297"/>
            <ac:picMk id="7" creationId="{F6B21E27-D9F6-6F66-6F5F-200ECDA76A2A}"/>
          </ac:picMkLst>
        </pc:picChg>
        <pc:picChg chg="add mod">
          <ac:chgData name="Abels, Patrick" userId="ba666de4-0d21-43a6-8e66-51a18aae1b4a" providerId="ADAL" clId="{07356728-5FFA-49AC-904F-BDFDC427D8AF}" dt="2024-02-06T18:20:14.745" v="1142" actId="1038"/>
          <ac:picMkLst>
            <pc:docMk/>
            <pc:sldMk cId="4151411595" sldId="297"/>
            <ac:picMk id="12" creationId="{14C5CB6C-21CE-1FBD-E92C-277D7F0067EF}"/>
          </ac:picMkLst>
        </pc:picChg>
        <pc:cxnChg chg="add del mod">
          <ac:chgData name="Abels, Patrick" userId="ba666de4-0d21-43a6-8e66-51a18aae1b4a" providerId="ADAL" clId="{07356728-5FFA-49AC-904F-BDFDC427D8AF}" dt="2024-02-06T18:18:39.963" v="1112" actId="478"/>
          <ac:cxnSpMkLst>
            <pc:docMk/>
            <pc:sldMk cId="4151411595" sldId="297"/>
            <ac:cxnSpMk id="14" creationId="{5AF548D3-56E0-0756-9F80-B5ACF90C8DD4}"/>
          </ac:cxnSpMkLst>
        </pc:cxnChg>
        <pc:cxnChg chg="add del mod">
          <ac:chgData name="Abels, Patrick" userId="ba666de4-0d21-43a6-8e66-51a18aae1b4a" providerId="ADAL" clId="{07356728-5FFA-49AC-904F-BDFDC427D8AF}" dt="2024-02-06T18:18:36.390" v="1111" actId="478"/>
          <ac:cxnSpMkLst>
            <pc:docMk/>
            <pc:sldMk cId="4151411595" sldId="297"/>
            <ac:cxnSpMk id="15" creationId="{94E13636-363C-AE9F-660F-FB60C9D63F4A}"/>
          </ac:cxnSpMkLst>
        </pc:cxnChg>
        <pc:cxnChg chg="add mod">
          <ac:chgData name="Abels, Patrick" userId="ba666de4-0d21-43a6-8e66-51a18aae1b4a" providerId="ADAL" clId="{07356728-5FFA-49AC-904F-BDFDC427D8AF}" dt="2024-02-06T18:20:14.745" v="1142" actId="1038"/>
          <ac:cxnSpMkLst>
            <pc:docMk/>
            <pc:sldMk cId="4151411595" sldId="297"/>
            <ac:cxnSpMk id="18" creationId="{D6AA7B43-924A-14BD-8993-B9F7E4487F1F}"/>
          </ac:cxnSpMkLst>
        </pc:cxnChg>
        <pc:cxnChg chg="add mod">
          <ac:chgData name="Abels, Patrick" userId="ba666de4-0d21-43a6-8e66-51a18aae1b4a" providerId="ADAL" clId="{07356728-5FFA-49AC-904F-BDFDC427D8AF}" dt="2024-02-06T18:20:31.477" v="1147" actId="1076"/>
          <ac:cxnSpMkLst>
            <pc:docMk/>
            <pc:sldMk cId="4151411595" sldId="297"/>
            <ac:cxnSpMk id="20" creationId="{C99AB6DD-AFCA-1A7F-4639-FD6A94C87957}"/>
          </ac:cxnSpMkLst>
        </pc:cxnChg>
        <pc:cxnChg chg="add mod">
          <ac:chgData name="Abels, Patrick" userId="ba666de4-0d21-43a6-8e66-51a18aae1b4a" providerId="ADAL" clId="{07356728-5FFA-49AC-904F-BDFDC427D8AF}" dt="2024-02-06T18:21:38.797" v="1164" actId="14100"/>
          <ac:cxnSpMkLst>
            <pc:docMk/>
            <pc:sldMk cId="4151411595" sldId="297"/>
            <ac:cxnSpMk id="24" creationId="{56E74CC6-27FF-00B9-12CA-D025079D810B}"/>
          </ac:cxnSpMkLst>
        </pc:cxnChg>
        <pc:cxnChg chg="add mod">
          <ac:chgData name="Abels, Patrick" userId="ba666de4-0d21-43a6-8e66-51a18aae1b4a" providerId="ADAL" clId="{07356728-5FFA-49AC-904F-BDFDC427D8AF}" dt="2024-02-06T18:21:33.511" v="1163" actId="1076"/>
          <ac:cxnSpMkLst>
            <pc:docMk/>
            <pc:sldMk cId="4151411595" sldId="297"/>
            <ac:cxnSpMk id="27" creationId="{5A3DF347-1E00-89C2-581E-EDF3636FD7CE}"/>
          </ac:cxnSpMkLst>
        </pc:cxnChg>
      </pc:sldChg>
      <pc:sldChg chg="new del">
        <pc:chgData name="Abels, Patrick" userId="ba666de4-0d21-43a6-8e66-51a18aae1b4a" providerId="ADAL" clId="{07356728-5FFA-49AC-904F-BDFDC427D8AF}" dt="2024-02-06T17:57:35.332" v="401" actId="47"/>
        <pc:sldMkLst>
          <pc:docMk/>
          <pc:sldMk cId="219810204" sldId="298"/>
        </pc:sldMkLst>
      </pc:sldChg>
      <pc:sldChg chg="modSp new mod">
        <pc:chgData name="Abels, Patrick" userId="ba666de4-0d21-43a6-8e66-51a18aae1b4a" providerId="ADAL" clId="{07356728-5FFA-49AC-904F-BDFDC427D8AF}" dt="2024-02-06T18:03:04.749" v="752" actId="207"/>
        <pc:sldMkLst>
          <pc:docMk/>
          <pc:sldMk cId="436696663" sldId="298"/>
        </pc:sldMkLst>
        <pc:spChg chg="mod">
          <ac:chgData name="Abels, Patrick" userId="ba666de4-0d21-43a6-8e66-51a18aae1b4a" providerId="ADAL" clId="{07356728-5FFA-49AC-904F-BDFDC427D8AF}" dt="2024-02-06T18:03:04.749" v="752" actId="207"/>
          <ac:spMkLst>
            <pc:docMk/>
            <pc:sldMk cId="436696663" sldId="298"/>
            <ac:spMk id="2" creationId="{71BF0750-EE8C-6083-9A99-3C0B7DC035D0}"/>
          </ac:spMkLst>
        </pc:spChg>
        <pc:spChg chg="mod">
          <ac:chgData name="Abels, Patrick" userId="ba666de4-0d21-43a6-8e66-51a18aae1b4a" providerId="ADAL" clId="{07356728-5FFA-49AC-904F-BDFDC427D8AF}" dt="2024-02-06T18:00:13.383" v="434" actId="20577"/>
          <ac:spMkLst>
            <pc:docMk/>
            <pc:sldMk cId="436696663" sldId="298"/>
            <ac:spMk id="3" creationId="{7248A614-4B68-47B3-0434-31E035C8D347}"/>
          </ac:spMkLst>
        </pc:spChg>
      </pc:sldChg>
      <pc:sldChg chg="modSp new del mod">
        <pc:chgData name="Abels, Patrick" userId="ba666de4-0d21-43a6-8e66-51a18aae1b4a" providerId="ADAL" clId="{07356728-5FFA-49AC-904F-BDFDC427D8AF}" dt="2024-02-06T17:41:42.664" v="373" actId="47"/>
        <pc:sldMkLst>
          <pc:docMk/>
          <pc:sldMk cId="1471344431" sldId="298"/>
        </pc:sldMkLst>
        <pc:spChg chg="mod">
          <ac:chgData name="Abels, Patrick" userId="ba666de4-0d21-43a6-8e66-51a18aae1b4a" providerId="ADAL" clId="{07356728-5FFA-49AC-904F-BDFDC427D8AF}" dt="2024-02-06T17:41:06.102" v="369" actId="20577"/>
          <ac:spMkLst>
            <pc:docMk/>
            <pc:sldMk cId="1471344431" sldId="298"/>
            <ac:spMk id="2" creationId="{960236BD-6153-33A6-3386-23C70F2BED7D}"/>
          </ac:spMkLst>
        </pc:spChg>
      </pc:sldChg>
      <pc:sldChg chg="new del">
        <pc:chgData name="Abels, Patrick" userId="ba666de4-0d21-43a6-8e66-51a18aae1b4a" providerId="ADAL" clId="{07356728-5FFA-49AC-904F-BDFDC427D8AF}" dt="2024-02-06T17:57:22.572" v="399" actId="47"/>
        <pc:sldMkLst>
          <pc:docMk/>
          <pc:sldMk cId="3649483825" sldId="298"/>
        </pc:sldMkLst>
      </pc:sldChg>
      <pc:sldChg chg="modSp add mod ord">
        <pc:chgData name="Abels, Patrick" userId="ba666de4-0d21-43a6-8e66-51a18aae1b4a" providerId="ADAL" clId="{07356728-5FFA-49AC-904F-BDFDC427D8AF}" dt="2024-02-06T18:04:01.643" v="761" actId="6549"/>
        <pc:sldMkLst>
          <pc:docMk/>
          <pc:sldMk cId="3013138608" sldId="299"/>
        </pc:sldMkLst>
        <pc:spChg chg="mod">
          <ac:chgData name="Abels, Patrick" userId="ba666de4-0d21-43a6-8e66-51a18aae1b4a" providerId="ADAL" clId="{07356728-5FFA-49AC-904F-BDFDC427D8AF}" dt="2024-02-06T18:04:01.643" v="761" actId="6549"/>
          <ac:spMkLst>
            <pc:docMk/>
            <pc:sldMk cId="3013138608" sldId="299"/>
            <ac:spMk id="2" creationId="{FF2AEFEB-7789-70F2-FC1D-6369E22ADAA0}"/>
          </ac:spMkLst>
        </pc:spChg>
      </pc:sldChg>
      <pc:sldChg chg="modSp add mod ord">
        <pc:chgData name="Abels, Patrick" userId="ba666de4-0d21-43a6-8e66-51a18aae1b4a" providerId="ADAL" clId="{07356728-5FFA-49AC-904F-BDFDC427D8AF}" dt="2024-02-06T18:16:11.589" v="1038" actId="207"/>
        <pc:sldMkLst>
          <pc:docMk/>
          <pc:sldMk cId="1770763940" sldId="300"/>
        </pc:sldMkLst>
        <pc:spChg chg="mod">
          <ac:chgData name="Abels, Patrick" userId="ba666de4-0d21-43a6-8e66-51a18aae1b4a" providerId="ADAL" clId="{07356728-5FFA-49AC-904F-BDFDC427D8AF}" dt="2024-02-06T18:16:11.589" v="1038" actId="207"/>
          <ac:spMkLst>
            <pc:docMk/>
            <pc:sldMk cId="1770763940" sldId="300"/>
            <ac:spMk id="2" creationId="{82301B24-F37C-8A25-C684-74133F0F8460}"/>
          </ac:spMkLst>
        </pc:spChg>
        <pc:spChg chg="mod">
          <ac:chgData name="Abels, Patrick" userId="ba666de4-0d21-43a6-8e66-51a18aae1b4a" providerId="ADAL" clId="{07356728-5FFA-49AC-904F-BDFDC427D8AF}" dt="2024-02-06T18:13:30.649" v="863" actId="6549"/>
          <ac:spMkLst>
            <pc:docMk/>
            <pc:sldMk cId="1770763940" sldId="300"/>
            <ac:spMk id="3" creationId="{9E51430C-78BC-6AED-3A37-C4CF8FDB99EF}"/>
          </ac:spMkLst>
        </pc:spChg>
      </pc:sldChg>
      <pc:sldChg chg="addSp modSp add mod ord">
        <pc:chgData name="Abels, Patrick" userId="ba666de4-0d21-43a6-8e66-51a18aae1b4a" providerId="ADAL" clId="{07356728-5FFA-49AC-904F-BDFDC427D8AF}" dt="2024-02-06T18:31:11.476" v="1304" actId="1076"/>
        <pc:sldMkLst>
          <pc:docMk/>
          <pc:sldMk cId="2768151853" sldId="301"/>
        </pc:sldMkLst>
        <pc:spChg chg="add mod">
          <ac:chgData name="Abels, Patrick" userId="ba666de4-0d21-43a6-8e66-51a18aae1b4a" providerId="ADAL" clId="{07356728-5FFA-49AC-904F-BDFDC427D8AF}" dt="2024-02-06T18:31:08.851" v="1303" actId="1076"/>
          <ac:spMkLst>
            <pc:docMk/>
            <pc:sldMk cId="2768151853" sldId="301"/>
            <ac:spMk id="5" creationId="{ACB28827-A9EB-6C2D-6641-FEFCA34E8AA9}"/>
          </ac:spMkLst>
        </pc:spChg>
        <pc:spChg chg="add mod">
          <ac:chgData name="Abels, Patrick" userId="ba666de4-0d21-43a6-8e66-51a18aae1b4a" providerId="ADAL" clId="{07356728-5FFA-49AC-904F-BDFDC427D8AF}" dt="2024-02-06T18:31:11.476" v="1304" actId="1076"/>
          <ac:spMkLst>
            <pc:docMk/>
            <pc:sldMk cId="2768151853" sldId="301"/>
            <ac:spMk id="7" creationId="{26347D16-3FB4-014E-C249-FD566474051F}"/>
          </ac:spMkLst>
        </pc:spChg>
        <pc:spChg chg="mod">
          <ac:chgData name="Abels, Patrick" userId="ba666de4-0d21-43a6-8e66-51a18aae1b4a" providerId="ADAL" clId="{07356728-5FFA-49AC-904F-BDFDC427D8AF}" dt="2024-02-06T18:29:50.885" v="1250" actId="20577"/>
          <ac:spMkLst>
            <pc:docMk/>
            <pc:sldMk cId="2768151853" sldId="301"/>
            <ac:spMk id="8" creationId="{A5F0C157-04DF-4DA0-436D-4155BC0F309B}"/>
          </ac:spMkLst>
        </pc:spChg>
        <pc:spChg chg="mod">
          <ac:chgData name="Abels, Patrick" userId="ba666de4-0d21-43a6-8e66-51a18aae1b4a" providerId="ADAL" clId="{07356728-5FFA-49AC-904F-BDFDC427D8AF}" dt="2024-02-06T18:25:55.684" v="1218" actId="1076"/>
          <ac:spMkLst>
            <pc:docMk/>
            <pc:sldMk cId="2768151853" sldId="301"/>
            <ac:spMk id="9" creationId="{5ECCC7B0-E465-A7D7-CCFE-D4B18892FEB1}"/>
          </ac:spMkLst>
        </pc:spChg>
        <pc:spChg chg="add mod">
          <ac:chgData name="Abels, Patrick" userId="ba666de4-0d21-43a6-8e66-51a18aae1b4a" providerId="ADAL" clId="{07356728-5FFA-49AC-904F-BDFDC427D8AF}" dt="2024-02-06T18:31:02.715" v="1301" actId="1076"/>
          <ac:spMkLst>
            <pc:docMk/>
            <pc:sldMk cId="2768151853" sldId="301"/>
            <ac:spMk id="13" creationId="{0CD4632B-E370-4F47-16D8-5E7F9275B66E}"/>
          </ac:spMkLst>
        </pc:spChg>
        <pc:spChg chg="add mod">
          <ac:chgData name="Abels, Patrick" userId="ba666de4-0d21-43a6-8e66-51a18aae1b4a" providerId="ADAL" clId="{07356728-5FFA-49AC-904F-BDFDC427D8AF}" dt="2024-02-06T18:31:06.132" v="1302" actId="1076"/>
          <ac:spMkLst>
            <pc:docMk/>
            <pc:sldMk cId="2768151853" sldId="301"/>
            <ac:spMk id="15" creationId="{206EF5DB-3E4B-163D-5ED1-B72173BA2F75}"/>
          </ac:spMkLst>
        </pc:spChg>
        <pc:picChg chg="add mod">
          <ac:chgData name="Abels, Patrick" userId="ba666de4-0d21-43a6-8e66-51a18aae1b4a" providerId="ADAL" clId="{07356728-5FFA-49AC-904F-BDFDC427D8AF}" dt="2024-02-06T18:30:09.771" v="1254" actId="1076"/>
          <ac:picMkLst>
            <pc:docMk/>
            <pc:sldMk cId="2768151853" sldId="301"/>
            <ac:picMk id="3" creationId="{7381867C-5FCC-DE8C-47E1-3316355935B8}"/>
          </ac:picMkLst>
        </pc:picChg>
        <pc:cxnChg chg="add mod">
          <ac:chgData name="Abels, Patrick" userId="ba666de4-0d21-43a6-8e66-51a18aae1b4a" providerId="ADAL" clId="{07356728-5FFA-49AC-904F-BDFDC427D8AF}" dt="2024-02-06T18:30:35.347" v="1288" actId="1038"/>
          <ac:cxnSpMkLst>
            <pc:docMk/>
            <pc:sldMk cId="2768151853" sldId="301"/>
            <ac:cxnSpMk id="4" creationId="{D3CA22A9-944D-AF9D-13CF-084A0AC46EF3}"/>
          </ac:cxnSpMkLst>
        </pc:cxnChg>
        <pc:cxnChg chg="add mod">
          <ac:chgData name="Abels, Patrick" userId="ba666de4-0d21-43a6-8e66-51a18aae1b4a" providerId="ADAL" clId="{07356728-5FFA-49AC-904F-BDFDC427D8AF}" dt="2024-02-06T18:30:42.626" v="1292" actId="1036"/>
          <ac:cxnSpMkLst>
            <pc:docMk/>
            <pc:sldMk cId="2768151853" sldId="301"/>
            <ac:cxnSpMk id="6" creationId="{1C460FA7-4A9C-5EEF-832A-13CA65A06C46}"/>
          </ac:cxnSpMkLst>
        </pc:cxnChg>
        <pc:cxnChg chg="add mod">
          <ac:chgData name="Abels, Patrick" userId="ba666de4-0d21-43a6-8e66-51a18aae1b4a" providerId="ADAL" clId="{07356728-5FFA-49AC-904F-BDFDC427D8AF}" dt="2024-02-06T18:30:58.152" v="1300" actId="1035"/>
          <ac:cxnSpMkLst>
            <pc:docMk/>
            <pc:sldMk cId="2768151853" sldId="301"/>
            <ac:cxnSpMk id="12" creationId="{C0758E95-2115-952C-DED5-CDCB1677F5C1}"/>
          </ac:cxnSpMkLst>
        </pc:cxnChg>
        <pc:cxnChg chg="add mod">
          <ac:chgData name="Abels, Patrick" userId="ba666de4-0d21-43a6-8e66-51a18aae1b4a" providerId="ADAL" clId="{07356728-5FFA-49AC-904F-BDFDC427D8AF}" dt="2024-02-06T18:30:48.003" v="1294" actId="14100"/>
          <ac:cxnSpMkLst>
            <pc:docMk/>
            <pc:sldMk cId="2768151853" sldId="301"/>
            <ac:cxnSpMk id="14" creationId="{A79F74DF-31DA-3302-3C82-B12064A894A7}"/>
          </ac:cxnSpMkLst>
        </pc:cxnChg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3153593050" sldId="301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897531376" sldId="302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261301157" sldId="303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63930591" sldId="304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760355346" sldId="305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42544294" sldId="306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831525817" sldId="307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1189448111" sldId="308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652276269" sldId="309"/>
        </pc:sldMkLst>
      </pc:sldChg>
      <pc:sldChg chg="del">
        <pc:chgData name="Abels, Patrick" userId="ba666de4-0d21-43a6-8e66-51a18aae1b4a" providerId="ADAL" clId="{07356728-5FFA-49AC-904F-BDFDC427D8AF}" dt="2024-02-06T17:33:42.507" v="32" actId="47"/>
        <pc:sldMkLst>
          <pc:docMk/>
          <pc:sldMk cId="2466356499" sldId="310"/>
        </pc:sldMkLst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BA57DC91-1620-44C3-A098-0ED2425B27E0}"/>
    <pc:docChg chg="custSel addSld modSld">
      <pc:chgData name="Abels, Patrick" userId="ba666de4-0d21-43a6-8e66-51a18aae1b4a" providerId="ADAL" clId="{BA57DC91-1620-44C3-A098-0ED2425B27E0}" dt="2024-07-25T16:24:36.318" v="90" actId="20577"/>
      <pc:docMkLst>
        <pc:docMk/>
      </pc:docMkLst>
      <pc:sldChg chg="modSp mod">
        <pc:chgData name="Abels, Patrick" userId="ba666de4-0d21-43a6-8e66-51a18aae1b4a" providerId="ADAL" clId="{BA57DC91-1620-44C3-A098-0ED2425B27E0}" dt="2024-07-24T13:57:23.566" v="19" actId="20577"/>
        <pc:sldMkLst>
          <pc:docMk/>
          <pc:sldMk cId="3348838403" sldId="294"/>
        </pc:sldMkLst>
        <pc:spChg chg="mod">
          <ac:chgData name="Abels, Patrick" userId="ba666de4-0d21-43a6-8e66-51a18aae1b4a" providerId="ADAL" clId="{BA57DC91-1620-44C3-A098-0ED2425B27E0}" dt="2024-07-24T13:57:23.566" v="19" actId="20577"/>
          <ac:spMkLst>
            <pc:docMk/>
            <pc:sldMk cId="3348838403" sldId="294"/>
            <ac:spMk id="2" creationId="{563D4517-C1E9-597B-8D85-9D9D3B16B916}"/>
          </ac:spMkLst>
        </pc:spChg>
      </pc:sldChg>
      <pc:sldChg chg="modSp mod">
        <pc:chgData name="Abels, Patrick" userId="ba666de4-0d21-43a6-8e66-51a18aae1b4a" providerId="ADAL" clId="{BA57DC91-1620-44C3-A098-0ED2425B27E0}" dt="2024-07-24T13:57:34.713" v="38" actId="404"/>
        <pc:sldMkLst>
          <pc:docMk/>
          <pc:sldMk cId="4259948035" sldId="304"/>
        </pc:sldMkLst>
        <pc:spChg chg="mod">
          <ac:chgData name="Abels, Patrick" userId="ba666de4-0d21-43a6-8e66-51a18aae1b4a" providerId="ADAL" clId="{BA57DC91-1620-44C3-A098-0ED2425B27E0}" dt="2024-07-24T13:57:34.713" v="38" actId="404"/>
          <ac:spMkLst>
            <pc:docMk/>
            <pc:sldMk cId="4259948035" sldId="304"/>
            <ac:spMk id="2" creationId="{67F290F3-E690-6F05-E43C-5E0E34718546}"/>
          </ac:spMkLst>
        </pc:spChg>
      </pc:sldChg>
      <pc:sldChg chg="modSp mod">
        <pc:chgData name="Abels, Patrick" userId="ba666de4-0d21-43a6-8e66-51a18aae1b4a" providerId="ADAL" clId="{BA57DC91-1620-44C3-A098-0ED2425B27E0}" dt="2024-07-25T16:24:36.318" v="90" actId="20577"/>
        <pc:sldMkLst>
          <pc:docMk/>
          <pc:sldMk cId="3358983006" sldId="305"/>
        </pc:sldMkLst>
        <pc:spChg chg="mod">
          <ac:chgData name="Abels, Patrick" userId="ba666de4-0d21-43a6-8e66-51a18aae1b4a" providerId="ADAL" clId="{BA57DC91-1620-44C3-A098-0ED2425B27E0}" dt="2024-07-25T16:24:36.318" v="90" actId="20577"/>
          <ac:spMkLst>
            <pc:docMk/>
            <pc:sldMk cId="3358983006" sldId="305"/>
            <ac:spMk id="2" creationId="{2990A55F-57D0-5F13-873C-EC6A5D011C2D}"/>
          </ac:spMkLst>
        </pc:spChg>
      </pc:sldChg>
      <pc:sldChg chg="addSp modSp new mod">
        <pc:chgData name="Abels, Patrick" userId="ba666de4-0d21-43a6-8e66-51a18aae1b4a" providerId="ADAL" clId="{BA57DC91-1620-44C3-A098-0ED2425B27E0}" dt="2024-07-25T16:23:45.232" v="60" actId="22"/>
        <pc:sldMkLst>
          <pc:docMk/>
          <pc:sldMk cId="6422617" sldId="306"/>
        </pc:sldMkLst>
        <pc:spChg chg="mod">
          <ac:chgData name="Abels, Patrick" userId="ba666de4-0d21-43a6-8e66-51a18aae1b4a" providerId="ADAL" clId="{BA57DC91-1620-44C3-A098-0ED2425B27E0}" dt="2024-07-25T16:23:36.777" v="59" actId="20577"/>
          <ac:spMkLst>
            <pc:docMk/>
            <pc:sldMk cId="6422617" sldId="306"/>
            <ac:spMk id="3" creationId="{DCA64350-BA55-E4BA-57EB-63E4134B0B1F}"/>
          </ac:spMkLst>
        </pc:spChg>
        <pc:picChg chg="add">
          <ac:chgData name="Abels, Patrick" userId="ba666de4-0d21-43a6-8e66-51a18aae1b4a" providerId="ADAL" clId="{BA57DC91-1620-44C3-A098-0ED2425B27E0}" dt="2024-07-25T16:23:45.232" v="60" actId="22"/>
          <ac:picMkLst>
            <pc:docMk/>
            <pc:sldMk cId="6422617" sldId="306"/>
            <ac:picMk id="5" creationId="{E49316B0-418C-DEEE-7113-61B9815CA3C9}"/>
          </ac:picMkLst>
        </pc:picChg>
      </pc:sldChg>
      <pc:sldChg chg="addSp modSp new mod">
        <pc:chgData name="Abels, Patrick" userId="ba666de4-0d21-43a6-8e66-51a18aae1b4a" providerId="ADAL" clId="{BA57DC91-1620-44C3-A098-0ED2425B27E0}" dt="2024-07-25T16:24:19.827" v="74" actId="732"/>
        <pc:sldMkLst>
          <pc:docMk/>
          <pc:sldMk cId="2454186813" sldId="307"/>
        </pc:sldMkLst>
        <pc:spChg chg="mod">
          <ac:chgData name="Abels, Patrick" userId="ba666de4-0d21-43a6-8e66-51a18aae1b4a" providerId="ADAL" clId="{BA57DC91-1620-44C3-A098-0ED2425B27E0}" dt="2024-07-25T16:23:51.557" v="68" actId="20577"/>
          <ac:spMkLst>
            <pc:docMk/>
            <pc:sldMk cId="2454186813" sldId="307"/>
            <ac:spMk id="3" creationId="{7765C990-0898-7B74-2208-998930ABF578}"/>
          </ac:spMkLst>
        </pc:spChg>
        <pc:picChg chg="add mod modCrop">
          <ac:chgData name="Abels, Patrick" userId="ba666de4-0d21-43a6-8e66-51a18aae1b4a" providerId="ADAL" clId="{BA57DC91-1620-44C3-A098-0ED2425B27E0}" dt="2024-07-25T16:24:19.827" v="74" actId="732"/>
          <ac:picMkLst>
            <pc:docMk/>
            <pc:sldMk cId="2454186813" sldId="307"/>
            <ac:picMk id="5" creationId="{6A74817A-CA69-FEDD-D38F-C7B42444248E}"/>
          </ac:picMkLst>
        </pc:picChg>
      </pc:sldChg>
      <pc:sldChg chg="modSp add mod">
        <pc:chgData name="Abels, Patrick" userId="ba666de4-0d21-43a6-8e66-51a18aae1b4a" providerId="ADAL" clId="{BA57DC91-1620-44C3-A098-0ED2425B27E0}" dt="2024-07-25T16:24:15.928" v="73" actId="20577"/>
        <pc:sldMkLst>
          <pc:docMk/>
          <pc:sldMk cId="2646014470" sldId="308"/>
        </pc:sldMkLst>
        <pc:spChg chg="mod">
          <ac:chgData name="Abels, Patrick" userId="ba666de4-0d21-43a6-8e66-51a18aae1b4a" providerId="ADAL" clId="{BA57DC91-1620-44C3-A098-0ED2425B27E0}" dt="2024-07-25T16:24:15.928" v="73" actId="20577"/>
          <ac:spMkLst>
            <pc:docMk/>
            <pc:sldMk cId="2646014470" sldId="308"/>
            <ac:spMk id="3" creationId="{7765C990-0898-7B74-2208-998930ABF578}"/>
          </ac:spMkLst>
        </pc:spChg>
        <pc:picChg chg="mod modCrop">
          <ac:chgData name="Abels, Patrick" userId="ba666de4-0d21-43a6-8e66-51a18aae1b4a" providerId="ADAL" clId="{BA57DC91-1620-44C3-A098-0ED2425B27E0}" dt="2024-07-25T16:24:12.827" v="72" actId="732"/>
          <ac:picMkLst>
            <pc:docMk/>
            <pc:sldMk cId="2646014470" sldId="308"/>
            <ac:picMk id="5" creationId="{6A74817A-CA69-FEDD-D38F-C7B42444248E}"/>
          </ac:picMkLst>
        </pc:picChg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9AB42-9EA2-4386-9B0A-48A1FEDC4EE7}" type="datetimeFigureOut">
              <a:rPr lang="en-DE" smtClean="0"/>
              <a:t>03/09/2024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056ED-1E2F-4A5B-B6C9-FC658BDA513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3169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1056ED-1E2F-4A5B-B6C9-FC658BDA5132}" type="slidenum">
              <a:rPr lang="en-DE" smtClean="0"/>
              <a:t>1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424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-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778856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8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0E9B06-1DFC-5243-A9D6-EE869AC3CF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8113" y="287338"/>
            <a:ext cx="11915775" cy="12969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41633311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sp>
        <p:nvSpPr>
          <p:cNvPr id="4" name="Partial Circle 3">
            <a:extLst>
              <a:ext uri="{FF2B5EF4-FFF2-40B4-BE49-F238E27FC236}">
                <a16:creationId xmlns:a16="http://schemas.microsoft.com/office/drawing/2014/main" id="{1FE7EA0E-D605-D239-CE05-A65CD54D5C99}"/>
              </a:ext>
            </a:extLst>
          </p:cNvPr>
          <p:cNvSpPr/>
          <p:nvPr userDrawn="1"/>
        </p:nvSpPr>
        <p:spPr>
          <a:xfrm>
            <a:off x="9602344" y="-1809345"/>
            <a:ext cx="5203154" cy="3596191"/>
          </a:xfrm>
          <a:prstGeom prst="pie">
            <a:avLst>
              <a:gd name="adj1" fmla="val 5387427"/>
              <a:gd name="adj2" fmla="val 10792375"/>
            </a:avLst>
          </a:prstGeom>
          <a:solidFill>
            <a:srgbClr val="00B05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373BD0E0-225E-5E78-607A-070A38A31D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847057" y="39659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6026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rgbClr val="EDEDED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2212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85" r:id="rId5"/>
    <p:sldLayoutId id="2147483676" r:id="rId6"/>
    <p:sldLayoutId id="2147483686" r:id="rId7"/>
    <p:sldLayoutId id="2147483679" r:id="rId8"/>
    <p:sldLayoutId id="2147483680" r:id="rId9"/>
    <p:sldLayoutId id="2147483683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Q3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>
                <a:solidFill>
                  <a:srgbClr val="FFC000"/>
                </a:solidFill>
              </a:rPr>
              <a:t>Automaten</a:t>
            </a:r>
            <a:r>
              <a:rPr lang="en-GB" dirty="0">
                <a:solidFill>
                  <a:srgbClr val="FFC000"/>
                </a:solidFill>
              </a:rPr>
              <a:t> und </a:t>
            </a:r>
          </a:p>
          <a:p>
            <a:r>
              <a:rPr lang="en-GB" dirty="0" err="1">
                <a:solidFill>
                  <a:srgbClr val="FFC000"/>
                </a:solidFill>
              </a:rPr>
              <a:t>Grammatiken</a:t>
            </a:r>
            <a:endParaRPr lang="en-DE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8384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27AEF7D-B69D-57C1-68FB-D5381EE265F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Konstruiere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Grammatik, die </a:t>
            </a:r>
            <a:r>
              <a:rPr lang="en-GB" dirty="0" err="1"/>
              <a:t>die</a:t>
            </a:r>
            <a:r>
              <a:rPr lang="en-GB" dirty="0"/>
              <a:t> Gleichen </a:t>
            </a:r>
            <a:r>
              <a:rPr lang="en-GB" dirty="0" err="1"/>
              <a:t>Worte</a:t>
            </a:r>
            <a:r>
              <a:rPr lang="en-GB" dirty="0"/>
              <a:t> </a:t>
            </a:r>
            <a:r>
              <a:rPr lang="en-GB" dirty="0" err="1"/>
              <a:t>akzeptiert</a:t>
            </a:r>
            <a:r>
              <a:rPr lang="en-GB" dirty="0"/>
              <a:t> </a:t>
            </a:r>
            <a:r>
              <a:rPr lang="en-GB" dirty="0" err="1"/>
              <a:t>wie</a:t>
            </a:r>
            <a:r>
              <a:rPr lang="en-GB" dirty="0"/>
              <a:t> der folgenden Automat: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51274-02D4-A9A2-95B5-B30054ECD87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6FF94B-3256-D59C-D135-2F5A32C2C5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689" y="2817288"/>
            <a:ext cx="6571129" cy="333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74585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163E384-51F8-BE74-2DE0-6080B4A7BDE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3C0D68-76B9-65E6-EDE6-6B1083806E9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BED15C-CF23-6656-DDCB-E021425B5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624" y="2989645"/>
            <a:ext cx="4713113" cy="239101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B3CA2C4-5BDD-ED46-ABC0-0DCBC0740659}"/>
                  </a:ext>
                </a:extLst>
              </p:cNvPr>
              <p:cNvSpPr txBox="1"/>
              <p:nvPr/>
            </p:nvSpPr>
            <p:spPr>
              <a:xfrm>
                <a:off x="7207623" y="2816095"/>
                <a:ext cx="4132729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d>
                    </m:oMath>
                  </m:oMathPara>
                </a14:m>
                <a:endParaRPr lang="en-GB" sz="32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3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0,1</m:t>
                          </m:r>
                        </m:e>
                      </m:d>
                    </m:oMath>
                  </m:oMathPara>
                </a14:m>
                <a:endParaRPr lang="en-GB" sz="32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32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→1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0</m:t>
                          </m:r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GB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1</m:t>
                      </m:r>
                    </m:oMath>
                  </m:oMathPara>
                </a14:m>
                <a:endParaRPr lang="en-GB" sz="3200" dirty="0">
                  <a:solidFill>
                    <a:schemeClr val="bg1"/>
                  </a:solidFill>
                </a:endParaRPr>
              </a:p>
              <a:p>
                <a:pPr/>
                <a:r>
                  <a:rPr lang="en-GB" sz="3200" b="0" dirty="0">
                    <a:solidFill>
                      <a:schemeClr val="bg1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→1</m:t>
                    </m:r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0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GB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GB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0</m:t>
                    </m:r>
                  </m:oMath>
                </a14:m>
                <a:endParaRPr lang="en-DE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B3CA2C4-5BDD-ED46-ABC0-0DCBC07406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7623" y="2816095"/>
                <a:ext cx="4132729" cy="2554545"/>
              </a:xfrm>
              <a:prstGeom prst="rect">
                <a:avLst/>
              </a:prstGeom>
              <a:blipFill>
                <a:blip r:embed="rId3"/>
                <a:stretch>
                  <a:fillRect l="-3687" t="-3103" b="-692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8F5E0239-5C18-8EBF-4D1D-0018FBE28FE5}"/>
              </a:ext>
            </a:extLst>
          </p:cNvPr>
          <p:cNvSpPr txBox="1">
            <a:spLocks/>
          </p:cNvSpPr>
          <p:nvPr/>
        </p:nvSpPr>
        <p:spPr>
          <a:xfrm>
            <a:off x="138112" y="1807536"/>
            <a:ext cx="11915775" cy="727787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800" kern="1200">
                <a:solidFill>
                  <a:schemeClr val="bg1"/>
                </a:solidFill>
                <a:latin typeface="Montserrat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i="1" dirty="0" err="1"/>
              <a:t>Beispiel</a:t>
            </a:r>
            <a:r>
              <a:rPr lang="en-GB" sz="3200" i="1" dirty="0"/>
              <a:t>: “</a:t>
            </a:r>
            <a:r>
              <a:rPr lang="en-GB" sz="3200" i="1" dirty="0" err="1"/>
              <a:t>Binärzahlen</a:t>
            </a:r>
            <a:r>
              <a:rPr lang="en-GB" sz="3200" i="1" dirty="0"/>
              <a:t> </a:t>
            </a:r>
            <a:r>
              <a:rPr lang="en-GB" sz="3200" i="1" dirty="0" err="1"/>
              <a:t>mit</a:t>
            </a:r>
            <a:r>
              <a:rPr lang="en-GB" sz="3200" i="1" dirty="0"/>
              <a:t> </a:t>
            </a:r>
            <a:r>
              <a:rPr lang="en-GB" sz="3200" i="1" dirty="0" err="1"/>
              <a:t>ungerader</a:t>
            </a:r>
            <a:r>
              <a:rPr lang="en-GB" sz="3200" i="1" dirty="0"/>
              <a:t> </a:t>
            </a:r>
            <a:r>
              <a:rPr lang="en-GB" sz="3200" i="1" dirty="0" err="1"/>
              <a:t>Parität</a:t>
            </a:r>
            <a:r>
              <a:rPr lang="en-GB" sz="3200" i="1" dirty="0"/>
              <a:t>”</a:t>
            </a:r>
            <a:endParaRPr lang="en-DE" sz="3200" i="1" dirty="0"/>
          </a:p>
        </p:txBody>
      </p:sp>
    </p:spTree>
    <p:extLst>
      <p:ext uri="{BB962C8B-B14F-4D97-AF65-F5344CB8AC3E}">
        <p14:creationId xmlns:p14="http://schemas.microsoft.com/office/powerpoint/2010/main" val="19959551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46776B3-4D28-6957-2E0E-B60289290256}"/>
              </a:ext>
            </a:extLst>
          </p:cNvPr>
          <p:cNvSpPr/>
          <p:nvPr/>
        </p:nvSpPr>
        <p:spPr>
          <a:xfrm>
            <a:off x="3128684" y="4616823"/>
            <a:ext cx="5979459" cy="1945341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9F79B93-2FB5-B8E3-B48C-3F8328B3A80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138112" y="1398494"/>
                <a:ext cx="11915775" cy="3039035"/>
              </a:xfrm>
            </p:spPr>
            <p:txBody>
              <a:bodyPr/>
              <a:lstStyle/>
              <a:p>
                <a:r>
                  <a:rPr lang="en-GB" sz="2000" dirty="0"/>
                  <a:t>Zu </a:t>
                </a:r>
                <a:r>
                  <a:rPr lang="en-GB" sz="2000" dirty="0" err="1"/>
                  <a:t>jedem</a:t>
                </a:r>
                <a:r>
                  <a:rPr lang="en-GB" sz="2000" dirty="0"/>
                  <a:t> </a:t>
                </a:r>
                <a:r>
                  <a:rPr lang="en-GB" sz="2000" dirty="0" err="1"/>
                  <a:t>Akzeptor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sz="2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GB" sz="2000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2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sz="20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sz="20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/>
                  <a:t> kann man </a:t>
                </a:r>
                <a:r>
                  <a:rPr lang="en-GB" sz="2000" dirty="0" err="1"/>
                  <a:t>eine</a:t>
                </a:r>
                <a:r>
                  <a:rPr lang="en-GB" sz="2000" dirty="0"/>
                  <a:t> </a:t>
                </a:r>
                <a:r>
                  <a:rPr lang="en-GB" sz="2000" u="sng" dirty="0" err="1"/>
                  <a:t>reguläre</a:t>
                </a:r>
                <a:r>
                  <a:rPr lang="en-GB" sz="2000" dirty="0"/>
                  <a:t> Grammatik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sz="20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GB" sz="2000" b="0" i="0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Σ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2000" dirty="0"/>
                  <a:t> </a:t>
                </a:r>
                <a:r>
                  <a:rPr lang="en-GB" sz="2000" dirty="0" err="1"/>
                  <a:t>konstruieren</a:t>
                </a:r>
                <a:r>
                  <a:rPr lang="en-GB" sz="2000" dirty="0"/>
                  <a:t> und </a:t>
                </a:r>
                <a:r>
                  <a:rPr lang="en-GB" sz="2000" dirty="0" err="1"/>
                  <a:t>umgekehrt</a:t>
                </a:r>
                <a:r>
                  <a:rPr lang="en-GB" sz="2000" dirty="0"/>
                  <a:t>, </a:t>
                </a:r>
                <a:r>
                  <a:rPr lang="en-GB" sz="2000" dirty="0" err="1"/>
                  <a:t>sodass</a:t>
                </a:r>
                <a:r>
                  <a:rPr lang="en-GB" sz="2000" dirty="0"/>
                  <a:t> die Grammatik und der Automat die </a:t>
                </a:r>
                <a:r>
                  <a:rPr lang="en-GB" sz="2000" dirty="0" err="1"/>
                  <a:t>lgeiche</a:t>
                </a:r>
                <a:r>
                  <a:rPr lang="en-GB" sz="2000" dirty="0"/>
                  <a:t> </a:t>
                </a:r>
                <a:r>
                  <a:rPr lang="en-GB" sz="2000" dirty="0" err="1"/>
                  <a:t>Sprache</a:t>
                </a:r>
                <a:r>
                  <a:rPr lang="en-GB" sz="2000" dirty="0"/>
                  <a:t> </a:t>
                </a:r>
                <a:r>
                  <a:rPr lang="en-GB" sz="2000" dirty="0" err="1"/>
                  <a:t>beschreiben</a:t>
                </a:r>
                <a:r>
                  <a:rPr lang="en-GB" sz="2000" dirty="0"/>
                  <a:t>.</a:t>
                </a:r>
              </a:p>
              <a:p>
                <a:endParaRPr lang="en-GB" sz="2000" dirty="0"/>
              </a:p>
              <a:p>
                <a:pPr marL="2868613" indent="-358775" algn="l">
                  <a:buFont typeface="Arial" panose="020B0604020202020204" pitchFamily="34" charset="0"/>
                  <a:buChar char="•"/>
                </a:pPr>
                <a:r>
                  <a:rPr lang="en-GB" sz="2000" dirty="0" err="1"/>
                  <a:t>Jedes</a:t>
                </a:r>
                <a:r>
                  <a:rPr lang="en-GB" sz="2000" dirty="0"/>
                  <a:t> </a:t>
                </a:r>
                <a:r>
                  <a:rPr lang="en-GB" sz="2000" dirty="0" err="1">
                    <a:solidFill>
                      <a:srgbClr val="00B050"/>
                    </a:solidFill>
                  </a:rPr>
                  <a:t>Nichtterminal</a:t>
                </a:r>
                <a:r>
                  <a:rPr lang="en-GB" sz="2000" dirty="0"/>
                  <a:t> </a:t>
                </a:r>
                <a:r>
                  <a:rPr lang="en-GB" sz="2000" dirty="0" err="1"/>
                  <a:t>ist</a:t>
                </a:r>
                <a:r>
                  <a:rPr lang="en-GB" sz="2000" dirty="0"/>
                  <a:t> </a:t>
                </a:r>
                <a:r>
                  <a:rPr lang="en-GB" sz="2000" dirty="0" err="1"/>
                  <a:t>ein</a:t>
                </a:r>
                <a:r>
                  <a:rPr lang="en-GB" sz="2000" dirty="0"/>
                  <a:t> </a:t>
                </a:r>
                <a:r>
                  <a:rPr lang="en-GB" sz="2000" dirty="0" err="1">
                    <a:solidFill>
                      <a:srgbClr val="00B050"/>
                    </a:solidFill>
                  </a:rPr>
                  <a:t>Zustand</a:t>
                </a:r>
                <a:endParaRPr lang="en-GB" sz="2000" dirty="0">
                  <a:solidFill>
                    <a:srgbClr val="00B050"/>
                  </a:solidFill>
                </a:endParaRPr>
              </a:p>
              <a:p>
                <a:pPr marL="2868613" indent="-358775" algn="l">
                  <a:buFont typeface="Arial" panose="020B0604020202020204" pitchFamily="34" charset="0"/>
                  <a:buChar char="•"/>
                </a:pPr>
                <a:r>
                  <a:rPr lang="en-GB" sz="2000" dirty="0"/>
                  <a:t>Die </a:t>
                </a:r>
                <a:r>
                  <a:rPr lang="en-GB" sz="2000" dirty="0" err="1">
                    <a:solidFill>
                      <a:srgbClr val="00B0F0"/>
                    </a:solidFill>
                  </a:rPr>
                  <a:t>Alphabete</a:t>
                </a:r>
                <a:r>
                  <a:rPr lang="en-GB" sz="2000" dirty="0"/>
                  <a:t> </a:t>
                </a:r>
                <a:r>
                  <a:rPr lang="en-GB" sz="2000" dirty="0" err="1"/>
                  <a:t>sind</a:t>
                </a:r>
                <a:r>
                  <a:rPr lang="en-GB" sz="2000" dirty="0"/>
                  <a:t> </a:t>
                </a:r>
                <a:r>
                  <a:rPr lang="en-GB" sz="2000" dirty="0" err="1"/>
                  <a:t>identisch</a:t>
                </a:r>
                <a:endParaRPr lang="en-GB" sz="2000" dirty="0"/>
              </a:p>
              <a:p>
                <a:pPr marL="2868613" indent="-358775" algn="l">
                  <a:buFont typeface="Arial" panose="020B0604020202020204" pitchFamily="34" charset="0"/>
                  <a:buChar char="•"/>
                </a:pPr>
                <a:r>
                  <a:rPr lang="en-GB" sz="2000" dirty="0" err="1"/>
                  <a:t>Jede</a:t>
                </a:r>
                <a:r>
                  <a:rPr lang="en-GB" sz="2000" dirty="0"/>
                  <a:t> </a:t>
                </a:r>
                <a:r>
                  <a:rPr lang="en-GB" sz="2000" dirty="0">
                    <a:solidFill>
                      <a:srgbClr val="FF0000"/>
                    </a:solidFill>
                  </a:rPr>
                  <a:t>Produktion</a:t>
                </a:r>
                <a:r>
                  <a:rPr lang="en-GB" sz="2000" dirty="0"/>
                  <a:t> </a:t>
                </a:r>
                <a:r>
                  <a:rPr lang="en-GB" sz="2000" dirty="0" err="1"/>
                  <a:t>stellt</a:t>
                </a:r>
                <a:r>
                  <a:rPr lang="en-GB" sz="2000" dirty="0"/>
                  <a:t> einen </a:t>
                </a:r>
                <a:r>
                  <a:rPr lang="en-GB" sz="2000" dirty="0" err="1">
                    <a:solidFill>
                      <a:srgbClr val="FF0000"/>
                    </a:solidFill>
                  </a:rPr>
                  <a:t>Zustandübergang</a:t>
                </a:r>
                <a:r>
                  <a:rPr lang="en-GB" sz="2000" dirty="0"/>
                  <a:t> </a:t>
                </a:r>
                <a:r>
                  <a:rPr lang="en-GB" sz="2000" dirty="0" err="1"/>
                  <a:t>dar</a:t>
                </a:r>
                <a:endParaRPr lang="en-GB" sz="2000" dirty="0"/>
              </a:p>
              <a:p>
                <a:pPr marL="2868613" indent="-358775" algn="l">
                  <a:buFont typeface="Arial" panose="020B0604020202020204" pitchFamily="34" charset="0"/>
                  <a:buChar char="•"/>
                </a:pPr>
                <a:r>
                  <a:rPr lang="en-GB" sz="2000" dirty="0"/>
                  <a:t>Die </a:t>
                </a:r>
                <a:r>
                  <a:rPr lang="en-GB" sz="2000" dirty="0" err="1"/>
                  <a:t>Produktionen</a:t>
                </a:r>
                <a:r>
                  <a:rPr lang="en-GB" sz="2000" dirty="0"/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GB" sz="20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GB" sz="2000" b="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GB" sz="2000" dirty="0">
                    <a:solidFill>
                      <a:srgbClr val="7030A0"/>
                    </a:solidFill>
                  </a:rPr>
                  <a:t> </a:t>
                </a:r>
                <a:r>
                  <a:rPr lang="en-GB" sz="2000" dirty="0" err="1"/>
                  <a:t>markieren</a:t>
                </a:r>
                <a:r>
                  <a:rPr lang="en-GB" sz="2000" dirty="0"/>
                  <a:t> </a:t>
                </a:r>
                <a:r>
                  <a:rPr lang="en-GB" sz="2000" dirty="0" err="1">
                    <a:solidFill>
                      <a:srgbClr val="7030A0"/>
                    </a:solidFill>
                  </a:rPr>
                  <a:t>Endzustände</a:t>
                </a:r>
                <a:endParaRPr lang="en-DE" sz="20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9F79B93-2FB5-B8E3-B48C-3F8328B3A8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138112" y="1398494"/>
                <a:ext cx="11915775" cy="3039035"/>
              </a:xfrm>
              <a:blipFill>
                <a:blip r:embed="rId2"/>
                <a:stretch>
                  <a:fillRect r="-102" b="-160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87C37-A4E1-8B1B-7593-0ADAFC5F9D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5400" dirty="0" err="1"/>
              <a:t>Automaten</a:t>
            </a:r>
            <a:r>
              <a:rPr lang="en-GB" sz="5400" dirty="0"/>
              <a:t> und </a:t>
            </a:r>
            <a:r>
              <a:rPr lang="en-GB" sz="5400" dirty="0" err="1"/>
              <a:t>Grammatiken</a:t>
            </a:r>
            <a:endParaRPr lang="en-DE" sz="5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3D7594-FA28-A1BA-7A4F-16B9B69E885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91442" y="4820495"/>
            <a:ext cx="3048000" cy="154628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9C2F155-A107-0158-4A46-7BA1B9D68049}"/>
                  </a:ext>
                </a:extLst>
              </p:cNvPr>
              <p:cNvSpPr txBox="1"/>
              <p:nvPr/>
            </p:nvSpPr>
            <p:spPr>
              <a:xfrm>
                <a:off x="6678706" y="4753495"/>
                <a:ext cx="2519083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0,1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sz="20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→1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0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1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/>
                <a:r>
                  <a:rPr lang="en-GB" sz="2000" b="0" dirty="0">
                    <a:solidFill>
                      <a:schemeClr val="bg1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→1</m:t>
                    </m:r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0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0</m:t>
                    </m:r>
                  </m:oMath>
                </a14:m>
                <a:endParaRPr lang="en-DE" sz="2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9C2F155-A107-0158-4A46-7BA1B9D680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706" y="4753495"/>
                <a:ext cx="2519083" cy="1631216"/>
              </a:xfrm>
              <a:prstGeom prst="rect">
                <a:avLst/>
              </a:prstGeom>
              <a:blipFill>
                <a:blip r:embed="rId4"/>
                <a:stretch>
                  <a:fillRect l="-2663" t="-2247" b="-599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76577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86BB8B1-8433-914C-0051-49973CA896EF}"/>
              </a:ext>
            </a:extLst>
          </p:cNvPr>
          <p:cNvSpPr/>
          <p:nvPr/>
        </p:nvSpPr>
        <p:spPr>
          <a:xfrm>
            <a:off x="2983332" y="4433539"/>
            <a:ext cx="6330995" cy="1631216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2B92BC-9816-54A0-3C57-40A2C5C73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7096" y="1994682"/>
            <a:ext cx="5175747" cy="1984535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E65ADA-C927-8807-810A-3A4C04E45A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000" dirty="0" err="1"/>
              <a:t>Erstelle</a:t>
            </a:r>
            <a:r>
              <a:rPr lang="en-GB" sz="2000" dirty="0"/>
              <a:t> 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... </a:t>
            </a:r>
            <a:r>
              <a:rPr lang="en-GB" sz="2000" dirty="0" err="1"/>
              <a:t>eine</a:t>
            </a:r>
            <a:r>
              <a:rPr lang="en-GB" sz="2000" dirty="0"/>
              <a:t> Grammatik für folgenden </a:t>
            </a:r>
            <a:r>
              <a:rPr lang="en-GB" sz="2000" dirty="0" err="1"/>
              <a:t>Automaten</a:t>
            </a:r>
            <a:r>
              <a:rPr lang="en-GB" sz="20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... einen </a:t>
            </a:r>
            <a:r>
              <a:rPr lang="en-GB" sz="2000" dirty="0" err="1"/>
              <a:t>Akzeptor</a:t>
            </a:r>
            <a:r>
              <a:rPr lang="en-GB" sz="2000" dirty="0"/>
              <a:t> </a:t>
            </a:r>
            <a:r>
              <a:rPr lang="en-GB" sz="2000" dirty="0" err="1"/>
              <a:t>zu</a:t>
            </a:r>
            <a:r>
              <a:rPr lang="en-GB" sz="2000" dirty="0"/>
              <a:t> </a:t>
            </a:r>
            <a:r>
              <a:rPr lang="en-GB" sz="2000" dirty="0" err="1"/>
              <a:t>folgender</a:t>
            </a:r>
            <a:r>
              <a:rPr lang="en-GB" sz="2000" dirty="0"/>
              <a:t> Grammatik:</a:t>
            </a:r>
            <a:endParaRPr lang="en-DE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5C990-0898-7B74-2208-998930ABF5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EC37CF-3E82-1336-D11F-8345BA444F1B}"/>
                  </a:ext>
                </a:extLst>
              </p:cNvPr>
              <p:cNvSpPr txBox="1"/>
              <p:nvPr/>
            </p:nvSpPr>
            <p:spPr>
              <a:xfrm>
                <a:off x="3092824" y="4433539"/>
                <a:ext cx="6006352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GB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r>
                  <a:rPr lang="en-GB" sz="2000" b="0" i="1" dirty="0">
                    <a:solidFill>
                      <a:schemeClr val="bg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sz="2000" b="0" dirty="0">
                    <a:solidFill>
                      <a:schemeClr val="bg1"/>
                    </a:solidFill>
                  </a:rPr>
                  <a:t>mit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0, 1, 2, …, 9, +, −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GB" sz="20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→0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1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2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…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9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 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→+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FEC37CF-3E82-1336-D11F-8345BA444F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824" y="4433539"/>
                <a:ext cx="6006352" cy="1631216"/>
              </a:xfrm>
              <a:prstGeom prst="rect">
                <a:avLst/>
              </a:prstGeom>
              <a:blipFill>
                <a:blip r:embed="rId3"/>
                <a:stretch>
                  <a:fillRect t="-1866" r="-2130" b="-559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418681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520179A-389A-BF22-B231-AF9E8933BA59}"/>
              </a:ext>
            </a:extLst>
          </p:cNvPr>
          <p:cNvSpPr/>
          <p:nvPr/>
        </p:nvSpPr>
        <p:spPr>
          <a:xfrm>
            <a:off x="5495366" y="1807536"/>
            <a:ext cx="6174766" cy="174893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7D9F488-1A0F-B600-9C46-BB0A17AF3FF2}"/>
              </a:ext>
            </a:extLst>
          </p:cNvPr>
          <p:cNvSpPr/>
          <p:nvPr/>
        </p:nvSpPr>
        <p:spPr>
          <a:xfrm>
            <a:off x="615518" y="4373369"/>
            <a:ext cx="5552201" cy="1691386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4604BD1-160D-3EC3-79E7-26D7834EC7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F98107-67DF-00DB-E432-2815A0FE1F9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53321A-F150-C3CA-D1B3-04A712F763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377" y="1807536"/>
            <a:ext cx="4628898" cy="177485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A4FE017-2460-E51F-DBFC-A2E83BE7EBC5}"/>
                  </a:ext>
                </a:extLst>
              </p:cNvPr>
              <p:cNvSpPr txBox="1"/>
              <p:nvPr/>
            </p:nvSpPr>
            <p:spPr>
              <a:xfrm>
                <a:off x="5495366" y="1879356"/>
                <a:ext cx="6284257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GB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r>
                  <a:rPr lang="en-GB" sz="2000" b="0" i="1" dirty="0">
                    <a:solidFill>
                      <a:schemeClr val="bg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sz="2000" b="0" dirty="0">
                    <a:solidFill>
                      <a:schemeClr val="bg1"/>
                    </a:solidFill>
                  </a:rPr>
                  <a:t>mit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0, 1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GB" sz="20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→0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→0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→0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→0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|1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A4FE017-2460-E51F-DBFC-A2E83BE7E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5366" y="1879356"/>
                <a:ext cx="6284257" cy="1631216"/>
              </a:xfrm>
              <a:prstGeom prst="rect">
                <a:avLst/>
              </a:prstGeom>
              <a:blipFill>
                <a:blip r:embed="rId3"/>
                <a:stretch>
                  <a:fillRect t="-1866" b="-559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5C4B5A-46B1-827E-DC65-6FA67A97F3C3}"/>
                  </a:ext>
                </a:extLst>
              </p:cNvPr>
              <p:cNvSpPr txBox="1"/>
              <p:nvPr/>
            </p:nvSpPr>
            <p:spPr>
              <a:xfrm>
                <a:off x="615519" y="4373369"/>
                <a:ext cx="55522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GB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r>
                  <a:rPr lang="en-GB" sz="2000" b="0" i="1" dirty="0">
                    <a:solidFill>
                      <a:schemeClr val="bg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sz="2000" b="0" dirty="0">
                    <a:solidFill>
                      <a:schemeClr val="bg1"/>
                    </a:solidFill>
                  </a:rPr>
                  <a:t>mit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0, 1, 2, …, 9, +, −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en-GB" sz="20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→0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1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2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…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9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→+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𝜖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5C4B5A-46B1-827E-DC65-6FA67A97F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19" y="4373369"/>
                <a:ext cx="5552200" cy="1631216"/>
              </a:xfrm>
              <a:prstGeom prst="rect">
                <a:avLst/>
              </a:prstGeom>
              <a:blipFill>
                <a:blip r:embed="rId4"/>
                <a:stretch>
                  <a:fillRect t="-1866" r="-1976" b="-559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>
            <a:extLst>
              <a:ext uri="{FF2B5EF4-FFF2-40B4-BE49-F238E27FC236}">
                <a16:creationId xmlns:a16="http://schemas.microsoft.com/office/drawing/2014/main" id="{F8303263-2C22-293C-CCD8-48642006D24A}"/>
              </a:ext>
            </a:extLst>
          </p:cNvPr>
          <p:cNvSpPr/>
          <p:nvPr/>
        </p:nvSpPr>
        <p:spPr>
          <a:xfrm>
            <a:off x="6678705" y="4828977"/>
            <a:ext cx="720000" cy="720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Z</a:t>
            </a:r>
            <a:endParaRPr lang="en-DE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8D60E7E-F990-705A-AA48-D57F082E2BF0}"/>
              </a:ext>
            </a:extLst>
          </p:cNvPr>
          <p:cNvSpPr/>
          <p:nvPr/>
        </p:nvSpPr>
        <p:spPr>
          <a:xfrm>
            <a:off x="8619679" y="4828977"/>
            <a:ext cx="720000" cy="720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</a:t>
            </a:r>
            <a:endParaRPr lang="en-DE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D6883B2-83B0-D5ED-FC6A-A4D9D558B7CC}"/>
              </a:ext>
            </a:extLst>
          </p:cNvPr>
          <p:cNvCxnSpPr>
            <a:endCxn id="7" idx="2"/>
          </p:cNvCxnSpPr>
          <p:nvPr/>
        </p:nvCxnSpPr>
        <p:spPr>
          <a:xfrm>
            <a:off x="6302188" y="5188977"/>
            <a:ext cx="376517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F975404-8E09-BB99-F49D-2E90CEB93E34}"/>
              </a:ext>
            </a:extLst>
          </p:cNvPr>
          <p:cNvCxnSpPr>
            <a:cxnSpLocks/>
          </p:cNvCxnSpPr>
          <p:nvPr/>
        </p:nvCxnSpPr>
        <p:spPr>
          <a:xfrm>
            <a:off x="7398705" y="5188977"/>
            <a:ext cx="1220974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601C9E0-A148-901D-4FA3-68993D8105AC}"/>
                  </a:ext>
                </a:extLst>
              </p:cNvPr>
              <p:cNvSpPr txBox="1"/>
              <p:nvPr/>
            </p:nvSpPr>
            <p:spPr>
              <a:xfrm>
                <a:off x="7473330" y="4870478"/>
                <a:ext cx="10932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0,1, 2, …, 9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601C9E0-A148-901D-4FA3-68993D8105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3330" y="4870478"/>
                <a:ext cx="1093248" cy="276999"/>
              </a:xfrm>
              <a:prstGeom prst="rect">
                <a:avLst/>
              </a:prstGeom>
              <a:blipFill>
                <a:blip r:embed="rId5"/>
                <a:stretch>
                  <a:fillRect l="-4469" t="-28889" r="-15642" b="-5111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A7C9F0F-8B2A-E11A-C240-8559BD129CD7}"/>
              </a:ext>
            </a:extLst>
          </p:cNvPr>
          <p:cNvCxnSpPr/>
          <p:nvPr/>
        </p:nvCxnSpPr>
        <p:spPr>
          <a:xfrm flipH="1">
            <a:off x="7398705" y="5334000"/>
            <a:ext cx="1238789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7E22FB-670B-4CF5-C958-8EDB0618FCEC}"/>
                  </a:ext>
                </a:extLst>
              </p:cNvPr>
              <p:cNvSpPr txBox="1"/>
              <p:nvPr/>
            </p:nvSpPr>
            <p:spPr>
              <a:xfrm>
                <a:off x="7789111" y="5321477"/>
                <a:ext cx="4937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+,−</m:t>
                      </m:r>
                    </m:oMath>
                  </m:oMathPara>
                </a14:m>
                <a:endParaRPr lang="en-DE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7E22FB-670B-4CF5-C958-8EDB0618F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111" y="5321477"/>
                <a:ext cx="493725" cy="276999"/>
              </a:xfrm>
              <a:prstGeom prst="rect">
                <a:avLst/>
              </a:prstGeom>
              <a:blipFill>
                <a:blip r:embed="rId6"/>
                <a:stretch>
                  <a:fillRect l="-9877" t="-28889" r="-33333" b="-51111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>
            <a:extLst>
              <a:ext uri="{FF2B5EF4-FFF2-40B4-BE49-F238E27FC236}">
                <a16:creationId xmlns:a16="http://schemas.microsoft.com/office/drawing/2014/main" id="{50B9F13F-8BCD-2325-E160-A947EB5B0FDB}"/>
              </a:ext>
            </a:extLst>
          </p:cNvPr>
          <p:cNvSpPr/>
          <p:nvPr/>
        </p:nvSpPr>
        <p:spPr>
          <a:xfrm>
            <a:off x="8655538" y="4864835"/>
            <a:ext cx="648000" cy="6480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507429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7F290F3-E690-6F05-E43C-5E0E347185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7200" dirty="0" err="1"/>
              <a:t>Automaten</a:t>
            </a:r>
            <a:r>
              <a:rPr lang="en-GB" sz="7200" dirty="0"/>
              <a:t> und </a:t>
            </a:r>
            <a:r>
              <a:rPr lang="en-GB" sz="7200"/>
              <a:t>Grammatiken</a:t>
            </a:r>
            <a:endParaRPr lang="en-DE" sz="7200" dirty="0"/>
          </a:p>
        </p:txBody>
      </p:sp>
    </p:spTree>
    <p:extLst>
      <p:ext uri="{BB962C8B-B14F-4D97-AF65-F5344CB8AC3E}">
        <p14:creationId xmlns:p14="http://schemas.microsoft.com/office/powerpoint/2010/main" val="425994803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28C4394-8FD7-0B38-4E6C-38355918902D}"/>
              </a:ext>
            </a:extLst>
          </p:cNvPr>
          <p:cNvSpPr/>
          <p:nvPr/>
        </p:nvSpPr>
        <p:spPr>
          <a:xfrm>
            <a:off x="1264024" y="2456329"/>
            <a:ext cx="6822141" cy="1945341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990A55F-57D0-5F13-873C-EC6A5D011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7" y="1807536"/>
            <a:ext cx="11070455" cy="4343362"/>
          </a:xfrm>
        </p:spPr>
        <p:txBody>
          <a:bodyPr/>
          <a:lstStyle/>
          <a:p>
            <a:r>
              <a:rPr lang="en-GB" sz="2000" dirty="0" err="1">
                <a:solidFill>
                  <a:schemeClr val="bg1"/>
                </a:solidFill>
              </a:rPr>
              <a:t>Konstruiere</a:t>
            </a:r>
            <a:r>
              <a:rPr lang="en-GB" sz="2000" dirty="0">
                <a:solidFill>
                  <a:schemeClr val="bg1"/>
                </a:solidFill>
              </a:rPr>
              <a:t> einen </a:t>
            </a:r>
            <a:r>
              <a:rPr lang="en-GB" sz="2000" dirty="0" err="1">
                <a:solidFill>
                  <a:schemeClr val="bg1"/>
                </a:solidFill>
              </a:rPr>
              <a:t>Akzeptor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zu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folgender</a:t>
            </a:r>
            <a:r>
              <a:rPr lang="en-GB" sz="2000" dirty="0">
                <a:solidFill>
                  <a:schemeClr val="bg1"/>
                </a:solidFill>
              </a:rPr>
              <a:t> Grammatik:</a:t>
            </a:r>
          </a:p>
          <a:p>
            <a:endParaRPr lang="en-GB" sz="2000" dirty="0"/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/>
          </a:p>
          <a:p>
            <a:endParaRPr lang="en-GB" sz="2000" dirty="0">
              <a:solidFill>
                <a:schemeClr val="bg1"/>
              </a:solidFill>
            </a:endParaRPr>
          </a:p>
          <a:p>
            <a:endParaRPr lang="en-GB" sz="2000" dirty="0"/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 err="1">
                <a:solidFill>
                  <a:schemeClr val="bg1"/>
                </a:solidFill>
              </a:rPr>
              <a:t>Welche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Binärzahlen</a:t>
            </a:r>
            <a:r>
              <a:rPr lang="en-GB" sz="2000" dirty="0">
                <a:solidFill>
                  <a:schemeClr val="bg1"/>
                </a:solidFill>
              </a:rPr>
              <a:t> werden </a:t>
            </a:r>
            <a:r>
              <a:rPr lang="en-GB" sz="2000" dirty="0" err="1">
                <a:solidFill>
                  <a:schemeClr val="bg1"/>
                </a:solidFill>
              </a:rPr>
              <a:t>akzeptiert</a:t>
            </a:r>
            <a:r>
              <a:rPr lang="en-GB" sz="2000" dirty="0">
                <a:solidFill>
                  <a:schemeClr val="bg1"/>
                </a:solidFill>
              </a:rPr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FC46CBF-7876-2D86-3C09-7DFAFF25CB15}"/>
                  </a:ext>
                </a:extLst>
              </p:cNvPr>
              <p:cNvSpPr txBox="1"/>
              <p:nvPr/>
            </p:nvSpPr>
            <p:spPr>
              <a:xfrm>
                <a:off x="1389530" y="2613392"/>
                <a:ext cx="7951693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GB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Σ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GB" sz="20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r>
                  <a:rPr lang="en-GB" sz="2000" b="0" i="1" dirty="0">
                    <a:solidFill>
                      <a:schemeClr val="bg1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GB" sz="2000" b="0" dirty="0">
                    <a:solidFill>
                      <a:schemeClr val="bg1"/>
                    </a:solidFill>
                  </a:rPr>
                  <a:t>mit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Σ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0, 1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sz="2000" b="0" dirty="0">
                  <a:solidFill>
                    <a:schemeClr val="bg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→1</m:t>
                          </m:r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0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→1</m:t>
                      </m:r>
                      <m:sSub>
                        <m:sSubPr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0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  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→1</m:t>
                          </m:r>
                          <m:sSub>
                            <m:sSubPr>
                              <m:ctrlPr>
                                <a:rPr lang="en-GB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GB" sz="20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GB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0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| 0}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FC46CBF-7876-2D86-3C09-7DFAFF25CB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530" y="2613392"/>
                <a:ext cx="7951693" cy="1631216"/>
              </a:xfrm>
              <a:prstGeom prst="rect">
                <a:avLst/>
              </a:prstGeom>
              <a:blipFill>
                <a:blip r:embed="rId2"/>
                <a:stretch>
                  <a:fillRect t="-2247" b="-599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898300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314</Words>
  <Application>Microsoft Office PowerPoint</Application>
  <PresentationFormat>Widescreen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Consolas</vt:lpstr>
      <vt:lpstr>Montserrat</vt:lpstr>
      <vt:lpstr>Sacramento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2024-09-03T19:40:37Z</dcterms:modified>
</cp:coreProperties>
</file>