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8"/>
  </p:notesMasterIdLst>
  <p:sldIdLst>
    <p:sldId id="292" r:id="rId2"/>
    <p:sldId id="294" r:id="rId3"/>
    <p:sldId id="306" r:id="rId4"/>
    <p:sldId id="308" r:id="rId5"/>
    <p:sldId id="309" r:id="rId6"/>
    <p:sldId id="310" r:id="rId7"/>
    <p:sldId id="307" r:id="rId8"/>
    <p:sldId id="314" r:id="rId9"/>
    <p:sldId id="311" r:id="rId10"/>
    <p:sldId id="315" r:id="rId11"/>
    <p:sldId id="312" r:id="rId12"/>
    <p:sldId id="316" r:id="rId13"/>
    <p:sldId id="313" r:id="rId14"/>
    <p:sldId id="317" r:id="rId15"/>
    <p:sldId id="304" r:id="rId16"/>
    <p:sldId id="305" r:id="rId1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6240"/>
    <a:srgbClr val="493B40"/>
    <a:srgbClr val="DA643B"/>
    <a:srgbClr val="DFD1D0"/>
    <a:srgbClr val="FFAE29"/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8D8B25-918D-4E86-93B0-E6DAAE81829D}" v="184" dt="2024-09-03T17:28:55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63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31.143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6B8EF19-9A45-41E2-8566-B21F6B9E6809}" dt="2024-07-24T13:56:31.143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4T13:56:52.798" v="35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4T13:52:11.007" v="1853" actId="2057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6215536A-18C8-4232-927B-5B707C316FBD}" dt="2024-07-24T13:52:29.266" v="1855" actId="1076"/>
          <ac:picMkLst>
            <pc:docMk/>
            <pc:sldMk cId="3358983006" sldId="305"/>
            <ac:picMk id="4" creationId="{C1567329-3957-596A-8D03-FAE3ACAB2C04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F533248-37FC-4555-9221-8C66C7271A49}"/>
    <pc:docChg chg="undo custSel addSld delSld modSld">
      <pc:chgData name="Abels, Patrick" userId="ba666de4-0d21-43a6-8e66-51a18aae1b4a" providerId="ADAL" clId="{AF533248-37FC-4555-9221-8C66C7271A49}" dt="2024-07-25T22:30:19.322" v="1047" actId="20577"/>
      <pc:docMkLst>
        <pc:docMk/>
      </pc:docMkLst>
      <pc:sldChg chg="modSp mod">
        <pc:chgData name="Abels, Patrick" userId="ba666de4-0d21-43a6-8e66-51a18aae1b4a" providerId="ADAL" clId="{AF533248-37FC-4555-9221-8C66C7271A49}" dt="2024-07-25T22:30:19.322" v="104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F533248-37FC-4555-9221-8C66C7271A49}" dt="2024-07-25T22:30:19.322" v="104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F533248-37FC-4555-9221-8C66C7271A49}" dt="2024-07-25T22:30:13.451" v="1038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F533248-37FC-4555-9221-8C66C7271A49}" dt="2024-07-25T22:30:13.451" v="1038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F533248-37FC-4555-9221-8C66C7271A49}" dt="2024-07-25T21:45:53.150" v="36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F533248-37FC-4555-9221-8C66C7271A49}" dt="2024-07-25T21:45:53.150" v="36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AF533248-37FC-4555-9221-8C66C7271A49}" dt="2024-07-25T22:17:46.898" v="595" actId="115"/>
        <pc:sldMkLst>
          <pc:docMk/>
          <pc:sldMk cId="6422617" sldId="306"/>
        </pc:sldMkLst>
        <pc:spChg chg="mod">
          <ac:chgData name="Abels, Patrick" userId="ba666de4-0d21-43a6-8e66-51a18aae1b4a" providerId="ADAL" clId="{AF533248-37FC-4555-9221-8C66C7271A49}" dt="2024-07-25T22:16:15.335" v="553" actId="113"/>
          <ac:spMkLst>
            <pc:docMk/>
            <pc:sldMk cId="6422617" sldId="306"/>
            <ac:spMk id="2" creationId="{EB1B8023-2CA0-67FD-D1BC-C81AC6DD0C8C}"/>
          </ac:spMkLst>
        </pc:spChg>
        <pc:spChg chg="mod">
          <ac:chgData name="Abels, Patrick" userId="ba666de4-0d21-43a6-8e66-51a18aae1b4a" providerId="ADAL" clId="{AF533248-37FC-4555-9221-8C66C7271A49}" dt="2024-07-25T21:51:37.293" v="49" actId="20577"/>
          <ac:spMkLst>
            <pc:docMk/>
            <pc:sldMk cId="6422617" sldId="306"/>
            <ac:spMk id="3" creationId="{DCA64350-BA55-E4BA-57EB-63E4134B0B1F}"/>
          </ac:spMkLst>
        </pc:spChg>
        <pc:spChg chg="add mod">
          <ac:chgData name="Abels, Patrick" userId="ba666de4-0d21-43a6-8e66-51a18aae1b4a" providerId="ADAL" clId="{AF533248-37FC-4555-9221-8C66C7271A49}" dt="2024-07-25T22:17:46.898" v="595" actId="115"/>
          <ac:spMkLst>
            <pc:docMk/>
            <pc:sldMk cId="6422617" sldId="306"/>
            <ac:spMk id="4" creationId="{8F1591AA-DB38-3516-2DC6-CA7D6CEB90FE}"/>
          </ac:spMkLst>
        </pc:spChg>
        <pc:spChg chg="add mo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5" creationId="{341DFC0C-5834-9959-27A7-08FB914E6244}"/>
          </ac:spMkLst>
        </pc:spChg>
        <pc:spChg chg="add mod or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7" creationId="{85B793AB-E265-9341-A04D-0E54D5B4C3DD}"/>
          </ac:spMkLst>
        </pc:spChg>
        <pc:grpChg chg="add del mod">
          <ac:chgData name="Abels, Patrick" userId="ba666de4-0d21-43a6-8e66-51a18aae1b4a" providerId="ADAL" clId="{AF533248-37FC-4555-9221-8C66C7271A49}" dt="2024-07-25T22:08:14.617" v="408" actId="165"/>
          <ac:grpSpMkLst>
            <pc:docMk/>
            <pc:sldMk cId="6422617" sldId="306"/>
            <ac:grpSpMk id="18" creationId="{C81A65E9-9E4D-E5BD-4FE9-8217C936A948}"/>
          </ac:grpSpMkLst>
        </pc:grpChg>
        <pc:grpChg chg="add mod">
          <ac:chgData name="Abels, Patrick" userId="ba666de4-0d21-43a6-8e66-51a18aae1b4a" providerId="ADAL" clId="{AF533248-37FC-4555-9221-8C66C7271A49}" dt="2024-07-25T22:08:56.122" v="436" actId="1076"/>
          <ac:grpSpMkLst>
            <pc:docMk/>
            <pc:sldMk cId="6422617" sldId="306"/>
            <ac:grpSpMk id="19" creationId="{EEE9C8E9-2DE8-3BBF-FB03-27A9E10BBDAC}"/>
          </ac:grpSpMkLst>
        </pc:grpChg>
        <pc:picChg chg="del">
          <ac:chgData name="Abels, Patrick" userId="ba666de4-0d21-43a6-8e66-51a18aae1b4a" providerId="ADAL" clId="{AF533248-37FC-4555-9221-8C66C7271A49}" dt="2024-07-25T21:45:34.237" v="9" actId="478"/>
          <ac:picMkLst>
            <pc:docMk/>
            <pc:sldMk cId="6422617" sldId="306"/>
            <ac:picMk id="5" creationId="{E49316B0-418C-DEEE-7113-61B9815CA3C9}"/>
          </ac:picMkLst>
        </pc:picChg>
        <pc:picChg chg="add del mod">
          <ac:chgData name="Abels, Patrick" userId="ba666de4-0d21-43a6-8e66-51a18aae1b4a" providerId="ADAL" clId="{AF533248-37FC-4555-9221-8C66C7271A49}" dt="2024-07-25T21:53:51.857" v="90" actId="478"/>
          <ac:picMkLst>
            <pc:docMk/>
            <pc:sldMk cId="6422617" sldId="306"/>
            <ac:picMk id="7" creationId="{21C4F18E-01D9-B2A8-7F1B-1D921CAFFA43}"/>
          </ac:picMkLst>
        </pc:picChg>
        <pc:picChg chg="add mod">
          <ac:chgData name="Abels, Patrick" userId="ba666de4-0d21-43a6-8e66-51a18aae1b4a" providerId="ADAL" clId="{AF533248-37FC-4555-9221-8C66C7271A49}" dt="2024-07-25T22:00:01.513" v="314" actId="1076"/>
          <ac:picMkLst>
            <pc:docMk/>
            <pc:sldMk cId="6422617" sldId="306"/>
            <ac:picMk id="9" creationId="{B9ED69E2-FE03-7E36-BE88-A8CF420C2F06}"/>
          </ac:picMkLst>
        </pc:picChg>
        <pc:picChg chg="add mod or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1" creationId="{AD918627-1773-4D6D-4F8F-581AF66957A4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2" creationId="{BB205ECE-5127-0823-B2D0-00A79436D805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3" creationId="{B2C42DDE-E6D3-4F9D-C9E9-B1CD7FBF6B56}"/>
          </ac:picMkLst>
        </pc:picChg>
        <pc:picChg chg="add mod topLvl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4" creationId="{FBB7388B-F7FE-0D41-1915-27002F883B04}"/>
          </ac:picMkLst>
        </pc:picChg>
        <pc:picChg chg="add del mod modCrop">
          <ac:chgData name="Abels, Patrick" userId="ba666de4-0d21-43a6-8e66-51a18aae1b4a" providerId="ADAL" clId="{AF533248-37FC-4555-9221-8C66C7271A49}" dt="2024-07-25T22:06:00.731" v="362" actId="478"/>
          <ac:picMkLst>
            <pc:docMk/>
            <pc:sldMk cId="6422617" sldId="306"/>
            <ac:picMk id="16" creationId="{983DC025-F5E1-DDC3-242F-4425D6E0F67C}"/>
          </ac:picMkLst>
        </pc:picChg>
      </pc:sldChg>
      <pc:sldChg chg="delSp modSp mod">
        <pc:chgData name="Abels, Patrick" userId="ba666de4-0d21-43a6-8e66-51a18aae1b4a" providerId="ADAL" clId="{AF533248-37FC-4555-9221-8C66C7271A49}" dt="2024-07-25T22:30:05.211" v="1029" actId="20577"/>
        <pc:sldMkLst>
          <pc:docMk/>
          <pc:sldMk cId="2454186813" sldId="307"/>
        </pc:sldMkLst>
        <pc:spChg chg="mod">
          <ac:chgData name="Abels, Patrick" userId="ba666de4-0d21-43a6-8e66-51a18aae1b4a" providerId="ADAL" clId="{AF533248-37FC-4555-9221-8C66C7271A49}" dt="2024-07-25T22:30:05.211" v="1029" actId="20577"/>
          <ac:spMkLst>
            <pc:docMk/>
            <pc:sldMk cId="2454186813" sldId="307"/>
            <ac:spMk id="2" creationId="{07E65ADA-C927-8807-810A-3A4C04E45A79}"/>
          </ac:spMkLst>
        </pc:spChg>
        <pc:picChg chg="del mod">
          <ac:chgData name="Abels, Patrick" userId="ba666de4-0d21-43a6-8e66-51a18aae1b4a" providerId="ADAL" clId="{AF533248-37FC-4555-9221-8C66C7271A49}" dt="2024-07-25T21:45:41.992" v="20" actId="478"/>
          <ac:picMkLst>
            <pc:docMk/>
            <pc:sldMk cId="2454186813" sldId="307"/>
            <ac:picMk id="5" creationId="{6A74817A-CA69-FEDD-D38F-C7B42444248E}"/>
          </ac:picMkLst>
        </pc:picChg>
      </pc:sldChg>
      <pc:sldChg chg="addSp delSp modSp new mod">
        <pc:chgData name="Abels, Patrick" userId="ba666de4-0d21-43a6-8e66-51a18aae1b4a" providerId="ADAL" clId="{AF533248-37FC-4555-9221-8C66C7271A49}" dt="2024-07-25T22:17:34.245" v="582" actId="115"/>
        <pc:sldMkLst>
          <pc:docMk/>
          <pc:sldMk cId="731887702" sldId="308"/>
        </pc:sldMkLst>
        <pc:spChg chg="del">
          <ac:chgData name="Abels, Patrick" userId="ba666de4-0d21-43a6-8e66-51a18aae1b4a" providerId="ADAL" clId="{AF533248-37FC-4555-9221-8C66C7271A49}" dt="2024-07-25T22:12:05" v="483" actId="478"/>
          <ac:spMkLst>
            <pc:docMk/>
            <pc:sldMk cId="731887702" sldId="308"/>
            <ac:spMk id="2" creationId="{C832480D-4F67-527D-65CE-84096DB30D3A}"/>
          </ac:spMkLst>
        </pc:spChg>
        <pc:spChg chg="mod">
          <ac:chgData name="Abels, Patrick" userId="ba666de4-0d21-43a6-8e66-51a18aae1b4a" providerId="ADAL" clId="{AF533248-37FC-4555-9221-8C66C7271A49}" dt="2024-07-25T22:11:04.178" v="462" actId="20577"/>
          <ac:spMkLst>
            <pc:docMk/>
            <pc:sldMk cId="731887702" sldId="308"/>
            <ac:spMk id="3" creationId="{AB2F560D-86ED-A052-24BE-A9FAA9D1529D}"/>
          </ac:spMkLst>
        </pc:spChg>
        <pc:spChg chg="add mod">
          <ac:chgData name="Abels, Patrick" userId="ba666de4-0d21-43a6-8e66-51a18aae1b4a" providerId="ADAL" clId="{AF533248-37FC-4555-9221-8C66C7271A49}" dt="2024-07-25T22:17:34.245" v="582" actId="115"/>
          <ac:spMkLst>
            <pc:docMk/>
            <pc:sldMk cId="731887702" sldId="308"/>
            <ac:spMk id="8" creationId="{39ECDC5B-C51D-453E-BE2E-36DA69378003}"/>
          </ac:spMkLst>
        </pc:spChg>
        <pc:spChg chg="add mod">
          <ac:chgData name="Abels, Patrick" userId="ba666de4-0d21-43a6-8e66-51a18aae1b4a" providerId="ADAL" clId="{AF533248-37FC-4555-9221-8C66C7271A49}" dt="2024-07-25T22:16:33.338" v="556" actId="14100"/>
          <ac:spMkLst>
            <pc:docMk/>
            <pc:sldMk cId="731887702" sldId="308"/>
            <ac:spMk id="13" creationId="{42FB9B10-3FAE-0623-D428-3A9155CA6A57}"/>
          </ac:spMkLst>
        </pc:spChg>
        <pc:spChg chg="add mod">
          <ac:chgData name="Abels, Patrick" userId="ba666de4-0d21-43a6-8e66-51a18aae1b4a" providerId="ADAL" clId="{AF533248-37FC-4555-9221-8C66C7271A49}" dt="2024-07-25T22:16:30.309" v="555" actId="122"/>
          <ac:spMkLst>
            <pc:docMk/>
            <pc:sldMk cId="731887702" sldId="308"/>
            <ac:spMk id="14" creationId="{E4505864-1C91-08DD-9855-A1C9DF10A014}"/>
          </ac:spMkLst>
        </pc:spChg>
        <pc:picChg chg="add del">
          <ac:chgData name="Abels, Patrick" userId="ba666de4-0d21-43a6-8e66-51a18aae1b4a" providerId="ADAL" clId="{AF533248-37FC-4555-9221-8C66C7271A49}" dt="2024-07-25T22:11:16.765" v="464" actId="478"/>
          <ac:picMkLst>
            <pc:docMk/>
            <pc:sldMk cId="731887702" sldId="308"/>
            <ac:picMk id="5" creationId="{705974F1-35DD-A741-5CFD-0310A81CE666}"/>
          </ac:picMkLst>
        </pc:picChg>
        <pc:picChg chg="add mod modCrop">
          <ac:chgData name="Abels, Patrick" userId="ba666de4-0d21-43a6-8e66-51a18aae1b4a" providerId="ADAL" clId="{AF533248-37FC-4555-9221-8C66C7271A49}" dt="2024-07-25T22:15:13.545" v="543" actId="1076"/>
          <ac:picMkLst>
            <pc:docMk/>
            <pc:sldMk cId="731887702" sldId="308"/>
            <ac:picMk id="7" creationId="{DBC8556D-30FF-675B-15AF-C3DD52EB7C78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0" creationId="{685065D0-350C-9016-10CD-8AE6FDD7783D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2" creationId="{2ADA523D-47E6-99DF-7B62-057F1C3C7C92}"/>
          </ac:picMkLst>
        </pc:picChg>
      </pc:sldChg>
      <pc:sldChg chg="delSp add del mod">
        <pc:chgData name="Abels, Patrick" userId="ba666de4-0d21-43a6-8e66-51a18aae1b4a" providerId="ADAL" clId="{AF533248-37FC-4555-9221-8C66C7271A49}" dt="2024-07-25T22:10:55.320" v="439" actId="47"/>
        <pc:sldMkLst>
          <pc:docMk/>
          <pc:sldMk cId="1235420400" sldId="308"/>
        </pc:sldMkLst>
        <pc:spChg chg="del">
          <ac:chgData name="Abels, Patrick" userId="ba666de4-0d21-43a6-8e66-51a18aae1b4a" providerId="ADAL" clId="{AF533248-37FC-4555-9221-8C66C7271A49}" dt="2024-07-25T22:10:52.145" v="438" actId="478"/>
          <ac:spMkLst>
            <pc:docMk/>
            <pc:sldMk cId="1235420400" sldId="308"/>
            <ac:spMk id="4" creationId="{8F1591AA-DB38-3516-2DC6-CA7D6CEB90FE}"/>
          </ac:spMkLst>
        </pc:spChg>
      </pc:sldChg>
      <pc:sldChg chg="del">
        <pc:chgData name="Abels, Patrick" userId="ba666de4-0d21-43a6-8e66-51a18aae1b4a" providerId="ADAL" clId="{AF533248-37FC-4555-9221-8C66C7271A49}" dt="2024-07-25T21:45:43.198" v="21" actId="47"/>
        <pc:sldMkLst>
          <pc:docMk/>
          <pc:sldMk cId="2646014470" sldId="308"/>
        </pc:sldMkLst>
      </pc:sldChg>
      <pc:sldChg chg="addSp modSp new mod">
        <pc:chgData name="Abels, Patrick" userId="ba666de4-0d21-43a6-8e66-51a18aae1b4a" providerId="ADAL" clId="{AF533248-37FC-4555-9221-8C66C7271A49}" dt="2024-07-25T22:25:29.789" v="788" actId="20577"/>
        <pc:sldMkLst>
          <pc:docMk/>
          <pc:sldMk cId="2045506360" sldId="309"/>
        </pc:sldMkLst>
        <pc:spChg chg="mod">
          <ac:chgData name="Abels, Patrick" userId="ba666de4-0d21-43a6-8e66-51a18aae1b4a" providerId="ADAL" clId="{AF533248-37FC-4555-9221-8C66C7271A49}" dt="2024-07-25T22:25:29.789" v="788" actId="20577"/>
          <ac:spMkLst>
            <pc:docMk/>
            <pc:sldMk cId="2045506360" sldId="309"/>
            <ac:spMk id="2" creationId="{CC1EC9A6-DC4D-FF0E-8F4B-E9D1D0CAE362}"/>
          </ac:spMkLst>
        </pc:spChg>
        <pc:spChg chg="mod">
          <ac:chgData name="Abels, Patrick" userId="ba666de4-0d21-43a6-8e66-51a18aae1b4a" providerId="ADAL" clId="{AF533248-37FC-4555-9221-8C66C7271A49}" dt="2024-07-25T22:18:04.711" v="614" actId="20577"/>
          <ac:spMkLst>
            <pc:docMk/>
            <pc:sldMk cId="2045506360" sldId="309"/>
            <ac:spMk id="3" creationId="{92520751-EE41-B8A8-4DC5-C3F9A6320673}"/>
          </ac:spMkLst>
        </pc:spChg>
        <pc:spChg chg="add mod">
          <ac:chgData name="Abels, Patrick" userId="ba666de4-0d21-43a6-8e66-51a18aae1b4a" providerId="ADAL" clId="{AF533248-37FC-4555-9221-8C66C7271A49}" dt="2024-07-25T22:18:23.099" v="626" actId="20577"/>
          <ac:spMkLst>
            <pc:docMk/>
            <pc:sldMk cId="2045506360" sldId="309"/>
            <ac:spMk id="4" creationId="{A0F7D71C-80B1-2DAF-4636-0A8E852E3207}"/>
          </ac:spMkLst>
        </pc:spChg>
      </pc:sldChg>
      <pc:sldChg chg="modSp add mod">
        <pc:chgData name="Abels, Patrick" userId="ba666de4-0d21-43a6-8e66-51a18aae1b4a" providerId="ADAL" clId="{AF533248-37FC-4555-9221-8C66C7271A49}" dt="2024-07-25T22:28:44.607" v="979" actId="207"/>
        <pc:sldMkLst>
          <pc:docMk/>
          <pc:sldMk cId="1103469846" sldId="310"/>
        </pc:sldMkLst>
        <pc:spChg chg="mod">
          <ac:chgData name="Abels, Patrick" userId="ba666de4-0d21-43a6-8e66-51a18aae1b4a" providerId="ADAL" clId="{AF533248-37FC-4555-9221-8C66C7271A49}" dt="2024-07-25T22:28:44.607" v="979" actId="207"/>
          <ac:spMkLst>
            <pc:docMk/>
            <pc:sldMk cId="1103469846" sldId="310"/>
            <ac:spMk id="2" creationId="{CC1EC9A6-DC4D-FF0E-8F4B-E9D1D0CAE362}"/>
          </ac:spMkLst>
        </pc:spChg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68D8B25-918D-4E86-93B0-E6DAAE81829D}"/>
    <pc:docChg chg="undo custSel addSld modSld">
      <pc:chgData name="Abels, Patrick" userId="ba666de4-0d21-43a6-8e66-51a18aae1b4a" providerId="ADAL" clId="{E68D8B25-918D-4E86-93B0-E6DAAE81829D}" dt="2024-09-03T17:29:14.077" v="2837" actId="20577"/>
      <pc:docMkLst>
        <pc:docMk/>
      </pc:docMkLst>
      <pc:sldChg chg="addSp delSp modSp mod">
        <pc:chgData name="Abels, Patrick" userId="ba666de4-0d21-43a6-8e66-51a18aae1b4a" providerId="ADAL" clId="{E68D8B25-918D-4E86-93B0-E6DAAE81829D}" dt="2024-09-03T16:33:52.015" v="1289" actId="732"/>
        <pc:sldMkLst>
          <pc:docMk/>
          <pc:sldMk cId="3358983006" sldId="305"/>
        </pc:sldMkLst>
        <pc:spChg chg="mod">
          <ac:chgData name="Abels, Patrick" userId="ba666de4-0d21-43a6-8e66-51a18aae1b4a" providerId="ADAL" clId="{E68D8B25-918D-4E86-93B0-E6DAAE81829D}" dt="2024-09-03T16:24:42.738" v="1110" actId="20577"/>
          <ac:spMkLst>
            <pc:docMk/>
            <pc:sldMk cId="3358983006" sldId="305"/>
            <ac:spMk id="2" creationId="{2990A55F-57D0-5F13-873C-EC6A5D011C2D}"/>
          </ac:spMkLst>
        </pc:spChg>
        <pc:spChg chg="add del">
          <ac:chgData name="Abels, Patrick" userId="ba666de4-0d21-43a6-8e66-51a18aae1b4a" providerId="ADAL" clId="{E68D8B25-918D-4E86-93B0-E6DAAE81829D}" dt="2024-09-03T16:27:12.034" v="1125" actId="478"/>
          <ac:spMkLst>
            <pc:docMk/>
            <pc:sldMk cId="3358983006" sldId="305"/>
            <ac:spMk id="4" creationId="{F95D32AB-0ED6-5980-1B25-0BAD892BC3AF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5" creationId="{FB34E30F-B571-C4CD-CAFA-51E7A58E2FF2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6" creationId="{9F508E02-35BD-DEA3-C48D-9004630393DF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7" creationId="{877322B5-0AF0-C660-8C46-3206EC1A8BF4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8" creationId="{59FCBA84-176E-9E39-13E6-6E581B272C25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9" creationId="{920FC60C-6C05-A563-7314-A1B454D8DD76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0" creationId="{72434C00-3745-F671-08C1-3B275E3E8904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1" creationId="{E04ED3B7-C99B-28F3-9987-F451B4730EE7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2" creationId="{4744CE9C-8307-7805-29FF-0017B513ED79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3" creationId="{14C3719B-C682-F861-0233-C93516B3655A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4" creationId="{09E68915-87EA-9A72-E6DF-7E71C2C61DFC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5" creationId="{5E01D2D7-C1EF-9254-9A25-AA6EF842BE6A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6" creationId="{F670EF60-7FD9-B3AA-7C08-61824BE4C8E6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7" creationId="{6E977296-E3D5-F0D4-7C86-A457D46B2D65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8" creationId="{B922EBE6-285A-DEF2-80FB-326124D9A9B1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19" creationId="{909CD29F-1910-3B2A-1E12-F5124DB97F84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20" creationId="{4A00C78C-0218-C6EC-D299-6A37776743E2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21" creationId="{E92D6B14-2F1A-D8D5-6134-D50D0EA8BCC6}"/>
          </ac:spMkLst>
        </pc:spChg>
        <pc:spChg chg="add mod">
          <ac:chgData name="Abels, Patrick" userId="ba666de4-0d21-43a6-8e66-51a18aae1b4a" providerId="ADAL" clId="{E68D8B25-918D-4E86-93B0-E6DAAE81829D}" dt="2024-09-03T16:33:52.015" v="1289" actId="732"/>
          <ac:spMkLst>
            <pc:docMk/>
            <pc:sldMk cId="3358983006" sldId="305"/>
            <ac:spMk id="22" creationId="{D91DA676-3E3F-73F4-14AF-F0C898476FB2}"/>
          </ac:spMkLst>
        </pc:spChg>
        <pc:grpChg chg="add mod">
          <ac:chgData name="Abels, Patrick" userId="ba666de4-0d21-43a6-8e66-51a18aae1b4a" providerId="ADAL" clId="{E68D8B25-918D-4E86-93B0-E6DAAE81829D}" dt="2024-09-03T16:33:52.015" v="1289" actId="732"/>
          <ac:grpSpMkLst>
            <pc:docMk/>
            <pc:sldMk cId="3358983006" sldId="305"/>
            <ac:grpSpMk id="23" creationId="{5667BAAD-6B10-82CF-B0E9-6EC873B726BA}"/>
          </ac:grpSpMkLst>
        </pc:grpChg>
        <pc:picChg chg="add mod">
          <ac:chgData name="Abels, Patrick" userId="ba666de4-0d21-43a6-8e66-51a18aae1b4a" providerId="ADAL" clId="{E68D8B25-918D-4E86-93B0-E6DAAE81829D}" dt="2024-09-03T16:33:52.015" v="1289" actId="732"/>
          <ac:picMkLst>
            <pc:docMk/>
            <pc:sldMk cId="3358983006" sldId="305"/>
            <ac:picMk id="3" creationId="{662E8CAB-133D-A888-175C-28F59C2331D2}"/>
          </ac:picMkLst>
        </pc:picChg>
        <pc:picChg chg="add del mod">
          <ac:chgData name="Abels, Patrick" userId="ba666de4-0d21-43a6-8e66-51a18aae1b4a" providerId="ADAL" clId="{E68D8B25-918D-4E86-93B0-E6DAAE81829D}" dt="2024-09-03T16:23:59.020" v="1055" actId="478"/>
          <ac:picMkLst>
            <pc:docMk/>
            <pc:sldMk cId="3358983006" sldId="305"/>
            <ac:picMk id="1026" creationId="{F2125595-5616-60D2-43DD-AC1E595B7060}"/>
          </ac:picMkLst>
        </pc:picChg>
        <pc:picChg chg="add mod">
          <ac:chgData name="Abels, Patrick" userId="ba666de4-0d21-43a6-8e66-51a18aae1b4a" providerId="ADAL" clId="{E68D8B25-918D-4E86-93B0-E6DAAE81829D}" dt="2024-09-03T16:33:52.015" v="1289" actId="732"/>
          <ac:picMkLst>
            <pc:docMk/>
            <pc:sldMk cId="3358983006" sldId="305"/>
            <ac:picMk id="1028" creationId="{3D2D13A4-55E8-EE04-94A5-5C90C7C53A01}"/>
          </ac:picMkLst>
        </pc:picChg>
      </pc:sldChg>
      <pc:sldChg chg="addSp modSp mod">
        <pc:chgData name="Abels, Patrick" userId="ba666de4-0d21-43a6-8e66-51a18aae1b4a" providerId="ADAL" clId="{E68D8B25-918D-4E86-93B0-E6DAAE81829D}" dt="2024-09-03T16:36:06.321" v="1337" actId="113"/>
        <pc:sldMkLst>
          <pc:docMk/>
          <pc:sldMk cId="2454186813" sldId="307"/>
        </pc:sldMkLst>
        <pc:spChg chg="mod">
          <ac:chgData name="Abels, Patrick" userId="ba666de4-0d21-43a6-8e66-51a18aae1b4a" providerId="ADAL" clId="{E68D8B25-918D-4E86-93B0-E6DAAE81829D}" dt="2024-09-03T16:09:39.754" v="150" actId="20577"/>
          <ac:spMkLst>
            <pc:docMk/>
            <pc:sldMk cId="2454186813" sldId="307"/>
            <ac:spMk id="2" creationId="{07E65ADA-C927-8807-810A-3A4C04E45A79}"/>
          </ac:spMkLst>
        </pc:spChg>
        <pc:graphicFrameChg chg="add mod modGraphic">
          <ac:chgData name="Abels, Patrick" userId="ba666de4-0d21-43a6-8e66-51a18aae1b4a" providerId="ADAL" clId="{E68D8B25-918D-4E86-93B0-E6DAAE81829D}" dt="2024-09-03T16:36:06.321" v="1337" actId="113"/>
          <ac:graphicFrameMkLst>
            <pc:docMk/>
            <pc:sldMk cId="2454186813" sldId="307"/>
            <ac:graphicFrameMk id="6" creationId="{590AD1C0-8B1E-7860-8F8C-98CBDC7DB7CF}"/>
          </ac:graphicFrameMkLst>
        </pc:graphicFrameChg>
        <pc:picChg chg="add mod">
          <ac:chgData name="Abels, Patrick" userId="ba666de4-0d21-43a6-8e66-51a18aae1b4a" providerId="ADAL" clId="{E68D8B25-918D-4E86-93B0-E6DAAE81829D}" dt="2024-09-03T16:09:10.411" v="138" actId="1076"/>
          <ac:picMkLst>
            <pc:docMk/>
            <pc:sldMk cId="2454186813" sldId="307"/>
            <ac:picMk id="5" creationId="{9B29AC95-C87E-1397-745E-74EECE96275D}"/>
          </ac:picMkLst>
        </pc:picChg>
      </pc:sldChg>
      <pc:sldChg chg="modSp new mod">
        <pc:chgData name="Abels, Patrick" userId="ba666de4-0d21-43a6-8e66-51a18aae1b4a" providerId="ADAL" clId="{E68D8B25-918D-4E86-93B0-E6DAAE81829D}" dt="2024-09-03T16:15:07.717" v="443" actId="403"/>
        <pc:sldMkLst>
          <pc:docMk/>
          <pc:sldMk cId="4085889278" sldId="311"/>
        </pc:sldMkLst>
        <pc:spChg chg="mod">
          <ac:chgData name="Abels, Patrick" userId="ba666de4-0d21-43a6-8e66-51a18aae1b4a" providerId="ADAL" clId="{E68D8B25-918D-4E86-93B0-E6DAAE81829D}" dt="2024-09-03T16:15:07.717" v="443" actId="403"/>
          <ac:spMkLst>
            <pc:docMk/>
            <pc:sldMk cId="4085889278" sldId="311"/>
            <ac:spMk id="2" creationId="{17673063-CCA2-30D3-4A89-F5F89A5F797A}"/>
          </ac:spMkLst>
        </pc:spChg>
        <pc:spChg chg="mod">
          <ac:chgData name="Abels, Patrick" userId="ba666de4-0d21-43a6-8e66-51a18aae1b4a" providerId="ADAL" clId="{E68D8B25-918D-4E86-93B0-E6DAAE81829D}" dt="2024-09-03T16:12:35.848" v="215" actId="20577"/>
          <ac:spMkLst>
            <pc:docMk/>
            <pc:sldMk cId="4085889278" sldId="311"/>
            <ac:spMk id="3" creationId="{A80E1DD8-180B-A5D8-F1A4-A74669A20D8B}"/>
          </ac:spMkLst>
        </pc:spChg>
      </pc:sldChg>
      <pc:sldChg chg="addSp delSp modSp new mod">
        <pc:chgData name="Abels, Patrick" userId="ba666de4-0d21-43a6-8e66-51a18aae1b4a" providerId="ADAL" clId="{E68D8B25-918D-4E86-93B0-E6DAAE81829D}" dt="2024-09-03T17:20:43.623" v="2353" actId="20577"/>
        <pc:sldMkLst>
          <pc:docMk/>
          <pc:sldMk cId="2713946463" sldId="312"/>
        </pc:sldMkLst>
        <pc:spChg chg="mod">
          <ac:chgData name="Abels, Patrick" userId="ba666de4-0d21-43a6-8e66-51a18aae1b4a" providerId="ADAL" clId="{E68D8B25-918D-4E86-93B0-E6DAAE81829D}" dt="2024-09-03T17:20:43.623" v="2353" actId="20577"/>
          <ac:spMkLst>
            <pc:docMk/>
            <pc:sldMk cId="2713946463" sldId="312"/>
            <ac:spMk id="2" creationId="{EC7A2494-40C5-0A20-D5E0-243E6B416166}"/>
          </ac:spMkLst>
        </pc:spChg>
        <pc:spChg chg="mod">
          <ac:chgData name="Abels, Patrick" userId="ba666de4-0d21-43a6-8e66-51a18aae1b4a" providerId="ADAL" clId="{E68D8B25-918D-4E86-93B0-E6DAAE81829D}" dt="2024-09-03T16:14:23.190" v="260" actId="20577"/>
          <ac:spMkLst>
            <pc:docMk/>
            <pc:sldMk cId="2713946463" sldId="312"/>
            <ac:spMk id="3" creationId="{275B0A8A-8CB6-D913-DB07-6C445E88AE7A}"/>
          </ac:spMkLst>
        </pc:spChg>
        <pc:picChg chg="add del">
          <ac:chgData name="Abels, Patrick" userId="ba666de4-0d21-43a6-8e66-51a18aae1b4a" providerId="ADAL" clId="{E68D8B25-918D-4E86-93B0-E6DAAE81829D}" dt="2024-09-03T16:15:37.896" v="445" actId="478"/>
          <ac:picMkLst>
            <pc:docMk/>
            <pc:sldMk cId="2713946463" sldId="312"/>
            <ac:picMk id="5" creationId="{56500091-11F5-F011-EB35-3A3B5FA1B5CA}"/>
          </ac:picMkLst>
        </pc:picChg>
      </pc:sldChg>
      <pc:sldChg chg="addSp modSp new mod">
        <pc:chgData name="Abels, Patrick" userId="ba666de4-0d21-43a6-8e66-51a18aae1b4a" providerId="ADAL" clId="{E68D8B25-918D-4E86-93B0-E6DAAE81829D}" dt="2024-09-03T16:41:03.877" v="1469" actId="20577"/>
        <pc:sldMkLst>
          <pc:docMk/>
          <pc:sldMk cId="819771660" sldId="313"/>
        </pc:sldMkLst>
        <pc:spChg chg="mod">
          <ac:chgData name="Abels, Patrick" userId="ba666de4-0d21-43a6-8e66-51a18aae1b4a" providerId="ADAL" clId="{E68D8B25-918D-4E86-93B0-E6DAAE81829D}" dt="2024-09-03T16:41:03.877" v="1469" actId="20577"/>
          <ac:spMkLst>
            <pc:docMk/>
            <pc:sldMk cId="819771660" sldId="313"/>
            <ac:spMk id="2" creationId="{9A0E04FC-9AF8-5FCB-5038-05D0A96A7027}"/>
          </ac:spMkLst>
        </pc:spChg>
        <pc:spChg chg="mod">
          <ac:chgData name="Abels, Patrick" userId="ba666de4-0d21-43a6-8e66-51a18aae1b4a" providerId="ADAL" clId="{E68D8B25-918D-4E86-93B0-E6DAAE81829D}" dt="2024-09-03T16:15:59.395" v="453" actId="20577"/>
          <ac:spMkLst>
            <pc:docMk/>
            <pc:sldMk cId="819771660" sldId="313"/>
            <ac:spMk id="3" creationId="{8372CCD4-BFB9-44F1-1CD6-2348D66705C5}"/>
          </ac:spMkLst>
        </pc:spChg>
        <pc:picChg chg="add mod">
          <ac:chgData name="Abels, Patrick" userId="ba666de4-0d21-43a6-8e66-51a18aae1b4a" providerId="ADAL" clId="{E68D8B25-918D-4E86-93B0-E6DAAE81829D}" dt="2024-09-03T16:16:38.849" v="518" actId="1076"/>
          <ac:picMkLst>
            <pc:docMk/>
            <pc:sldMk cId="819771660" sldId="313"/>
            <ac:picMk id="5" creationId="{88797D19-2A15-CD0D-2FA3-066502BFFBCD}"/>
          </ac:picMkLst>
        </pc:picChg>
      </pc:sldChg>
      <pc:sldChg chg="addSp modSp new mod">
        <pc:chgData name="Abels, Patrick" userId="ba666de4-0d21-43a6-8e66-51a18aae1b4a" providerId="ADAL" clId="{E68D8B25-918D-4E86-93B0-E6DAAE81829D}" dt="2024-09-03T16:37:30.043" v="1363" actId="1076"/>
        <pc:sldMkLst>
          <pc:docMk/>
          <pc:sldMk cId="3380425484" sldId="314"/>
        </pc:sldMkLst>
        <pc:spChg chg="mod">
          <ac:chgData name="Abels, Patrick" userId="ba666de4-0d21-43a6-8e66-51a18aae1b4a" providerId="ADAL" clId="{E68D8B25-918D-4E86-93B0-E6DAAE81829D}" dt="2024-09-03T16:34:06.668" v="1297" actId="20577"/>
          <ac:spMkLst>
            <pc:docMk/>
            <pc:sldMk cId="3380425484" sldId="314"/>
            <ac:spMk id="3" creationId="{462B871B-7E48-0B6B-A526-259FCEA0ECF2}"/>
          </ac:spMkLst>
        </pc:spChg>
        <pc:spChg chg="add mod">
          <ac:chgData name="Abels, Patrick" userId="ba666de4-0d21-43a6-8e66-51a18aae1b4a" providerId="ADAL" clId="{E68D8B25-918D-4E86-93B0-E6DAAE81829D}" dt="2024-09-03T16:37:02.442" v="1347" actId="1076"/>
          <ac:spMkLst>
            <pc:docMk/>
            <pc:sldMk cId="3380425484" sldId="314"/>
            <ac:spMk id="15" creationId="{7E4507AD-8D3C-A65D-3A62-D4D233598E0D}"/>
          </ac:spMkLst>
        </pc:spChg>
        <pc:spChg chg="add mod">
          <ac:chgData name="Abels, Patrick" userId="ba666de4-0d21-43a6-8e66-51a18aae1b4a" providerId="ADAL" clId="{E68D8B25-918D-4E86-93B0-E6DAAE81829D}" dt="2024-09-03T16:37:07.291" v="1349" actId="1076"/>
          <ac:spMkLst>
            <pc:docMk/>
            <pc:sldMk cId="3380425484" sldId="314"/>
            <ac:spMk id="16" creationId="{0066CB6C-F141-50D5-AD3F-CB056AAB417F}"/>
          </ac:spMkLst>
        </pc:spChg>
        <pc:spChg chg="add mod">
          <ac:chgData name="Abels, Patrick" userId="ba666de4-0d21-43a6-8e66-51a18aae1b4a" providerId="ADAL" clId="{E68D8B25-918D-4E86-93B0-E6DAAE81829D}" dt="2024-09-03T16:37:11.273" v="1351" actId="1076"/>
          <ac:spMkLst>
            <pc:docMk/>
            <pc:sldMk cId="3380425484" sldId="314"/>
            <ac:spMk id="17" creationId="{2E9E984B-70F9-2816-AE49-C5A2E903BC90}"/>
          </ac:spMkLst>
        </pc:spChg>
        <pc:spChg chg="add mod">
          <ac:chgData name="Abels, Patrick" userId="ba666de4-0d21-43a6-8e66-51a18aae1b4a" providerId="ADAL" clId="{E68D8B25-918D-4E86-93B0-E6DAAE81829D}" dt="2024-09-03T16:37:15.739" v="1353" actId="1076"/>
          <ac:spMkLst>
            <pc:docMk/>
            <pc:sldMk cId="3380425484" sldId="314"/>
            <ac:spMk id="18" creationId="{DD9B9B24-FAEB-B37C-A60E-77E4B7172137}"/>
          </ac:spMkLst>
        </pc:spChg>
        <pc:spChg chg="add mod">
          <ac:chgData name="Abels, Patrick" userId="ba666de4-0d21-43a6-8e66-51a18aae1b4a" providerId="ADAL" clId="{E68D8B25-918D-4E86-93B0-E6DAAE81829D}" dt="2024-09-03T16:37:18.947" v="1355" actId="1076"/>
          <ac:spMkLst>
            <pc:docMk/>
            <pc:sldMk cId="3380425484" sldId="314"/>
            <ac:spMk id="19" creationId="{DFF56EC7-AA15-CAAE-886F-7BDB3FFD4FF8}"/>
          </ac:spMkLst>
        </pc:spChg>
        <pc:spChg chg="add mod">
          <ac:chgData name="Abels, Patrick" userId="ba666de4-0d21-43a6-8e66-51a18aae1b4a" providerId="ADAL" clId="{E68D8B25-918D-4E86-93B0-E6DAAE81829D}" dt="2024-09-03T16:37:21.667" v="1357" actId="1076"/>
          <ac:spMkLst>
            <pc:docMk/>
            <pc:sldMk cId="3380425484" sldId="314"/>
            <ac:spMk id="20" creationId="{8C2F384A-ED79-2C07-2306-45B923BC3A0C}"/>
          </ac:spMkLst>
        </pc:spChg>
        <pc:spChg chg="add mod">
          <ac:chgData name="Abels, Patrick" userId="ba666de4-0d21-43a6-8e66-51a18aae1b4a" providerId="ADAL" clId="{E68D8B25-918D-4E86-93B0-E6DAAE81829D}" dt="2024-09-03T16:37:23.533" v="1359" actId="1076"/>
          <ac:spMkLst>
            <pc:docMk/>
            <pc:sldMk cId="3380425484" sldId="314"/>
            <ac:spMk id="21" creationId="{F1B1E3AC-17CA-4E08-6B20-433B0F225064}"/>
          </ac:spMkLst>
        </pc:spChg>
        <pc:spChg chg="add mod">
          <ac:chgData name="Abels, Patrick" userId="ba666de4-0d21-43a6-8e66-51a18aae1b4a" providerId="ADAL" clId="{E68D8B25-918D-4E86-93B0-E6DAAE81829D}" dt="2024-09-03T16:37:26.468" v="1361" actId="1076"/>
          <ac:spMkLst>
            <pc:docMk/>
            <pc:sldMk cId="3380425484" sldId="314"/>
            <ac:spMk id="22" creationId="{06687CE5-8A72-969E-9758-A0AB4C1DDF43}"/>
          </ac:spMkLst>
        </pc:spChg>
        <pc:spChg chg="add mod">
          <ac:chgData name="Abels, Patrick" userId="ba666de4-0d21-43a6-8e66-51a18aae1b4a" providerId="ADAL" clId="{E68D8B25-918D-4E86-93B0-E6DAAE81829D}" dt="2024-09-03T16:37:30.043" v="1363" actId="1076"/>
          <ac:spMkLst>
            <pc:docMk/>
            <pc:sldMk cId="3380425484" sldId="314"/>
            <ac:spMk id="23" creationId="{2D2AEA8F-843B-4684-0C09-0D8D6D963254}"/>
          </ac:spMkLst>
        </pc:spChg>
        <pc:graphicFrameChg chg="add mod modGraphic">
          <ac:chgData name="Abels, Patrick" userId="ba666de4-0d21-43a6-8e66-51a18aae1b4a" providerId="ADAL" clId="{E68D8B25-918D-4E86-93B0-E6DAAE81829D}" dt="2024-09-03T16:36:00.751" v="1336" actId="113"/>
          <ac:graphicFrameMkLst>
            <pc:docMk/>
            <pc:sldMk cId="3380425484" sldId="314"/>
            <ac:graphicFrameMk id="5" creationId="{1C6FC6C2-1733-1399-1F8F-55BEAF792B5A}"/>
          </ac:graphicFrameMkLst>
        </pc:graphicFrameChg>
        <pc:graphicFrameChg chg="add mod">
          <ac:chgData name="Abels, Patrick" userId="ba666de4-0d21-43a6-8e66-51a18aae1b4a" providerId="ADAL" clId="{E68D8B25-918D-4E86-93B0-E6DAAE81829D}" dt="2024-09-03T16:35:58.111" v="1335"/>
          <ac:graphicFrameMkLst>
            <pc:docMk/>
            <pc:sldMk cId="3380425484" sldId="314"/>
            <ac:graphicFrameMk id="11" creationId="{84DC4FFD-464F-38FC-4C86-915D19153AA4}"/>
          </ac:graphicFrameMkLst>
        </pc:graphicFrameChg>
        <pc:picChg chg="add mod">
          <ac:chgData name="Abels, Patrick" userId="ba666de4-0d21-43a6-8e66-51a18aae1b4a" providerId="ADAL" clId="{E68D8B25-918D-4E86-93B0-E6DAAE81829D}" dt="2024-09-03T16:34:13.394" v="1298"/>
          <ac:picMkLst>
            <pc:docMk/>
            <pc:sldMk cId="3380425484" sldId="314"/>
            <ac:picMk id="4" creationId="{D2DEB894-B3C6-EF24-31B1-8DDCF9F9AF2C}"/>
          </ac:picMkLst>
        </pc:picChg>
        <pc:picChg chg="add mod">
          <ac:chgData name="Abels, Patrick" userId="ba666de4-0d21-43a6-8e66-51a18aae1b4a" providerId="ADAL" clId="{E68D8B25-918D-4E86-93B0-E6DAAE81829D}" dt="2024-09-03T16:34:56.228" v="1327" actId="1076"/>
          <ac:picMkLst>
            <pc:docMk/>
            <pc:sldMk cId="3380425484" sldId="314"/>
            <ac:picMk id="7" creationId="{0219F454-287F-2B86-9DA4-2A6859A3C912}"/>
          </ac:picMkLst>
        </pc:picChg>
        <pc:picChg chg="add mod">
          <ac:chgData name="Abels, Patrick" userId="ba666de4-0d21-43a6-8e66-51a18aae1b4a" providerId="ADAL" clId="{E68D8B25-918D-4E86-93B0-E6DAAE81829D}" dt="2024-09-03T16:35:17.676" v="1329" actId="1076"/>
          <ac:picMkLst>
            <pc:docMk/>
            <pc:sldMk cId="3380425484" sldId="314"/>
            <ac:picMk id="8" creationId="{0D56B281-1596-8F08-CED4-E91B27F43B30}"/>
          </ac:picMkLst>
        </pc:picChg>
        <pc:picChg chg="add mod">
          <ac:chgData name="Abels, Patrick" userId="ba666de4-0d21-43a6-8e66-51a18aae1b4a" providerId="ADAL" clId="{E68D8B25-918D-4E86-93B0-E6DAAE81829D}" dt="2024-09-03T16:35:33.892" v="1331" actId="1076"/>
          <ac:picMkLst>
            <pc:docMk/>
            <pc:sldMk cId="3380425484" sldId="314"/>
            <ac:picMk id="9" creationId="{A978311B-BB77-A176-9CC6-AFC521D1992C}"/>
          </ac:picMkLst>
        </pc:picChg>
        <pc:picChg chg="add mod">
          <ac:chgData name="Abels, Patrick" userId="ba666de4-0d21-43a6-8e66-51a18aae1b4a" providerId="ADAL" clId="{E68D8B25-918D-4E86-93B0-E6DAAE81829D}" dt="2024-09-03T16:35:42.188" v="1333" actId="1076"/>
          <ac:picMkLst>
            <pc:docMk/>
            <pc:sldMk cId="3380425484" sldId="314"/>
            <ac:picMk id="10" creationId="{4AEBB766-DF28-1025-86C5-FCAA2EB7A88D}"/>
          </ac:picMkLst>
        </pc:picChg>
        <pc:picChg chg="add mod">
          <ac:chgData name="Abels, Patrick" userId="ba666de4-0d21-43a6-8e66-51a18aae1b4a" providerId="ADAL" clId="{E68D8B25-918D-4E86-93B0-E6DAAE81829D}" dt="2024-09-03T16:36:21.275" v="1339" actId="1076"/>
          <ac:picMkLst>
            <pc:docMk/>
            <pc:sldMk cId="3380425484" sldId="314"/>
            <ac:picMk id="12" creationId="{2AF28273-9DBA-5D0F-27B5-6FE2DF0CB108}"/>
          </ac:picMkLst>
        </pc:picChg>
        <pc:picChg chg="add mod">
          <ac:chgData name="Abels, Patrick" userId="ba666de4-0d21-43a6-8e66-51a18aae1b4a" providerId="ADAL" clId="{E68D8B25-918D-4E86-93B0-E6DAAE81829D}" dt="2024-09-03T16:36:34.180" v="1341" actId="1076"/>
          <ac:picMkLst>
            <pc:docMk/>
            <pc:sldMk cId="3380425484" sldId="314"/>
            <ac:picMk id="13" creationId="{D78D8583-86B4-ED91-EDA8-7027FDAA28E2}"/>
          </ac:picMkLst>
        </pc:picChg>
        <pc:picChg chg="add mod">
          <ac:chgData name="Abels, Patrick" userId="ba666de4-0d21-43a6-8e66-51a18aae1b4a" providerId="ADAL" clId="{E68D8B25-918D-4E86-93B0-E6DAAE81829D}" dt="2024-09-03T16:36:44.569" v="1343" actId="1076"/>
          <ac:picMkLst>
            <pc:docMk/>
            <pc:sldMk cId="3380425484" sldId="314"/>
            <ac:picMk id="14" creationId="{4EDD2182-166A-2978-6D85-8EC70B697D9D}"/>
          </ac:picMkLst>
        </pc:picChg>
      </pc:sldChg>
      <pc:sldChg chg="addSp delSp modSp new mod">
        <pc:chgData name="Abels, Patrick" userId="ba666de4-0d21-43a6-8e66-51a18aae1b4a" providerId="ADAL" clId="{E68D8B25-918D-4E86-93B0-E6DAAE81829D}" dt="2024-09-03T17:18:11.677" v="2351" actId="207"/>
        <pc:sldMkLst>
          <pc:docMk/>
          <pc:sldMk cId="2108674806" sldId="315"/>
        </pc:sldMkLst>
        <pc:spChg chg="mod">
          <ac:chgData name="Abels, Patrick" userId="ba666de4-0d21-43a6-8e66-51a18aae1b4a" providerId="ADAL" clId="{E68D8B25-918D-4E86-93B0-E6DAAE81829D}" dt="2024-09-03T17:17:43.986" v="2295" actId="20577"/>
          <ac:spMkLst>
            <pc:docMk/>
            <pc:sldMk cId="2108674806" sldId="315"/>
            <ac:spMk id="2" creationId="{7C434501-D12D-F01B-3DFE-436BC0CCEC4D}"/>
          </ac:spMkLst>
        </pc:spChg>
        <pc:spChg chg="mod">
          <ac:chgData name="Abels, Patrick" userId="ba666de4-0d21-43a6-8e66-51a18aae1b4a" providerId="ADAL" clId="{E68D8B25-918D-4E86-93B0-E6DAAE81829D}" dt="2024-09-03T16:38:00.678" v="1371" actId="20577"/>
          <ac:spMkLst>
            <pc:docMk/>
            <pc:sldMk cId="2108674806" sldId="315"/>
            <ac:spMk id="3" creationId="{8D7CF15E-41FB-828C-779E-AFA27258F8B9}"/>
          </ac:spMkLst>
        </pc:spChg>
        <pc:spChg chg="add mod">
          <ac:chgData name="Abels, Patrick" userId="ba666de4-0d21-43a6-8e66-51a18aae1b4a" providerId="ADAL" clId="{E68D8B25-918D-4E86-93B0-E6DAAE81829D}" dt="2024-09-03T17:01:40.848" v="1827" actId="207"/>
          <ac:spMkLst>
            <pc:docMk/>
            <pc:sldMk cId="2108674806" sldId="315"/>
            <ac:spMk id="4" creationId="{9110D156-7537-9DDE-B1ED-9F45B6B3522E}"/>
          </ac:spMkLst>
        </pc:spChg>
        <pc:spChg chg="add mod">
          <ac:chgData name="Abels, Patrick" userId="ba666de4-0d21-43a6-8e66-51a18aae1b4a" providerId="ADAL" clId="{E68D8B25-918D-4E86-93B0-E6DAAE81829D}" dt="2024-09-03T17:01:40.848" v="1827" actId="207"/>
          <ac:spMkLst>
            <pc:docMk/>
            <pc:sldMk cId="2108674806" sldId="315"/>
            <ac:spMk id="5" creationId="{484952E3-2488-C7E5-0B3F-E6FE118F4F63}"/>
          </ac:spMkLst>
        </pc:spChg>
        <pc:spChg chg="add mod">
          <ac:chgData name="Abels, Patrick" userId="ba666de4-0d21-43a6-8e66-51a18aae1b4a" providerId="ADAL" clId="{E68D8B25-918D-4E86-93B0-E6DAAE81829D}" dt="2024-09-03T17:03:02.699" v="1846" actId="692"/>
          <ac:spMkLst>
            <pc:docMk/>
            <pc:sldMk cId="2108674806" sldId="315"/>
            <ac:spMk id="6" creationId="{776DB272-FFAE-C4ED-D26C-5AE4FA7AE46F}"/>
          </ac:spMkLst>
        </pc:spChg>
        <pc:spChg chg="add mod">
          <ac:chgData name="Abels, Patrick" userId="ba666de4-0d21-43a6-8e66-51a18aae1b4a" providerId="ADAL" clId="{E68D8B25-918D-4E86-93B0-E6DAAE81829D}" dt="2024-09-03T17:03:02.699" v="1846" actId="692"/>
          <ac:spMkLst>
            <pc:docMk/>
            <pc:sldMk cId="2108674806" sldId="315"/>
            <ac:spMk id="7" creationId="{A760E289-70B7-4067-F2F7-CCC017460788}"/>
          </ac:spMkLst>
        </pc:spChg>
        <pc:spChg chg="add mod">
          <ac:chgData name="Abels, Patrick" userId="ba666de4-0d21-43a6-8e66-51a18aae1b4a" providerId="ADAL" clId="{E68D8B25-918D-4E86-93B0-E6DAAE81829D}" dt="2024-09-03T17:01:40.848" v="1827" actId="207"/>
          <ac:spMkLst>
            <pc:docMk/>
            <pc:sldMk cId="2108674806" sldId="315"/>
            <ac:spMk id="8" creationId="{EE32F402-A8CB-71BA-EE83-3401D384B6D6}"/>
          </ac:spMkLst>
        </pc:spChg>
        <pc:spChg chg="add mod">
          <ac:chgData name="Abels, Patrick" userId="ba666de4-0d21-43a6-8e66-51a18aae1b4a" providerId="ADAL" clId="{E68D8B25-918D-4E86-93B0-E6DAAE81829D}" dt="2024-09-03T17:03:02.699" v="1846" actId="692"/>
          <ac:spMkLst>
            <pc:docMk/>
            <pc:sldMk cId="2108674806" sldId="315"/>
            <ac:spMk id="9" creationId="{BC2617EB-268C-809F-740F-E5929DF003FE}"/>
          </ac:spMkLst>
        </pc:spChg>
        <pc:spChg chg="add mod">
          <ac:chgData name="Abels, Patrick" userId="ba666de4-0d21-43a6-8e66-51a18aae1b4a" providerId="ADAL" clId="{E68D8B25-918D-4E86-93B0-E6DAAE81829D}" dt="2024-09-03T17:06:13.763" v="1887" actId="1076"/>
          <ac:spMkLst>
            <pc:docMk/>
            <pc:sldMk cId="2108674806" sldId="315"/>
            <ac:spMk id="36" creationId="{D08C357E-79A5-0C99-C7DC-A7F434374AF4}"/>
          </ac:spMkLst>
        </pc:spChg>
        <pc:spChg chg="add mod">
          <ac:chgData name="Abels, Patrick" userId="ba666de4-0d21-43a6-8e66-51a18aae1b4a" providerId="ADAL" clId="{E68D8B25-918D-4E86-93B0-E6DAAE81829D}" dt="2024-09-03T17:06:08.665" v="1884" actId="1076"/>
          <ac:spMkLst>
            <pc:docMk/>
            <pc:sldMk cId="2108674806" sldId="315"/>
            <ac:spMk id="37" creationId="{76E1CEAA-38A7-02AA-4A5A-7503B54C4543}"/>
          </ac:spMkLst>
        </pc:spChg>
        <pc:spChg chg="add mod">
          <ac:chgData name="Abels, Patrick" userId="ba666de4-0d21-43a6-8e66-51a18aae1b4a" providerId="ADAL" clId="{E68D8B25-918D-4E86-93B0-E6DAAE81829D}" dt="2024-09-03T17:06:34.692" v="1893" actId="1076"/>
          <ac:spMkLst>
            <pc:docMk/>
            <pc:sldMk cId="2108674806" sldId="315"/>
            <ac:spMk id="38" creationId="{F518A22B-E6AA-C0D9-4448-B7182E1D63FB}"/>
          </ac:spMkLst>
        </pc:spChg>
        <pc:spChg chg="add mod">
          <ac:chgData name="Abels, Patrick" userId="ba666de4-0d21-43a6-8e66-51a18aae1b4a" providerId="ADAL" clId="{E68D8B25-918D-4E86-93B0-E6DAAE81829D}" dt="2024-09-03T17:06:42.022" v="1895" actId="1076"/>
          <ac:spMkLst>
            <pc:docMk/>
            <pc:sldMk cId="2108674806" sldId="315"/>
            <ac:spMk id="39" creationId="{5E1FD91D-7A34-3BA2-E9A3-378B6487FC6B}"/>
          </ac:spMkLst>
        </pc:spChg>
        <pc:spChg chg="add mod">
          <ac:chgData name="Abels, Patrick" userId="ba666de4-0d21-43a6-8e66-51a18aae1b4a" providerId="ADAL" clId="{E68D8B25-918D-4E86-93B0-E6DAAE81829D}" dt="2024-09-03T17:06:54.687" v="1902" actId="1076"/>
          <ac:spMkLst>
            <pc:docMk/>
            <pc:sldMk cId="2108674806" sldId="315"/>
            <ac:spMk id="40" creationId="{0DE65E8B-701B-E640-4E10-A095B62CCC30}"/>
          </ac:spMkLst>
        </pc:spChg>
        <pc:spChg chg="add mod">
          <ac:chgData name="Abels, Patrick" userId="ba666de4-0d21-43a6-8e66-51a18aae1b4a" providerId="ADAL" clId="{E68D8B25-918D-4E86-93B0-E6DAAE81829D}" dt="2024-09-03T17:08:24.672" v="1964" actId="688"/>
          <ac:spMkLst>
            <pc:docMk/>
            <pc:sldMk cId="2108674806" sldId="315"/>
            <ac:spMk id="41" creationId="{DD54C554-35CD-4568-7EEB-34531A531B6F}"/>
          </ac:spMkLst>
        </pc:spChg>
        <pc:spChg chg="add mod">
          <ac:chgData name="Abels, Patrick" userId="ba666de4-0d21-43a6-8e66-51a18aae1b4a" providerId="ADAL" clId="{E68D8B25-918D-4E86-93B0-E6DAAE81829D}" dt="2024-09-03T17:08:28.032" v="1965" actId="688"/>
          <ac:spMkLst>
            <pc:docMk/>
            <pc:sldMk cId="2108674806" sldId="315"/>
            <ac:spMk id="42" creationId="{9044FAA7-2A39-2F7D-526E-B7715F491D89}"/>
          </ac:spMkLst>
        </pc:spChg>
        <pc:spChg chg="add mod">
          <ac:chgData name="Abels, Patrick" userId="ba666de4-0d21-43a6-8e66-51a18aae1b4a" providerId="ADAL" clId="{E68D8B25-918D-4E86-93B0-E6DAAE81829D}" dt="2024-09-03T17:07:59.481" v="1939" actId="1076"/>
          <ac:spMkLst>
            <pc:docMk/>
            <pc:sldMk cId="2108674806" sldId="315"/>
            <ac:spMk id="43" creationId="{E6151004-836E-D9BF-4901-F818F6D7BCDD}"/>
          </ac:spMkLst>
        </pc:spChg>
        <pc:spChg chg="add mod">
          <ac:chgData name="Abels, Patrick" userId="ba666de4-0d21-43a6-8e66-51a18aae1b4a" providerId="ADAL" clId="{E68D8B25-918D-4E86-93B0-E6DAAE81829D}" dt="2024-09-03T17:08:04.402" v="1941" actId="1076"/>
          <ac:spMkLst>
            <pc:docMk/>
            <pc:sldMk cId="2108674806" sldId="315"/>
            <ac:spMk id="44" creationId="{403A92B5-C5F5-C8B3-2959-D0E8FF851C6B}"/>
          </ac:spMkLst>
        </pc:spChg>
        <pc:spChg chg="add mod">
          <ac:chgData name="Abels, Patrick" userId="ba666de4-0d21-43a6-8e66-51a18aae1b4a" providerId="ADAL" clId="{E68D8B25-918D-4E86-93B0-E6DAAE81829D}" dt="2024-09-03T17:08:22.172" v="1963" actId="1036"/>
          <ac:spMkLst>
            <pc:docMk/>
            <pc:sldMk cId="2108674806" sldId="315"/>
            <ac:spMk id="45" creationId="{B6234BE5-6305-8EC4-913A-8A6FCCC2307A}"/>
          </ac:spMkLst>
        </pc:spChg>
        <pc:spChg chg="add mod">
          <ac:chgData name="Abels, Patrick" userId="ba666de4-0d21-43a6-8e66-51a18aae1b4a" providerId="ADAL" clId="{E68D8B25-918D-4E86-93B0-E6DAAE81829D}" dt="2024-09-03T17:08:37.977" v="1967" actId="1076"/>
          <ac:spMkLst>
            <pc:docMk/>
            <pc:sldMk cId="2108674806" sldId="315"/>
            <ac:spMk id="46" creationId="{15C2E041-4FB6-D628-92F7-4AF1FDEE0896}"/>
          </ac:spMkLst>
        </pc:spChg>
        <pc:spChg chg="add mod">
          <ac:chgData name="Abels, Patrick" userId="ba666de4-0d21-43a6-8e66-51a18aae1b4a" providerId="ADAL" clId="{E68D8B25-918D-4E86-93B0-E6DAAE81829D}" dt="2024-09-03T17:08:41.232" v="1969" actId="1076"/>
          <ac:spMkLst>
            <pc:docMk/>
            <pc:sldMk cId="2108674806" sldId="315"/>
            <ac:spMk id="47" creationId="{AE3B9946-59D6-E4BE-9510-E603D8C27BCC}"/>
          </ac:spMkLst>
        </pc:spChg>
        <pc:spChg chg="add mod ord">
          <ac:chgData name="Abels, Patrick" userId="ba666de4-0d21-43a6-8e66-51a18aae1b4a" providerId="ADAL" clId="{E68D8B25-918D-4E86-93B0-E6DAAE81829D}" dt="2024-09-03T17:11:41.605" v="1997" actId="14100"/>
          <ac:spMkLst>
            <pc:docMk/>
            <pc:sldMk cId="2108674806" sldId="315"/>
            <ac:spMk id="48" creationId="{9B9DA3DB-F005-6A8B-2805-BDDD3690E83C}"/>
          </ac:spMkLst>
        </pc:spChg>
        <pc:spChg chg="add mod ord">
          <ac:chgData name="Abels, Patrick" userId="ba666de4-0d21-43a6-8e66-51a18aae1b4a" providerId="ADAL" clId="{E68D8B25-918D-4E86-93B0-E6DAAE81829D}" dt="2024-09-03T17:17:50.493" v="2311" actId="1036"/>
          <ac:spMkLst>
            <pc:docMk/>
            <pc:sldMk cId="2108674806" sldId="315"/>
            <ac:spMk id="49" creationId="{A244ACA1-FB6F-A4B0-E087-B97F38903B24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50" creationId="{FCF14008-60F4-04B9-4A56-7069597F54CB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51" creationId="{1EE9DFD5-4FBC-057B-8777-0A3FE001CEEF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52" creationId="{A82C30C5-FD31-5663-35B1-106310EB198B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53" creationId="{D632B8EF-B46C-03CF-3E9E-C5B2E302198E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0" creationId="{9CB971F4-D842-19D2-D60C-DEDA870AEED7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1" creationId="{553DA045-48CC-256C-2105-6B862BF123CD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2" creationId="{13497D8A-3D6E-E0C2-3F1B-1D1D852A9032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3" creationId="{A318D968-2E41-C507-55E5-67787E3F9C29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4" creationId="{F152DB27-05BC-D830-C318-4AC668FB6EC3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5" creationId="{9C741877-5F7E-56C4-5F11-BFF483D08377}"/>
          </ac:spMkLst>
        </pc:spChg>
        <pc:spChg chg="add mo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6" creationId="{1429A1AA-B2F8-BC16-0DBE-2D99B9BE084D}"/>
          </ac:spMkLst>
        </pc:spChg>
        <pc:spChg chg="add mod ord">
          <ac:chgData name="Abels, Patrick" userId="ba666de4-0d21-43a6-8e66-51a18aae1b4a" providerId="ADAL" clId="{E68D8B25-918D-4E86-93B0-E6DAAE81829D}" dt="2024-09-03T17:16:29.454" v="2169" actId="1036"/>
          <ac:spMkLst>
            <pc:docMk/>
            <pc:sldMk cId="2108674806" sldId="315"/>
            <ac:spMk id="67" creationId="{5615D327-92E3-A770-4583-683EB5A8D5D2}"/>
          </ac:spMkLst>
        </pc:spChg>
        <pc:spChg chg="add mod ord">
          <ac:chgData name="Abels, Patrick" userId="ba666de4-0d21-43a6-8e66-51a18aae1b4a" providerId="ADAL" clId="{E68D8B25-918D-4E86-93B0-E6DAAE81829D}" dt="2024-09-03T17:17:50.493" v="2311" actId="1036"/>
          <ac:spMkLst>
            <pc:docMk/>
            <pc:sldMk cId="2108674806" sldId="315"/>
            <ac:spMk id="68" creationId="{CD922447-A8CA-88BD-24E3-9085BF814EC9}"/>
          </ac:spMkLst>
        </pc:spChg>
        <pc:spChg chg="add mod">
          <ac:chgData name="Abels, Patrick" userId="ba666de4-0d21-43a6-8e66-51a18aae1b4a" providerId="ADAL" clId="{E68D8B25-918D-4E86-93B0-E6DAAE81829D}" dt="2024-09-03T17:16:57.534" v="2177" actId="1076"/>
          <ac:spMkLst>
            <pc:docMk/>
            <pc:sldMk cId="2108674806" sldId="315"/>
            <ac:spMk id="79" creationId="{46BCDCBD-4DFB-D6B9-44F5-6C9BF021DFF5}"/>
          </ac:spMkLst>
        </pc:spChg>
        <pc:spChg chg="add mod">
          <ac:chgData name="Abels, Patrick" userId="ba666de4-0d21-43a6-8e66-51a18aae1b4a" providerId="ADAL" clId="{E68D8B25-918D-4E86-93B0-E6DAAE81829D}" dt="2024-09-03T17:16:51.924" v="2174" actId="1076"/>
          <ac:spMkLst>
            <pc:docMk/>
            <pc:sldMk cId="2108674806" sldId="315"/>
            <ac:spMk id="80" creationId="{B97F83FA-3BA8-C5F1-4A5B-D56BF7EAAA48}"/>
          </ac:spMkLst>
        </pc:spChg>
        <pc:spChg chg="add mod">
          <ac:chgData name="Abels, Patrick" userId="ba666de4-0d21-43a6-8e66-51a18aae1b4a" providerId="ADAL" clId="{E68D8B25-918D-4E86-93B0-E6DAAE81829D}" dt="2024-09-03T17:16:54.754" v="2176" actId="1076"/>
          <ac:spMkLst>
            <pc:docMk/>
            <pc:sldMk cId="2108674806" sldId="315"/>
            <ac:spMk id="81" creationId="{9F576DC5-4914-5A67-75D6-3992471D1EA4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82" creationId="{815AABEB-5BBC-0DC5-A3C3-70363F9670E4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83" creationId="{AC816AE3-933F-BFA0-42BE-6B05A89FF653}"/>
          </ac:spMkLst>
        </pc:spChg>
        <pc:spChg chg="add del mod">
          <ac:chgData name="Abels, Patrick" userId="ba666de4-0d21-43a6-8e66-51a18aae1b4a" providerId="ADAL" clId="{E68D8B25-918D-4E86-93B0-E6DAAE81829D}" dt="2024-09-03T17:14:49.922" v="2034" actId="478"/>
          <ac:spMkLst>
            <pc:docMk/>
            <pc:sldMk cId="2108674806" sldId="315"/>
            <ac:spMk id="84" creationId="{5AB5323E-45AF-A2A3-7496-370441E5DFBB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85" creationId="{B53CE212-7D2D-950E-0773-D0AD709FD882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86" creationId="{8EA49C79-6BFF-9F25-E306-BF20A6F8361A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93" creationId="{024D80BC-7BD7-9978-1BF4-FD69EEF6A152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94" creationId="{B8794393-7D8A-1AD6-F305-E16DF04A3C0B}"/>
          </ac:spMkLst>
        </pc:spChg>
        <pc:spChg chg="add del mod">
          <ac:chgData name="Abels, Patrick" userId="ba666de4-0d21-43a6-8e66-51a18aae1b4a" providerId="ADAL" clId="{E68D8B25-918D-4E86-93B0-E6DAAE81829D}" dt="2024-09-03T17:14:52.419" v="2036" actId="478"/>
          <ac:spMkLst>
            <pc:docMk/>
            <pc:sldMk cId="2108674806" sldId="315"/>
            <ac:spMk id="95" creationId="{28674345-0312-6A61-9F18-7131D18795DD}"/>
          </ac:spMkLst>
        </pc:spChg>
        <pc:spChg chg="add del mod">
          <ac:chgData name="Abels, Patrick" userId="ba666de4-0d21-43a6-8e66-51a18aae1b4a" providerId="ADAL" clId="{E68D8B25-918D-4E86-93B0-E6DAAE81829D}" dt="2024-09-03T17:14:57.147" v="2039" actId="478"/>
          <ac:spMkLst>
            <pc:docMk/>
            <pc:sldMk cId="2108674806" sldId="315"/>
            <ac:spMk id="96" creationId="{DA197190-5EF7-046C-F19E-971C8AE45A83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97" creationId="{0DA0D7B8-6FDB-CE5F-60F7-528433080061}"/>
          </ac:spMkLst>
        </pc:spChg>
        <pc:spChg chg="add del mod">
          <ac:chgData name="Abels, Patrick" userId="ba666de4-0d21-43a6-8e66-51a18aae1b4a" providerId="ADAL" clId="{E68D8B25-918D-4E86-93B0-E6DAAE81829D}" dt="2024-09-03T17:14:54.622" v="2037" actId="478"/>
          <ac:spMkLst>
            <pc:docMk/>
            <pc:sldMk cId="2108674806" sldId="315"/>
            <ac:spMk id="98" creationId="{290E9E62-FEF4-5AF8-7892-FD8D855AEAEE}"/>
          </ac:spMkLst>
        </pc:spChg>
        <pc:spChg chg="add mod">
          <ac:chgData name="Abels, Patrick" userId="ba666de4-0d21-43a6-8e66-51a18aae1b4a" providerId="ADAL" clId="{E68D8B25-918D-4E86-93B0-E6DAAE81829D}" dt="2024-09-03T17:17:30.879" v="2294" actId="1038"/>
          <ac:spMkLst>
            <pc:docMk/>
            <pc:sldMk cId="2108674806" sldId="315"/>
            <ac:spMk id="99" creationId="{C30F1703-8948-A5FF-819E-88A221ECE398}"/>
          </ac:spMkLst>
        </pc:spChg>
        <pc:spChg chg="add mod ord">
          <ac:chgData name="Abels, Patrick" userId="ba666de4-0d21-43a6-8e66-51a18aae1b4a" providerId="ADAL" clId="{E68D8B25-918D-4E86-93B0-E6DAAE81829D}" dt="2024-09-03T17:18:11.677" v="2351" actId="207"/>
          <ac:spMkLst>
            <pc:docMk/>
            <pc:sldMk cId="2108674806" sldId="315"/>
            <ac:spMk id="104" creationId="{B5B1E4D0-B105-F0C9-CB52-B79327D02CAD}"/>
          </ac:spMkLst>
        </pc:spChg>
        <pc:cxnChg chg="add mod">
          <ac:chgData name="Abels, Patrick" userId="ba666de4-0d21-43a6-8e66-51a18aae1b4a" providerId="ADAL" clId="{E68D8B25-918D-4E86-93B0-E6DAAE81829D}" dt="2024-09-03T17:03:22.043" v="1849" actId="14100"/>
          <ac:cxnSpMkLst>
            <pc:docMk/>
            <pc:sldMk cId="2108674806" sldId="315"/>
            <ac:cxnSpMk id="11" creationId="{E3D3726C-C5BF-E831-AD4C-553CEFC00936}"/>
          </ac:cxnSpMkLst>
        </pc:cxnChg>
        <pc:cxnChg chg="add mod">
          <ac:chgData name="Abels, Patrick" userId="ba666de4-0d21-43a6-8e66-51a18aae1b4a" providerId="ADAL" clId="{E68D8B25-918D-4E86-93B0-E6DAAE81829D}" dt="2024-09-03T17:03:26.053" v="1852" actId="14100"/>
          <ac:cxnSpMkLst>
            <pc:docMk/>
            <pc:sldMk cId="2108674806" sldId="315"/>
            <ac:cxnSpMk id="13" creationId="{8CF68BD0-8098-E7A1-01E5-FE95D18D41DA}"/>
          </ac:cxnSpMkLst>
        </pc:cxnChg>
        <pc:cxnChg chg="add mod">
          <ac:chgData name="Abels, Patrick" userId="ba666de4-0d21-43a6-8e66-51a18aae1b4a" providerId="ADAL" clId="{E68D8B25-918D-4E86-93B0-E6DAAE81829D}" dt="2024-09-03T17:03:33.288" v="1855" actId="14100"/>
          <ac:cxnSpMkLst>
            <pc:docMk/>
            <pc:sldMk cId="2108674806" sldId="315"/>
            <ac:cxnSpMk id="15" creationId="{A3D98122-C0DB-DBA9-0896-500764DA2D6E}"/>
          </ac:cxnSpMkLst>
        </pc:cxnChg>
        <pc:cxnChg chg="add mod">
          <ac:chgData name="Abels, Patrick" userId="ba666de4-0d21-43a6-8e66-51a18aae1b4a" providerId="ADAL" clId="{E68D8B25-918D-4E86-93B0-E6DAAE81829D}" dt="2024-09-03T17:03:39.313" v="1858" actId="14100"/>
          <ac:cxnSpMkLst>
            <pc:docMk/>
            <pc:sldMk cId="2108674806" sldId="315"/>
            <ac:cxnSpMk id="18" creationId="{0B75C28A-D85A-820D-B99A-AFC5C41D3E62}"/>
          </ac:cxnSpMkLst>
        </pc:cxnChg>
        <pc:cxnChg chg="add mod">
          <ac:chgData name="Abels, Patrick" userId="ba666de4-0d21-43a6-8e66-51a18aae1b4a" providerId="ADAL" clId="{E68D8B25-918D-4E86-93B0-E6DAAE81829D}" dt="2024-09-03T17:03:48.733" v="1861" actId="14100"/>
          <ac:cxnSpMkLst>
            <pc:docMk/>
            <pc:sldMk cId="2108674806" sldId="315"/>
            <ac:cxnSpMk id="21" creationId="{334D9737-928F-8895-233E-D1BEA38A1E56}"/>
          </ac:cxnSpMkLst>
        </pc:cxnChg>
        <pc:cxnChg chg="add mod">
          <ac:chgData name="Abels, Patrick" userId="ba666de4-0d21-43a6-8e66-51a18aae1b4a" providerId="ADAL" clId="{E68D8B25-918D-4E86-93B0-E6DAAE81829D}" dt="2024-09-03T17:03:56.126" v="1864" actId="14100"/>
          <ac:cxnSpMkLst>
            <pc:docMk/>
            <pc:sldMk cId="2108674806" sldId="315"/>
            <ac:cxnSpMk id="24" creationId="{9ACB43E5-FE07-BF85-71EC-B62CF11334BA}"/>
          </ac:cxnSpMkLst>
        </pc:cxnChg>
        <pc:cxnChg chg="add mod">
          <ac:chgData name="Abels, Patrick" userId="ba666de4-0d21-43a6-8e66-51a18aae1b4a" providerId="ADAL" clId="{E68D8B25-918D-4E86-93B0-E6DAAE81829D}" dt="2024-09-03T17:04:03.184" v="1867" actId="14100"/>
          <ac:cxnSpMkLst>
            <pc:docMk/>
            <pc:sldMk cId="2108674806" sldId="315"/>
            <ac:cxnSpMk id="27" creationId="{1FAA68CE-BEE8-D1B9-28B6-9B732945AAF0}"/>
          </ac:cxnSpMkLst>
        </pc:cxnChg>
        <pc:cxnChg chg="add mod">
          <ac:chgData name="Abels, Patrick" userId="ba666de4-0d21-43a6-8e66-51a18aae1b4a" providerId="ADAL" clId="{E68D8B25-918D-4E86-93B0-E6DAAE81829D}" dt="2024-09-03T17:04:48.693" v="1870" actId="14100"/>
          <ac:cxnSpMkLst>
            <pc:docMk/>
            <pc:sldMk cId="2108674806" sldId="315"/>
            <ac:cxnSpMk id="30" creationId="{37260465-08FA-1871-3791-40F02AB535DE}"/>
          </ac:cxnSpMkLst>
        </pc:cxnChg>
        <pc:cxnChg chg="add mod">
          <ac:chgData name="Abels, Patrick" userId="ba666de4-0d21-43a6-8e66-51a18aae1b4a" providerId="ADAL" clId="{E68D8B25-918D-4E86-93B0-E6DAAE81829D}" dt="2024-09-03T17:04:54.922" v="1873" actId="14100"/>
          <ac:cxnSpMkLst>
            <pc:docMk/>
            <pc:sldMk cId="2108674806" sldId="315"/>
            <ac:cxnSpMk id="33" creationId="{138DF7EA-98BA-7A98-438E-8DF27E51722D}"/>
          </ac:cxnSpMkLst>
        </pc:cxnChg>
        <pc:cxnChg chg="add mod">
          <ac:chgData name="Abels, Patrick" userId="ba666de4-0d21-43a6-8e66-51a18aae1b4a" providerId="ADAL" clId="{E68D8B25-918D-4E86-93B0-E6DAAE81829D}" dt="2024-09-03T17:16:29.454" v="2169" actId="1036"/>
          <ac:cxnSpMkLst>
            <pc:docMk/>
            <pc:sldMk cId="2108674806" sldId="315"/>
            <ac:cxnSpMk id="54" creationId="{83B52B34-8ABC-1B21-C613-54A50AB94C19}"/>
          </ac:cxnSpMkLst>
        </pc:cxnChg>
        <pc:cxnChg chg="add mod">
          <ac:chgData name="Abels, Patrick" userId="ba666de4-0d21-43a6-8e66-51a18aae1b4a" providerId="ADAL" clId="{E68D8B25-918D-4E86-93B0-E6DAAE81829D}" dt="2024-09-03T17:16:29.454" v="2169" actId="1036"/>
          <ac:cxnSpMkLst>
            <pc:docMk/>
            <pc:sldMk cId="2108674806" sldId="315"/>
            <ac:cxnSpMk id="55" creationId="{E7146D46-49D8-946E-413E-5A2F584082AA}"/>
          </ac:cxnSpMkLst>
        </pc:cxnChg>
        <pc:cxnChg chg="add mod">
          <ac:chgData name="Abels, Patrick" userId="ba666de4-0d21-43a6-8e66-51a18aae1b4a" providerId="ADAL" clId="{E68D8B25-918D-4E86-93B0-E6DAAE81829D}" dt="2024-09-03T17:16:29.454" v="2169" actId="1036"/>
          <ac:cxnSpMkLst>
            <pc:docMk/>
            <pc:sldMk cId="2108674806" sldId="315"/>
            <ac:cxnSpMk id="56" creationId="{7AE284FC-E973-3A35-E08A-CB301CF9A070}"/>
          </ac:cxnSpMkLst>
        </pc:cxnChg>
        <pc:cxnChg chg="add mod">
          <ac:chgData name="Abels, Patrick" userId="ba666de4-0d21-43a6-8e66-51a18aae1b4a" providerId="ADAL" clId="{E68D8B25-918D-4E86-93B0-E6DAAE81829D}" dt="2024-09-03T17:16:29.454" v="2169" actId="1036"/>
          <ac:cxnSpMkLst>
            <pc:docMk/>
            <pc:sldMk cId="2108674806" sldId="315"/>
            <ac:cxnSpMk id="57" creationId="{20CEC351-6C64-9AFB-6BFC-447A60534655}"/>
          </ac:cxnSpMkLst>
        </pc:cxnChg>
        <pc:cxnChg chg="add mod">
          <ac:chgData name="Abels, Patrick" userId="ba666de4-0d21-43a6-8e66-51a18aae1b4a" providerId="ADAL" clId="{E68D8B25-918D-4E86-93B0-E6DAAE81829D}" dt="2024-09-03T17:16:29.454" v="2169" actId="1036"/>
          <ac:cxnSpMkLst>
            <pc:docMk/>
            <pc:sldMk cId="2108674806" sldId="315"/>
            <ac:cxnSpMk id="58" creationId="{3E5A69B0-DEE1-F1D4-092F-F9195434EFE2}"/>
          </ac:cxnSpMkLst>
        </pc:cxnChg>
        <pc:cxnChg chg="add mod">
          <ac:chgData name="Abels, Patrick" userId="ba666de4-0d21-43a6-8e66-51a18aae1b4a" providerId="ADAL" clId="{E68D8B25-918D-4E86-93B0-E6DAAE81829D}" dt="2024-09-03T17:16:29.454" v="2169" actId="1036"/>
          <ac:cxnSpMkLst>
            <pc:docMk/>
            <pc:sldMk cId="2108674806" sldId="315"/>
            <ac:cxnSpMk id="59" creationId="{02F5A9C4-ABB0-ADFA-0354-EAA07E94709E}"/>
          </ac:cxnSpMkLst>
        </pc:cxnChg>
        <pc:cxnChg chg="add mod">
          <ac:chgData name="Abels, Patrick" userId="ba666de4-0d21-43a6-8e66-51a18aae1b4a" providerId="ADAL" clId="{E68D8B25-918D-4E86-93B0-E6DAAE81829D}" dt="2024-09-03T17:16:46.974" v="2172" actId="14100"/>
          <ac:cxnSpMkLst>
            <pc:docMk/>
            <pc:sldMk cId="2108674806" sldId="315"/>
            <ac:cxnSpMk id="69" creationId="{93322978-917A-BAB8-B37B-3CB6C5DA4B2F}"/>
          </ac:cxnSpMkLst>
        </pc:cxnChg>
        <pc:cxnChg chg="add mod">
          <ac:chgData name="Abels, Patrick" userId="ba666de4-0d21-43a6-8e66-51a18aae1b4a" providerId="ADAL" clId="{E68D8B25-918D-4E86-93B0-E6DAAE81829D}" dt="2024-09-03T17:16:43.273" v="2171" actId="14100"/>
          <ac:cxnSpMkLst>
            <pc:docMk/>
            <pc:sldMk cId="2108674806" sldId="315"/>
            <ac:cxnSpMk id="72" creationId="{4406472C-72B2-D488-18C2-ADF476CADC70}"/>
          </ac:cxnSpMkLst>
        </pc:cxnChg>
        <pc:cxnChg chg="add mod">
          <ac:chgData name="Abels, Patrick" userId="ba666de4-0d21-43a6-8e66-51a18aae1b4a" providerId="ADAL" clId="{E68D8B25-918D-4E86-93B0-E6DAAE81829D}" dt="2024-09-03T17:16:37.400" v="2170" actId="14100"/>
          <ac:cxnSpMkLst>
            <pc:docMk/>
            <pc:sldMk cId="2108674806" sldId="315"/>
            <ac:cxnSpMk id="75" creationId="{E664CA0A-6946-DA2D-4C35-BAC2B5311C30}"/>
          </ac:cxnSpMkLst>
        </pc:cxnChg>
        <pc:cxnChg chg="add mod">
          <ac:chgData name="Abels, Patrick" userId="ba666de4-0d21-43a6-8e66-51a18aae1b4a" providerId="ADAL" clId="{E68D8B25-918D-4E86-93B0-E6DAAE81829D}" dt="2024-09-03T17:17:50.493" v="2311" actId="1036"/>
          <ac:cxnSpMkLst>
            <pc:docMk/>
            <pc:sldMk cId="2108674806" sldId="315"/>
            <ac:cxnSpMk id="78" creationId="{A96BA5C6-4505-DF9A-6CA3-6122A47DAC3E}"/>
          </ac:cxnSpMkLst>
        </pc:cxnChg>
        <pc:cxnChg chg="add mod">
          <ac:chgData name="Abels, Patrick" userId="ba666de4-0d21-43a6-8e66-51a18aae1b4a" providerId="ADAL" clId="{E68D8B25-918D-4E86-93B0-E6DAAE81829D}" dt="2024-09-03T17:17:30.879" v="2294" actId="1038"/>
          <ac:cxnSpMkLst>
            <pc:docMk/>
            <pc:sldMk cId="2108674806" sldId="315"/>
            <ac:cxnSpMk id="87" creationId="{925F10CF-51D1-1B26-0EB6-B0035BA5E8E6}"/>
          </ac:cxnSpMkLst>
        </pc:cxnChg>
        <pc:cxnChg chg="add del mod">
          <ac:chgData name="Abels, Patrick" userId="ba666de4-0d21-43a6-8e66-51a18aae1b4a" providerId="ADAL" clId="{E68D8B25-918D-4E86-93B0-E6DAAE81829D}" dt="2024-09-03T17:14:58.140" v="2040" actId="478"/>
          <ac:cxnSpMkLst>
            <pc:docMk/>
            <pc:sldMk cId="2108674806" sldId="315"/>
            <ac:cxnSpMk id="88" creationId="{263F4162-F686-A630-80FF-96F3E80E6E12}"/>
          </ac:cxnSpMkLst>
        </pc:cxnChg>
        <pc:cxnChg chg="add del mod">
          <ac:chgData name="Abels, Patrick" userId="ba666de4-0d21-43a6-8e66-51a18aae1b4a" providerId="ADAL" clId="{E68D8B25-918D-4E86-93B0-E6DAAE81829D}" dt="2024-09-03T17:14:50.799" v="2035" actId="478"/>
          <ac:cxnSpMkLst>
            <pc:docMk/>
            <pc:sldMk cId="2108674806" sldId="315"/>
            <ac:cxnSpMk id="89" creationId="{FADF6EF9-E7C1-5FDA-1BA1-CC9FAE60AF5F}"/>
          </ac:cxnSpMkLst>
        </pc:cxnChg>
        <pc:cxnChg chg="add del mod">
          <ac:chgData name="Abels, Patrick" userId="ba666de4-0d21-43a6-8e66-51a18aae1b4a" providerId="ADAL" clId="{E68D8B25-918D-4E86-93B0-E6DAAE81829D}" dt="2024-09-03T17:14:55.665" v="2038" actId="478"/>
          <ac:cxnSpMkLst>
            <pc:docMk/>
            <pc:sldMk cId="2108674806" sldId="315"/>
            <ac:cxnSpMk id="90" creationId="{7568A8F1-980E-76A3-09B0-C7B6FB21D96E}"/>
          </ac:cxnSpMkLst>
        </pc:cxnChg>
        <pc:cxnChg chg="add mod">
          <ac:chgData name="Abels, Patrick" userId="ba666de4-0d21-43a6-8e66-51a18aae1b4a" providerId="ADAL" clId="{E68D8B25-918D-4E86-93B0-E6DAAE81829D}" dt="2024-09-03T17:17:30.879" v="2294" actId="1038"/>
          <ac:cxnSpMkLst>
            <pc:docMk/>
            <pc:sldMk cId="2108674806" sldId="315"/>
            <ac:cxnSpMk id="91" creationId="{BB2FF825-2B44-F488-CF6F-A35993C7B4DD}"/>
          </ac:cxnSpMkLst>
        </pc:cxnChg>
        <pc:cxnChg chg="add mod">
          <ac:chgData name="Abels, Patrick" userId="ba666de4-0d21-43a6-8e66-51a18aae1b4a" providerId="ADAL" clId="{E68D8B25-918D-4E86-93B0-E6DAAE81829D}" dt="2024-09-03T17:17:30.879" v="2294" actId="1038"/>
          <ac:cxnSpMkLst>
            <pc:docMk/>
            <pc:sldMk cId="2108674806" sldId="315"/>
            <ac:cxnSpMk id="92" creationId="{2916A470-D2D8-AFC4-CE5A-01D4159FF02B}"/>
          </ac:cxnSpMkLst>
        </pc:cxnChg>
      </pc:sldChg>
      <pc:sldChg chg="addSp delSp modSp new mod">
        <pc:chgData name="Abels, Patrick" userId="ba666de4-0d21-43a6-8e66-51a18aae1b4a" providerId="ADAL" clId="{E68D8B25-918D-4E86-93B0-E6DAAE81829D}" dt="2024-09-03T17:29:14.077" v="2837" actId="20577"/>
        <pc:sldMkLst>
          <pc:docMk/>
          <pc:sldMk cId="3512451325" sldId="316"/>
        </pc:sldMkLst>
        <pc:spChg chg="mod">
          <ac:chgData name="Abels, Patrick" userId="ba666de4-0d21-43a6-8e66-51a18aae1b4a" providerId="ADAL" clId="{E68D8B25-918D-4E86-93B0-E6DAAE81829D}" dt="2024-09-03T17:27:30.681" v="2607" actId="20577"/>
          <ac:spMkLst>
            <pc:docMk/>
            <pc:sldMk cId="3512451325" sldId="316"/>
            <ac:spMk id="2" creationId="{8609747A-91C2-DF46-1049-D959CF323342}"/>
          </ac:spMkLst>
        </pc:spChg>
        <pc:spChg chg="mod">
          <ac:chgData name="Abels, Patrick" userId="ba666de4-0d21-43a6-8e66-51a18aae1b4a" providerId="ADAL" clId="{E68D8B25-918D-4E86-93B0-E6DAAE81829D}" dt="2024-09-03T16:38:07.283" v="1379" actId="20577"/>
          <ac:spMkLst>
            <pc:docMk/>
            <pc:sldMk cId="3512451325" sldId="316"/>
            <ac:spMk id="3" creationId="{70A8D390-FF99-FCEE-7BC3-BCBAC36A916A}"/>
          </ac:spMkLst>
        </pc:spChg>
        <pc:spChg chg="add mod">
          <ac:chgData name="Abels, Patrick" userId="ba666de4-0d21-43a6-8e66-51a18aae1b4a" providerId="ADAL" clId="{E68D8B25-918D-4E86-93B0-E6DAAE81829D}" dt="2024-09-03T17:27:15.625" v="2562" actId="1035"/>
          <ac:spMkLst>
            <pc:docMk/>
            <pc:sldMk cId="3512451325" sldId="316"/>
            <ac:spMk id="4" creationId="{EBEBE7EA-6A93-F912-086B-B3E04531EAFC}"/>
          </ac:spMkLst>
        </pc:spChg>
        <pc:spChg chg="add del mod">
          <ac:chgData name="Abels, Patrick" userId="ba666de4-0d21-43a6-8e66-51a18aae1b4a" providerId="ADAL" clId="{E68D8B25-918D-4E86-93B0-E6DAAE81829D}" dt="2024-09-03T17:24:43.252" v="2380" actId="478"/>
          <ac:spMkLst>
            <pc:docMk/>
            <pc:sldMk cId="3512451325" sldId="316"/>
            <ac:spMk id="5" creationId="{2444AA36-5BAE-A227-2832-E5AD465CB2F4}"/>
          </ac:spMkLst>
        </pc:spChg>
        <pc:spChg chg="add del mod">
          <ac:chgData name="Abels, Patrick" userId="ba666de4-0d21-43a6-8e66-51a18aae1b4a" providerId="ADAL" clId="{E68D8B25-918D-4E86-93B0-E6DAAE81829D}" dt="2024-09-03T17:24:30.827" v="2371" actId="478"/>
          <ac:spMkLst>
            <pc:docMk/>
            <pc:sldMk cId="3512451325" sldId="316"/>
            <ac:spMk id="6" creationId="{37CDF23D-9F75-3A34-F33D-E533D990017A}"/>
          </ac:spMkLst>
        </pc:spChg>
        <pc:spChg chg="add mod">
          <ac:chgData name="Abels, Patrick" userId="ba666de4-0d21-43a6-8e66-51a18aae1b4a" providerId="ADAL" clId="{E68D8B25-918D-4E86-93B0-E6DAAE81829D}" dt="2024-09-03T17:27:15.625" v="2562" actId="1035"/>
          <ac:spMkLst>
            <pc:docMk/>
            <pc:sldMk cId="3512451325" sldId="316"/>
            <ac:spMk id="7" creationId="{9EE7E11C-7D87-87B4-9A90-7B24DC05F25F}"/>
          </ac:spMkLst>
        </pc:spChg>
        <pc:spChg chg="add del mod">
          <ac:chgData name="Abels, Patrick" userId="ba666de4-0d21-43a6-8e66-51a18aae1b4a" providerId="ADAL" clId="{E68D8B25-918D-4E86-93B0-E6DAAE81829D}" dt="2024-09-03T17:24:40.763" v="2378" actId="478"/>
          <ac:spMkLst>
            <pc:docMk/>
            <pc:sldMk cId="3512451325" sldId="316"/>
            <ac:spMk id="15" creationId="{8499B365-C66A-AF64-F0EE-99DEB2BCCFD8}"/>
          </ac:spMkLst>
        </pc:spChg>
        <pc:spChg chg="add mod">
          <ac:chgData name="Abels, Patrick" userId="ba666de4-0d21-43a6-8e66-51a18aae1b4a" providerId="ADAL" clId="{E68D8B25-918D-4E86-93B0-E6DAAE81829D}" dt="2024-09-03T17:27:15.625" v="2562" actId="1035"/>
          <ac:spMkLst>
            <pc:docMk/>
            <pc:sldMk cId="3512451325" sldId="316"/>
            <ac:spMk id="16" creationId="{515AC808-6293-74DD-F2E3-F2F3F9C92B1A}"/>
          </ac:spMkLst>
        </pc:spChg>
        <pc:spChg chg="add del mod">
          <ac:chgData name="Abels, Patrick" userId="ba666de4-0d21-43a6-8e66-51a18aae1b4a" providerId="ADAL" clId="{E68D8B25-918D-4E86-93B0-E6DAAE81829D}" dt="2024-09-03T17:24:38.912" v="2377" actId="478"/>
          <ac:spMkLst>
            <pc:docMk/>
            <pc:sldMk cId="3512451325" sldId="316"/>
            <ac:spMk id="17" creationId="{CBA5BAE3-DE68-639E-4306-08A3DF6E9CA1}"/>
          </ac:spMkLst>
        </pc:spChg>
        <pc:spChg chg="add del mod">
          <ac:chgData name="Abels, Patrick" userId="ba666de4-0d21-43a6-8e66-51a18aae1b4a" providerId="ADAL" clId="{E68D8B25-918D-4E86-93B0-E6DAAE81829D}" dt="2024-09-03T17:24:33.504" v="2373" actId="478"/>
          <ac:spMkLst>
            <pc:docMk/>
            <pc:sldMk cId="3512451325" sldId="316"/>
            <ac:spMk id="18" creationId="{1602C05B-2B64-67E5-2535-56390DA8A142}"/>
          </ac:spMkLst>
        </pc:spChg>
        <pc:spChg chg="add del mod">
          <ac:chgData name="Abels, Patrick" userId="ba666de4-0d21-43a6-8e66-51a18aae1b4a" providerId="ADAL" clId="{E68D8B25-918D-4E86-93B0-E6DAAE81829D}" dt="2024-09-03T17:24:29.194" v="2369" actId="478"/>
          <ac:spMkLst>
            <pc:docMk/>
            <pc:sldMk cId="3512451325" sldId="316"/>
            <ac:spMk id="19" creationId="{0CF20659-865F-31BE-09C2-9BCC1FD47840}"/>
          </ac:spMkLst>
        </pc:spChg>
        <pc:spChg chg="add del mod">
          <ac:chgData name="Abels, Patrick" userId="ba666de4-0d21-43a6-8e66-51a18aae1b4a" providerId="ADAL" clId="{E68D8B25-918D-4E86-93B0-E6DAAE81829D}" dt="2024-09-03T17:24:35.894" v="2375" actId="478"/>
          <ac:spMkLst>
            <pc:docMk/>
            <pc:sldMk cId="3512451325" sldId="316"/>
            <ac:spMk id="20" creationId="{ABD8CB88-EE0E-2B0E-459A-972D8D469834}"/>
          </ac:spMkLst>
        </pc:spChg>
        <pc:spChg chg="add mod">
          <ac:chgData name="Abels, Patrick" userId="ba666de4-0d21-43a6-8e66-51a18aae1b4a" providerId="ADAL" clId="{E68D8B25-918D-4E86-93B0-E6DAAE81829D}" dt="2024-09-03T17:27:15.625" v="2562" actId="1035"/>
          <ac:spMkLst>
            <pc:docMk/>
            <pc:sldMk cId="3512451325" sldId="316"/>
            <ac:spMk id="21" creationId="{CE75A6AB-7B03-317B-5868-9A20AA9D3F90}"/>
          </ac:spMkLst>
        </pc:spChg>
        <pc:spChg chg="add mod">
          <ac:chgData name="Abels, Patrick" userId="ba666de4-0d21-43a6-8e66-51a18aae1b4a" providerId="ADAL" clId="{E68D8B25-918D-4E86-93B0-E6DAAE81829D}" dt="2024-09-03T17:27:15.625" v="2562" actId="1035"/>
          <ac:spMkLst>
            <pc:docMk/>
            <pc:sldMk cId="3512451325" sldId="316"/>
            <ac:spMk id="22" creationId="{B8F3D2FD-64C3-0434-C3FF-2956E42D241C}"/>
          </ac:spMkLst>
        </pc:spChg>
        <pc:spChg chg="add mod">
          <ac:chgData name="Abels, Patrick" userId="ba666de4-0d21-43a6-8e66-51a18aae1b4a" providerId="ADAL" clId="{E68D8B25-918D-4E86-93B0-E6DAAE81829D}" dt="2024-09-03T17:27:34.627" v="2618" actId="1036"/>
          <ac:spMkLst>
            <pc:docMk/>
            <pc:sldMk cId="3512451325" sldId="316"/>
            <ac:spMk id="23" creationId="{3EA42B45-E98E-0A71-CCD1-C99B1E197BF3}"/>
          </ac:spMkLst>
        </pc:spChg>
        <pc:spChg chg="add mod">
          <ac:chgData name="Abels, Patrick" userId="ba666de4-0d21-43a6-8e66-51a18aae1b4a" providerId="ADAL" clId="{E68D8B25-918D-4E86-93B0-E6DAAE81829D}" dt="2024-09-03T17:27:34.627" v="2618" actId="1036"/>
          <ac:spMkLst>
            <pc:docMk/>
            <pc:sldMk cId="3512451325" sldId="316"/>
            <ac:spMk id="24" creationId="{DF69C89C-0C8B-ED88-AE88-5E8DB27A52BB}"/>
          </ac:spMkLst>
        </pc:spChg>
        <pc:spChg chg="add mod">
          <ac:chgData name="Abels, Patrick" userId="ba666de4-0d21-43a6-8e66-51a18aae1b4a" providerId="ADAL" clId="{E68D8B25-918D-4E86-93B0-E6DAAE81829D}" dt="2024-09-03T17:27:34.627" v="2618" actId="1036"/>
          <ac:spMkLst>
            <pc:docMk/>
            <pc:sldMk cId="3512451325" sldId="316"/>
            <ac:spMk id="27" creationId="{47FF7F21-2084-4673-67AF-180D75AF6115}"/>
          </ac:spMkLst>
        </pc:spChg>
        <pc:spChg chg="add mod">
          <ac:chgData name="Abels, Patrick" userId="ba666de4-0d21-43a6-8e66-51a18aae1b4a" providerId="ADAL" clId="{E68D8B25-918D-4E86-93B0-E6DAAE81829D}" dt="2024-09-03T17:27:34.627" v="2618" actId="1036"/>
          <ac:spMkLst>
            <pc:docMk/>
            <pc:sldMk cId="3512451325" sldId="316"/>
            <ac:spMk id="28" creationId="{D18C8196-9FDD-C4A9-DC4E-227D5C7CD97A}"/>
          </ac:spMkLst>
        </pc:spChg>
        <pc:spChg chg="add mod">
          <ac:chgData name="Abels, Patrick" userId="ba666de4-0d21-43a6-8e66-51a18aae1b4a" providerId="ADAL" clId="{E68D8B25-918D-4E86-93B0-E6DAAE81829D}" dt="2024-09-03T17:27:34.627" v="2618" actId="1036"/>
          <ac:spMkLst>
            <pc:docMk/>
            <pc:sldMk cId="3512451325" sldId="316"/>
            <ac:spMk id="29" creationId="{45D86CF5-4EF9-5DE5-8F9D-FC722CB4730E}"/>
          </ac:spMkLst>
        </pc:spChg>
        <pc:spChg chg="add mod">
          <ac:chgData name="Abels, Patrick" userId="ba666de4-0d21-43a6-8e66-51a18aae1b4a" providerId="ADAL" clId="{E68D8B25-918D-4E86-93B0-E6DAAE81829D}" dt="2024-09-03T17:27:37.781" v="2621" actId="1036"/>
          <ac:spMkLst>
            <pc:docMk/>
            <pc:sldMk cId="3512451325" sldId="316"/>
            <ac:spMk id="30" creationId="{158C64E3-40B1-94BD-FEDE-BB169F34DF54}"/>
          </ac:spMkLst>
        </pc:spChg>
        <pc:spChg chg="add mod">
          <ac:chgData name="Abels, Patrick" userId="ba666de4-0d21-43a6-8e66-51a18aae1b4a" providerId="ADAL" clId="{E68D8B25-918D-4E86-93B0-E6DAAE81829D}" dt="2024-09-03T17:29:14.077" v="2837" actId="20577"/>
          <ac:spMkLst>
            <pc:docMk/>
            <pc:sldMk cId="3512451325" sldId="316"/>
            <ac:spMk id="31" creationId="{727BC222-88E7-C8B0-EE0E-9F0318D97ACA}"/>
          </ac:spMkLst>
        </pc:spChg>
        <pc:spChg chg="add mod">
          <ac:chgData name="Abels, Patrick" userId="ba666de4-0d21-43a6-8e66-51a18aae1b4a" providerId="ADAL" clId="{E68D8B25-918D-4E86-93B0-E6DAAE81829D}" dt="2024-09-03T17:28:52.381" v="2824" actId="1037"/>
          <ac:spMkLst>
            <pc:docMk/>
            <pc:sldMk cId="3512451325" sldId="316"/>
            <ac:spMk id="34" creationId="{BBD68A82-A215-121D-C90D-E28A6D85B265}"/>
          </ac:spMkLst>
        </pc:spChg>
        <pc:spChg chg="add mod">
          <ac:chgData name="Abels, Patrick" userId="ba666de4-0d21-43a6-8e66-51a18aae1b4a" providerId="ADAL" clId="{E68D8B25-918D-4E86-93B0-E6DAAE81829D}" dt="2024-09-03T17:28:35.970" v="2806" actId="1036"/>
          <ac:spMkLst>
            <pc:docMk/>
            <pc:sldMk cId="3512451325" sldId="316"/>
            <ac:spMk id="35" creationId="{097AB849-0982-C069-701B-1BADB2CB262A}"/>
          </ac:spMkLst>
        </pc:spChg>
        <pc:spChg chg="add mod">
          <ac:chgData name="Abels, Patrick" userId="ba666de4-0d21-43a6-8e66-51a18aae1b4a" providerId="ADAL" clId="{E68D8B25-918D-4E86-93B0-E6DAAE81829D}" dt="2024-09-03T17:28:35.970" v="2806" actId="1036"/>
          <ac:spMkLst>
            <pc:docMk/>
            <pc:sldMk cId="3512451325" sldId="316"/>
            <ac:spMk id="36" creationId="{75624AC4-29E6-26EC-2DD0-268F94D1D8C5}"/>
          </ac:spMkLst>
        </pc:spChg>
        <pc:spChg chg="add mod">
          <ac:chgData name="Abels, Patrick" userId="ba666de4-0d21-43a6-8e66-51a18aae1b4a" providerId="ADAL" clId="{E68D8B25-918D-4E86-93B0-E6DAAE81829D}" dt="2024-09-03T17:29:10.201" v="2835" actId="20577"/>
          <ac:spMkLst>
            <pc:docMk/>
            <pc:sldMk cId="3512451325" sldId="316"/>
            <ac:spMk id="37" creationId="{89055AF7-E1E2-BB3E-7460-124EADADA42D}"/>
          </ac:spMkLst>
        </pc:spChg>
        <pc:spChg chg="add mod">
          <ac:chgData name="Abels, Patrick" userId="ba666de4-0d21-43a6-8e66-51a18aae1b4a" providerId="ADAL" clId="{E68D8B25-918D-4E86-93B0-E6DAAE81829D}" dt="2024-09-03T17:29:00.381" v="2834" actId="1037"/>
          <ac:spMkLst>
            <pc:docMk/>
            <pc:sldMk cId="3512451325" sldId="316"/>
            <ac:spMk id="39" creationId="{A386DA94-28CA-8AF6-4480-5ED8174F2820}"/>
          </ac:spMkLst>
        </pc:spChg>
        <pc:spChg chg="add mod">
          <ac:chgData name="Abels, Patrick" userId="ba666de4-0d21-43a6-8e66-51a18aae1b4a" providerId="ADAL" clId="{E68D8B25-918D-4E86-93B0-E6DAAE81829D}" dt="2024-09-03T17:29:12.221" v="2836" actId="20577"/>
          <ac:spMkLst>
            <pc:docMk/>
            <pc:sldMk cId="3512451325" sldId="316"/>
            <ac:spMk id="40" creationId="{391F2719-87E0-11BF-8D80-564EE1200FC7}"/>
          </ac:spMkLst>
        </pc:spChg>
        <pc:spChg chg="add mod">
          <ac:chgData name="Abels, Patrick" userId="ba666de4-0d21-43a6-8e66-51a18aae1b4a" providerId="ADAL" clId="{E68D8B25-918D-4E86-93B0-E6DAAE81829D}" dt="2024-09-03T17:28:46.591" v="2813" actId="20577"/>
          <ac:spMkLst>
            <pc:docMk/>
            <pc:sldMk cId="3512451325" sldId="316"/>
            <ac:spMk id="42" creationId="{EB21DE12-AED8-C030-32EB-2A6108111C16}"/>
          </ac:spMkLst>
        </pc:spChg>
        <pc:spChg chg="add mod">
          <ac:chgData name="Abels, Patrick" userId="ba666de4-0d21-43a6-8e66-51a18aae1b4a" providerId="ADAL" clId="{E68D8B25-918D-4E86-93B0-E6DAAE81829D}" dt="2024-09-03T17:28:42.450" v="2810" actId="1035"/>
          <ac:spMkLst>
            <pc:docMk/>
            <pc:sldMk cId="3512451325" sldId="316"/>
            <ac:spMk id="43" creationId="{C0DDAF6F-89C7-7E60-78C6-59D2A568991F}"/>
          </ac:spMkLst>
        </pc:spChg>
        <pc:spChg chg="add mod">
          <ac:chgData name="Abels, Patrick" userId="ba666de4-0d21-43a6-8e66-51a18aae1b4a" providerId="ADAL" clId="{E68D8B25-918D-4E86-93B0-E6DAAE81829D}" dt="2024-09-03T17:28:42.450" v="2810" actId="1035"/>
          <ac:spMkLst>
            <pc:docMk/>
            <pc:sldMk cId="3512451325" sldId="316"/>
            <ac:spMk id="44" creationId="{21E73D63-367C-6790-4FF5-BBE9BEEBAC54}"/>
          </ac:spMkLst>
        </pc:spChg>
        <pc:cxnChg chg="add mod">
          <ac:chgData name="Abels, Patrick" userId="ba666de4-0d21-43a6-8e66-51a18aae1b4a" providerId="ADAL" clId="{E68D8B25-918D-4E86-93B0-E6DAAE81829D}" dt="2024-09-03T17:27:15.625" v="2562" actId="1035"/>
          <ac:cxnSpMkLst>
            <pc:docMk/>
            <pc:sldMk cId="3512451325" sldId="316"/>
            <ac:cxnSpMk id="8" creationId="{DDC24ADB-8A11-037A-3A94-336510C84359}"/>
          </ac:cxnSpMkLst>
        </pc:cxnChg>
        <pc:cxnChg chg="add mod">
          <ac:chgData name="Abels, Patrick" userId="ba666de4-0d21-43a6-8e66-51a18aae1b4a" providerId="ADAL" clId="{E68D8B25-918D-4E86-93B0-E6DAAE81829D}" dt="2024-09-03T17:27:15.625" v="2562" actId="1035"/>
          <ac:cxnSpMkLst>
            <pc:docMk/>
            <pc:sldMk cId="3512451325" sldId="316"/>
            <ac:cxnSpMk id="9" creationId="{8FAB1B21-5637-05AE-F045-FEAFD284CFAF}"/>
          </ac:cxnSpMkLst>
        </pc:cxnChg>
        <pc:cxnChg chg="add del mod">
          <ac:chgData name="Abels, Patrick" userId="ba666de4-0d21-43a6-8e66-51a18aae1b4a" providerId="ADAL" clId="{E68D8B25-918D-4E86-93B0-E6DAAE81829D}" dt="2024-09-03T17:24:41.624" v="2379" actId="478"/>
          <ac:cxnSpMkLst>
            <pc:docMk/>
            <pc:sldMk cId="3512451325" sldId="316"/>
            <ac:cxnSpMk id="10" creationId="{097892E8-7F53-5805-4231-F193DEF9DB98}"/>
          </ac:cxnSpMkLst>
        </pc:cxnChg>
        <pc:cxnChg chg="add del mod">
          <ac:chgData name="Abels, Patrick" userId="ba666de4-0d21-43a6-8e66-51a18aae1b4a" providerId="ADAL" clId="{E68D8B25-918D-4E86-93B0-E6DAAE81829D}" dt="2024-09-03T17:24:37.348" v="2376" actId="478"/>
          <ac:cxnSpMkLst>
            <pc:docMk/>
            <pc:sldMk cId="3512451325" sldId="316"/>
            <ac:cxnSpMk id="11" creationId="{9B73312A-D4AF-8E1E-8452-E3B99CEF7FA8}"/>
          </ac:cxnSpMkLst>
        </pc:cxnChg>
        <pc:cxnChg chg="add del mod">
          <ac:chgData name="Abels, Patrick" userId="ba666de4-0d21-43a6-8e66-51a18aae1b4a" providerId="ADAL" clId="{E68D8B25-918D-4E86-93B0-E6DAAE81829D}" dt="2024-09-03T17:24:31.802" v="2372" actId="478"/>
          <ac:cxnSpMkLst>
            <pc:docMk/>
            <pc:sldMk cId="3512451325" sldId="316"/>
            <ac:cxnSpMk id="12" creationId="{579E4FB0-1553-3742-D0A8-B0237F22D665}"/>
          </ac:cxnSpMkLst>
        </pc:cxnChg>
        <pc:cxnChg chg="add del mod">
          <ac:chgData name="Abels, Patrick" userId="ba666de4-0d21-43a6-8e66-51a18aae1b4a" providerId="ADAL" clId="{E68D8B25-918D-4E86-93B0-E6DAAE81829D}" dt="2024-09-03T17:24:34.222" v="2374" actId="478"/>
          <ac:cxnSpMkLst>
            <pc:docMk/>
            <pc:sldMk cId="3512451325" sldId="316"/>
            <ac:cxnSpMk id="13" creationId="{2F374A2B-4E4A-7D8F-1A5E-8C52741092B2}"/>
          </ac:cxnSpMkLst>
        </pc:cxnChg>
        <pc:cxnChg chg="add del mod">
          <ac:chgData name="Abels, Patrick" userId="ba666de4-0d21-43a6-8e66-51a18aae1b4a" providerId="ADAL" clId="{E68D8B25-918D-4E86-93B0-E6DAAE81829D}" dt="2024-09-03T17:24:30.192" v="2370" actId="478"/>
          <ac:cxnSpMkLst>
            <pc:docMk/>
            <pc:sldMk cId="3512451325" sldId="316"/>
            <ac:cxnSpMk id="14" creationId="{242147A9-B7C7-035E-1305-5C21B18B56BD}"/>
          </ac:cxnSpMkLst>
        </pc:cxnChg>
        <pc:cxnChg chg="add mod">
          <ac:chgData name="Abels, Patrick" userId="ba666de4-0d21-43a6-8e66-51a18aae1b4a" providerId="ADAL" clId="{E68D8B25-918D-4E86-93B0-E6DAAE81829D}" dt="2024-09-03T17:27:34.627" v="2618" actId="1036"/>
          <ac:cxnSpMkLst>
            <pc:docMk/>
            <pc:sldMk cId="3512451325" sldId="316"/>
            <ac:cxnSpMk id="25" creationId="{BAFF36D0-3680-A5AA-2F10-A16DB4FEBD8B}"/>
          </ac:cxnSpMkLst>
        </pc:cxnChg>
        <pc:cxnChg chg="add mod">
          <ac:chgData name="Abels, Patrick" userId="ba666de4-0d21-43a6-8e66-51a18aae1b4a" providerId="ADAL" clId="{E68D8B25-918D-4E86-93B0-E6DAAE81829D}" dt="2024-09-03T17:27:34.627" v="2618" actId="1036"/>
          <ac:cxnSpMkLst>
            <pc:docMk/>
            <pc:sldMk cId="3512451325" sldId="316"/>
            <ac:cxnSpMk id="26" creationId="{01C4D641-EE4C-5905-EA46-24800D8FBCA0}"/>
          </ac:cxnSpMkLst>
        </pc:cxnChg>
        <pc:cxnChg chg="add mod">
          <ac:chgData name="Abels, Patrick" userId="ba666de4-0d21-43a6-8e66-51a18aae1b4a" providerId="ADAL" clId="{E68D8B25-918D-4E86-93B0-E6DAAE81829D}" dt="2024-09-03T17:27:37.781" v="2621" actId="1036"/>
          <ac:cxnSpMkLst>
            <pc:docMk/>
            <pc:sldMk cId="3512451325" sldId="316"/>
            <ac:cxnSpMk id="32" creationId="{3281BE57-A06B-D109-02FC-448CD7C505BC}"/>
          </ac:cxnSpMkLst>
        </pc:cxnChg>
        <pc:cxnChg chg="add mod">
          <ac:chgData name="Abels, Patrick" userId="ba666de4-0d21-43a6-8e66-51a18aae1b4a" providerId="ADAL" clId="{E68D8B25-918D-4E86-93B0-E6DAAE81829D}" dt="2024-09-03T17:27:37.781" v="2621" actId="1036"/>
          <ac:cxnSpMkLst>
            <pc:docMk/>
            <pc:sldMk cId="3512451325" sldId="316"/>
            <ac:cxnSpMk id="33" creationId="{3A4FC8E3-78F9-9705-259A-F7F1E8A36B85}"/>
          </ac:cxnSpMkLst>
        </pc:cxnChg>
        <pc:cxnChg chg="add mod">
          <ac:chgData name="Abels, Patrick" userId="ba666de4-0d21-43a6-8e66-51a18aae1b4a" providerId="ADAL" clId="{E68D8B25-918D-4E86-93B0-E6DAAE81829D}" dt="2024-09-03T17:28:11.180" v="2764" actId="1037"/>
          <ac:cxnSpMkLst>
            <pc:docMk/>
            <pc:sldMk cId="3512451325" sldId="316"/>
            <ac:cxnSpMk id="38" creationId="{7E8B049C-583D-C4CA-9AD2-768563961B64}"/>
          </ac:cxnSpMkLst>
        </pc:cxnChg>
        <pc:cxnChg chg="add mod">
          <ac:chgData name="Abels, Patrick" userId="ba666de4-0d21-43a6-8e66-51a18aae1b4a" providerId="ADAL" clId="{E68D8B25-918D-4E86-93B0-E6DAAE81829D}" dt="2024-09-03T17:28:11.661" v="2765"/>
          <ac:cxnSpMkLst>
            <pc:docMk/>
            <pc:sldMk cId="3512451325" sldId="316"/>
            <ac:cxnSpMk id="41" creationId="{5D2F338A-D7BD-6FAA-306E-7CB2222C9689}"/>
          </ac:cxnSpMkLst>
        </pc:cxnChg>
      </pc:sldChg>
      <pc:sldChg chg="addSp modSp new mod">
        <pc:chgData name="Abels, Patrick" userId="ba666de4-0d21-43a6-8e66-51a18aae1b4a" providerId="ADAL" clId="{E68D8B25-918D-4E86-93B0-E6DAAE81829D}" dt="2024-09-03T16:45:43.284" v="1795" actId="20577"/>
        <pc:sldMkLst>
          <pc:docMk/>
          <pc:sldMk cId="3886080871" sldId="317"/>
        </pc:sldMkLst>
        <pc:spChg chg="mod">
          <ac:chgData name="Abels, Patrick" userId="ba666de4-0d21-43a6-8e66-51a18aae1b4a" providerId="ADAL" clId="{E68D8B25-918D-4E86-93B0-E6DAAE81829D}" dt="2024-09-03T16:45:43.284" v="1795" actId="20577"/>
          <ac:spMkLst>
            <pc:docMk/>
            <pc:sldMk cId="3886080871" sldId="317"/>
            <ac:spMk id="2" creationId="{062A4A01-7193-3661-B178-71A2743A99A1}"/>
          </ac:spMkLst>
        </pc:spChg>
        <pc:spChg chg="mod">
          <ac:chgData name="Abels, Patrick" userId="ba666de4-0d21-43a6-8e66-51a18aae1b4a" providerId="ADAL" clId="{E68D8B25-918D-4E86-93B0-E6DAAE81829D}" dt="2024-09-03T16:38:13.081" v="1387" actId="20577"/>
          <ac:spMkLst>
            <pc:docMk/>
            <pc:sldMk cId="3886080871" sldId="317"/>
            <ac:spMk id="3" creationId="{46E1F0B5-2AF5-F05B-82F0-9A472D515706}"/>
          </ac:spMkLst>
        </pc:spChg>
        <pc:picChg chg="add mod">
          <ac:chgData name="Abels, Patrick" userId="ba666de4-0d21-43a6-8e66-51a18aae1b4a" providerId="ADAL" clId="{E68D8B25-918D-4E86-93B0-E6DAAE81829D}" dt="2024-09-03T16:45:40.385" v="1793" actId="1076"/>
          <ac:picMkLst>
            <pc:docMk/>
            <pc:sldMk cId="3886080871" sldId="317"/>
            <ac:picMk id="4" creationId="{BEC2946D-B1D8-7609-1999-186357586F9E}"/>
          </ac:picMkLst>
        </pc:pic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23.566" v="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A57DC91-1620-44C3-A098-0ED2425B27E0}" dt="2024-07-24T13:57:23.566" v="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  <pc:spChg chg="mod">
          <ac:chgData name="Abels, Patrick" userId="ba666de4-0d21-43a6-8e66-51a18aae1b4a" providerId="ADAL" clId="{BA57DC91-1620-44C3-A098-0ED2425B27E0}" dt="2024-07-24T13:57:34.713" v="3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A57DC91-1620-44C3-A098-0ED2425B27E0}" dt="2024-07-25T16:24:36.318" v="90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  <pc:spChg chg="mod">
          <ac:chgData name="Abels, Patrick" userId="ba666de4-0d21-43a6-8e66-51a18aae1b4a" providerId="ADAL" clId="{BA57DC91-1620-44C3-A098-0ED2425B27E0}" dt="2024-07-25T16:23:36.777" v="59" actId="20577"/>
          <ac:spMkLst>
            <pc:docMk/>
            <pc:sldMk cId="6422617" sldId="306"/>
            <ac:spMk id="3" creationId="{DCA64350-BA55-E4BA-57EB-63E4134B0B1F}"/>
          </ac:spMkLst>
        </pc:spChg>
        <pc:picChg chg="add">
          <ac:chgData name="Abels, Patrick" userId="ba666de4-0d21-43a6-8e66-51a18aae1b4a" providerId="ADAL" clId="{BA57DC91-1620-44C3-A098-0ED2425B27E0}" dt="2024-07-25T16:23:45.232" v="60" actId="22"/>
          <ac:picMkLst>
            <pc:docMk/>
            <pc:sldMk cId="6422617" sldId="306"/>
            <ac:picMk id="5" creationId="{E49316B0-418C-DEEE-7113-61B9815CA3C9}"/>
          </ac:picMkLst>
        </pc:picChg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  <pc:spChg chg="mod">
          <ac:chgData name="Abels, Patrick" userId="ba666de4-0d21-43a6-8e66-51a18aae1b4a" providerId="ADAL" clId="{BA57DC91-1620-44C3-A098-0ED2425B27E0}" dt="2024-07-25T16:23:51.557" v="68" actId="20577"/>
          <ac:spMkLst>
            <pc:docMk/>
            <pc:sldMk cId="2454186813" sldId="307"/>
            <ac:spMk id="3" creationId="{7765C990-0898-7B74-2208-998930ABF578}"/>
          </ac:spMkLst>
        </pc:spChg>
        <pc:picChg chg="add mod modCrop">
          <ac:chgData name="Abels, Patrick" userId="ba666de4-0d21-43a6-8e66-51a18aae1b4a" providerId="ADAL" clId="{BA57DC91-1620-44C3-A098-0ED2425B27E0}" dt="2024-07-25T16:24:19.827" v="74" actId="732"/>
          <ac:picMkLst>
            <pc:docMk/>
            <pc:sldMk cId="2454186813" sldId="307"/>
            <ac:picMk id="5" creationId="{6A74817A-CA69-FEDD-D38F-C7B42444248E}"/>
          </ac:picMkLst>
        </pc:picChg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  <pc:spChg chg="mod">
          <ac:chgData name="Abels, Patrick" userId="ba666de4-0d21-43a6-8e66-51a18aae1b4a" providerId="ADAL" clId="{BA57DC91-1620-44C3-A098-0ED2425B27E0}" dt="2024-07-25T16:24:15.928" v="73" actId="20577"/>
          <ac:spMkLst>
            <pc:docMk/>
            <pc:sldMk cId="2646014470" sldId="308"/>
            <ac:spMk id="3" creationId="{7765C990-0898-7B74-2208-998930ABF578}"/>
          </ac:spMkLst>
        </pc:spChg>
        <pc:picChg chg="mod modCrop">
          <ac:chgData name="Abels, Patrick" userId="ba666de4-0d21-43a6-8e66-51a18aae1b4a" providerId="ADAL" clId="{BA57DC91-1620-44C3-A098-0ED2425B27E0}" dt="2024-07-25T16:24:12.827" v="72" actId="732"/>
          <ac:picMkLst>
            <pc:docMk/>
            <pc:sldMk cId="2646014470" sldId="308"/>
            <ac:picMk id="5" creationId="{6A74817A-CA69-FEDD-D38F-C7B42444248E}"/>
          </ac:picMkLst>
        </pc:pic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03/09/2024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B5B1E4D0-B105-F0C9-CB52-B79327D02CAD}"/>
              </a:ext>
            </a:extLst>
          </p:cNvPr>
          <p:cNvSpPr/>
          <p:nvPr/>
        </p:nvSpPr>
        <p:spPr>
          <a:xfrm>
            <a:off x="859797" y="2151528"/>
            <a:ext cx="1906290" cy="29386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CD922447-A8CA-88BD-24E3-9085BF814EC9}"/>
              </a:ext>
            </a:extLst>
          </p:cNvPr>
          <p:cNvSpPr/>
          <p:nvPr/>
        </p:nvSpPr>
        <p:spPr>
          <a:xfrm>
            <a:off x="850831" y="2483224"/>
            <a:ext cx="4133800" cy="2938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5615D327-92E3-A770-4583-683EB5A8D5D2}"/>
              </a:ext>
            </a:extLst>
          </p:cNvPr>
          <p:cNvSpPr/>
          <p:nvPr/>
        </p:nvSpPr>
        <p:spPr>
          <a:xfrm>
            <a:off x="8220482" y="3030072"/>
            <a:ext cx="3851884" cy="272698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244ACA1-FB6F-A4B0-E087-B97F38903B24}"/>
              </a:ext>
            </a:extLst>
          </p:cNvPr>
          <p:cNvSpPr/>
          <p:nvPr/>
        </p:nvSpPr>
        <p:spPr>
          <a:xfrm>
            <a:off x="850830" y="2815220"/>
            <a:ext cx="3552585" cy="360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B9DA3DB-F005-6A8B-2805-BDDD3690E83C}"/>
              </a:ext>
            </a:extLst>
          </p:cNvPr>
          <p:cNvSpPr/>
          <p:nvPr/>
        </p:nvSpPr>
        <p:spPr>
          <a:xfrm>
            <a:off x="1550893" y="3681380"/>
            <a:ext cx="6446547" cy="292384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434501-D12D-F01B-3DFE-436BC0CCEC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+mj-lt"/>
              <a:buAutoNum type="alphaLcParenR"/>
            </a:pPr>
            <a:endParaRPr lang="de-DE" sz="1600" b="0" i="0" u="none" strike="noStrike" baseline="0" dirty="0">
              <a:latin typeface="+mn-lt"/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1600" b="0" i="0" u="none" strike="noStrike" baseline="0" dirty="0">
                <a:latin typeface="+mn-lt"/>
              </a:rPr>
              <a:t>Natürliche Zahlen, z.B.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13456</a:t>
            </a:r>
            <a:r>
              <a:rPr lang="de-DE" sz="1600" b="0" i="0" u="none" strike="noStrike" baseline="0" dirty="0">
                <a:latin typeface="+mn-lt"/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b="0" i="0" u="none" strike="noStrike" baseline="0" dirty="0">
                <a:latin typeface="+mn-lt"/>
              </a:rPr>
              <a:t>Ganze Zahlen mit und ohne Vorzeichen, z.B.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-3855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22555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+23</a:t>
            </a:r>
            <a:r>
              <a:rPr lang="de-DE" sz="1600" b="0" i="0" u="none" strike="noStrike" baseline="0" dirty="0">
                <a:latin typeface="+mn-lt"/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b="0" i="0" u="none" strike="noStrike" baseline="0" dirty="0">
                <a:latin typeface="+mn-lt"/>
              </a:rPr>
              <a:t>Dezimalzahlen mit Dezimalpunkt, z.B.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0.345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-14.3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+13.456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355</a:t>
            </a:r>
            <a:r>
              <a:rPr lang="de-DE" sz="1600" b="0" i="0" u="none" strike="noStrike" baseline="0" dirty="0">
                <a:latin typeface="+mn-lt"/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b="0" i="0" u="none" strike="noStrike" baseline="0" dirty="0">
                <a:latin typeface="+mn-lt"/>
              </a:rPr>
              <a:t>Dezimalzahlen in Exponentendarstellung, z.B.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-2.3e24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4.3e-5</a:t>
            </a:r>
            <a:r>
              <a:rPr lang="de-DE" sz="1600" b="0" i="0" u="none" strike="noStrike" baseline="0" dirty="0">
                <a:latin typeface="+mn-lt"/>
              </a:rPr>
              <a:t>,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3e17</a:t>
            </a:r>
            <a:r>
              <a:rPr lang="de-DE" sz="1600" b="0" i="0" u="none" strike="noStrike" baseline="0" dirty="0">
                <a:latin typeface="+mn-lt"/>
              </a:rPr>
              <a:t> </a:t>
            </a:r>
            <a:endParaRPr lang="en-DE" sz="2000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CF15E-41FB-828C-779E-AFA27258F8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110D156-7537-9DDE-B1ED-9F45B6B3522E}"/>
              </a:ext>
            </a:extLst>
          </p:cNvPr>
          <p:cNvSpPr/>
          <p:nvPr/>
        </p:nvSpPr>
        <p:spPr>
          <a:xfrm>
            <a:off x="2151529" y="4688541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84952E3-2488-C7E5-0B3F-E6FE118F4F63}"/>
              </a:ext>
            </a:extLst>
          </p:cNvPr>
          <p:cNvSpPr/>
          <p:nvPr/>
        </p:nvSpPr>
        <p:spPr>
          <a:xfrm>
            <a:off x="3406589" y="4688541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  <a:endParaRPr lang="en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76DB272-FFAE-C4ED-D26C-5AE4FA7AE46F}"/>
              </a:ext>
            </a:extLst>
          </p:cNvPr>
          <p:cNvSpPr/>
          <p:nvPr/>
        </p:nvSpPr>
        <p:spPr>
          <a:xfrm>
            <a:off x="4517031" y="3979217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  <a:endParaRPr lang="en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60E289-70B7-4067-F2F7-CCC017460788}"/>
              </a:ext>
            </a:extLst>
          </p:cNvPr>
          <p:cNvSpPr/>
          <p:nvPr/>
        </p:nvSpPr>
        <p:spPr>
          <a:xfrm>
            <a:off x="4517031" y="5153539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  <a:endParaRPr lang="en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32F402-A8CB-71BA-EE83-3401D384B6D6}"/>
              </a:ext>
            </a:extLst>
          </p:cNvPr>
          <p:cNvSpPr/>
          <p:nvPr/>
        </p:nvSpPr>
        <p:spPr>
          <a:xfrm>
            <a:off x="5772091" y="4688541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endParaRPr lang="en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2617EB-268C-809F-740F-E5929DF003FE}"/>
              </a:ext>
            </a:extLst>
          </p:cNvPr>
          <p:cNvSpPr/>
          <p:nvPr/>
        </p:nvSpPr>
        <p:spPr>
          <a:xfrm>
            <a:off x="7027151" y="4688541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  <a:endParaRPr lang="en-DE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D3726C-C5BF-E831-AD4C-553CEFC00936}"/>
              </a:ext>
            </a:extLst>
          </p:cNvPr>
          <p:cNvCxnSpPr>
            <a:cxnSpLocks/>
            <a:endCxn id="4" idx="2"/>
          </p:cNvCxnSpPr>
          <p:nvPr/>
        </p:nvCxnSpPr>
        <p:spPr>
          <a:xfrm>
            <a:off x="1737360" y="5048541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CF68BD0-8098-E7A1-01E5-FE95D18D41DA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2871529" y="5048541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D98122-C0DB-DBA9-0896-500764DA2D6E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4021147" y="4593775"/>
            <a:ext cx="601326" cy="20020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B75C28A-D85A-820D-B99A-AFC5C41D3E62}"/>
              </a:ext>
            </a:extLst>
          </p:cNvPr>
          <p:cNvCxnSpPr>
            <a:cxnSpLocks/>
            <a:stCxn id="5" idx="5"/>
            <a:endCxn id="7" idx="2"/>
          </p:cNvCxnSpPr>
          <p:nvPr/>
        </p:nvCxnSpPr>
        <p:spPr>
          <a:xfrm>
            <a:off x="4021147" y="5303099"/>
            <a:ext cx="495884" cy="2104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4D9737-928F-8895-233E-D1BEA38A1E56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5131589" y="4593775"/>
            <a:ext cx="745944" cy="20020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ACB43E5-FE07-BF85-71EC-B62CF11334BA}"/>
              </a:ext>
            </a:extLst>
          </p:cNvPr>
          <p:cNvCxnSpPr>
            <a:cxnSpLocks/>
            <a:stCxn id="7" idx="6"/>
            <a:endCxn id="8" idx="3"/>
          </p:cNvCxnSpPr>
          <p:nvPr/>
        </p:nvCxnSpPr>
        <p:spPr>
          <a:xfrm flipV="1">
            <a:off x="5237031" y="5303099"/>
            <a:ext cx="640502" cy="2104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FAA68CE-BEE8-D1B9-28B6-9B732945AAF0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>
            <a:off x="6492091" y="5048541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260465-08FA-1871-3791-40F02AB535DE}"/>
              </a:ext>
            </a:extLst>
          </p:cNvPr>
          <p:cNvCxnSpPr>
            <a:cxnSpLocks/>
            <a:stCxn id="4" idx="7"/>
            <a:endCxn id="6" idx="2"/>
          </p:cNvCxnSpPr>
          <p:nvPr/>
        </p:nvCxnSpPr>
        <p:spPr>
          <a:xfrm flipV="1">
            <a:off x="2766087" y="4339217"/>
            <a:ext cx="1750944" cy="4547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38DF7EA-98BA-7A98-438E-8DF27E51722D}"/>
              </a:ext>
            </a:extLst>
          </p:cNvPr>
          <p:cNvCxnSpPr>
            <a:cxnSpLocks/>
            <a:stCxn id="4" idx="5"/>
            <a:endCxn id="7" idx="3"/>
          </p:cNvCxnSpPr>
          <p:nvPr/>
        </p:nvCxnSpPr>
        <p:spPr>
          <a:xfrm>
            <a:off x="2766087" y="5303099"/>
            <a:ext cx="1856386" cy="46499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row: Circular 35">
            <a:extLst>
              <a:ext uri="{FF2B5EF4-FFF2-40B4-BE49-F238E27FC236}">
                <a16:creationId xmlns:a16="http://schemas.microsoft.com/office/drawing/2014/main" id="{D08C357E-79A5-0C99-C7DC-A7F434374AF4}"/>
              </a:ext>
            </a:extLst>
          </p:cNvPr>
          <p:cNvSpPr/>
          <p:nvPr/>
        </p:nvSpPr>
        <p:spPr>
          <a:xfrm rot="10800000">
            <a:off x="4630186" y="5453900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37" name="Arrow: Circular 36">
            <a:extLst>
              <a:ext uri="{FF2B5EF4-FFF2-40B4-BE49-F238E27FC236}">
                <a16:creationId xmlns:a16="http://schemas.microsoft.com/office/drawing/2014/main" id="{76E1CEAA-38A7-02AA-4A5A-7503B54C4543}"/>
              </a:ext>
            </a:extLst>
          </p:cNvPr>
          <p:cNvSpPr/>
          <p:nvPr/>
        </p:nvSpPr>
        <p:spPr>
          <a:xfrm rot="10800000">
            <a:off x="7144665" y="5000524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518A22B-E6AA-C0D9-4448-B7182E1D63FB}"/>
                  </a:ext>
                </a:extLst>
              </p:cNvPr>
              <p:cNvSpPr txBox="1"/>
              <p:nvPr/>
            </p:nvSpPr>
            <p:spPr>
              <a:xfrm>
                <a:off x="3496796" y="4295484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518A22B-E6AA-C0D9-4448-B7182E1D6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796" y="4295484"/>
                <a:ext cx="189154" cy="276999"/>
              </a:xfrm>
              <a:prstGeom prst="rect">
                <a:avLst/>
              </a:prstGeom>
              <a:blipFill>
                <a:blip r:embed="rId2"/>
                <a:stretch>
                  <a:fillRect l="-29032" t="-28889" r="-9032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E1FD91D-7A34-3BA2-E9A3-378B6487FC6B}"/>
                  </a:ext>
                </a:extLst>
              </p:cNvPr>
              <p:cNvSpPr txBox="1"/>
              <p:nvPr/>
            </p:nvSpPr>
            <p:spPr>
              <a:xfrm>
                <a:off x="4214261" y="4681453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E1FD91D-7A34-3BA2-E9A3-378B6487F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261" y="4681453"/>
                <a:ext cx="189154" cy="276999"/>
              </a:xfrm>
              <a:prstGeom prst="rect">
                <a:avLst/>
              </a:prstGeom>
              <a:blipFill>
                <a:blip r:embed="rId3"/>
                <a:stretch>
                  <a:fillRect l="-25806" t="-28889" r="-93548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E65E8B-701B-E640-4E10-A095B62CCC30}"/>
                  </a:ext>
                </a:extLst>
              </p:cNvPr>
              <p:cNvSpPr txBox="1"/>
              <p:nvPr/>
            </p:nvSpPr>
            <p:spPr>
              <a:xfrm>
                <a:off x="2899892" y="4771541"/>
                <a:ext cx="4937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+,−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E65E8B-701B-E640-4E10-A095B62CC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892" y="4771541"/>
                <a:ext cx="493725" cy="276999"/>
              </a:xfrm>
              <a:prstGeom prst="rect">
                <a:avLst/>
              </a:prstGeom>
              <a:blipFill>
                <a:blip r:embed="rId4"/>
                <a:stretch>
                  <a:fillRect l="-9877" t="-28889" r="-3333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D54C554-35CD-4568-7EEB-34531A531B6F}"/>
                  </a:ext>
                </a:extLst>
              </p:cNvPr>
              <p:cNvSpPr txBox="1"/>
              <p:nvPr/>
            </p:nvSpPr>
            <p:spPr>
              <a:xfrm rot="993316">
                <a:off x="3271725" y="5539469"/>
                <a:ext cx="5931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1−9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D54C554-35CD-4568-7EEB-34531A531B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993316">
                <a:off x="3271725" y="5539469"/>
                <a:ext cx="593111" cy="276999"/>
              </a:xfrm>
              <a:prstGeom prst="rect">
                <a:avLst/>
              </a:prstGeom>
              <a:blipFill>
                <a:blip r:embed="rId5"/>
                <a:stretch>
                  <a:fillRect l="-8411" r="-27103" b="-397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044FAA7-2A39-2F7D-526E-B7715F491D89}"/>
                  </a:ext>
                </a:extLst>
              </p:cNvPr>
              <p:cNvSpPr txBox="1"/>
              <p:nvPr/>
            </p:nvSpPr>
            <p:spPr>
              <a:xfrm rot="1350096">
                <a:off x="4094320" y="5215442"/>
                <a:ext cx="3937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1−9</m:t>
                      </m:r>
                    </m:oMath>
                  </m:oMathPara>
                </a14:m>
                <a:endParaRPr lang="en-DE" sz="1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044FAA7-2A39-2F7D-526E-B7715F491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50096">
                <a:off x="4094320" y="5215442"/>
                <a:ext cx="393762" cy="184666"/>
              </a:xfrm>
              <a:prstGeom prst="rect">
                <a:avLst/>
              </a:prstGeom>
              <a:blipFill>
                <a:blip r:embed="rId6"/>
                <a:stretch>
                  <a:fillRect l="-6944" r="-27778" b="-3703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6151004-836E-D9BF-4901-F818F6D7BCDD}"/>
                  </a:ext>
                </a:extLst>
              </p:cNvPr>
              <p:cNvSpPr txBox="1"/>
              <p:nvPr/>
            </p:nvSpPr>
            <p:spPr>
              <a:xfrm>
                <a:off x="5439258" y="4372768"/>
                <a:ext cx="109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6151004-836E-D9BF-4901-F818F6D7B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258" y="4372768"/>
                <a:ext cx="109004" cy="276999"/>
              </a:xfrm>
              <a:prstGeom prst="rect">
                <a:avLst/>
              </a:prstGeom>
              <a:blipFill>
                <a:blip r:embed="rId7"/>
                <a:stretch>
                  <a:fillRect l="-55556" t="-28261" r="-161111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3A92B5-C5F5-C8B3-2959-D0E8FF851C6B}"/>
                  </a:ext>
                </a:extLst>
              </p:cNvPr>
              <p:cNvSpPr txBox="1"/>
              <p:nvPr/>
            </p:nvSpPr>
            <p:spPr>
              <a:xfrm>
                <a:off x="5430427" y="5153539"/>
                <a:ext cx="109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03A92B5-C5F5-C8B3-2959-D0E8FF851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427" y="5153539"/>
                <a:ext cx="109004" cy="276999"/>
              </a:xfrm>
              <a:prstGeom prst="rect">
                <a:avLst/>
              </a:prstGeom>
              <a:blipFill>
                <a:blip r:embed="rId8"/>
                <a:stretch>
                  <a:fillRect l="-61111" t="-28261" r="-155556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6234BE5-6305-8EC4-913A-8A6FCCC2307A}"/>
                  </a:ext>
                </a:extLst>
              </p:cNvPr>
              <p:cNvSpPr txBox="1"/>
              <p:nvPr/>
            </p:nvSpPr>
            <p:spPr>
              <a:xfrm>
                <a:off x="6500012" y="4811131"/>
                <a:ext cx="459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0−9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6234BE5-6305-8EC4-913A-8A6FCCC23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012" y="4811131"/>
                <a:ext cx="459678" cy="215444"/>
              </a:xfrm>
              <a:prstGeom prst="rect">
                <a:avLst/>
              </a:prstGeom>
              <a:blipFill>
                <a:blip r:embed="rId9"/>
                <a:stretch>
                  <a:fillRect l="-7895" t="-25000" r="-27632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5C2E041-4FB6-D628-92F7-4AF1FDEE0896}"/>
                  </a:ext>
                </a:extLst>
              </p:cNvPr>
              <p:cNvSpPr txBox="1"/>
              <p:nvPr/>
            </p:nvSpPr>
            <p:spPr>
              <a:xfrm>
                <a:off x="7200448" y="5735776"/>
                <a:ext cx="459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0−9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5C2E041-4FB6-D628-92F7-4AF1FDEE0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448" y="5735776"/>
                <a:ext cx="459678" cy="215444"/>
              </a:xfrm>
              <a:prstGeom prst="rect">
                <a:avLst/>
              </a:prstGeom>
              <a:blipFill>
                <a:blip r:embed="rId9"/>
                <a:stretch>
                  <a:fillRect l="-7895" t="-25714" r="-27632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E3B9946-59D6-E4BE-9510-E603D8C27BCC}"/>
                  </a:ext>
                </a:extLst>
              </p:cNvPr>
              <p:cNvSpPr txBox="1"/>
              <p:nvPr/>
            </p:nvSpPr>
            <p:spPr>
              <a:xfrm>
                <a:off x="4660163" y="6220139"/>
                <a:ext cx="459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0−9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E3B9946-59D6-E4BE-9510-E603D8C27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163" y="6220139"/>
                <a:ext cx="459678" cy="215444"/>
              </a:xfrm>
              <a:prstGeom prst="rect">
                <a:avLst/>
              </a:prstGeom>
              <a:blipFill>
                <a:blip r:embed="rId9"/>
                <a:stretch>
                  <a:fillRect l="-7895" t="-25000" r="-27632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>
            <a:extLst>
              <a:ext uri="{FF2B5EF4-FFF2-40B4-BE49-F238E27FC236}">
                <a16:creationId xmlns:a16="http://schemas.microsoft.com/office/drawing/2014/main" id="{FCF14008-60F4-04B9-4A56-7069597F54CB}"/>
              </a:ext>
            </a:extLst>
          </p:cNvPr>
          <p:cNvSpPr/>
          <p:nvPr/>
        </p:nvSpPr>
        <p:spPr>
          <a:xfrm>
            <a:off x="8763823" y="3914219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1EE9DFD5-4FBC-057B-8777-0A3FE001CEEF}"/>
              </a:ext>
            </a:extLst>
          </p:cNvPr>
          <p:cNvSpPr/>
          <p:nvPr/>
        </p:nvSpPr>
        <p:spPr>
          <a:xfrm>
            <a:off x="10018883" y="3914219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  <a:endParaRPr lang="en-DE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82C30C5-FD31-5663-35B1-106310EB198B}"/>
              </a:ext>
            </a:extLst>
          </p:cNvPr>
          <p:cNvSpPr/>
          <p:nvPr/>
        </p:nvSpPr>
        <p:spPr>
          <a:xfrm>
            <a:off x="11129325" y="3204895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  <a:endParaRPr lang="en-DE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632B8EF-B46C-03CF-3E9E-C5B2E302198E}"/>
              </a:ext>
            </a:extLst>
          </p:cNvPr>
          <p:cNvSpPr/>
          <p:nvPr/>
        </p:nvSpPr>
        <p:spPr>
          <a:xfrm>
            <a:off x="11129325" y="4379217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  <a:endParaRPr lang="en-DE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3B52B34-8ABC-1B21-C613-54A50AB94C19}"/>
              </a:ext>
            </a:extLst>
          </p:cNvPr>
          <p:cNvCxnSpPr>
            <a:cxnSpLocks/>
            <a:endCxn id="50" idx="2"/>
          </p:cNvCxnSpPr>
          <p:nvPr/>
        </p:nvCxnSpPr>
        <p:spPr>
          <a:xfrm>
            <a:off x="8349654" y="4274219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7146D46-49D8-946E-413E-5A2F584082AA}"/>
              </a:ext>
            </a:extLst>
          </p:cNvPr>
          <p:cNvCxnSpPr>
            <a:cxnSpLocks/>
            <a:endCxn id="51" idx="2"/>
          </p:cNvCxnSpPr>
          <p:nvPr/>
        </p:nvCxnSpPr>
        <p:spPr>
          <a:xfrm>
            <a:off x="9483823" y="4274219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AE284FC-E973-3A35-E08A-CB301CF9A070}"/>
              </a:ext>
            </a:extLst>
          </p:cNvPr>
          <p:cNvCxnSpPr>
            <a:cxnSpLocks/>
            <a:stCxn id="51" idx="7"/>
            <a:endCxn id="52" idx="3"/>
          </p:cNvCxnSpPr>
          <p:nvPr/>
        </p:nvCxnSpPr>
        <p:spPr>
          <a:xfrm flipV="1">
            <a:off x="10633441" y="3819453"/>
            <a:ext cx="601326" cy="20020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0CEC351-6C64-9AFB-6BFC-447A60534655}"/>
              </a:ext>
            </a:extLst>
          </p:cNvPr>
          <p:cNvCxnSpPr>
            <a:cxnSpLocks/>
            <a:stCxn id="51" idx="5"/>
            <a:endCxn id="53" idx="2"/>
          </p:cNvCxnSpPr>
          <p:nvPr/>
        </p:nvCxnSpPr>
        <p:spPr>
          <a:xfrm>
            <a:off x="10633441" y="4528777"/>
            <a:ext cx="495884" cy="2104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5A69B0-DEE1-F1D4-092F-F9195434EFE2}"/>
              </a:ext>
            </a:extLst>
          </p:cNvPr>
          <p:cNvCxnSpPr>
            <a:cxnSpLocks/>
            <a:stCxn id="50" idx="7"/>
            <a:endCxn id="52" idx="2"/>
          </p:cNvCxnSpPr>
          <p:nvPr/>
        </p:nvCxnSpPr>
        <p:spPr>
          <a:xfrm flipV="1">
            <a:off x="9378381" y="3564895"/>
            <a:ext cx="1750944" cy="4547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2F5A9C4-ABB0-ADFA-0354-EAA07E94709E}"/>
              </a:ext>
            </a:extLst>
          </p:cNvPr>
          <p:cNvCxnSpPr>
            <a:cxnSpLocks/>
            <a:stCxn id="50" idx="5"/>
            <a:endCxn id="53" idx="3"/>
          </p:cNvCxnSpPr>
          <p:nvPr/>
        </p:nvCxnSpPr>
        <p:spPr>
          <a:xfrm>
            <a:off x="9378381" y="4528777"/>
            <a:ext cx="1856386" cy="46499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row: Circular 59">
            <a:extLst>
              <a:ext uri="{FF2B5EF4-FFF2-40B4-BE49-F238E27FC236}">
                <a16:creationId xmlns:a16="http://schemas.microsoft.com/office/drawing/2014/main" id="{9CB971F4-D842-19D2-D60C-DEDA870AEED7}"/>
              </a:ext>
            </a:extLst>
          </p:cNvPr>
          <p:cNvSpPr/>
          <p:nvPr/>
        </p:nvSpPr>
        <p:spPr>
          <a:xfrm rot="10800000">
            <a:off x="11242480" y="4679578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53DA045-48CC-256C-2105-6B862BF123CD}"/>
                  </a:ext>
                </a:extLst>
              </p:cNvPr>
              <p:cNvSpPr txBox="1"/>
              <p:nvPr/>
            </p:nvSpPr>
            <p:spPr>
              <a:xfrm>
                <a:off x="10109090" y="3521162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53DA045-48CC-256C-2105-6B862BF12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090" y="3521162"/>
                <a:ext cx="189154" cy="276999"/>
              </a:xfrm>
              <a:prstGeom prst="rect">
                <a:avLst/>
              </a:prstGeom>
              <a:blipFill>
                <a:blip r:embed="rId10"/>
                <a:stretch>
                  <a:fillRect l="-25806" t="-28889" r="-93548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3497D8A-3D6E-E0C2-3F1B-1D1D852A9032}"/>
                  </a:ext>
                </a:extLst>
              </p:cNvPr>
              <p:cNvSpPr txBox="1"/>
              <p:nvPr/>
            </p:nvSpPr>
            <p:spPr>
              <a:xfrm>
                <a:off x="10826555" y="3907131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3497D8A-3D6E-E0C2-3F1B-1D1D852A9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6555" y="3907131"/>
                <a:ext cx="189154" cy="276999"/>
              </a:xfrm>
              <a:prstGeom prst="rect">
                <a:avLst/>
              </a:prstGeom>
              <a:blipFill>
                <a:blip r:embed="rId11"/>
                <a:stretch>
                  <a:fillRect l="-25806" t="-28889" r="-93548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318D968-2E41-C507-55E5-67787E3F9C29}"/>
                  </a:ext>
                </a:extLst>
              </p:cNvPr>
              <p:cNvSpPr txBox="1"/>
              <p:nvPr/>
            </p:nvSpPr>
            <p:spPr>
              <a:xfrm>
                <a:off x="9512186" y="3997219"/>
                <a:ext cx="4937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+,−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318D968-2E41-C507-55E5-67787E3F9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2186" y="3997219"/>
                <a:ext cx="493725" cy="276999"/>
              </a:xfrm>
              <a:prstGeom prst="rect">
                <a:avLst/>
              </a:prstGeom>
              <a:blipFill>
                <a:blip r:embed="rId12"/>
                <a:stretch>
                  <a:fillRect l="-8642" t="-28889" r="-34568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152DB27-05BC-D830-C318-4AC668FB6EC3}"/>
                  </a:ext>
                </a:extLst>
              </p:cNvPr>
              <p:cNvSpPr txBox="1"/>
              <p:nvPr/>
            </p:nvSpPr>
            <p:spPr>
              <a:xfrm rot="993316">
                <a:off x="9884019" y="4765147"/>
                <a:ext cx="5931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1−9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152DB27-05BC-D830-C318-4AC668FB6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993316">
                <a:off x="9884019" y="4765147"/>
                <a:ext cx="593111" cy="276999"/>
              </a:xfrm>
              <a:prstGeom prst="rect">
                <a:avLst/>
              </a:prstGeom>
              <a:blipFill>
                <a:blip r:embed="rId13"/>
                <a:stretch>
                  <a:fillRect l="-7407" r="-26852" b="-397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C741877-5F7E-56C4-5F11-BFF483D08377}"/>
                  </a:ext>
                </a:extLst>
              </p:cNvPr>
              <p:cNvSpPr txBox="1"/>
              <p:nvPr/>
            </p:nvSpPr>
            <p:spPr>
              <a:xfrm rot="1350096">
                <a:off x="10706614" y="4441120"/>
                <a:ext cx="3937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1−9</m:t>
                      </m:r>
                    </m:oMath>
                  </m:oMathPara>
                </a14:m>
                <a:endParaRPr lang="en-DE" sz="1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C741877-5F7E-56C4-5F11-BFF483D08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50096">
                <a:off x="10706614" y="4441120"/>
                <a:ext cx="393762" cy="184666"/>
              </a:xfrm>
              <a:prstGeom prst="rect">
                <a:avLst/>
              </a:prstGeom>
              <a:blipFill>
                <a:blip r:embed="rId14"/>
                <a:stretch>
                  <a:fillRect l="-6849" r="-27397" b="-3703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429A1AA-B2F8-BC16-0DBE-2D99B9BE084D}"/>
                  </a:ext>
                </a:extLst>
              </p:cNvPr>
              <p:cNvSpPr txBox="1"/>
              <p:nvPr/>
            </p:nvSpPr>
            <p:spPr>
              <a:xfrm>
                <a:off x="11272457" y="5445817"/>
                <a:ext cx="459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0−9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429A1AA-B2F8-BC16-0DBE-2D99B9BE0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2457" y="5445817"/>
                <a:ext cx="459678" cy="215444"/>
              </a:xfrm>
              <a:prstGeom prst="rect">
                <a:avLst/>
              </a:prstGeom>
              <a:blipFill>
                <a:blip r:embed="rId9"/>
                <a:stretch>
                  <a:fillRect l="-7895" t="-25000" r="-27632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3322978-917A-BAB8-B37B-3CB6C5DA4B2F}"/>
              </a:ext>
            </a:extLst>
          </p:cNvPr>
          <p:cNvCxnSpPr>
            <a:cxnSpLocks/>
          </p:cNvCxnSpPr>
          <p:nvPr/>
        </p:nvCxnSpPr>
        <p:spPr>
          <a:xfrm>
            <a:off x="5237031" y="4063069"/>
            <a:ext cx="3526792" cy="342689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406472C-72B2-D488-18C2-ADF476CADC70}"/>
              </a:ext>
            </a:extLst>
          </p:cNvPr>
          <p:cNvCxnSpPr>
            <a:cxnSpLocks/>
          </p:cNvCxnSpPr>
          <p:nvPr/>
        </p:nvCxnSpPr>
        <p:spPr>
          <a:xfrm flipV="1">
            <a:off x="5237031" y="4593775"/>
            <a:ext cx="3648600" cy="70932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664CA0A-6946-DA2D-4C35-BAC2B5311C30}"/>
              </a:ext>
            </a:extLst>
          </p:cNvPr>
          <p:cNvCxnSpPr>
            <a:cxnSpLocks/>
          </p:cNvCxnSpPr>
          <p:nvPr/>
        </p:nvCxnSpPr>
        <p:spPr>
          <a:xfrm flipV="1">
            <a:off x="7674971" y="4515229"/>
            <a:ext cx="1088852" cy="16622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96BA5C6-4505-DF9A-6CA3-6122A47DAC3E}"/>
              </a:ext>
            </a:extLst>
          </p:cNvPr>
          <p:cNvCxnSpPr/>
          <p:nvPr/>
        </p:nvCxnSpPr>
        <p:spPr>
          <a:xfrm>
            <a:off x="968188" y="3466953"/>
            <a:ext cx="4151653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6BCDCBD-4DFB-D6B9-44F5-6C9BF021DFF5}"/>
                  </a:ext>
                </a:extLst>
              </p:cNvPr>
              <p:cNvSpPr txBox="1"/>
              <p:nvPr/>
            </p:nvSpPr>
            <p:spPr>
              <a:xfrm>
                <a:off x="8015374" y="4069193"/>
                <a:ext cx="179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D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6BCDCBD-4DFB-D6B9-44F5-6C9BF021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374" y="4069193"/>
                <a:ext cx="179793" cy="276999"/>
              </a:xfrm>
              <a:prstGeom prst="rect">
                <a:avLst/>
              </a:prstGeom>
              <a:blipFill>
                <a:blip r:embed="rId15"/>
                <a:stretch>
                  <a:fillRect l="-17241" t="-28889" r="-96552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B97F83FA-3BA8-C5F1-4A5B-D56BF7EAAA48}"/>
                  </a:ext>
                </a:extLst>
              </p:cNvPr>
              <p:cNvSpPr txBox="1"/>
              <p:nvPr/>
            </p:nvSpPr>
            <p:spPr>
              <a:xfrm>
                <a:off x="7982308" y="4344329"/>
                <a:ext cx="179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D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B97F83FA-3BA8-C5F1-4A5B-D56BF7EAA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308" y="4344329"/>
                <a:ext cx="179793" cy="276999"/>
              </a:xfrm>
              <a:prstGeom prst="rect">
                <a:avLst/>
              </a:prstGeom>
              <a:blipFill>
                <a:blip r:embed="rId16"/>
                <a:stretch>
                  <a:fillRect l="-16667" t="-28889" r="-9333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9F576DC5-4914-5A67-75D6-3992471D1EA4}"/>
                  </a:ext>
                </a:extLst>
              </p:cNvPr>
              <p:cNvSpPr txBox="1"/>
              <p:nvPr/>
            </p:nvSpPr>
            <p:spPr>
              <a:xfrm>
                <a:off x="8037282" y="4699956"/>
                <a:ext cx="179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D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9F576DC5-4914-5A67-75D6-3992471D1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282" y="4699956"/>
                <a:ext cx="179793" cy="276999"/>
              </a:xfrm>
              <a:prstGeom prst="rect">
                <a:avLst/>
              </a:prstGeom>
              <a:blipFill>
                <a:blip r:embed="rId17"/>
                <a:stretch>
                  <a:fillRect l="-16667" t="-28889" r="-9333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815AABEB-5BBC-0DC5-A3C3-70363F9670E4}"/>
              </a:ext>
            </a:extLst>
          </p:cNvPr>
          <p:cNvSpPr/>
          <p:nvPr/>
        </p:nvSpPr>
        <p:spPr>
          <a:xfrm>
            <a:off x="6199824" y="127275"/>
            <a:ext cx="3286443" cy="2325132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AC816AE3-933F-BFA0-42BE-6B05A89FF653}"/>
              </a:ext>
            </a:extLst>
          </p:cNvPr>
          <p:cNvSpPr/>
          <p:nvPr/>
        </p:nvSpPr>
        <p:spPr>
          <a:xfrm>
            <a:off x="6670786" y="769611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B53CE212-7D2D-950E-0773-D0AD709FD882}"/>
              </a:ext>
            </a:extLst>
          </p:cNvPr>
          <p:cNvSpPr/>
          <p:nvPr/>
        </p:nvSpPr>
        <p:spPr>
          <a:xfrm>
            <a:off x="8543227" y="302334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  <a:endParaRPr lang="en-DE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8EA49C79-6BFF-9F25-E306-BF20A6F8361A}"/>
              </a:ext>
            </a:extLst>
          </p:cNvPr>
          <p:cNvSpPr/>
          <p:nvPr/>
        </p:nvSpPr>
        <p:spPr>
          <a:xfrm>
            <a:off x="8543227" y="1100138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  <a:endParaRPr lang="en-DE" dirty="0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25F10CF-51D1-1B26-0EB6-B0035BA5E8E6}"/>
              </a:ext>
            </a:extLst>
          </p:cNvPr>
          <p:cNvCxnSpPr>
            <a:cxnSpLocks/>
            <a:endCxn id="83" idx="2"/>
          </p:cNvCxnSpPr>
          <p:nvPr/>
        </p:nvCxnSpPr>
        <p:spPr>
          <a:xfrm>
            <a:off x="6256617" y="1129611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B2FF825-2B44-F488-CF6F-A35993C7B4DD}"/>
              </a:ext>
            </a:extLst>
          </p:cNvPr>
          <p:cNvCxnSpPr>
            <a:cxnSpLocks/>
            <a:stCxn id="83" idx="7"/>
            <a:endCxn id="85" idx="2"/>
          </p:cNvCxnSpPr>
          <p:nvPr/>
        </p:nvCxnSpPr>
        <p:spPr>
          <a:xfrm flipV="1">
            <a:off x="7285344" y="662334"/>
            <a:ext cx="1257883" cy="21271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916A470-D2D8-AFC4-CE5A-01D4159FF02B}"/>
              </a:ext>
            </a:extLst>
          </p:cNvPr>
          <p:cNvCxnSpPr>
            <a:cxnSpLocks/>
            <a:stCxn id="83" idx="5"/>
            <a:endCxn id="86" idx="2"/>
          </p:cNvCxnSpPr>
          <p:nvPr/>
        </p:nvCxnSpPr>
        <p:spPr>
          <a:xfrm>
            <a:off x="7285344" y="1384169"/>
            <a:ext cx="1257883" cy="7596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row: Circular 92">
            <a:extLst>
              <a:ext uri="{FF2B5EF4-FFF2-40B4-BE49-F238E27FC236}">
                <a16:creationId xmlns:a16="http://schemas.microsoft.com/office/drawing/2014/main" id="{024D80BC-7BD7-9978-1BF4-FD69EEF6A152}"/>
              </a:ext>
            </a:extLst>
          </p:cNvPr>
          <p:cNvSpPr/>
          <p:nvPr/>
        </p:nvSpPr>
        <p:spPr>
          <a:xfrm rot="10800000">
            <a:off x="8656382" y="1454287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B8794393-7D8A-1AD6-F305-E16DF04A3C0B}"/>
                  </a:ext>
                </a:extLst>
              </p:cNvPr>
              <p:cNvSpPr txBox="1"/>
              <p:nvPr/>
            </p:nvSpPr>
            <p:spPr>
              <a:xfrm>
                <a:off x="7729180" y="475166"/>
                <a:ext cx="189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B8794393-7D8A-1AD6-F305-E16DF04A3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180" y="475166"/>
                <a:ext cx="189154" cy="276999"/>
              </a:xfrm>
              <a:prstGeom prst="rect">
                <a:avLst/>
              </a:prstGeom>
              <a:blipFill>
                <a:blip r:embed="rId18"/>
                <a:stretch>
                  <a:fillRect l="-29032" t="-28889" r="-9032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0DA0D7B8-6FDB-CE5F-60F7-528433080061}"/>
                  </a:ext>
                </a:extLst>
              </p:cNvPr>
              <p:cNvSpPr txBox="1"/>
              <p:nvPr/>
            </p:nvSpPr>
            <p:spPr>
              <a:xfrm rot="322179">
                <a:off x="7504109" y="1486068"/>
                <a:ext cx="5931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1−9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0DA0D7B8-6FDB-CE5F-60F7-528433080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2179">
                <a:off x="7504109" y="1486068"/>
                <a:ext cx="593111" cy="276999"/>
              </a:xfrm>
              <a:prstGeom prst="rect">
                <a:avLst/>
              </a:prstGeom>
              <a:blipFill>
                <a:blip r:embed="rId19"/>
                <a:stretch>
                  <a:fillRect l="-8824" t="-10909" r="-26471" b="-4545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C30F1703-8948-A5FF-819E-88A221ECE398}"/>
                  </a:ext>
                </a:extLst>
              </p:cNvPr>
              <p:cNvSpPr txBox="1"/>
              <p:nvPr/>
            </p:nvSpPr>
            <p:spPr>
              <a:xfrm>
                <a:off x="8686359" y="2211562"/>
                <a:ext cx="459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0−9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C30F1703-8948-A5FF-819E-88A221ECE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359" y="2211562"/>
                <a:ext cx="459678" cy="215444"/>
              </a:xfrm>
              <a:prstGeom prst="rect">
                <a:avLst/>
              </a:prstGeom>
              <a:blipFill>
                <a:blip r:embed="rId9"/>
                <a:stretch>
                  <a:fillRect l="-8000" t="-25714" r="-29333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86748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7A2494-40C5-0A20-D5E0-243E6B4161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Entwirf</a:t>
            </a:r>
            <a:r>
              <a:rPr lang="en-GB" dirty="0"/>
              <a:t> einen </a:t>
            </a:r>
            <a:r>
              <a:rPr lang="en-GB" dirty="0" err="1"/>
              <a:t>Akzeptor</a:t>
            </a:r>
            <a:r>
              <a:rPr lang="en-GB" dirty="0"/>
              <a:t> für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Java-</a:t>
            </a:r>
            <a:r>
              <a:rPr lang="en-GB" dirty="0" err="1"/>
              <a:t>Bezeichner</a:t>
            </a:r>
            <a:r>
              <a:rPr lang="en-GB" dirty="0"/>
              <a:t>. Diese </a:t>
            </a:r>
            <a:r>
              <a:rPr lang="en-GB" dirty="0" err="1"/>
              <a:t>beginnen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einem </a:t>
            </a:r>
            <a:r>
              <a:rPr lang="en-GB" dirty="0" err="1"/>
              <a:t>Buchstaben</a:t>
            </a:r>
            <a:r>
              <a:rPr lang="en-GB" dirty="0"/>
              <a:t> und </a:t>
            </a:r>
            <a:r>
              <a:rPr lang="en-GB" dirty="0" err="1"/>
              <a:t>können</a:t>
            </a:r>
            <a:r>
              <a:rPr lang="en-GB" dirty="0"/>
              <a:t> außer </a:t>
            </a:r>
            <a:r>
              <a:rPr lang="en-GB" dirty="0" err="1"/>
              <a:t>weiteren</a:t>
            </a:r>
            <a:r>
              <a:rPr lang="en-GB" dirty="0"/>
              <a:t> </a:t>
            </a:r>
            <a:r>
              <a:rPr lang="en-GB" dirty="0" err="1"/>
              <a:t>Buchstaben</a:t>
            </a:r>
            <a:r>
              <a:rPr lang="en-GB" dirty="0"/>
              <a:t> </a:t>
            </a:r>
            <a:r>
              <a:rPr lang="en-GB" dirty="0" err="1"/>
              <a:t>noch</a:t>
            </a:r>
            <a:r>
              <a:rPr lang="en-GB" dirty="0"/>
              <a:t> </a:t>
            </a:r>
            <a:r>
              <a:rPr lang="en-GB" dirty="0" err="1"/>
              <a:t>Ziffern</a:t>
            </a:r>
            <a:r>
              <a:rPr lang="en-GB" dirty="0"/>
              <a:t> und den </a:t>
            </a:r>
            <a:r>
              <a:rPr lang="en-GB" dirty="0" err="1"/>
              <a:t>Unterstrich</a:t>
            </a:r>
            <a:r>
              <a:rPr lang="en-GB" dirty="0"/>
              <a:t> </a:t>
            </a:r>
            <a:r>
              <a:rPr lang="en-GB" dirty="0" err="1"/>
              <a:t>enthalten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alle </a:t>
            </a:r>
            <a:r>
              <a:rPr lang="en-GB" dirty="0" err="1"/>
              <a:t>Binärzahlen</a:t>
            </a:r>
            <a:r>
              <a:rPr lang="en-GB" dirty="0"/>
              <a:t>, die durch 4 </a:t>
            </a:r>
            <a:r>
              <a:rPr lang="en-GB" dirty="0" err="1"/>
              <a:t>teilbar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, also </a:t>
            </a:r>
            <a:r>
              <a:rPr lang="en-GB" dirty="0" err="1"/>
              <a:t>mit</a:t>
            </a:r>
            <a:r>
              <a:rPr lang="en-GB" dirty="0"/>
              <a:t> der </a:t>
            </a:r>
            <a:r>
              <a:rPr lang="en-GB" dirty="0" err="1"/>
              <a:t>Ziffernfolge</a:t>
            </a:r>
            <a:r>
              <a:rPr lang="en-GB" dirty="0"/>
              <a:t> </a:t>
            </a:r>
            <a:r>
              <a:rPr lang="en-GB" b="1" dirty="0">
                <a:latin typeface="Consolas" panose="020B0609020204030204" pitchFamily="49" charset="0"/>
              </a:rPr>
              <a:t>00 </a:t>
            </a:r>
            <a:r>
              <a:rPr lang="en-GB" dirty="0" err="1"/>
              <a:t>enden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alle </a:t>
            </a:r>
            <a:r>
              <a:rPr lang="en-GB" dirty="0" err="1"/>
              <a:t>Webadressen</a:t>
            </a:r>
            <a:r>
              <a:rPr lang="en-GB" dirty="0"/>
              <a:t>, die </a:t>
            </a:r>
            <a:r>
              <a:rPr lang="en-GB" dirty="0" err="1"/>
              <a:t>irgendwo</a:t>
            </a:r>
            <a:r>
              <a:rPr lang="en-GB" dirty="0"/>
              <a:t> die </a:t>
            </a:r>
            <a:r>
              <a:rPr lang="en-GB" dirty="0" err="1"/>
              <a:t>Buchstabenfolge</a:t>
            </a:r>
            <a:r>
              <a:rPr lang="en-GB" dirty="0"/>
              <a:t> “</a:t>
            </a:r>
            <a:r>
              <a:rPr lang="en-GB" b="1" dirty="0">
                <a:latin typeface="Consolas" panose="020B0609020204030204" pitchFamily="49" charset="0"/>
              </a:rPr>
              <a:t>pfui</a:t>
            </a:r>
            <a:r>
              <a:rPr lang="en-GB" dirty="0"/>
              <a:t>” </a:t>
            </a:r>
            <a:r>
              <a:rPr lang="en-GB" dirty="0" err="1"/>
              <a:t>ethalten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B0A8A-8CB6-D913-DB07-6C445E88AE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1394646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09747A-91C2-DF46-1049-D959CF3233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... Java-</a:t>
            </a:r>
            <a:r>
              <a:rPr lang="en-GB" sz="1600" dirty="0" err="1"/>
              <a:t>Bezeichner</a:t>
            </a:r>
            <a:r>
              <a:rPr lang="en-GB" sz="1600" dirty="0"/>
              <a:t>. Diese </a:t>
            </a:r>
            <a:r>
              <a:rPr lang="en-GB" sz="1600" dirty="0" err="1"/>
              <a:t>beginnen</a:t>
            </a:r>
            <a:r>
              <a:rPr lang="en-GB" sz="1600" dirty="0"/>
              <a:t> </a:t>
            </a:r>
            <a:r>
              <a:rPr lang="en-GB" sz="1600" dirty="0" err="1"/>
              <a:t>mit</a:t>
            </a:r>
            <a:r>
              <a:rPr lang="en-GB" sz="1600" dirty="0"/>
              <a:t> einem </a:t>
            </a:r>
            <a:r>
              <a:rPr lang="en-GB" sz="1600" dirty="0" err="1"/>
              <a:t>Buchstaben</a:t>
            </a:r>
            <a:r>
              <a:rPr lang="en-GB" sz="1600" dirty="0"/>
              <a:t> und </a:t>
            </a:r>
            <a:r>
              <a:rPr lang="en-GB" sz="1600" dirty="0" err="1"/>
              <a:t>können</a:t>
            </a:r>
            <a:r>
              <a:rPr lang="en-GB" sz="1600" dirty="0"/>
              <a:t> außer </a:t>
            </a:r>
            <a:r>
              <a:rPr lang="en-GB" sz="1600" dirty="0" err="1"/>
              <a:t>weiteren</a:t>
            </a:r>
            <a:r>
              <a:rPr lang="en-GB" sz="1600" dirty="0"/>
              <a:t> </a:t>
            </a:r>
            <a:r>
              <a:rPr lang="en-GB" sz="1600" dirty="0" err="1"/>
              <a:t>Buchstaben</a:t>
            </a:r>
            <a:r>
              <a:rPr lang="en-GB" sz="1600" dirty="0"/>
              <a:t> </a:t>
            </a:r>
            <a:r>
              <a:rPr lang="en-GB" sz="1600" dirty="0" err="1"/>
              <a:t>noch</a:t>
            </a:r>
            <a:r>
              <a:rPr lang="en-GB" sz="1600" dirty="0"/>
              <a:t> </a:t>
            </a:r>
            <a:r>
              <a:rPr lang="en-GB" sz="1600" dirty="0" err="1"/>
              <a:t>Ziffern</a:t>
            </a:r>
            <a:r>
              <a:rPr lang="en-GB" sz="1600" dirty="0"/>
              <a:t> und den </a:t>
            </a:r>
            <a:r>
              <a:rPr lang="en-GB" sz="1600" dirty="0" err="1"/>
              <a:t>Unterstrich</a:t>
            </a:r>
            <a:r>
              <a:rPr lang="en-GB" sz="1600" dirty="0"/>
              <a:t> </a:t>
            </a:r>
            <a:r>
              <a:rPr lang="en-GB" sz="1600" dirty="0" err="1"/>
              <a:t>enthalten</a:t>
            </a:r>
            <a:r>
              <a:rPr lang="en-GB" sz="16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... alle </a:t>
            </a:r>
            <a:r>
              <a:rPr lang="en-GB" sz="1600" dirty="0" err="1"/>
              <a:t>Binärzahlen</a:t>
            </a:r>
            <a:r>
              <a:rPr lang="en-GB" sz="1600" dirty="0"/>
              <a:t>, die durch 4 </a:t>
            </a:r>
            <a:r>
              <a:rPr lang="en-GB" sz="1600" dirty="0" err="1"/>
              <a:t>teilbar</a:t>
            </a:r>
            <a:r>
              <a:rPr lang="en-GB" sz="1600" dirty="0"/>
              <a:t> </a:t>
            </a:r>
            <a:r>
              <a:rPr lang="en-GB" sz="1600" dirty="0" err="1"/>
              <a:t>sind</a:t>
            </a:r>
            <a:r>
              <a:rPr lang="en-GB" sz="1600" dirty="0"/>
              <a:t>, also </a:t>
            </a:r>
            <a:r>
              <a:rPr lang="en-GB" sz="1600" dirty="0" err="1"/>
              <a:t>mit</a:t>
            </a:r>
            <a:r>
              <a:rPr lang="en-GB" sz="1600" dirty="0"/>
              <a:t> der </a:t>
            </a:r>
            <a:r>
              <a:rPr lang="en-GB" sz="1600" dirty="0" err="1"/>
              <a:t>Ziffernfolge</a:t>
            </a:r>
            <a:r>
              <a:rPr lang="en-GB" sz="1600" dirty="0"/>
              <a:t> </a:t>
            </a:r>
            <a:r>
              <a:rPr lang="en-GB" sz="1600" b="1" dirty="0">
                <a:latin typeface="Consolas" panose="020B0609020204030204" pitchFamily="49" charset="0"/>
              </a:rPr>
              <a:t>00 </a:t>
            </a:r>
            <a:r>
              <a:rPr lang="en-GB" sz="1600" dirty="0" err="1"/>
              <a:t>enden</a:t>
            </a:r>
            <a:r>
              <a:rPr lang="en-GB" sz="16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... alle </a:t>
            </a:r>
            <a:r>
              <a:rPr lang="en-GB" sz="1600" dirty="0" err="1"/>
              <a:t>Webadressen</a:t>
            </a:r>
            <a:r>
              <a:rPr lang="en-GB" sz="1600" dirty="0"/>
              <a:t>, die </a:t>
            </a:r>
            <a:r>
              <a:rPr lang="en-GB" sz="1600" dirty="0" err="1"/>
              <a:t>irgendwo</a:t>
            </a:r>
            <a:r>
              <a:rPr lang="en-GB" sz="1600" dirty="0"/>
              <a:t> die </a:t>
            </a:r>
            <a:r>
              <a:rPr lang="en-GB" sz="1600" dirty="0" err="1"/>
              <a:t>Buchstabenfolge</a:t>
            </a:r>
            <a:r>
              <a:rPr lang="en-GB" sz="1600" dirty="0"/>
              <a:t> “</a:t>
            </a:r>
            <a:r>
              <a:rPr lang="en-GB" sz="1600" b="1" dirty="0">
                <a:latin typeface="Consolas" panose="020B0609020204030204" pitchFamily="49" charset="0"/>
              </a:rPr>
              <a:t>pfui</a:t>
            </a:r>
            <a:r>
              <a:rPr lang="en-GB" sz="1600" dirty="0"/>
              <a:t>” </a:t>
            </a:r>
            <a:r>
              <a:rPr lang="en-GB" sz="1600" dirty="0" err="1"/>
              <a:t>ethalten</a:t>
            </a:r>
            <a:r>
              <a:rPr lang="en-GB" sz="1600" dirty="0"/>
              <a:t>.</a:t>
            </a:r>
            <a:endParaRPr lang="en-DE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8D390-FF99-FCEE-7BC3-BCBAC36A91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BEBE7EA-6A93-F912-086B-B3E04531EAFC}"/>
              </a:ext>
            </a:extLst>
          </p:cNvPr>
          <p:cNvSpPr/>
          <p:nvPr/>
        </p:nvSpPr>
        <p:spPr>
          <a:xfrm>
            <a:off x="2169459" y="2520741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EE7E11C-7D87-87B4-9A90-7B24DC05F25F}"/>
              </a:ext>
            </a:extLst>
          </p:cNvPr>
          <p:cNvSpPr/>
          <p:nvPr/>
        </p:nvSpPr>
        <p:spPr>
          <a:xfrm>
            <a:off x="3441268" y="2520741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  <a:endParaRPr lang="en-DE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DC24ADB-8A11-037A-3A94-336510C84359}"/>
              </a:ext>
            </a:extLst>
          </p:cNvPr>
          <p:cNvCxnSpPr>
            <a:cxnSpLocks/>
            <a:endCxn id="4" idx="2"/>
          </p:cNvCxnSpPr>
          <p:nvPr/>
        </p:nvCxnSpPr>
        <p:spPr>
          <a:xfrm>
            <a:off x="1755290" y="2880741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AB1B21-5637-05AE-F045-FEAFD284CFAF}"/>
              </a:ext>
            </a:extLst>
          </p:cNvPr>
          <p:cNvCxnSpPr>
            <a:cxnSpLocks/>
          </p:cNvCxnSpPr>
          <p:nvPr/>
        </p:nvCxnSpPr>
        <p:spPr>
          <a:xfrm>
            <a:off x="2889459" y="2880741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15AC808-6293-74DD-F2E3-F2F3F9C92B1A}"/>
                  </a:ext>
                </a:extLst>
              </p:cNvPr>
              <p:cNvSpPr txBox="1"/>
              <p:nvPr/>
            </p:nvSpPr>
            <p:spPr>
              <a:xfrm>
                <a:off x="2917822" y="2648566"/>
                <a:ext cx="4542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15AC808-6293-74DD-F2E3-F2F3F9C92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822" y="2648566"/>
                <a:ext cx="454292" cy="215444"/>
              </a:xfrm>
              <a:prstGeom prst="rect">
                <a:avLst/>
              </a:prstGeom>
              <a:blipFill>
                <a:blip r:embed="rId2"/>
                <a:stretch>
                  <a:fillRect l="-5405" t="-25000" r="-29730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row: Circular 20">
            <a:extLst>
              <a:ext uri="{FF2B5EF4-FFF2-40B4-BE49-F238E27FC236}">
                <a16:creationId xmlns:a16="http://schemas.microsoft.com/office/drawing/2014/main" id="{CE75A6AB-7B03-317B-5868-9A20AA9D3F90}"/>
              </a:ext>
            </a:extLst>
          </p:cNvPr>
          <p:cNvSpPr/>
          <p:nvPr/>
        </p:nvSpPr>
        <p:spPr>
          <a:xfrm rot="5227727">
            <a:off x="3884702" y="2464415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F3D2FD-64C3-0434-C3FF-2956E42D241C}"/>
                  </a:ext>
                </a:extLst>
              </p:cNvPr>
              <p:cNvSpPr txBox="1"/>
              <p:nvPr/>
            </p:nvSpPr>
            <p:spPr>
              <a:xfrm>
                <a:off x="4546642" y="2746290"/>
                <a:ext cx="934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0−9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F3D2FD-64C3-0434-C3FF-2956E42D2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642" y="2746290"/>
                <a:ext cx="934295" cy="215444"/>
              </a:xfrm>
              <a:prstGeom prst="rect">
                <a:avLst/>
              </a:prstGeom>
              <a:blipFill>
                <a:blip r:embed="rId3"/>
                <a:stretch>
                  <a:fillRect l="-2614" t="-28571" r="-13725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3EA42B45-E98E-0A71-CCD1-C99B1E197BF3}"/>
              </a:ext>
            </a:extLst>
          </p:cNvPr>
          <p:cNvSpPr/>
          <p:nvPr/>
        </p:nvSpPr>
        <p:spPr>
          <a:xfrm>
            <a:off x="2169459" y="3847313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F69C89C-0C8B-ED88-AE88-5E8DB27A52BB}"/>
              </a:ext>
            </a:extLst>
          </p:cNvPr>
          <p:cNvSpPr/>
          <p:nvPr/>
        </p:nvSpPr>
        <p:spPr>
          <a:xfrm>
            <a:off x="3441268" y="3847313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  <a:endParaRPr lang="en-DE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AFF36D0-3680-A5AA-2F10-A16DB4FEBD8B}"/>
              </a:ext>
            </a:extLst>
          </p:cNvPr>
          <p:cNvCxnSpPr>
            <a:cxnSpLocks/>
            <a:endCxn id="23" idx="2"/>
          </p:cNvCxnSpPr>
          <p:nvPr/>
        </p:nvCxnSpPr>
        <p:spPr>
          <a:xfrm>
            <a:off x="1755290" y="4207313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1C4D641-EE4C-5905-EA46-24800D8FBCA0}"/>
              </a:ext>
            </a:extLst>
          </p:cNvPr>
          <p:cNvCxnSpPr>
            <a:cxnSpLocks/>
          </p:cNvCxnSpPr>
          <p:nvPr/>
        </p:nvCxnSpPr>
        <p:spPr>
          <a:xfrm>
            <a:off x="2889459" y="4207313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7FF7F21-2084-4673-67AF-180D75AF6115}"/>
                  </a:ext>
                </a:extLst>
              </p:cNvPr>
              <p:cNvSpPr txBox="1"/>
              <p:nvPr/>
            </p:nvSpPr>
            <p:spPr>
              <a:xfrm>
                <a:off x="3016435" y="3975138"/>
                <a:ext cx="2452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7FF7F21-2084-4673-67AF-180D75AF61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435" y="3975138"/>
                <a:ext cx="245260" cy="215444"/>
              </a:xfrm>
              <a:prstGeom prst="rect">
                <a:avLst/>
              </a:prstGeom>
              <a:blipFill>
                <a:blip r:embed="rId4"/>
                <a:stretch>
                  <a:fillRect l="-15000" t="-25714" r="-55000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row: Circular 27">
            <a:extLst>
              <a:ext uri="{FF2B5EF4-FFF2-40B4-BE49-F238E27FC236}">
                <a16:creationId xmlns:a16="http://schemas.microsoft.com/office/drawing/2014/main" id="{D18C8196-9FDD-C4A9-DC4E-227D5C7CD97A}"/>
              </a:ext>
            </a:extLst>
          </p:cNvPr>
          <p:cNvSpPr/>
          <p:nvPr/>
        </p:nvSpPr>
        <p:spPr>
          <a:xfrm rot="10800000">
            <a:off x="2295016" y="4100790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5D86CF5-4EF9-5DE5-8F9D-FC722CB4730E}"/>
                  </a:ext>
                </a:extLst>
              </p:cNvPr>
              <p:cNvSpPr txBox="1"/>
              <p:nvPr/>
            </p:nvSpPr>
            <p:spPr>
              <a:xfrm>
                <a:off x="2410932" y="4806191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5D86CF5-4EF9-5DE5-8F9D-FC722CB473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932" y="4806191"/>
                <a:ext cx="282129" cy="215444"/>
              </a:xfrm>
              <a:prstGeom prst="rect">
                <a:avLst/>
              </a:prstGeom>
              <a:blipFill>
                <a:blip r:embed="rId5"/>
                <a:stretch>
                  <a:fillRect l="-12766" t="-25000" r="-44681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>
            <a:extLst>
              <a:ext uri="{FF2B5EF4-FFF2-40B4-BE49-F238E27FC236}">
                <a16:creationId xmlns:a16="http://schemas.microsoft.com/office/drawing/2014/main" id="{158C64E3-40B1-94BD-FEDE-BB169F34DF54}"/>
              </a:ext>
            </a:extLst>
          </p:cNvPr>
          <p:cNvSpPr/>
          <p:nvPr/>
        </p:nvSpPr>
        <p:spPr>
          <a:xfrm>
            <a:off x="2152710" y="5562491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</a:t>
            </a:r>
            <a:endParaRPr lang="en-DE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27BC222-88E7-C8B0-EE0E-9F0318D97ACA}"/>
              </a:ext>
            </a:extLst>
          </p:cNvPr>
          <p:cNvSpPr/>
          <p:nvPr/>
        </p:nvSpPr>
        <p:spPr>
          <a:xfrm>
            <a:off x="5979457" y="5571456"/>
            <a:ext cx="720000" cy="720000"/>
          </a:xfrm>
          <a:prstGeom prst="ellipse">
            <a:avLst/>
          </a:prstGeom>
          <a:noFill/>
          <a:ln w="41275" cap="flat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C</a:t>
            </a:r>
            <a:endParaRPr lang="en-DE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281BE57-A06B-D109-02FC-448CD7C505BC}"/>
              </a:ext>
            </a:extLst>
          </p:cNvPr>
          <p:cNvCxnSpPr>
            <a:cxnSpLocks/>
            <a:endCxn id="30" idx="2"/>
          </p:cNvCxnSpPr>
          <p:nvPr/>
        </p:nvCxnSpPr>
        <p:spPr>
          <a:xfrm>
            <a:off x="1738541" y="5922491"/>
            <a:ext cx="41416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A4FC8E3-78F9-9705-259A-F7F1E8A36B85}"/>
              </a:ext>
            </a:extLst>
          </p:cNvPr>
          <p:cNvCxnSpPr>
            <a:cxnSpLocks/>
          </p:cNvCxnSpPr>
          <p:nvPr/>
        </p:nvCxnSpPr>
        <p:spPr>
          <a:xfrm>
            <a:off x="2872710" y="5922491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BD68A82-A215-121D-C90D-E28A6D85B265}"/>
                  </a:ext>
                </a:extLst>
              </p:cNvPr>
              <p:cNvSpPr txBox="1"/>
              <p:nvPr/>
            </p:nvSpPr>
            <p:spPr>
              <a:xfrm>
                <a:off x="2919003" y="5690316"/>
                <a:ext cx="4877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𝑤𝑤𝑤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BD68A82-A215-121D-C90D-E28A6D85B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003" y="5690316"/>
                <a:ext cx="487761" cy="215444"/>
              </a:xfrm>
              <a:prstGeom prst="rect">
                <a:avLst/>
              </a:prstGeom>
              <a:blipFill>
                <a:blip r:embed="rId6"/>
                <a:stretch>
                  <a:fillRect l="-5000" t="-25000" r="-27500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row: Circular 34">
            <a:extLst>
              <a:ext uri="{FF2B5EF4-FFF2-40B4-BE49-F238E27FC236}">
                <a16:creationId xmlns:a16="http://schemas.microsoft.com/office/drawing/2014/main" id="{097AB849-0982-C069-701B-1BADB2CB262A}"/>
              </a:ext>
            </a:extLst>
          </p:cNvPr>
          <p:cNvSpPr/>
          <p:nvPr/>
        </p:nvSpPr>
        <p:spPr>
          <a:xfrm rot="10800000">
            <a:off x="3515399" y="5851828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5624AC4-29E6-26EC-2DD0-268F94D1D8C5}"/>
                  </a:ext>
                </a:extLst>
              </p:cNvPr>
              <p:cNvSpPr txBox="1"/>
              <p:nvPr/>
            </p:nvSpPr>
            <p:spPr>
              <a:xfrm>
                <a:off x="3550630" y="6557229"/>
                <a:ext cx="4542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5624AC4-29E6-26EC-2DD0-268F94D1D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630" y="6557229"/>
                <a:ext cx="454292" cy="215444"/>
              </a:xfrm>
              <a:prstGeom prst="rect">
                <a:avLst/>
              </a:prstGeom>
              <a:blipFill>
                <a:blip r:embed="rId7"/>
                <a:stretch>
                  <a:fillRect l="-4000" t="-28571" r="-28000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>
            <a:extLst>
              <a:ext uri="{FF2B5EF4-FFF2-40B4-BE49-F238E27FC236}">
                <a16:creationId xmlns:a16="http://schemas.microsoft.com/office/drawing/2014/main" id="{89055AF7-E1E2-BB3E-7460-124EADADA42D}"/>
              </a:ext>
            </a:extLst>
          </p:cNvPr>
          <p:cNvSpPr/>
          <p:nvPr/>
        </p:nvSpPr>
        <p:spPr>
          <a:xfrm>
            <a:off x="3425699" y="5571457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  <a:endParaRPr lang="en-DE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E8B049C-583D-C4CA-9AD2-768563961B64}"/>
              </a:ext>
            </a:extLst>
          </p:cNvPr>
          <p:cNvCxnSpPr>
            <a:cxnSpLocks/>
          </p:cNvCxnSpPr>
          <p:nvPr/>
        </p:nvCxnSpPr>
        <p:spPr>
          <a:xfrm>
            <a:off x="4145699" y="5931457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386DA94-28CA-8AF6-4480-5ED8174F2820}"/>
                  </a:ext>
                </a:extLst>
              </p:cNvPr>
              <p:cNvSpPr txBox="1"/>
              <p:nvPr/>
            </p:nvSpPr>
            <p:spPr>
              <a:xfrm>
                <a:off x="4209921" y="5699282"/>
                <a:ext cx="4096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𝑝𝑓𝑢𝑖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386DA94-28CA-8AF6-4480-5ED8174F2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921" y="5699282"/>
                <a:ext cx="409664" cy="215444"/>
              </a:xfrm>
              <a:prstGeom prst="rect">
                <a:avLst/>
              </a:prstGeom>
              <a:blipFill>
                <a:blip r:embed="rId8"/>
                <a:stretch>
                  <a:fillRect l="-14925" t="-25714" r="-32836" b="-51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391F2719-87E0-11BF-8D80-564EE1200FC7}"/>
              </a:ext>
            </a:extLst>
          </p:cNvPr>
          <p:cNvSpPr/>
          <p:nvPr/>
        </p:nvSpPr>
        <p:spPr>
          <a:xfrm>
            <a:off x="4698688" y="5580423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  <a:endParaRPr lang="en-DE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D2F338A-D7BD-6FAA-306E-7CB2222C9689}"/>
              </a:ext>
            </a:extLst>
          </p:cNvPr>
          <p:cNvCxnSpPr>
            <a:cxnSpLocks/>
          </p:cNvCxnSpPr>
          <p:nvPr/>
        </p:nvCxnSpPr>
        <p:spPr>
          <a:xfrm>
            <a:off x="5418688" y="5940423"/>
            <a:ext cx="53506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B21DE12-AED8-C030-32EB-2A6108111C16}"/>
                  </a:ext>
                </a:extLst>
              </p:cNvPr>
              <p:cNvSpPr txBox="1"/>
              <p:nvPr/>
            </p:nvSpPr>
            <p:spPr>
              <a:xfrm>
                <a:off x="5545664" y="5708248"/>
                <a:ext cx="3112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𝑑𝑒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B21DE12-AED8-C030-32EB-2A6108111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664" y="5708248"/>
                <a:ext cx="311239" cy="215444"/>
              </a:xfrm>
              <a:prstGeom prst="rect">
                <a:avLst/>
              </a:prstGeom>
              <a:blipFill>
                <a:blip r:embed="rId9"/>
                <a:stretch>
                  <a:fillRect t="-25000" r="-43137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row: Circular 42">
            <a:extLst>
              <a:ext uri="{FF2B5EF4-FFF2-40B4-BE49-F238E27FC236}">
                <a16:creationId xmlns:a16="http://schemas.microsoft.com/office/drawing/2014/main" id="{C0DDAF6F-89C7-7E60-78C6-59D2A568991F}"/>
              </a:ext>
            </a:extLst>
          </p:cNvPr>
          <p:cNvSpPr/>
          <p:nvPr/>
        </p:nvSpPr>
        <p:spPr>
          <a:xfrm rot="10800000">
            <a:off x="4805708" y="5874963"/>
            <a:ext cx="519633" cy="779195"/>
          </a:xfrm>
          <a:prstGeom prst="circularArrow">
            <a:avLst>
              <a:gd name="adj1" fmla="val 2524"/>
              <a:gd name="adj2" fmla="val 1142319"/>
              <a:gd name="adj3" fmla="val 20335219"/>
              <a:gd name="adj4" fmla="val 10800000"/>
              <a:gd name="adj5" fmla="val 1011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1E73D63-367C-6790-4FF5-BBE9BEEBAC54}"/>
                  </a:ext>
                </a:extLst>
              </p:cNvPr>
              <p:cNvSpPr txBox="1"/>
              <p:nvPr/>
            </p:nvSpPr>
            <p:spPr>
              <a:xfrm>
                <a:off x="4840939" y="6580364"/>
                <a:ext cx="4542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DE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1E73D63-367C-6790-4FF5-BBE9BEEBA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39" y="6580364"/>
                <a:ext cx="454292" cy="215444"/>
              </a:xfrm>
              <a:prstGeom prst="rect">
                <a:avLst/>
              </a:prstGeom>
              <a:blipFill>
                <a:blip r:embed="rId10"/>
                <a:stretch>
                  <a:fillRect l="-4000" t="-25000" r="-28000" b="-472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4513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0E04FC-9AF8-5FCB-5038-05D0A96A7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Beschreibe</a:t>
            </a:r>
            <a:r>
              <a:rPr lang="en-GB" dirty="0"/>
              <a:t>, was vom folgenden </a:t>
            </a:r>
            <a:r>
              <a:rPr lang="en-GB" dirty="0" err="1"/>
              <a:t>Akzeptor</a:t>
            </a:r>
            <a:r>
              <a:rPr lang="en-GB" dirty="0"/>
              <a:t> </a:t>
            </a:r>
            <a:r>
              <a:rPr lang="en-GB" dirty="0" err="1"/>
              <a:t>akzeptiert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2CCD4-BFB9-44F1-1CD6-2348D66705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797D19-2A15-CD0D-2FA3-066502BFF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244" y="2821596"/>
            <a:ext cx="4475511" cy="202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77166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2A4A01-7193-3661-B178-71A2743A99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Der Automat </a:t>
            </a:r>
            <a:r>
              <a:rPr lang="en-GB" dirty="0" err="1"/>
              <a:t>akzeptiert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beliebig</a:t>
            </a:r>
            <a:r>
              <a:rPr lang="en-GB" dirty="0"/>
              <a:t> viele </a:t>
            </a:r>
            <a:r>
              <a:rPr lang="en-GB" b="1" dirty="0">
                <a:latin typeface="Consolas" panose="020B0609020204030204" pitchFamily="49" charset="0"/>
              </a:rPr>
              <a:t>0</a:t>
            </a:r>
            <a:r>
              <a:rPr lang="en-GB" dirty="0"/>
              <a:t>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Dualzahlen</a:t>
            </a:r>
            <a:r>
              <a:rPr lang="en-GB" dirty="0"/>
              <a:t> der Form </a:t>
            </a:r>
            <a:r>
              <a:rPr lang="en-GB" b="1" dirty="0">
                <a:latin typeface="Consolas" panose="020B0609020204030204" pitchFamily="49" charset="0"/>
              </a:rPr>
              <a:t>0...010...010...0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Dualzahlen</a:t>
            </a:r>
            <a:r>
              <a:rPr lang="en-GB" dirty="0"/>
              <a:t> der Form </a:t>
            </a:r>
            <a:r>
              <a:rPr lang="en-GB" b="1" dirty="0">
                <a:latin typeface="Consolas" panose="020B0609020204030204" pitchFamily="49" charset="0"/>
              </a:rPr>
              <a:t>0...010...0110...010...0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usw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Also </a:t>
            </a:r>
            <a:r>
              <a:rPr lang="en-GB" dirty="0" err="1"/>
              <a:t>insgesamt</a:t>
            </a:r>
            <a:r>
              <a:rPr lang="en-GB" dirty="0"/>
              <a:t> </a:t>
            </a:r>
            <a:r>
              <a:rPr lang="en-GB" dirty="0" err="1"/>
              <a:t>akzeptiert</a:t>
            </a:r>
            <a:r>
              <a:rPr lang="en-GB" dirty="0"/>
              <a:t> er </a:t>
            </a:r>
            <a:r>
              <a:rPr lang="en-GB" dirty="0" err="1"/>
              <a:t>beliebig</a:t>
            </a:r>
            <a:r>
              <a:rPr lang="en-GB" dirty="0"/>
              <a:t> viele </a:t>
            </a:r>
            <a:r>
              <a:rPr lang="en-GB" b="1" dirty="0">
                <a:latin typeface="Consolas" panose="020B0609020204030204" pitchFamily="49" charset="0"/>
              </a:rPr>
              <a:t>0</a:t>
            </a:r>
            <a:r>
              <a:rPr lang="en-GB" dirty="0"/>
              <a:t>en </a:t>
            </a:r>
            <a:r>
              <a:rPr lang="en-GB" dirty="0" err="1"/>
              <a:t>mit</a:t>
            </a:r>
            <a:r>
              <a:rPr lang="en-GB" dirty="0"/>
              <a:t> einer </a:t>
            </a:r>
            <a:r>
              <a:rPr lang="en-GB" dirty="0" err="1"/>
              <a:t>geraden</a:t>
            </a:r>
            <a:r>
              <a:rPr lang="en-GB" dirty="0"/>
              <a:t> </a:t>
            </a:r>
            <a:r>
              <a:rPr lang="en-GB" dirty="0" err="1"/>
              <a:t>Anzahl</a:t>
            </a:r>
            <a:r>
              <a:rPr lang="en-GB" dirty="0"/>
              <a:t> an </a:t>
            </a:r>
            <a:r>
              <a:rPr lang="en-GB" b="1" dirty="0">
                <a:latin typeface="Consolas" panose="020B0609020204030204" pitchFamily="49" charset="0"/>
              </a:rPr>
              <a:t>1</a:t>
            </a:r>
            <a:r>
              <a:rPr lang="en-GB" dirty="0"/>
              <a:t>en </a:t>
            </a:r>
            <a:r>
              <a:rPr lang="en-GB" dirty="0" err="1"/>
              <a:t>dazwischen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1F0B5-2AF5-F05B-82F0-9A472D5157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C2946D-B1D8-7609-1999-186357586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317" y="262467"/>
            <a:ext cx="4177553" cy="189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0808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Endliche</a:t>
            </a:r>
            <a:r>
              <a:rPr lang="en-GB" sz="7200" dirty="0"/>
              <a:t> </a:t>
            </a:r>
            <a:r>
              <a:rPr lang="en-GB" sz="7200" dirty="0" err="1"/>
              <a:t>Automaten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r>
              <a:rPr lang="en-GB" sz="2000" dirty="0" err="1">
                <a:solidFill>
                  <a:schemeClr val="bg1"/>
                </a:solidFill>
              </a:rPr>
              <a:t>Entwirf</a:t>
            </a:r>
            <a:r>
              <a:rPr lang="en-GB" sz="2000" dirty="0">
                <a:solidFill>
                  <a:schemeClr val="bg1"/>
                </a:solidFill>
              </a:rPr>
              <a:t> einen </a:t>
            </a:r>
            <a:r>
              <a:rPr lang="en-GB" sz="2000" dirty="0" err="1">
                <a:solidFill>
                  <a:schemeClr val="bg1"/>
                </a:solidFill>
              </a:rPr>
              <a:t>Geldspielautomaten</a:t>
            </a:r>
            <a:r>
              <a:rPr lang="en-GB" sz="2000" dirty="0">
                <a:solidFill>
                  <a:schemeClr val="bg1"/>
                </a:solidFill>
              </a:rPr>
              <a:t>, der nach </a:t>
            </a:r>
            <a:r>
              <a:rPr lang="en-GB" sz="2000" dirty="0" err="1">
                <a:solidFill>
                  <a:schemeClr val="bg1"/>
                </a:solidFill>
              </a:rPr>
              <a:t>Einwurf</a:t>
            </a:r>
            <a:r>
              <a:rPr lang="en-GB" sz="2000" dirty="0">
                <a:solidFill>
                  <a:schemeClr val="bg1"/>
                </a:solidFill>
              </a:rPr>
              <a:t> eines 1 € - </a:t>
            </a:r>
            <a:r>
              <a:rPr lang="en-GB" sz="2000" dirty="0" err="1">
                <a:solidFill>
                  <a:schemeClr val="bg1"/>
                </a:solidFill>
              </a:rPr>
              <a:t>Stücks</a:t>
            </a:r>
            <a:r>
              <a:rPr lang="en-GB" sz="2000" dirty="0">
                <a:solidFill>
                  <a:schemeClr val="bg1"/>
                </a:solidFill>
              </a:rPr>
              <a:t> und </a:t>
            </a:r>
            <a:r>
              <a:rPr lang="en-GB" sz="2000" dirty="0" err="1">
                <a:solidFill>
                  <a:schemeClr val="bg1"/>
                </a:solidFill>
              </a:rPr>
              <a:t>Drücken</a:t>
            </a:r>
            <a:r>
              <a:rPr lang="en-GB" sz="2000" dirty="0">
                <a:solidFill>
                  <a:schemeClr val="bg1"/>
                </a:solidFill>
              </a:rPr>
              <a:t> eines </a:t>
            </a:r>
            <a:r>
              <a:rPr lang="en-GB" sz="2000" dirty="0" err="1">
                <a:solidFill>
                  <a:schemeClr val="bg1"/>
                </a:solidFill>
              </a:rPr>
              <a:t>Hebels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gestartet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wird</a:t>
            </a:r>
            <a:r>
              <a:rPr lang="en-GB" sz="2000" dirty="0">
                <a:solidFill>
                  <a:schemeClr val="bg1"/>
                </a:solidFill>
              </a:rPr>
              <a:t>. Er hat </a:t>
            </a:r>
            <a:r>
              <a:rPr lang="en-GB" sz="2000" dirty="0" err="1">
                <a:solidFill>
                  <a:schemeClr val="bg1"/>
                </a:solidFill>
              </a:rPr>
              <a:t>zwei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Walzen</a:t>
            </a:r>
            <a:r>
              <a:rPr lang="en-GB" sz="2000" dirty="0">
                <a:solidFill>
                  <a:schemeClr val="bg1"/>
                </a:solidFill>
              </a:rPr>
              <a:t>, die </a:t>
            </a:r>
            <a:r>
              <a:rPr lang="en-GB" sz="2000" dirty="0" err="1">
                <a:solidFill>
                  <a:schemeClr val="bg1"/>
                </a:solidFill>
              </a:rPr>
              <a:t>jeweils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als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Eingabe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betrachtet</a:t>
            </a:r>
            <a:r>
              <a:rPr lang="en-GB" sz="2000" dirty="0">
                <a:solidFill>
                  <a:schemeClr val="bg1"/>
                </a:solidFill>
              </a:rPr>
              <a:t> werden </a:t>
            </a:r>
            <a:r>
              <a:rPr lang="en-GB" sz="2000" dirty="0" err="1">
                <a:solidFill>
                  <a:schemeClr val="bg1"/>
                </a:solidFill>
              </a:rPr>
              <a:t>sollen</a:t>
            </a:r>
            <a:r>
              <a:rPr lang="en-GB" sz="2000" dirty="0">
                <a:solidFill>
                  <a:schemeClr val="bg1"/>
                </a:solidFill>
              </a:rPr>
              <a:t>. Die </a:t>
            </a:r>
            <a:r>
              <a:rPr lang="en-GB" sz="2000" dirty="0" err="1">
                <a:solidFill>
                  <a:schemeClr val="bg1"/>
                </a:solidFill>
              </a:rPr>
              <a:t>Walzen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zeigen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Apfel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Zitrone</a:t>
            </a:r>
            <a:r>
              <a:rPr lang="en-GB" sz="2000" dirty="0">
                <a:solidFill>
                  <a:schemeClr val="bg1"/>
                </a:solidFill>
              </a:rPr>
              <a:t> und </a:t>
            </a:r>
            <a:r>
              <a:rPr lang="en-GB" sz="2000" dirty="0" err="1">
                <a:solidFill>
                  <a:schemeClr val="bg1"/>
                </a:solidFill>
              </a:rPr>
              <a:t>Traube</a:t>
            </a:r>
            <a:r>
              <a:rPr lang="en-GB" sz="2000" dirty="0">
                <a:solidFill>
                  <a:schemeClr val="bg1"/>
                </a:solidFill>
              </a:rPr>
              <a:t>. Bei </a:t>
            </a:r>
            <a:r>
              <a:rPr lang="en-GB" sz="2000" dirty="0" err="1">
                <a:solidFill>
                  <a:schemeClr val="bg1"/>
                </a:solidFill>
              </a:rPr>
              <a:t>zwei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Äpfeln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oder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Zitronen</a:t>
            </a:r>
            <a:r>
              <a:rPr lang="en-GB" sz="2000" dirty="0">
                <a:solidFill>
                  <a:schemeClr val="bg1"/>
                </a:solidFill>
              </a:rPr>
              <a:t> werden 2 €, </a:t>
            </a:r>
            <a:r>
              <a:rPr lang="en-GB" sz="2000" dirty="0" err="1">
                <a:solidFill>
                  <a:schemeClr val="bg1"/>
                </a:solidFill>
              </a:rPr>
              <a:t>bei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zwei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Trauben</a:t>
            </a:r>
            <a:r>
              <a:rPr lang="en-GB" sz="2000" dirty="0">
                <a:solidFill>
                  <a:schemeClr val="bg1"/>
                </a:solidFill>
              </a:rPr>
              <a:t> 3 € </a:t>
            </a:r>
            <a:r>
              <a:rPr lang="en-GB" sz="2000" dirty="0" err="1">
                <a:solidFill>
                  <a:schemeClr val="bg1"/>
                </a:solidFill>
              </a:rPr>
              <a:t>ausgezahlt</a:t>
            </a:r>
            <a:r>
              <a:rPr lang="en-GB" sz="2000" dirty="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667BAAD-6B10-82CF-B0E9-6EC873B726BA}"/>
              </a:ext>
            </a:extLst>
          </p:cNvPr>
          <p:cNvGrpSpPr/>
          <p:nvPr/>
        </p:nvGrpSpPr>
        <p:grpSpPr>
          <a:xfrm>
            <a:off x="4481746" y="3533775"/>
            <a:ext cx="3314467" cy="2293284"/>
            <a:chOff x="4481746" y="3533775"/>
            <a:chExt cx="3314467" cy="2293284"/>
          </a:xfrm>
        </p:grpSpPr>
        <p:pic>
          <p:nvPicPr>
            <p:cNvPr id="1028" name="Picture 4" descr="Golden Slot Machine with Fruit Symbols. Casino Flat Illustration Stock  Vector - Illustration of handle, apple: 174359524">
              <a:extLst>
                <a:ext uri="{FF2B5EF4-FFF2-40B4-BE49-F238E27FC236}">
                  <a16:creationId xmlns:a16="http://schemas.microsoft.com/office/drawing/2014/main" id="{3D2D13A4-55E8-EE04-94A5-5C90C7C53A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81" t="27858" r="60223" b="33426"/>
            <a:stretch/>
          </p:blipFill>
          <p:spPr bwMode="auto">
            <a:xfrm>
              <a:off x="4481746" y="3783106"/>
              <a:ext cx="1614253" cy="20439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4" descr="Golden Slot Machine with Fruit Symbols. Casino Flat Illustration Stock  Vector - Illustration of handle, apple: 174359524">
              <a:extLst>
                <a:ext uri="{FF2B5EF4-FFF2-40B4-BE49-F238E27FC236}">
                  <a16:creationId xmlns:a16="http://schemas.microsoft.com/office/drawing/2014/main" id="{662E8CAB-133D-A888-175C-28F59C2331D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74" t="23136" r="8810" b="35007"/>
            <a:stretch/>
          </p:blipFill>
          <p:spPr bwMode="auto">
            <a:xfrm>
              <a:off x="6096000" y="3533775"/>
              <a:ext cx="1700213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B34E30F-B571-C4CD-CAFA-51E7A58E2FF2}"/>
                </a:ext>
              </a:extLst>
            </p:cNvPr>
            <p:cNvSpPr/>
            <p:nvPr/>
          </p:nvSpPr>
          <p:spPr>
            <a:xfrm>
              <a:off x="5024438" y="5372100"/>
              <a:ext cx="116681" cy="126207"/>
            </a:xfrm>
            <a:prstGeom prst="ellipse">
              <a:avLst/>
            </a:prstGeom>
            <a:solidFill>
              <a:srgbClr val="FFAE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508E02-35BD-DEA3-C48D-9004630393DF}"/>
                </a:ext>
              </a:extLst>
            </p:cNvPr>
            <p:cNvSpPr/>
            <p:nvPr/>
          </p:nvSpPr>
          <p:spPr>
            <a:xfrm>
              <a:off x="7074695" y="5307806"/>
              <a:ext cx="208264" cy="130969"/>
            </a:xfrm>
            <a:prstGeom prst="ellipse">
              <a:avLst/>
            </a:prstGeom>
            <a:solidFill>
              <a:srgbClr val="FFAE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77322B5-0AF0-C660-8C46-3206EC1A8BF4}"/>
                </a:ext>
              </a:extLst>
            </p:cNvPr>
            <p:cNvSpPr/>
            <p:nvPr/>
          </p:nvSpPr>
          <p:spPr>
            <a:xfrm>
              <a:off x="7050881" y="5372100"/>
              <a:ext cx="104775" cy="95250"/>
            </a:xfrm>
            <a:prstGeom prst="ellipse">
              <a:avLst/>
            </a:prstGeom>
            <a:solidFill>
              <a:srgbClr val="FFAE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FCBA84-176E-9E39-13E6-6E581B272C25}"/>
                </a:ext>
              </a:extLst>
            </p:cNvPr>
            <p:cNvSpPr/>
            <p:nvPr/>
          </p:nvSpPr>
          <p:spPr>
            <a:xfrm>
              <a:off x="7074695" y="5183981"/>
              <a:ext cx="80961" cy="171450"/>
            </a:xfrm>
            <a:prstGeom prst="ellipse">
              <a:avLst/>
            </a:prstGeom>
            <a:solidFill>
              <a:srgbClr val="FFAE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20FC60C-6C05-A563-7314-A1B454D8DD76}"/>
                </a:ext>
              </a:extLst>
            </p:cNvPr>
            <p:cNvSpPr/>
            <p:nvPr/>
          </p:nvSpPr>
          <p:spPr>
            <a:xfrm>
              <a:off x="7074695" y="4179094"/>
              <a:ext cx="300036" cy="209550"/>
            </a:xfrm>
            <a:prstGeom prst="ellipse">
              <a:avLst/>
            </a:prstGeom>
            <a:solidFill>
              <a:srgbClr val="FFAE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434C00-3745-F671-08C1-3B275E3E8904}"/>
                </a:ext>
              </a:extLst>
            </p:cNvPr>
            <p:cNvSpPr/>
            <p:nvPr/>
          </p:nvSpPr>
          <p:spPr>
            <a:xfrm>
              <a:off x="7067552" y="4319587"/>
              <a:ext cx="80961" cy="236934"/>
            </a:xfrm>
            <a:prstGeom prst="ellipse">
              <a:avLst/>
            </a:prstGeom>
            <a:solidFill>
              <a:srgbClr val="FFAE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4ED3B7-C99B-28F3-9987-F451B4730EE7}"/>
                </a:ext>
              </a:extLst>
            </p:cNvPr>
            <p:cNvSpPr/>
            <p:nvPr/>
          </p:nvSpPr>
          <p:spPr>
            <a:xfrm>
              <a:off x="6150769" y="5183981"/>
              <a:ext cx="225029" cy="130969"/>
            </a:xfrm>
            <a:prstGeom prst="ellipse">
              <a:avLst/>
            </a:prstGeom>
            <a:solidFill>
              <a:srgbClr val="DFD1D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744CE9C-8307-7805-29FF-0017B513ED79}"/>
                </a:ext>
              </a:extLst>
            </p:cNvPr>
            <p:cNvSpPr/>
            <p:nvPr/>
          </p:nvSpPr>
          <p:spPr>
            <a:xfrm>
              <a:off x="5243513" y="5183981"/>
              <a:ext cx="208359" cy="130969"/>
            </a:xfrm>
            <a:prstGeom prst="ellipse">
              <a:avLst/>
            </a:prstGeom>
            <a:solidFill>
              <a:srgbClr val="DFD1D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4C3719B-C682-F861-0233-C93516B3655A}"/>
                </a:ext>
              </a:extLst>
            </p:cNvPr>
            <p:cNvSpPr/>
            <p:nvPr/>
          </p:nvSpPr>
          <p:spPr>
            <a:xfrm>
              <a:off x="5239942" y="4307085"/>
              <a:ext cx="58340" cy="130969"/>
            </a:xfrm>
            <a:prstGeom prst="ellipse">
              <a:avLst/>
            </a:prstGeom>
            <a:solidFill>
              <a:srgbClr val="DFD1D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9E68915-87EA-9A72-E6DF-7E71C2C61DFC}"/>
                </a:ext>
              </a:extLst>
            </p:cNvPr>
            <p:cNvSpPr/>
            <p:nvPr/>
          </p:nvSpPr>
          <p:spPr>
            <a:xfrm>
              <a:off x="6150769" y="4257677"/>
              <a:ext cx="225028" cy="152398"/>
            </a:xfrm>
            <a:prstGeom prst="ellipse">
              <a:avLst/>
            </a:prstGeom>
            <a:solidFill>
              <a:srgbClr val="DFD1D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E01D2D7-C1EF-9254-9A25-AA6EF842BE6A}"/>
                </a:ext>
              </a:extLst>
            </p:cNvPr>
            <p:cNvSpPr/>
            <p:nvPr/>
          </p:nvSpPr>
          <p:spPr>
            <a:xfrm>
              <a:off x="5123021" y="4286250"/>
              <a:ext cx="58340" cy="291106"/>
            </a:xfrm>
            <a:prstGeom prst="rect">
              <a:avLst/>
            </a:prstGeom>
            <a:solidFill>
              <a:srgbClr val="DA643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670EF60-7FD9-B3AA-7C08-61824BE4C8E6}"/>
                </a:ext>
              </a:extLst>
            </p:cNvPr>
            <p:cNvSpPr/>
            <p:nvPr/>
          </p:nvSpPr>
          <p:spPr>
            <a:xfrm>
              <a:off x="5182550" y="4286250"/>
              <a:ext cx="58340" cy="336350"/>
            </a:xfrm>
            <a:prstGeom prst="rect">
              <a:avLst/>
            </a:prstGeom>
            <a:solidFill>
              <a:srgbClr val="493B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E977296-E3D5-F0D4-7C86-A457D46B2D65}"/>
                </a:ext>
              </a:extLst>
            </p:cNvPr>
            <p:cNvSpPr/>
            <p:nvPr/>
          </p:nvSpPr>
          <p:spPr>
            <a:xfrm>
              <a:off x="6056468" y="4220468"/>
              <a:ext cx="79773" cy="1246881"/>
            </a:xfrm>
            <a:prstGeom prst="rect">
              <a:avLst/>
            </a:prstGeom>
            <a:solidFill>
              <a:srgbClr val="493B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922EBE6-285A-DEF2-80FB-326124D9A9B1}"/>
                </a:ext>
              </a:extLst>
            </p:cNvPr>
            <p:cNvSpPr/>
            <p:nvPr/>
          </p:nvSpPr>
          <p:spPr>
            <a:xfrm>
              <a:off x="6950154" y="4220468"/>
              <a:ext cx="45719" cy="425351"/>
            </a:xfrm>
            <a:prstGeom prst="rect">
              <a:avLst/>
            </a:prstGeom>
            <a:solidFill>
              <a:srgbClr val="493B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09CD29F-1910-3B2A-1E12-F5124DB97F84}"/>
                </a:ext>
              </a:extLst>
            </p:cNvPr>
            <p:cNvSpPr/>
            <p:nvPr/>
          </p:nvSpPr>
          <p:spPr>
            <a:xfrm>
              <a:off x="7005161" y="4286251"/>
              <a:ext cx="62391" cy="291106"/>
            </a:xfrm>
            <a:prstGeom prst="rect">
              <a:avLst/>
            </a:prstGeom>
            <a:solidFill>
              <a:srgbClr val="DC62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A00C78C-0218-C6EC-D299-6A37776743E2}"/>
                </a:ext>
              </a:extLst>
            </p:cNvPr>
            <p:cNvSpPr/>
            <p:nvPr/>
          </p:nvSpPr>
          <p:spPr>
            <a:xfrm>
              <a:off x="7005161" y="5051950"/>
              <a:ext cx="62391" cy="291106"/>
            </a:xfrm>
            <a:prstGeom prst="rect">
              <a:avLst/>
            </a:prstGeom>
            <a:solidFill>
              <a:srgbClr val="DC62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92D6B14-2F1A-D8D5-6134-D50D0EA8BCC6}"/>
                </a:ext>
              </a:extLst>
            </p:cNvPr>
            <p:cNvSpPr/>
            <p:nvPr/>
          </p:nvSpPr>
          <p:spPr>
            <a:xfrm rot="20793563">
              <a:off x="5128679" y="5346725"/>
              <a:ext cx="62391" cy="65758"/>
            </a:xfrm>
            <a:prstGeom prst="rect">
              <a:avLst/>
            </a:prstGeom>
            <a:solidFill>
              <a:srgbClr val="DC62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91DA676-3E3F-73F4-14AF-F0C898476FB2}"/>
                </a:ext>
              </a:extLst>
            </p:cNvPr>
            <p:cNvSpPr/>
            <p:nvPr/>
          </p:nvSpPr>
          <p:spPr>
            <a:xfrm>
              <a:off x="5182550" y="5051950"/>
              <a:ext cx="58340" cy="263000"/>
            </a:xfrm>
            <a:prstGeom prst="rect">
              <a:avLst/>
            </a:prstGeom>
            <a:solidFill>
              <a:srgbClr val="493B4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Endliche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Automaten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1B8023-2CA0-67FD-D1BC-C81AC6DD0C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233" y="2006082"/>
            <a:ext cx="9731828" cy="4582899"/>
          </a:xfrm>
        </p:spPr>
        <p:txBody>
          <a:bodyPr anchor="t"/>
          <a:lstStyle/>
          <a:p>
            <a:pPr algn="l"/>
            <a:r>
              <a:rPr lang="de-DE" sz="1600" b="0" i="0" u="none" strike="noStrike" baseline="0" dirty="0">
                <a:latin typeface="+mn-lt"/>
              </a:rPr>
              <a:t>Ein einfacher Getränkeautomat bietet nur ein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+mn-lt"/>
              </a:rPr>
              <a:t>Getränk</a:t>
            </a:r>
            <a:r>
              <a:rPr lang="de-DE" sz="1600" b="0" i="0" u="none" strike="noStrike" baseline="0" dirty="0">
                <a:latin typeface="+mn-lt"/>
              </a:rPr>
              <a:t> an. </a:t>
            </a:r>
          </a:p>
          <a:p>
            <a:pPr algn="l"/>
            <a:r>
              <a:rPr lang="de-DE" sz="1600" b="0" i="0" u="none" strike="noStrike" baseline="0" dirty="0">
                <a:latin typeface="+mn-lt"/>
              </a:rPr>
              <a:t>Wenn man einen Euro eingeworfen hat, kann mit der Getränketaste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+mn-lt"/>
              </a:rPr>
              <a:t>G</a:t>
            </a:r>
            <a:r>
              <a:rPr lang="de-DE" sz="1600" b="0" i="0" u="none" strike="noStrike" baseline="0" dirty="0">
                <a:latin typeface="+mn-lt"/>
              </a:rPr>
              <a:t> das Getränk ausgegeben werden. </a:t>
            </a:r>
          </a:p>
          <a:p>
            <a:pPr algn="l"/>
            <a:r>
              <a:rPr lang="de-DE" sz="1600" b="0" i="0" u="none" strike="noStrike" baseline="0" dirty="0">
                <a:latin typeface="+mn-lt"/>
              </a:rPr>
              <a:t>Drückt man nach dem Einwurf von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+mn-lt"/>
              </a:rPr>
              <a:t>1 Euro </a:t>
            </a:r>
            <a:r>
              <a:rPr lang="de-DE" sz="1600" b="0" i="0" u="none" strike="noStrike" baseline="0" dirty="0">
                <a:latin typeface="+mn-lt"/>
              </a:rPr>
              <a:t>die Rückgabetaste </a:t>
            </a:r>
            <a:r>
              <a:rPr lang="de-DE" sz="1600" b="1" i="0" u="none" strike="noStrike" baseline="0" dirty="0">
                <a:solidFill>
                  <a:srgbClr val="FFC000"/>
                </a:solidFill>
                <a:latin typeface="+mn-lt"/>
              </a:rPr>
              <a:t>R</a:t>
            </a:r>
            <a:r>
              <a:rPr lang="de-DE" sz="1600" b="0" i="0" u="none" strike="noStrike" baseline="0" dirty="0">
                <a:latin typeface="+mn-lt"/>
              </a:rPr>
              <a:t>, wird das Geld wieder ausgegeben. </a:t>
            </a:r>
          </a:p>
          <a:p>
            <a:pPr algn="l"/>
            <a:r>
              <a:rPr lang="de-DE" sz="1600" dirty="0">
                <a:latin typeface="+mn-lt"/>
              </a:rPr>
              <a:t>Wirft man nach dem Einwurf von 1 Euro einen weiteren Euro ein, wird dieser wieder ausgegeben und der Automat behält den ersten Euro.</a:t>
            </a:r>
            <a:endParaRPr lang="de-DE" sz="1600" b="0" i="0" u="none" strike="noStrike" baseline="0" dirty="0">
              <a:latin typeface="+mn-lt"/>
            </a:endParaRPr>
          </a:p>
          <a:p>
            <a:pPr algn="l"/>
            <a:r>
              <a:rPr lang="de-DE" sz="1600" b="0" i="0" u="none" strike="noStrike" baseline="0" dirty="0">
                <a:latin typeface="+mn-lt"/>
              </a:rPr>
              <a:t>Ist kein Geld eingeworfen, dann haben G und R keine Wirkung.</a:t>
            </a:r>
            <a:endParaRPr lang="en-DE" sz="4400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64350-BA55-E4BA-57EB-63E4134B0B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Endliche</a:t>
            </a:r>
            <a:r>
              <a:rPr lang="en-GB" dirty="0"/>
              <a:t> </a:t>
            </a:r>
            <a:r>
              <a:rPr lang="en-GB" dirty="0" err="1"/>
              <a:t>Automaten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1591AA-DB38-3516-2DC6-CA7D6CEB90FE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Beispiel</a:t>
            </a:r>
            <a:r>
              <a:rPr lang="en-GB" b="1" i="1" dirty="0">
                <a:solidFill>
                  <a:schemeClr val="bg1"/>
                </a:solidFill>
              </a:rPr>
              <a:t> </a:t>
            </a:r>
            <a:r>
              <a:rPr lang="en-GB" b="1" i="1" u="sng" dirty="0" err="1">
                <a:solidFill>
                  <a:schemeClr val="bg1"/>
                </a:solidFill>
              </a:rPr>
              <a:t>mit</a:t>
            </a:r>
            <a:r>
              <a:rPr lang="en-GB" b="1" i="1" dirty="0">
                <a:solidFill>
                  <a:schemeClr val="bg1"/>
                </a:solidFill>
              </a:rPr>
              <a:t> </a:t>
            </a:r>
            <a:r>
              <a:rPr lang="en-GB" b="1" i="1" dirty="0" err="1">
                <a:solidFill>
                  <a:schemeClr val="bg1"/>
                </a:solidFill>
              </a:rPr>
              <a:t>Ausgabe</a:t>
            </a:r>
            <a:r>
              <a:rPr lang="en-GB" b="1" i="1" dirty="0">
                <a:solidFill>
                  <a:schemeClr val="bg1"/>
                </a:solidFill>
              </a:rPr>
              <a:t>: </a:t>
            </a:r>
            <a:r>
              <a:rPr lang="en-GB" b="1" i="1" dirty="0" err="1">
                <a:solidFill>
                  <a:schemeClr val="bg1"/>
                </a:solidFill>
              </a:rPr>
              <a:t>Getränkeautomat</a:t>
            </a:r>
            <a:endParaRPr lang="en-DE" b="1" i="1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D69E2-FE03-7E36-BE88-A8CF420C2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535885" y="2496278"/>
            <a:ext cx="2198914" cy="3802288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EEE9C8E9-2DE8-3BBF-FB03-27A9E10BBDAC}"/>
              </a:ext>
            </a:extLst>
          </p:cNvPr>
          <p:cNvGrpSpPr/>
          <p:nvPr/>
        </p:nvGrpSpPr>
        <p:grpSpPr>
          <a:xfrm>
            <a:off x="2637919" y="4564122"/>
            <a:ext cx="5146455" cy="2024859"/>
            <a:chOff x="3426007" y="4564122"/>
            <a:chExt cx="5146455" cy="2024859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B205ECE-5127-0823-B2D0-00A79436D8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8411" t="44050" r="44468" b="45585"/>
            <a:stretch/>
          </p:blipFill>
          <p:spPr>
            <a:xfrm>
              <a:off x="7401061" y="5756210"/>
              <a:ext cx="611272" cy="22393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2C42DDE-E6D3-4F9D-C9E9-B1CD7FBF6B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8411" t="44050" r="46242" b="45585"/>
            <a:stretch/>
          </p:blipFill>
          <p:spPr>
            <a:xfrm>
              <a:off x="8024540" y="5756210"/>
              <a:ext cx="547922" cy="223935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BB7388B-F7FE-0D41-1915-27002F883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7400" t="18244" r="76806" b="54543"/>
            <a:stretch/>
          </p:blipFill>
          <p:spPr>
            <a:xfrm rot="5179515">
              <a:off x="6800408" y="5582796"/>
              <a:ext cx="563881" cy="587911"/>
            </a:xfrm>
            <a:prstGeom prst="rect">
              <a:avLst/>
            </a:prstGeom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41DFC0C-5834-9959-27A7-08FB914E6244}"/>
                </a:ext>
              </a:extLst>
            </p:cNvPr>
            <p:cNvSpPr/>
            <p:nvPr/>
          </p:nvSpPr>
          <p:spPr>
            <a:xfrm rot="5179515">
              <a:off x="6734499" y="5470919"/>
              <a:ext cx="426243" cy="79430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D918627-1773-4D6D-4F8F-581AF66957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6276" r="4673"/>
            <a:stretch/>
          </p:blipFill>
          <p:spPr>
            <a:xfrm>
              <a:off x="3426007" y="4564122"/>
              <a:ext cx="3403418" cy="2024859"/>
            </a:xfrm>
            <a:prstGeom prst="rect">
              <a:avLst/>
            </a:prstGeom>
          </p:spPr>
        </p:pic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5B793AB-E265-9341-A04D-0E54D5B4C3DD}"/>
                </a:ext>
              </a:extLst>
            </p:cNvPr>
            <p:cNvSpPr/>
            <p:nvPr/>
          </p:nvSpPr>
          <p:spPr>
            <a:xfrm rot="16255468">
              <a:off x="6798335" y="5995410"/>
              <a:ext cx="134542" cy="17596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6422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F560D-86ED-A052-24BE-A9FAA9D152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Endliche</a:t>
            </a:r>
            <a:r>
              <a:rPr lang="en-GB" dirty="0"/>
              <a:t> </a:t>
            </a:r>
            <a:r>
              <a:rPr lang="en-GB" dirty="0" err="1"/>
              <a:t>Automaten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C8556D-30FF-675B-15AF-C3DD52EB7C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01"/>
          <a:stretch/>
        </p:blipFill>
        <p:spPr>
          <a:xfrm>
            <a:off x="716117" y="3429000"/>
            <a:ext cx="5028208" cy="19214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9ECDC5B-C51D-453E-BE2E-36DA69378003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Darstellungen</a:t>
            </a:r>
            <a:r>
              <a:rPr lang="en-GB" b="1" i="1" dirty="0">
                <a:solidFill>
                  <a:schemeClr val="bg1"/>
                </a:solidFill>
              </a:rPr>
              <a:t> (</a:t>
            </a:r>
            <a:r>
              <a:rPr lang="en-GB" b="1" i="1" dirty="0" err="1">
                <a:solidFill>
                  <a:schemeClr val="bg1"/>
                </a:solidFill>
              </a:rPr>
              <a:t>Beispiel</a:t>
            </a:r>
            <a:r>
              <a:rPr lang="en-GB" b="1" i="1" dirty="0">
                <a:solidFill>
                  <a:schemeClr val="bg1"/>
                </a:solidFill>
              </a:rPr>
              <a:t> </a:t>
            </a:r>
            <a:r>
              <a:rPr lang="en-GB" b="1" i="1" u="sng" dirty="0">
                <a:solidFill>
                  <a:schemeClr val="bg1"/>
                </a:solidFill>
              </a:rPr>
              <a:t>ohne</a:t>
            </a:r>
            <a:r>
              <a:rPr lang="en-GB" b="1" i="1" dirty="0">
                <a:solidFill>
                  <a:schemeClr val="bg1"/>
                </a:solidFill>
              </a:rPr>
              <a:t> </a:t>
            </a:r>
            <a:r>
              <a:rPr lang="en-GB" b="1" i="1" dirty="0" err="1">
                <a:solidFill>
                  <a:schemeClr val="bg1"/>
                </a:solidFill>
              </a:rPr>
              <a:t>Ausgabe</a:t>
            </a:r>
            <a:r>
              <a:rPr lang="en-GB" b="1" i="1" dirty="0">
                <a:solidFill>
                  <a:schemeClr val="bg1"/>
                </a:solidFill>
              </a:rPr>
              <a:t>)</a:t>
            </a:r>
            <a:endParaRPr lang="en-DE" b="1" i="1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5065D0-350C-9016-10CD-8AE6FDD77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312" y="3335337"/>
            <a:ext cx="3032173" cy="21310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DA523D-47E6-99DF-7B62-057F1C3C7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5147" y="3335337"/>
            <a:ext cx="2470198" cy="12139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2FB9B10-3FAE-0623-D428-3A9155CA6A57}"/>
              </a:ext>
            </a:extLst>
          </p:cNvPr>
          <p:cNvSpPr txBox="1"/>
          <p:nvPr/>
        </p:nvSpPr>
        <p:spPr>
          <a:xfrm>
            <a:off x="1466850" y="2364284"/>
            <a:ext cx="391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solidFill>
                  <a:srgbClr val="FFC000"/>
                </a:solidFill>
              </a:rPr>
              <a:t>Zustandsübergangsdiagramm</a:t>
            </a:r>
            <a:endParaRPr lang="en-DE" b="1" dirty="0">
              <a:solidFill>
                <a:srgbClr val="FFC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505864-1C91-08DD-9855-A1C9DF10A014}"/>
              </a:ext>
            </a:extLst>
          </p:cNvPr>
          <p:cNvSpPr txBox="1"/>
          <p:nvPr/>
        </p:nvSpPr>
        <p:spPr>
          <a:xfrm>
            <a:off x="6813526" y="2367498"/>
            <a:ext cx="37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solidFill>
                  <a:srgbClr val="FFC000"/>
                </a:solidFill>
              </a:rPr>
              <a:t>Zustandsübergangstabelle</a:t>
            </a:r>
            <a:endParaRPr lang="en-DE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877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C1EC9A6-DC4D-FF0E-8F4B-E9D1D0CAE36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695325" y="1778856"/>
                <a:ext cx="11358562" cy="4810125"/>
              </a:xfrm>
            </p:spPr>
            <p:txBody>
              <a:bodyPr/>
              <a:lstStyle/>
              <a:p>
                <a:pPr algn="l"/>
                <a:r>
                  <a:rPr lang="de-DE" sz="1800" b="0" i="0" u="none" strike="noStrike" baseline="0" dirty="0">
                    <a:latin typeface="+mn-lt"/>
                  </a:rPr>
                  <a:t>Ein endlicher Automat </a:t>
                </a:r>
                <a:r>
                  <a:rPr lang="de-DE" sz="1800" b="0" i="0" u="sng" strike="noStrike" baseline="0" dirty="0">
                    <a:latin typeface="+mn-lt"/>
                  </a:rPr>
                  <a:t>ohne</a:t>
                </a:r>
                <a:r>
                  <a:rPr lang="de-DE" sz="1800" b="0" i="0" u="none" strike="noStrike" baseline="0" dirty="0">
                    <a:latin typeface="+mn-lt"/>
                  </a:rPr>
                  <a:t> Ausgabe (</a:t>
                </a:r>
                <a:r>
                  <a:rPr lang="de-DE" sz="1800" b="1" i="0" u="none" strike="noStrike" baseline="0" dirty="0">
                    <a:latin typeface="+mn-lt"/>
                  </a:rPr>
                  <a:t>Akzeptor</a:t>
                </a:r>
                <a:r>
                  <a:rPr lang="de-DE" sz="1800" b="0" i="0" u="none" strike="noStrike" baseline="0" dirty="0">
                    <a:latin typeface="+mn-lt"/>
                  </a:rPr>
                  <a:t>) wird durch ein 5-Tupel </a:t>
                </a: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1800" b="1" i="1" u="none" strike="noStrike" baseline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0" u="none" strike="noStrike" baseline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u="none" strike="noStrike" baseline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800" b="1" i="0" u="none" strike="noStrike" baseline="0" dirty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spezifiziert.</a:t>
                </a:r>
              </a:p>
              <a:p>
                <a:pPr algn="l"/>
                <a:endParaRPr lang="de-DE" sz="1800" b="0" i="0" u="none" strike="noStrike" baseline="0" dirty="0">
                  <a:latin typeface="+mn-lt"/>
                </a:endParaRP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die endliche und nichtleere Menge der </a:t>
                </a:r>
                <a:r>
                  <a:rPr lang="de-DE" sz="1800" b="0" i="0" u="none" strike="noStrike" baseline="0" dirty="0">
                    <a:solidFill>
                      <a:srgbClr val="FFC000"/>
                    </a:solidFill>
                    <a:latin typeface="+mn-lt"/>
                  </a:rPr>
                  <a:t>Zustände</a:t>
                </a:r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0" u="none" strike="noStrike" baseline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das </a:t>
                </a:r>
                <a:r>
                  <a:rPr lang="de-DE" sz="1800" b="0" i="0" u="none" strike="noStrike" baseline="0" dirty="0">
                    <a:solidFill>
                      <a:srgbClr val="00B0F0"/>
                    </a:solidFill>
                    <a:latin typeface="+mn-lt"/>
                  </a:rPr>
                  <a:t>Eingabealphabet</a:t>
                </a:r>
                <a:r>
                  <a:rPr lang="de-DE" sz="1800" b="0" i="0" u="none" strike="noStrike" baseline="0" dirty="0">
                    <a:latin typeface="+mn-lt"/>
                  </a:rPr>
                  <a:t>, d.h. eine endliche, nichtleere Menge von Symbolen.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1" u="none" strike="noStrike" baseline="0" dirty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der </a:t>
                </a:r>
                <a:r>
                  <a:rPr lang="de-DE" sz="1800" b="0" i="0" u="none" strike="noStrike" baseline="0" dirty="0">
                    <a:solidFill>
                      <a:srgbClr val="00B050"/>
                    </a:solidFill>
                    <a:latin typeface="+mn-lt"/>
                  </a:rPr>
                  <a:t>Anfangszustand</a:t>
                </a:r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</m:oMath>
                </a14:m>
                <a:r>
                  <a:rPr lang="de-DE" sz="1800" b="0" i="1" u="none" strike="noStrike" baseline="0" dirty="0"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die Menge der </a:t>
                </a:r>
                <a:r>
                  <a:rPr lang="de-DE" sz="1800" b="0" i="0" u="none" strike="noStrike" baseline="0" dirty="0">
                    <a:solidFill>
                      <a:srgbClr val="7030A0"/>
                    </a:solidFill>
                    <a:latin typeface="+mn-lt"/>
                  </a:rPr>
                  <a:t>Endzustände</a:t>
                </a:r>
                <a:r>
                  <a:rPr lang="de-DE" sz="1800" b="0" i="0" u="none" strike="noStrike" baseline="0" dirty="0">
                    <a:latin typeface="+mn-lt"/>
                  </a:rPr>
                  <a:t> mit</a:t>
                </a:r>
                <a:r>
                  <a:rPr lang="de-DE" sz="1800" b="0" i="0" u="none" strike="noStrike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u="none" strike="noStrike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u="none" strike="noStrike" smtClean="0"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u="none" strike="noStrike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GB" sz="1800" b="1" i="1" u="none" strike="noStrike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1" u="none" strike="noStrike" baseline="0" dirty="0">
                    <a:latin typeface="+mn-lt"/>
                  </a:rPr>
                  <a:t>. </a:t>
                </a:r>
                <a:endParaRPr lang="de-DE" sz="1800" b="0" i="0" u="none" strike="noStrike" baseline="0" dirty="0">
                  <a:latin typeface="+mn-lt"/>
                </a:endParaRP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800" b="1" i="0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1" u="none" strike="noStrike" baseline="0" dirty="0"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die </a:t>
                </a:r>
                <a:r>
                  <a:rPr lang="de-DE" sz="1800" b="0" i="0" u="none" strike="noStrike" baseline="0" dirty="0">
                    <a:solidFill>
                      <a:srgbClr val="C00000"/>
                    </a:solidFill>
                    <a:latin typeface="+mn-lt"/>
                  </a:rPr>
                  <a:t>Zustandsübergangsfunktion</a:t>
                </a:r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algn="l"/>
                <a:endParaRPr lang="de-DE" sz="1800" b="0" i="0" u="none" strike="noStrike" baseline="0" dirty="0">
                  <a:latin typeface="+mn-lt"/>
                </a:endParaRPr>
              </a:p>
              <a:p>
                <a:pPr algn="l"/>
                <a:r>
                  <a:rPr lang="de-DE" sz="1800" b="0" i="0" u="none" strike="noStrike" baseline="0" dirty="0">
                    <a:latin typeface="+mn-lt"/>
                  </a:rPr>
                  <a:t>Ein Wort, das den Automaten vom Start- in einen Endzustand überführt, gilt als </a:t>
                </a:r>
                <a:r>
                  <a:rPr lang="de-DE" sz="1800" b="1" i="0" u="none" strike="noStrike" baseline="0" dirty="0">
                    <a:latin typeface="+mn-lt"/>
                  </a:rPr>
                  <a:t>akzeptiert </a:t>
                </a:r>
                <a:endParaRPr lang="en-DE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C1EC9A6-DC4D-FF0E-8F4B-E9D1D0CAE3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695325" y="1778856"/>
                <a:ext cx="11358562" cy="4810125"/>
              </a:xfrm>
              <a:blipFill>
                <a:blip r:embed="rId2"/>
                <a:stretch>
                  <a:fillRect l="-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20751-EE41-B8A8-4DC5-C3F9A63206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Endliche</a:t>
            </a:r>
            <a:r>
              <a:rPr lang="en-GB" dirty="0"/>
              <a:t> </a:t>
            </a:r>
            <a:r>
              <a:rPr lang="en-GB" dirty="0" err="1"/>
              <a:t>Automaten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F7D71C-80B1-2DAF-4636-0A8E852E3207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bg1"/>
                </a:solidFill>
              </a:rPr>
              <a:t>Definition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063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C1EC9A6-DC4D-FF0E-8F4B-E9D1D0CAE36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695325" y="1778856"/>
                <a:ext cx="11358562" cy="4810125"/>
              </a:xfrm>
            </p:spPr>
            <p:txBody>
              <a:bodyPr/>
              <a:lstStyle/>
              <a:p>
                <a:pPr algn="l"/>
                <a:r>
                  <a:rPr lang="de-DE" sz="1800" b="0" i="0" u="none" strike="noStrike" baseline="0" dirty="0">
                    <a:latin typeface="+mn-lt"/>
                  </a:rPr>
                  <a:t>Ein endlicher Automat </a:t>
                </a:r>
                <a:r>
                  <a:rPr lang="de-DE" sz="1800" b="0" i="0" u="sng" strike="noStrike" baseline="0" dirty="0">
                    <a:latin typeface="+mn-lt"/>
                  </a:rPr>
                  <a:t>mit</a:t>
                </a:r>
                <a:r>
                  <a:rPr lang="de-DE" sz="1800" b="0" i="0" u="none" strike="noStrike" baseline="0" dirty="0">
                    <a:latin typeface="+mn-lt"/>
                  </a:rPr>
                  <a:t> Ausgabe (</a:t>
                </a:r>
                <a:r>
                  <a:rPr lang="de-DE" sz="1800" b="1" i="0" u="none" strike="noStrike" baseline="0" dirty="0">
                    <a:latin typeface="+mn-lt"/>
                  </a:rPr>
                  <a:t>Transduktor</a:t>
                </a:r>
                <a:r>
                  <a:rPr lang="de-DE" sz="1800" b="0" i="0" u="none" strike="noStrike" baseline="0" dirty="0">
                    <a:latin typeface="+mn-lt"/>
                  </a:rPr>
                  <a:t>) wird durch ein 7-Tupel </a:t>
                </a: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1800" b="1" i="1" u="none" strike="noStrike" baseline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0" u="none" strike="noStrike" baseline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u="none" strike="noStrike" baseline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u="none" strike="noStrike" baseline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800" b="1" i="1" u="none" strike="noStrike" baseline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𝝀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800" b="1" i="0" u="none" strike="noStrike" baseline="0" dirty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spezifiziert.</a:t>
                </a:r>
              </a:p>
              <a:p>
                <a:pPr algn="l"/>
                <a:endParaRPr lang="de-DE" sz="1800" b="0" i="0" u="none" strike="noStrike" baseline="0" dirty="0">
                  <a:latin typeface="+mn-lt"/>
                </a:endParaRP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die endliche und nichtleere Menge der </a:t>
                </a:r>
                <a:r>
                  <a:rPr lang="de-DE" sz="1800" b="0" i="0" u="none" strike="noStrike" baseline="0" dirty="0">
                    <a:solidFill>
                      <a:srgbClr val="FFC000"/>
                    </a:solidFill>
                    <a:latin typeface="+mn-lt"/>
                  </a:rPr>
                  <a:t>Zustände</a:t>
                </a:r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0" u="none" strike="noStrike" baseline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das </a:t>
                </a:r>
                <a:r>
                  <a:rPr lang="de-DE" sz="1800" b="0" i="0" u="none" strike="noStrike" baseline="0" dirty="0">
                    <a:solidFill>
                      <a:srgbClr val="00B0F0"/>
                    </a:solidFill>
                    <a:latin typeface="+mn-lt"/>
                  </a:rPr>
                  <a:t>Eingabealphabet</a:t>
                </a:r>
                <a:r>
                  <a:rPr lang="de-DE" sz="1800" b="0" i="0" u="none" strike="noStrike" baseline="0" dirty="0">
                    <a:latin typeface="+mn-lt"/>
                  </a:rPr>
                  <a:t>, d.h. eine endliche, nichtleere Menge von Symbolen.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die endliche und nichtleere Menge</a:t>
                </a:r>
                <a:r>
                  <a:rPr lang="de-DE" sz="1800" b="0" i="0" u="none" strike="noStrike" dirty="0">
                    <a:latin typeface="+mn-lt"/>
                  </a:rPr>
                  <a:t> der möglichen </a:t>
                </a:r>
                <a:r>
                  <a:rPr lang="de-DE" sz="1800" b="0" i="0" u="none" strike="noStrike" dirty="0">
                    <a:solidFill>
                      <a:schemeClr val="accent2">
                        <a:lumMod val="75000"/>
                      </a:schemeClr>
                    </a:solidFill>
                    <a:latin typeface="+mn-lt"/>
                  </a:rPr>
                  <a:t>Ausgaben</a:t>
                </a:r>
                <a:r>
                  <a:rPr lang="de-DE" sz="1800" b="0" i="0" u="none" strike="noStrike" dirty="0">
                    <a:latin typeface="+mn-lt"/>
                  </a:rPr>
                  <a:t>.</a:t>
                </a:r>
                <a:endParaRPr lang="de-DE" sz="1800" b="0" i="0" u="none" strike="noStrike" baseline="0" dirty="0">
                  <a:latin typeface="+mn-lt"/>
                </a:endParaRP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1" u="none" strike="noStrike" baseline="0" dirty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der </a:t>
                </a:r>
                <a:r>
                  <a:rPr lang="de-DE" sz="1800" b="0" i="0" u="none" strike="noStrike" baseline="0" dirty="0">
                    <a:solidFill>
                      <a:srgbClr val="00B050"/>
                    </a:solidFill>
                    <a:latin typeface="+mn-lt"/>
                  </a:rPr>
                  <a:t>Anfangszustand</a:t>
                </a:r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u="none" strike="noStrike" baseline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</m:oMath>
                </a14:m>
                <a:r>
                  <a:rPr lang="de-DE" sz="1800" b="0" i="1" u="none" strike="noStrike" baseline="0" dirty="0"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die Menge der </a:t>
                </a:r>
                <a:r>
                  <a:rPr lang="de-DE" sz="1800" b="0" i="0" u="none" strike="noStrike" baseline="0" dirty="0">
                    <a:solidFill>
                      <a:srgbClr val="7030A0"/>
                    </a:solidFill>
                    <a:latin typeface="+mn-lt"/>
                  </a:rPr>
                  <a:t>Endzustände</a:t>
                </a:r>
                <a:r>
                  <a:rPr lang="de-DE" sz="1800" b="0" i="0" u="none" strike="noStrike" baseline="0" dirty="0">
                    <a:latin typeface="+mn-lt"/>
                  </a:rPr>
                  <a:t> mit</a:t>
                </a:r>
                <a:r>
                  <a:rPr lang="de-DE" sz="1800" b="0" i="0" u="none" strike="noStrike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u="none" strike="noStrike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u="none" strike="noStrike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u="none" strike="noStrike" smtClean="0"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u="none" strike="noStrike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GB" sz="1800" b="1" i="1" u="none" strike="noStrike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1" u="none" strike="noStrike" baseline="0" dirty="0">
                    <a:latin typeface="+mn-lt"/>
                  </a:rPr>
                  <a:t>. </a:t>
                </a:r>
                <a:endParaRPr lang="de-DE" sz="1800" b="0" i="0" u="none" strike="noStrike" baseline="0" dirty="0">
                  <a:latin typeface="+mn-lt"/>
                </a:endParaRP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800" b="1" i="0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1800" b="1" i="1" u="none" strike="noStrike" baseline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de-DE" sz="1800" b="0" i="1" u="none" strike="noStrike" baseline="0" dirty="0">
                    <a:latin typeface="+mn-lt"/>
                  </a:rPr>
                  <a:t> </a:t>
                </a:r>
                <a:r>
                  <a:rPr lang="de-DE" sz="1800" b="0" i="0" u="none" strike="noStrike" baseline="0" dirty="0">
                    <a:latin typeface="+mn-lt"/>
                  </a:rPr>
                  <a:t>ist die </a:t>
                </a:r>
                <a:r>
                  <a:rPr lang="de-DE" sz="1800" b="0" i="0" u="none" strike="noStrike" baseline="0" dirty="0">
                    <a:solidFill>
                      <a:srgbClr val="C00000"/>
                    </a:solidFill>
                    <a:latin typeface="+mn-lt"/>
                  </a:rPr>
                  <a:t>Zustandsübergangsfunktion</a:t>
                </a:r>
                <a:r>
                  <a:rPr lang="de-DE" sz="1800" b="0" i="0" u="none" strike="noStrike" baseline="0" dirty="0">
                    <a:latin typeface="+mn-lt"/>
                  </a:rPr>
                  <a:t>. </a:t>
                </a:r>
              </a:p>
              <a:p>
                <a:pPr marL="285750" indent="-28575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u="none" strike="noStrike" baseline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ist die </a:t>
                </a:r>
                <a:r>
                  <a:rPr lang="de-DE" sz="1800" b="0" i="0" u="none" strike="noStrike" baseline="0" dirty="0">
                    <a:solidFill>
                      <a:srgbClr val="0070C0"/>
                    </a:solidFill>
                    <a:latin typeface="+mn-lt"/>
                  </a:rPr>
                  <a:t>Ausgabefunktion</a:t>
                </a:r>
                <a:r>
                  <a:rPr lang="de-DE" sz="1800" b="0" i="0" u="none" strike="noStrike" baseline="0" dirty="0">
                    <a:latin typeface="+mn-lt"/>
                  </a:rPr>
                  <a:t>, die jedem Zustand und Eingabezeichen eine Ausgabe zuordnet.</a:t>
                </a:r>
              </a:p>
              <a:p>
                <a:pPr algn="l"/>
                <a:endParaRPr lang="de-DE" sz="1800" b="0" i="0" u="none" strike="noStrike" baseline="0" dirty="0">
                  <a:latin typeface="+mn-lt"/>
                </a:endParaRPr>
              </a:p>
              <a:p>
                <a:pPr algn="l"/>
                <a:r>
                  <a:rPr lang="de-DE" sz="1800" b="0" i="0" u="none" strike="noStrike" baseline="0" dirty="0">
                    <a:latin typeface="+mn-lt"/>
                  </a:rPr>
                  <a:t>Ein Wort, das den Automaten vom Start- in einen Endzustand überführt, gilt als </a:t>
                </a:r>
                <a:r>
                  <a:rPr lang="de-DE" sz="1800" b="1" i="0" u="none" strike="noStrike" baseline="0" dirty="0">
                    <a:latin typeface="+mn-lt"/>
                  </a:rPr>
                  <a:t>akzeptiert </a:t>
                </a:r>
                <a:endParaRPr lang="en-DE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C1EC9A6-DC4D-FF0E-8F4B-E9D1D0CAE3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695325" y="1778856"/>
                <a:ext cx="11358562" cy="4810125"/>
              </a:xfrm>
              <a:blipFill>
                <a:blip r:embed="rId2"/>
                <a:stretch>
                  <a:fillRect l="-42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20751-EE41-B8A8-4DC5-C3F9A63206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Endliche</a:t>
            </a:r>
            <a:r>
              <a:rPr lang="en-GB" dirty="0"/>
              <a:t> </a:t>
            </a:r>
            <a:r>
              <a:rPr lang="en-GB" dirty="0" err="1"/>
              <a:t>Automaten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F7D71C-80B1-2DAF-4636-0A8E852E3207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chemeClr val="bg1"/>
                </a:solidFill>
              </a:rPr>
              <a:t>Definition</a:t>
            </a:r>
            <a:endParaRPr lang="en-DE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469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E65ADA-C927-8807-810A-3A4C04E45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Gegeben</a:t>
            </a:r>
            <a:r>
              <a:rPr lang="en-GB" dirty="0"/>
              <a:t> sei </a:t>
            </a:r>
            <a:r>
              <a:rPr lang="en-GB" dirty="0" err="1"/>
              <a:t>ein</a:t>
            </a:r>
            <a:r>
              <a:rPr lang="en-GB" dirty="0"/>
              <a:t> Automat </a:t>
            </a:r>
            <a:r>
              <a:rPr lang="en-GB" dirty="0" err="1"/>
              <a:t>mt</a:t>
            </a:r>
            <a:r>
              <a:rPr lang="en-GB" dirty="0"/>
              <a:t> </a:t>
            </a:r>
            <a:r>
              <a:rPr lang="en-GB" dirty="0" err="1"/>
              <a:t>folgendem</a:t>
            </a:r>
            <a:r>
              <a:rPr lang="en-GB" dirty="0"/>
              <a:t> </a:t>
            </a:r>
            <a:r>
              <a:rPr lang="en-GB" dirty="0" err="1"/>
              <a:t>Diagramm</a:t>
            </a:r>
            <a:r>
              <a:rPr lang="en-GB" dirty="0"/>
              <a:t>: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Gib an, welchem der </a:t>
            </a:r>
            <a:r>
              <a:rPr lang="en-GB" dirty="0" err="1"/>
              <a:t>Dualzahlen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Worte</a:t>
            </a:r>
            <a:r>
              <a:rPr lang="en-GB" dirty="0"/>
              <a:t> vom </a:t>
            </a:r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akzeptiert</a:t>
            </a:r>
            <a:r>
              <a:rPr lang="en-GB" dirty="0"/>
              <a:t> werden: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5C990-0898-7B74-2208-998930ABF5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29AC95-C87E-1397-745E-74EECE962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899" y="2287409"/>
            <a:ext cx="4876208" cy="1499174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0AD1C0-8B1E-7860-8F8C-98CBDC7DB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96156"/>
              </p:ext>
            </p:extLst>
          </p:nvPr>
        </p:nvGraphicFramePr>
        <p:xfrm>
          <a:off x="2032000" y="4915148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767082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6019916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4413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96146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1000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1100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49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1001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1101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1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81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310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18681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ABF5F9-3896-3A35-31E7-2F22335F31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B871B-7E48-0B6B-A526-259FCEA0EC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DEB894-B3C6-EF24-31B1-8DDCF9F9A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899" y="2287409"/>
            <a:ext cx="4876208" cy="149917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6FC6C2-1733-1399-1F8F-55BEAF792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64331"/>
              </p:ext>
            </p:extLst>
          </p:nvPr>
        </p:nvGraphicFramePr>
        <p:xfrm>
          <a:off x="2032000" y="449380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767082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6019916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4413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96146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1000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1100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49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1001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1101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1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1110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81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1111</a:t>
                      </a:r>
                      <a:endParaRPr lang="en-DE" b="1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310857"/>
                  </a:ext>
                </a:extLst>
              </a:tr>
            </a:tbl>
          </a:graphicData>
        </a:graphic>
      </p:graphicFrame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0219F454-287F-2B86-9DA4-2A6859A3C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90640" y="4493807"/>
            <a:ext cx="376518" cy="376518"/>
          </a:xfrm>
          <a:prstGeom prst="rect">
            <a:avLst/>
          </a:prstGeom>
        </p:spPr>
      </p:pic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0D56B281-1596-8F08-CED4-E91B27F43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90640" y="5577549"/>
            <a:ext cx="376518" cy="376518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A978311B-BB77-A176-9CC6-AFC521D199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33204" y="4858969"/>
            <a:ext cx="376518" cy="376518"/>
          </a:xfrm>
          <a:prstGeom prst="rect">
            <a:avLst/>
          </a:prstGeom>
        </p:spPr>
      </p:pic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4AEBB766-DF28-1025-86C5-FCAA2EB7A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33204" y="5211082"/>
            <a:ext cx="376518" cy="376518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2AF28273-9DBA-5D0F-27B5-6FE2DF0CB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0502" y="4834564"/>
            <a:ext cx="376518" cy="376518"/>
          </a:xfrm>
          <a:prstGeom prst="rect">
            <a:avLst/>
          </a:prstGeom>
        </p:spPr>
      </p:pic>
      <p:pic>
        <p:nvPicPr>
          <p:cNvPr id="13" name="Graphic 12" descr="Checkmark with solid fill">
            <a:extLst>
              <a:ext uri="{FF2B5EF4-FFF2-40B4-BE49-F238E27FC236}">
                <a16:creationId xmlns:a16="http://schemas.microsoft.com/office/drawing/2014/main" id="{D78D8583-86B4-ED91-EDA8-7027FDAA2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76083" y="4482451"/>
            <a:ext cx="376518" cy="376518"/>
          </a:xfrm>
          <a:prstGeom prst="rect">
            <a:avLst/>
          </a:prstGeom>
        </p:spPr>
      </p:pic>
      <p:pic>
        <p:nvPicPr>
          <p:cNvPr id="14" name="Graphic 13" descr="Checkmark with solid fill">
            <a:extLst>
              <a:ext uri="{FF2B5EF4-FFF2-40B4-BE49-F238E27FC236}">
                <a16:creationId xmlns:a16="http://schemas.microsoft.com/office/drawing/2014/main" id="{4EDD2182-166A-2978-6D85-8EC70B697D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76083" y="5577549"/>
            <a:ext cx="376518" cy="376518"/>
          </a:xfrm>
          <a:prstGeom prst="rect">
            <a:avLst/>
          </a:prstGeom>
        </p:spPr>
      </p:pic>
      <p:sp>
        <p:nvSpPr>
          <p:cNvPr id="15" name="Multiplication Sign 14">
            <a:extLst>
              <a:ext uri="{FF2B5EF4-FFF2-40B4-BE49-F238E27FC236}">
                <a16:creationId xmlns:a16="http://schemas.microsoft.com/office/drawing/2014/main" id="{7E4507AD-8D3C-A65D-3A62-D4D233598E0D}"/>
              </a:ext>
            </a:extLst>
          </p:cNvPr>
          <p:cNvSpPr/>
          <p:nvPr/>
        </p:nvSpPr>
        <p:spPr>
          <a:xfrm>
            <a:off x="3290640" y="4881681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0066CB6C-F141-50D5-AD3F-CB056AAB417F}"/>
              </a:ext>
            </a:extLst>
          </p:cNvPr>
          <p:cNvSpPr/>
          <p:nvPr/>
        </p:nvSpPr>
        <p:spPr>
          <a:xfrm>
            <a:off x="3290640" y="5258199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Multiplication Sign 16">
            <a:extLst>
              <a:ext uri="{FF2B5EF4-FFF2-40B4-BE49-F238E27FC236}">
                <a16:creationId xmlns:a16="http://schemas.microsoft.com/office/drawing/2014/main" id="{2E9E984B-70F9-2816-AE49-C5A2E903BC90}"/>
              </a:ext>
            </a:extLst>
          </p:cNvPr>
          <p:cNvSpPr/>
          <p:nvPr/>
        </p:nvSpPr>
        <p:spPr>
          <a:xfrm>
            <a:off x="5388974" y="5607173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DD9B9B24-FAEB-B37C-A60E-77E4B7172137}"/>
              </a:ext>
            </a:extLst>
          </p:cNvPr>
          <p:cNvSpPr/>
          <p:nvPr/>
        </p:nvSpPr>
        <p:spPr>
          <a:xfrm>
            <a:off x="5388974" y="4526932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Multiplication Sign 18">
            <a:extLst>
              <a:ext uri="{FF2B5EF4-FFF2-40B4-BE49-F238E27FC236}">
                <a16:creationId xmlns:a16="http://schemas.microsoft.com/office/drawing/2014/main" id="{DFF56EC7-AA15-CAAE-886F-7BDB3FFD4FF8}"/>
              </a:ext>
            </a:extLst>
          </p:cNvPr>
          <p:cNvSpPr/>
          <p:nvPr/>
        </p:nvSpPr>
        <p:spPr>
          <a:xfrm>
            <a:off x="7514795" y="4493807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Multiplication Sign 19">
            <a:extLst>
              <a:ext uri="{FF2B5EF4-FFF2-40B4-BE49-F238E27FC236}">
                <a16:creationId xmlns:a16="http://schemas.microsoft.com/office/drawing/2014/main" id="{8C2F384A-ED79-2C07-2306-45B923BC3A0C}"/>
              </a:ext>
            </a:extLst>
          </p:cNvPr>
          <p:cNvSpPr/>
          <p:nvPr/>
        </p:nvSpPr>
        <p:spPr>
          <a:xfrm>
            <a:off x="7504643" y="5201031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Multiplication Sign 20">
            <a:extLst>
              <a:ext uri="{FF2B5EF4-FFF2-40B4-BE49-F238E27FC236}">
                <a16:creationId xmlns:a16="http://schemas.microsoft.com/office/drawing/2014/main" id="{F1B1E3AC-17CA-4E08-6B20-433B0F225064}"/>
              </a:ext>
            </a:extLst>
          </p:cNvPr>
          <p:cNvSpPr/>
          <p:nvPr/>
        </p:nvSpPr>
        <p:spPr>
          <a:xfrm>
            <a:off x="7498050" y="5632641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06687CE5-8A72-969E-9758-A0AB4C1DDF43}"/>
              </a:ext>
            </a:extLst>
          </p:cNvPr>
          <p:cNvSpPr/>
          <p:nvPr/>
        </p:nvSpPr>
        <p:spPr>
          <a:xfrm>
            <a:off x="9569489" y="5256123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Multiplication Sign 22">
            <a:extLst>
              <a:ext uri="{FF2B5EF4-FFF2-40B4-BE49-F238E27FC236}">
                <a16:creationId xmlns:a16="http://schemas.microsoft.com/office/drawing/2014/main" id="{2D2AEA8F-843B-4684-0C09-0D8D6D963254}"/>
              </a:ext>
            </a:extLst>
          </p:cNvPr>
          <p:cNvSpPr/>
          <p:nvPr/>
        </p:nvSpPr>
        <p:spPr>
          <a:xfrm>
            <a:off x="9557510" y="4936872"/>
            <a:ext cx="376518" cy="3765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0425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673063-CCA2-30D3-4A89-F5F89A5F79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0" i="0" u="none" strike="noStrike" baseline="0" dirty="0">
                <a:latin typeface="+mn-lt"/>
              </a:rPr>
              <a:t>Bestimme einen Akzeptor für Dezimalzahlen in Computerschreibweise (Dezimalpunkt statt Dezimalkomma,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e</a:t>
            </a:r>
            <a:r>
              <a:rPr lang="de-DE" b="0" i="0" u="none" strike="noStrike" baseline="0" dirty="0">
                <a:latin typeface="+mn-lt"/>
              </a:rPr>
              <a:t> für Zehnerpotenzen) in mehreren Schritten: </a:t>
            </a:r>
          </a:p>
          <a:p>
            <a:pPr marL="342900" indent="-342900">
              <a:buFont typeface="+mj-lt"/>
              <a:buAutoNum type="alphaLcParenR"/>
            </a:pPr>
            <a:r>
              <a:rPr lang="de-DE" b="0" i="0" u="none" strike="noStrike" baseline="0" dirty="0">
                <a:latin typeface="+mn-lt"/>
              </a:rPr>
              <a:t>Natürliche Zahlen, z.B.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13456</a:t>
            </a:r>
            <a:r>
              <a:rPr lang="de-DE" b="0" i="0" u="none" strike="noStrike" baseline="0" dirty="0">
                <a:latin typeface="+mn-lt"/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de-DE" b="0" i="0" u="none" strike="noStrike" baseline="0" dirty="0">
                <a:latin typeface="+mn-lt"/>
              </a:rPr>
              <a:t>Ganze Zahlen mit und ohne Vorzeichen, z.B.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-3855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22555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+23</a:t>
            </a:r>
            <a:r>
              <a:rPr lang="de-DE" b="0" i="0" u="none" strike="noStrike" baseline="0" dirty="0">
                <a:latin typeface="+mn-lt"/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de-DE" b="0" i="0" u="none" strike="noStrike" baseline="0" dirty="0">
                <a:latin typeface="+mn-lt"/>
              </a:rPr>
              <a:t>Dezimalzahlen mit Dezimalpunkt, z.B.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0.345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-14.3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+13.456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355</a:t>
            </a:r>
            <a:r>
              <a:rPr lang="de-DE" b="0" i="0" u="none" strike="noStrike" baseline="0" dirty="0">
                <a:latin typeface="+mn-lt"/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de-DE" b="0" i="0" u="none" strike="noStrike" baseline="0" dirty="0">
                <a:latin typeface="+mn-lt"/>
              </a:rPr>
              <a:t>Dezimalzahlen in Exponentendarstellung, z.B.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-2.3e24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4.3e-5</a:t>
            </a:r>
            <a:r>
              <a:rPr lang="de-DE" b="0" i="0" u="none" strike="noStrike" baseline="0" dirty="0">
                <a:latin typeface="+mn-lt"/>
              </a:rPr>
              <a:t>, </a:t>
            </a:r>
            <a:r>
              <a:rPr lang="de-DE" b="1" i="0" u="none" strike="noStrike" baseline="0" dirty="0">
                <a:solidFill>
                  <a:srgbClr val="FFC000"/>
                </a:solidFill>
                <a:latin typeface="Consolas" panose="020B0609020204030204" pitchFamily="49" charset="0"/>
              </a:rPr>
              <a:t>3e17</a:t>
            </a:r>
            <a:r>
              <a:rPr lang="de-DE" b="0" i="0" u="none" strike="noStrike" baseline="0" dirty="0">
                <a:latin typeface="+mn-lt"/>
              </a:rPr>
              <a:t> </a:t>
            </a:r>
            <a:endParaRPr lang="en-DE" sz="3200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E1DD8-180B-A5D8-F1A4-A74669A20D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858892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846</Words>
  <Application>Microsoft Office PowerPoint</Application>
  <PresentationFormat>Widescreen</PresentationFormat>
  <Paragraphs>170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2024-09-03T17:29:15Z</dcterms:modified>
</cp:coreProperties>
</file>