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1"/>
  </p:notesMasterIdLst>
  <p:sldIdLst>
    <p:sldId id="292" r:id="rId2"/>
    <p:sldId id="294" r:id="rId3"/>
    <p:sldId id="306" r:id="rId4"/>
    <p:sldId id="307" r:id="rId5"/>
    <p:sldId id="309" r:id="rId6"/>
    <p:sldId id="308" r:id="rId7"/>
    <p:sldId id="310" r:id="rId8"/>
    <p:sldId id="304" r:id="rId9"/>
    <p:sldId id="305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EDEDE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A66D62-98C5-4299-9E12-CBE35358DC76}" v="658" dt="2024-09-03T11:22:34.0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1" autoAdjust="0"/>
    <p:restoredTop sz="96247" autoAdjust="0"/>
  </p:normalViewPr>
  <p:slideViewPr>
    <p:cSldViewPr snapToGrid="0">
      <p:cViewPr>
        <p:scale>
          <a:sx n="60" d="100"/>
          <a:sy n="60" d="100"/>
        </p:scale>
        <p:origin x="728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  <pc:spChg chg="mod">
          <ac:chgData name="Abels, Patrick" userId="ba666de4-0d21-43a6-8e66-51a18aae1b4a" providerId="ADAL" clId="{DF9EA154-5116-476D-8EB8-B39978C56247}" dt="2024-04-03T02:19:15.468" v="79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  <pc:spChg chg="mod">
          <ac:chgData name="Abels, Patrick" userId="ba666de4-0d21-43a6-8e66-51a18aae1b4a" providerId="ADAL" clId="{DF9EA154-5116-476D-8EB8-B39978C56247}" dt="2024-04-03T01:32:54.987" v="109" actId="403"/>
          <ac:spMkLst>
            <pc:docMk/>
            <pc:sldMk cId="2545230209" sldId="295"/>
            <ac:spMk id="2" creationId="{60CE8E6A-7B60-8196-915C-17E10EF70E57}"/>
          </ac:spMkLst>
        </pc:spChg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  <pc:spChg chg="mod">
          <ac:chgData name="Abels, Patrick" userId="ba666de4-0d21-43a6-8e66-51a18aae1b4a" providerId="ADAL" clId="{DF9EA154-5116-476D-8EB8-B39978C56247}" dt="2024-04-03T01:33:30.580" v="1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  <pc:spChg chg="mod">
          <ac:chgData name="Abels, Patrick" userId="ba666de4-0d21-43a6-8e66-51a18aae1b4a" providerId="ADAL" clId="{DF9EA154-5116-476D-8EB8-B39978C56247}" dt="2024-04-03T01:44:58.168" v="204" actId="20577"/>
          <ac:spMkLst>
            <pc:docMk/>
            <pc:sldMk cId="112177617" sldId="302"/>
            <ac:spMk id="2" creationId="{F3033DE0-5DCC-D980-20BE-4161713D9C80}"/>
          </ac:spMkLst>
        </pc:spChg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  <pc:spChg chg="mod">
          <ac:chgData name="Abels, Patrick" userId="ba666de4-0d21-43a6-8e66-51a18aae1b4a" providerId="ADAL" clId="{DF9EA154-5116-476D-8EB8-B39978C56247}" dt="2024-04-03T02:16:11.714" v="789" actId="20577"/>
          <ac:spMkLst>
            <pc:docMk/>
            <pc:sldMk cId="1284580195" sldId="303"/>
            <ac:spMk id="2" creationId="{87E57091-E83A-25F3-8464-604E96544A20}"/>
          </ac:spMkLst>
        </pc:spChg>
        <pc:spChg chg="mod">
          <ac:chgData name="Abels, Patrick" userId="ba666de4-0d21-43a6-8e66-51a18aae1b4a" providerId="ADAL" clId="{DF9EA154-5116-476D-8EB8-B39978C56247}" dt="2024-04-03T02:00:40.935" v="643" actId="20577"/>
          <ac:spMkLst>
            <pc:docMk/>
            <pc:sldMk cId="1284580195" sldId="303"/>
            <ac:spMk id="3" creationId="{378383B4-A539-14A8-8D51-D41E663B3D0F}"/>
          </ac:spMkLst>
        </pc:spChg>
        <pc:picChg chg="add del mod modCrop">
          <ac:chgData name="Abels, Patrick" userId="ba666de4-0d21-43a6-8e66-51a18aae1b4a" providerId="ADAL" clId="{DF9EA154-5116-476D-8EB8-B39978C56247}" dt="2024-04-03T02:10:38.698" v="757" actId="478"/>
          <ac:picMkLst>
            <pc:docMk/>
            <pc:sldMk cId="1284580195" sldId="303"/>
            <ac:picMk id="5" creationId="{CAF278BE-FA8D-F1B7-14A2-91E957958A9F}"/>
          </ac:picMkLst>
        </pc:picChg>
        <pc:picChg chg="add del mod">
          <ac:chgData name="Abels, Patrick" userId="ba666de4-0d21-43a6-8e66-51a18aae1b4a" providerId="ADAL" clId="{DF9EA154-5116-476D-8EB8-B39978C56247}" dt="2024-04-03T02:09:09.472" v="750" actId="478"/>
          <ac:picMkLst>
            <pc:docMk/>
            <pc:sldMk cId="1284580195" sldId="303"/>
            <ac:picMk id="7" creationId="{DEB36FEB-1665-E94F-CE19-BB424C6A608B}"/>
          </ac:picMkLst>
        </pc:picChg>
        <pc:picChg chg="add del mod modCrop">
          <ac:chgData name="Abels, Patrick" userId="ba666de4-0d21-43a6-8e66-51a18aae1b4a" providerId="ADAL" clId="{DF9EA154-5116-476D-8EB8-B39978C56247}" dt="2024-04-03T02:16:34.105" v="790" actId="478"/>
          <ac:picMkLst>
            <pc:docMk/>
            <pc:sldMk cId="1284580195" sldId="303"/>
            <ac:picMk id="9" creationId="{A7660FFF-71EC-0C3D-93C7-E97D4650D11C}"/>
          </ac:picMkLst>
        </pc:picChg>
        <pc:picChg chg="add del mod modCrop">
          <ac:chgData name="Abels, Patrick" userId="ba666de4-0d21-43a6-8e66-51a18aae1b4a" providerId="ADAL" clId="{DF9EA154-5116-476D-8EB8-B39978C56247}" dt="2024-04-03T02:12:51.773" v="768" actId="478"/>
          <ac:picMkLst>
            <pc:docMk/>
            <pc:sldMk cId="1284580195" sldId="303"/>
            <ac:picMk id="11" creationId="{8BC5484D-8C46-95B9-4AD8-596246D2E420}"/>
          </ac:picMkLst>
        </pc:picChg>
        <pc:picChg chg="add mod modCrop">
          <ac:chgData name="Abels, Patrick" userId="ba666de4-0d21-43a6-8e66-51a18aae1b4a" providerId="ADAL" clId="{DF9EA154-5116-476D-8EB8-B39978C56247}" dt="2024-04-03T02:13:03.138" v="771" actId="1076"/>
          <ac:picMkLst>
            <pc:docMk/>
            <pc:sldMk cId="1284580195" sldId="303"/>
            <ac:picMk id="13" creationId="{A79FDD88-8563-78A4-A2DB-4E201AACB05B}"/>
          </ac:picMkLst>
        </pc:picChg>
        <pc:picChg chg="add mod modCrop">
          <ac:chgData name="Abels, Patrick" userId="ba666de4-0d21-43a6-8e66-51a18aae1b4a" providerId="ADAL" clId="{DF9EA154-5116-476D-8EB8-B39978C56247}" dt="2024-04-03T02:16:48.197" v="794" actId="1076"/>
          <ac:picMkLst>
            <pc:docMk/>
            <pc:sldMk cId="1284580195" sldId="303"/>
            <ac:picMk id="15" creationId="{CAB0DD86-81C1-62F9-74C2-F8959711B00C}"/>
          </ac:picMkLst>
        </pc:picChg>
        <pc:picChg chg="add mod">
          <ac:chgData name="Abels, Patrick" userId="ba666de4-0d21-43a6-8e66-51a18aae1b4a" providerId="ADAL" clId="{DF9EA154-5116-476D-8EB8-B39978C56247}" dt="2024-04-03T02:14:59.699" v="780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DF9EA154-5116-476D-8EB8-B39978C56247}" dt="2024-04-03T02:00:21.629" v="636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  <pc:spChg chg="mod">
          <ac:chgData name="Abels, Patrick" userId="ba666de4-0d21-43a6-8e66-51a18aae1b4a" providerId="ADAL" clId="{DF9EA154-5116-476D-8EB8-B39978C56247}" dt="2024-04-03T02:00:00.006" v="629" actId="20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DF9EA154-5116-476D-8EB8-B39978C56247}" dt="2024-04-03T02:00:13.426" v="631" actId="1076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  <pc:spChg chg="mod">
          <ac:chgData name="Abels, Patrick" userId="ba666de4-0d21-43a6-8e66-51a18aae1b4a" providerId="ADAL" clId="{DF9EA154-5116-476D-8EB8-B39978C56247}" dt="2024-04-03T01:47:36.276" v="300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DF9EA154-5116-476D-8EB8-B39978C56247}" dt="2024-04-03T01:51:18.509" v="357" actId="1037"/>
          <ac:spMkLst>
            <pc:docMk/>
            <pc:sldMk cId="1934247724" sldId="306"/>
            <ac:spMk id="6" creationId="{E364D5CA-35B4-BFBE-2B44-B032BAF3F63E}"/>
          </ac:spMkLst>
        </pc:spChg>
        <pc:grpChg chg="add mod">
          <ac:chgData name="Abels, Patrick" userId="ba666de4-0d21-43a6-8e66-51a18aae1b4a" providerId="ADAL" clId="{DF9EA154-5116-476D-8EB8-B39978C56247}" dt="2024-04-03T01:53:10.643" v="373" actId="1076"/>
          <ac:grpSpMkLst>
            <pc:docMk/>
            <pc:sldMk cId="1934247724" sldId="306"/>
            <ac:grpSpMk id="4" creationId="{6F9323C1-594E-CC49-142D-0E25A301487F}"/>
          </ac:grpSpMkLst>
        </pc:grpChg>
        <pc:picChg chg="mod">
          <ac:chgData name="Abels, Patrick" userId="ba666de4-0d21-43a6-8e66-51a18aae1b4a" providerId="ADAL" clId="{DF9EA154-5116-476D-8EB8-B39978C56247}" dt="2024-04-03T01:51:18.509" v="357" actId="1037"/>
          <ac:picMkLst>
            <pc:docMk/>
            <pc:sldMk cId="1934247724" sldId="306"/>
            <ac:picMk id="5" creationId="{A974F009-D7DB-AFF1-8E28-5E59AF8CF58B}"/>
          </ac:picMkLst>
        </pc:picChg>
        <pc:picChg chg="add mod">
          <ac:chgData name="Abels, Patrick" userId="ba666de4-0d21-43a6-8e66-51a18aae1b4a" providerId="ADAL" clId="{DF9EA154-5116-476D-8EB8-B39978C56247}" dt="2024-04-03T01:53:18.373" v="375" actId="1076"/>
          <ac:picMkLst>
            <pc:docMk/>
            <pc:sldMk cId="1934247724" sldId="306"/>
            <ac:picMk id="7" creationId="{F4109FB6-6404-23F6-D1D9-448160C91317}"/>
          </ac:picMkLst>
        </pc:picChg>
        <pc:picChg chg="add mod">
          <ac:chgData name="Abels, Patrick" userId="ba666de4-0d21-43a6-8e66-51a18aae1b4a" providerId="ADAL" clId="{DF9EA154-5116-476D-8EB8-B39978C56247}" dt="2024-04-03T01:53:08.543" v="372" actId="1076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DF9EA154-5116-476D-8EB8-B39978C56247}" dt="2024-04-03T01:49:48.863" v="311" actId="478"/>
          <ac:picMkLst>
            <pc:docMk/>
            <pc:sldMk cId="1934247724" sldId="306"/>
            <ac:picMk id="1026" creationId="{3CB2D984-5290-C9E3-0E99-2B5842509B60}"/>
          </ac:picMkLst>
        </pc:picChg>
        <pc:picChg chg="add mod">
          <ac:chgData name="Abels, Patrick" userId="ba666de4-0d21-43a6-8e66-51a18aae1b4a" providerId="ADAL" clId="{DF9EA154-5116-476D-8EB8-B39978C56247}" dt="2024-04-03T01:53:05.735" v="371" actId="1076"/>
          <ac:picMkLst>
            <pc:docMk/>
            <pc:sldMk cId="1934247724" sldId="306"/>
            <ac:picMk id="1028" creationId="{C1DE6F87-4860-F331-ADE9-A39B6657E178}"/>
          </ac:picMkLst>
        </pc:picChg>
        <pc:picChg chg="add mod">
          <ac:chgData name="Abels, Patrick" userId="ba666de4-0d21-43a6-8e66-51a18aae1b4a" providerId="ADAL" clId="{DF9EA154-5116-476D-8EB8-B39978C56247}" dt="2024-04-03T01:53:16.264" v="374" actId="1076"/>
          <ac:picMkLst>
            <pc:docMk/>
            <pc:sldMk cId="1934247724" sldId="306"/>
            <ac:picMk id="1030" creationId="{42F8127D-2218-DE60-5ED1-E1E6F038D8AA}"/>
          </ac:picMkLst>
        </pc:picChg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  <pc:spChg chg="add del">
            <ac:chgData name="Abels, Patrick" userId="ba666de4-0d21-43a6-8e66-51a18aae1b4a" providerId="ADAL" clId="{DF9EA154-5116-476D-8EB8-B39978C56247}" dt="2024-04-03T01:45:56.394" v="239" actId="11529"/>
            <ac:spMkLst>
              <pc:docMk/>
              <pc:sldMasterMk cId="1610205472" sldId="2147483671"/>
              <pc:sldLayoutMk cId="4163331159" sldId="2147483685"/>
              <ac:spMk id="2" creationId="{73526B4D-FBF2-FBBA-4522-FCEAC8BFF789}"/>
            </ac:spMkLst>
          </pc:spChg>
          <pc:spChg chg="add mod">
            <ac:chgData name="Abels, Patrick" userId="ba666de4-0d21-43a6-8e66-51a18aae1b4a" providerId="ADAL" clId="{DF9EA154-5116-476D-8EB8-B39978C56247}" dt="2024-04-03T01:46:39.560" v="259" actId="404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DF9EA154-5116-476D-8EB8-B39978C56247}" dt="2024-04-03T01:47:00.192" v="261" actId="404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7356728-5FFA-49AC-904F-BDFDC427D8AF}" dt="2024-02-06T17:32:34.317" v="1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07356728-5FFA-49AC-904F-BDFDC427D8AF}" dt="2024-02-06T17:33:29.504" v="3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07356728-5FFA-49AC-904F-BDFDC427D8AF}" dt="2024-02-06T17:34:01.312" v="48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  <pc:spChg chg="mod">
          <ac:chgData name="Abels, Patrick" userId="ba666de4-0d21-43a6-8e66-51a18aae1b4a" providerId="ADAL" clId="{07356728-5FFA-49AC-904F-BDFDC427D8AF}" dt="2024-02-06T17:39:26.790" v="357" actId="12"/>
          <ac:spMkLst>
            <pc:docMk/>
            <pc:sldMk cId="4147734968" sldId="296"/>
            <ac:spMk id="2" creationId="{D4F717CF-7D38-86A1-1BC3-6D95F6B60CA0}"/>
          </ac:spMkLst>
        </pc:spChg>
        <pc:picChg chg="del">
          <ac:chgData name="Abels, Patrick" userId="ba666de4-0d21-43a6-8e66-51a18aae1b4a" providerId="ADAL" clId="{07356728-5FFA-49AC-904F-BDFDC427D8AF}" dt="2024-02-06T17:34:21.597" v="49" actId="478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  <pc:spChg chg="del">
          <ac:chgData name="Abels, Patrick" userId="ba666de4-0d21-43a6-8e66-51a18aae1b4a" providerId="ADAL" clId="{07356728-5FFA-49AC-904F-BDFDC427D8AF}" dt="2024-02-06T17:40:16.263" v="360" actId="478"/>
          <ac:spMkLst>
            <pc:docMk/>
            <pc:sldMk cId="4151411595" sldId="297"/>
            <ac:spMk id="2" creationId="{6A0C3367-FF7E-3D83-766F-858034F25E6F}"/>
          </ac:spMkLst>
        </pc:spChg>
        <pc:spChg chg="add del mod">
          <ac:chgData name="Abels, Patrick" userId="ba666de4-0d21-43a6-8e66-51a18aae1b4a" providerId="ADAL" clId="{07356728-5FFA-49AC-904F-BDFDC427D8AF}" dt="2024-02-06T17:40:34.758" v="363" actId="478"/>
          <ac:spMkLst>
            <pc:docMk/>
            <pc:sldMk cId="4151411595" sldId="297"/>
            <ac:spMk id="3" creationId="{D598E9B8-908D-0FEF-C3DF-8539B32E288A}"/>
          </ac:spMkLst>
        </pc:spChg>
        <pc:spChg chg="add mod">
          <ac:chgData name="Abels, Patrick" userId="ba666de4-0d21-43a6-8e66-51a18aae1b4a" providerId="ADAL" clId="{07356728-5FFA-49AC-904F-BDFDC427D8AF}" dt="2024-02-06T17:40:46.398" v="364"/>
          <ac:spMkLst>
            <pc:docMk/>
            <pc:sldMk cId="4151411595" sldId="297"/>
            <ac:spMk id="4" creationId="{B04F1FD5-002B-A27D-2BBE-2968CD30FA17}"/>
          </ac:spMkLst>
        </pc:spChg>
        <pc:spChg chg="add mod">
          <ac:chgData name="Abels, Patrick" userId="ba666de4-0d21-43a6-8e66-51a18aae1b4a" providerId="ADAL" clId="{07356728-5FFA-49AC-904F-BDFDC427D8AF}" dt="2024-02-06T17:41:09.817" v="370"/>
          <ac:spMkLst>
            <pc:docMk/>
            <pc:sldMk cId="4151411595" sldId="297"/>
            <ac:spMk id="6" creationId="{DC2246CC-A6AE-634E-503E-C8EAF0A70F2A}"/>
          </ac:spMkLst>
        </pc:spChg>
        <pc:spChg chg="add mod or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8" creationId="{53235B6F-5B62-4367-605F-0FB3A9A6540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9" creationId="{E8B64A80-1D3C-1896-10D4-0494917D050A}"/>
          </ac:spMkLst>
        </pc:spChg>
        <pc:spChg chg="add del mod ord">
          <ac:chgData name="Abels, Patrick" userId="ba666de4-0d21-43a6-8e66-51a18aae1b4a" providerId="ADAL" clId="{07356728-5FFA-49AC-904F-BDFDC427D8AF}" dt="2024-02-06T18:05:42.646" v="771" actId="478"/>
          <ac:spMkLst>
            <pc:docMk/>
            <pc:sldMk cId="4151411595" sldId="297"/>
            <ac:spMk id="10" creationId="{F1DE5E03-317F-26AC-8622-0ACB9BE99E9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19" creationId="{60E172AD-741A-716C-2573-FD59E2DD1012}"/>
          </ac:spMkLst>
        </pc:spChg>
        <pc:spChg chg="add mod">
          <ac:chgData name="Abels, Patrick" userId="ba666de4-0d21-43a6-8e66-51a18aae1b4a" providerId="ADAL" clId="{07356728-5FFA-49AC-904F-BDFDC427D8AF}" dt="2024-02-06T18:20:34.507" v="1149" actId="20577"/>
          <ac:spMkLst>
            <pc:docMk/>
            <pc:sldMk cId="4151411595" sldId="297"/>
            <ac:spMk id="21" creationId="{4CA2849D-0187-3012-4233-3FB521545457}"/>
          </ac:spMkLst>
        </pc:spChg>
        <pc:spChg chg="add mod">
          <ac:chgData name="Abels, Patrick" userId="ba666de4-0d21-43a6-8e66-51a18aae1b4a" providerId="ADAL" clId="{07356728-5FFA-49AC-904F-BDFDC427D8AF}" dt="2024-02-06T18:21:53.467" v="1169" actId="1076"/>
          <ac:spMkLst>
            <pc:docMk/>
            <pc:sldMk cId="4151411595" sldId="297"/>
            <ac:spMk id="25" creationId="{99B2332A-C9D7-FFAD-901A-060EAF3487BD}"/>
          </ac:spMkLst>
        </pc:spChg>
        <pc:spChg chg="add mod">
          <ac:chgData name="Abels, Patrick" userId="ba666de4-0d21-43a6-8e66-51a18aae1b4a" providerId="ADAL" clId="{07356728-5FFA-49AC-904F-BDFDC427D8AF}" dt="2024-02-06T18:21:51.236" v="1168" actId="20577"/>
          <ac:spMkLst>
            <pc:docMk/>
            <pc:sldMk cId="4151411595" sldId="297"/>
            <ac:spMk id="31" creationId="{AFA170B6-FD15-9E06-A3C0-ED5B3A5DE695}"/>
          </ac:spMkLst>
        </pc:spChg>
        <pc:picChg chg="add del">
          <ac:chgData name="Abels, Patrick" userId="ba666de4-0d21-43a6-8e66-51a18aae1b4a" providerId="ADAL" clId="{07356728-5FFA-49AC-904F-BDFDC427D8AF}" dt="2024-02-06T17:40:58.295" v="366" actId="478"/>
          <ac:picMkLst>
            <pc:docMk/>
            <pc:sldMk cId="4151411595" sldId="297"/>
            <ac:picMk id="5" creationId="{CC61EABF-A6CE-6EDF-0231-1B2E61599EEA}"/>
          </ac:picMkLst>
        </pc:picChg>
        <pc:picChg chg="add del">
          <ac:chgData name="Abels, Patrick" userId="ba666de4-0d21-43a6-8e66-51a18aae1b4a" providerId="ADAL" clId="{07356728-5FFA-49AC-904F-BDFDC427D8AF}" dt="2024-02-06T17:41:39.621" v="372" actId="478"/>
          <ac:picMkLst>
            <pc:docMk/>
            <pc:sldMk cId="4151411595" sldId="297"/>
            <ac:picMk id="7" creationId="{F6B21E27-D9F6-6F66-6F5F-200ECDA76A2A}"/>
          </ac:picMkLst>
        </pc:picChg>
        <pc:picChg chg="add mod">
          <ac:chgData name="Abels, Patrick" userId="ba666de4-0d21-43a6-8e66-51a18aae1b4a" providerId="ADAL" clId="{07356728-5FFA-49AC-904F-BDFDC427D8AF}" dt="2024-02-06T18:20:14.745" v="1142" actId="1038"/>
          <ac:picMkLst>
            <pc:docMk/>
            <pc:sldMk cId="4151411595" sldId="297"/>
            <ac:picMk id="12" creationId="{14C5CB6C-21CE-1FBD-E92C-277D7F0067EF}"/>
          </ac:picMkLst>
        </pc:picChg>
        <pc:cxnChg chg="add del mod">
          <ac:chgData name="Abels, Patrick" userId="ba666de4-0d21-43a6-8e66-51a18aae1b4a" providerId="ADAL" clId="{07356728-5FFA-49AC-904F-BDFDC427D8AF}" dt="2024-02-06T18:18:39.963" v="1112" actId="478"/>
          <ac:cxnSpMkLst>
            <pc:docMk/>
            <pc:sldMk cId="4151411595" sldId="297"/>
            <ac:cxnSpMk id="14" creationId="{5AF548D3-56E0-0756-9F80-B5ACF90C8DD4}"/>
          </ac:cxnSpMkLst>
        </pc:cxnChg>
        <pc:cxnChg chg="add del mod">
          <ac:chgData name="Abels, Patrick" userId="ba666de4-0d21-43a6-8e66-51a18aae1b4a" providerId="ADAL" clId="{07356728-5FFA-49AC-904F-BDFDC427D8AF}" dt="2024-02-06T18:18:36.390" v="1111" actId="478"/>
          <ac:cxnSpMkLst>
            <pc:docMk/>
            <pc:sldMk cId="4151411595" sldId="297"/>
            <ac:cxnSpMk id="15" creationId="{94E13636-363C-AE9F-660F-FB60C9D63F4A}"/>
          </ac:cxnSpMkLst>
        </pc:cxnChg>
        <pc:cxnChg chg="add mod">
          <ac:chgData name="Abels, Patrick" userId="ba666de4-0d21-43a6-8e66-51a18aae1b4a" providerId="ADAL" clId="{07356728-5FFA-49AC-904F-BDFDC427D8AF}" dt="2024-02-06T18:20:14.745" v="1142" actId="1038"/>
          <ac:cxnSpMkLst>
            <pc:docMk/>
            <pc:sldMk cId="4151411595" sldId="297"/>
            <ac:cxnSpMk id="18" creationId="{D6AA7B43-924A-14BD-8993-B9F7E4487F1F}"/>
          </ac:cxnSpMkLst>
        </pc:cxnChg>
        <pc:cxnChg chg="add mod">
          <ac:chgData name="Abels, Patrick" userId="ba666de4-0d21-43a6-8e66-51a18aae1b4a" providerId="ADAL" clId="{07356728-5FFA-49AC-904F-BDFDC427D8AF}" dt="2024-02-06T18:20:31.477" v="1147" actId="1076"/>
          <ac:cxnSpMkLst>
            <pc:docMk/>
            <pc:sldMk cId="4151411595" sldId="297"/>
            <ac:cxnSpMk id="20" creationId="{C99AB6DD-AFCA-1A7F-4639-FD6A94C87957}"/>
          </ac:cxnSpMkLst>
        </pc:cxnChg>
        <pc:cxnChg chg="add mod">
          <ac:chgData name="Abels, Patrick" userId="ba666de4-0d21-43a6-8e66-51a18aae1b4a" providerId="ADAL" clId="{07356728-5FFA-49AC-904F-BDFDC427D8AF}" dt="2024-02-06T18:21:38.797" v="1164" actId="14100"/>
          <ac:cxnSpMkLst>
            <pc:docMk/>
            <pc:sldMk cId="4151411595" sldId="297"/>
            <ac:cxnSpMk id="24" creationId="{56E74CC6-27FF-00B9-12CA-D025079D810B}"/>
          </ac:cxnSpMkLst>
        </pc:cxnChg>
        <pc:cxnChg chg="add mod">
          <ac:chgData name="Abels, Patrick" userId="ba666de4-0d21-43a6-8e66-51a18aae1b4a" providerId="ADAL" clId="{07356728-5FFA-49AC-904F-BDFDC427D8AF}" dt="2024-02-06T18:21:33.511" v="1163" actId="1076"/>
          <ac:cxnSpMkLst>
            <pc:docMk/>
            <pc:sldMk cId="4151411595" sldId="297"/>
            <ac:cxnSpMk id="27" creationId="{5A3DF347-1E00-89C2-581E-EDF3636FD7CE}"/>
          </ac:cxnSpMkLst>
        </pc:cxnChg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  <pc:spChg chg="mod">
          <ac:chgData name="Abels, Patrick" userId="ba666de4-0d21-43a6-8e66-51a18aae1b4a" providerId="ADAL" clId="{07356728-5FFA-49AC-904F-BDFDC427D8AF}" dt="2024-02-06T18:03:04.749" v="752" actId="207"/>
          <ac:spMkLst>
            <pc:docMk/>
            <pc:sldMk cId="436696663" sldId="298"/>
            <ac:spMk id="2" creationId="{71BF0750-EE8C-6083-9A99-3C0B7DC035D0}"/>
          </ac:spMkLst>
        </pc:spChg>
        <pc:spChg chg="mod">
          <ac:chgData name="Abels, Patrick" userId="ba666de4-0d21-43a6-8e66-51a18aae1b4a" providerId="ADAL" clId="{07356728-5FFA-49AC-904F-BDFDC427D8AF}" dt="2024-02-06T18:00:13.383" v="434" actId="20577"/>
          <ac:spMkLst>
            <pc:docMk/>
            <pc:sldMk cId="436696663" sldId="298"/>
            <ac:spMk id="3" creationId="{7248A614-4B68-47B3-0434-31E035C8D347}"/>
          </ac:spMkLst>
        </pc:spChg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  <pc:spChg chg="mod">
          <ac:chgData name="Abels, Patrick" userId="ba666de4-0d21-43a6-8e66-51a18aae1b4a" providerId="ADAL" clId="{07356728-5FFA-49AC-904F-BDFDC427D8AF}" dt="2024-02-06T17:41:06.102" v="369" actId="20577"/>
          <ac:spMkLst>
            <pc:docMk/>
            <pc:sldMk cId="1471344431" sldId="298"/>
            <ac:spMk id="2" creationId="{960236BD-6153-33A6-3386-23C70F2BED7D}"/>
          </ac:spMkLst>
        </pc:spChg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  <pc:spChg chg="mod">
          <ac:chgData name="Abels, Patrick" userId="ba666de4-0d21-43a6-8e66-51a18aae1b4a" providerId="ADAL" clId="{07356728-5FFA-49AC-904F-BDFDC427D8AF}" dt="2024-02-06T18:04:01.643" v="761" actId="6549"/>
          <ac:spMkLst>
            <pc:docMk/>
            <pc:sldMk cId="3013138608" sldId="299"/>
            <ac:spMk id="2" creationId="{FF2AEFEB-7789-70F2-FC1D-6369E22ADAA0}"/>
          </ac:spMkLst>
        </pc:spChg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  <pc:spChg chg="mod">
          <ac:chgData name="Abels, Patrick" userId="ba666de4-0d21-43a6-8e66-51a18aae1b4a" providerId="ADAL" clId="{07356728-5FFA-49AC-904F-BDFDC427D8AF}" dt="2024-02-06T18:16:11.589" v="1038" actId="207"/>
          <ac:spMkLst>
            <pc:docMk/>
            <pc:sldMk cId="1770763940" sldId="300"/>
            <ac:spMk id="2" creationId="{82301B24-F37C-8A25-C684-74133F0F8460}"/>
          </ac:spMkLst>
        </pc:spChg>
        <pc:spChg chg="mod">
          <ac:chgData name="Abels, Patrick" userId="ba666de4-0d21-43a6-8e66-51a18aae1b4a" providerId="ADAL" clId="{07356728-5FFA-49AC-904F-BDFDC427D8AF}" dt="2024-02-06T18:13:30.649" v="863" actId="6549"/>
          <ac:spMkLst>
            <pc:docMk/>
            <pc:sldMk cId="1770763940" sldId="300"/>
            <ac:spMk id="3" creationId="{9E51430C-78BC-6AED-3A37-C4CF8FDB99EF}"/>
          </ac:spMkLst>
        </pc:spChg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  <pc:spChg chg="add mod">
          <ac:chgData name="Abels, Patrick" userId="ba666de4-0d21-43a6-8e66-51a18aae1b4a" providerId="ADAL" clId="{07356728-5FFA-49AC-904F-BDFDC427D8AF}" dt="2024-02-06T18:31:08.851" v="1303" actId="1076"/>
          <ac:spMkLst>
            <pc:docMk/>
            <pc:sldMk cId="2768151853" sldId="301"/>
            <ac:spMk id="5" creationId="{ACB28827-A9EB-6C2D-6641-FEFCA34E8AA9}"/>
          </ac:spMkLst>
        </pc:spChg>
        <pc:spChg chg="add mod">
          <ac:chgData name="Abels, Patrick" userId="ba666de4-0d21-43a6-8e66-51a18aae1b4a" providerId="ADAL" clId="{07356728-5FFA-49AC-904F-BDFDC427D8AF}" dt="2024-02-06T18:31:11.476" v="1304" actId="1076"/>
          <ac:spMkLst>
            <pc:docMk/>
            <pc:sldMk cId="2768151853" sldId="301"/>
            <ac:spMk id="7" creationId="{26347D16-3FB4-014E-C249-FD566474051F}"/>
          </ac:spMkLst>
        </pc:spChg>
        <pc:spChg chg="mod">
          <ac:chgData name="Abels, Patrick" userId="ba666de4-0d21-43a6-8e66-51a18aae1b4a" providerId="ADAL" clId="{07356728-5FFA-49AC-904F-BDFDC427D8AF}" dt="2024-02-06T18:29:50.885" v="1250" actId="20577"/>
          <ac:spMkLst>
            <pc:docMk/>
            <pc:sldMk cId="2768151853" sldId="301"/>
            <ac:spMk id="8" creationId="{A5F0C157-04DF-4DA0-436D-4155BC0F309B}"/>
          </ac:spMkLst>
        </pc:spChg>
        <pc:spChg chg="mod">
          <ac:chgData name="Abels, Patrick" userId="ba666de4-0d21-43a6-8e66-51a18aae1b4a" providerId="ADAL" clId="{07356728-5FFA-49AC-904F-BDFDC427D8AF}" dt="2024-02-06T18:25:55.684" v="1218" actId="1076"/>
          <ac:spMkLst>
            <pc:docMk/>
            <pc:sldMk cId="2768151853" sldId="301"/>
            <ac:spMk id="9" creationId="{5ECCC7B0-E465-A7D7-CCFE-D4B18892FEB1}"/>
          </ac:spMkLst>
        </pc:spChg>
        <pc:spChg chg="add mod">
          <ac:chgData name="Abels, Patrick" userId="ba666de4-0d21-43a6-8e66-51a18aae1b4a" providerId="ADAL" clId="{07356728-5FFA-49AC-904F-BDFDC427D8AF}" dt="2024-02-06T18:31:02.715" v="1301" actId="1076"/>
          <ac:spMkLst>
            <pc:docMk/>
            <pc:sldMk cId="2768151853" sldId="301"/>
            <ac:spMk id="13" creationId="{0CD4632B-E370-4F47-16D8-5E7F9275B66E}"/>
          </ac:spMkLst>
        </pc:spChg>
        <pc:spChg chg="add mod">
          <ac:chgData name="Abels, Patrick" userId="ba666de4-0d21-43a6-8e66-51a18aae1b4a" providerId="ADAL" clId="{07356728-5FFA-49AC-904F-BDFDC427D8AF}" dt="2024-02-06T18:31:06.132" v="1302" actId="1076"/>
          <ac:spMkLst>
            <pc:docMk/>
            <pc:sldMk cId="2768151853" sldId="301"/>
            <ac:spMk id="15" creationId="{206EF5DB-3E4B-163D-5ED1-B72173BA2F75}"/>
          </ac:spMkLst>
        </pc:spChg>
        <pc:picChg chg="add mod">
          <ac:chgData name="Abels, Patrick" userId="ba666de4-0d21-43a6-8e66-51a18aae1b4a" providerId="ADAL" clId="{07356728-5FFA-49AC-904F-BDFDC427D8AF}" dt="2024-02-06T18:30:09.771" v="1254" actId="1076"/>
          <ac:picMkLst>
            <pc:docMk/>
            <pc:sldMk cId="2768151853" sldId="301"/>
            <ac:picMk id="3" creationId="{7381867C-5FCC-DE8C-47E1-3316355935B8}"/>
          </ac:picMkLst>
        </pc:picChg>
        <pc:cxnChg chg="add mod">
          <ac:chgData name="Abels, Patrick" userId="ba666de4-0d21-43a6-8e66-51a18aae1b4a" providerId="ADAL" clId="{07356728-5FFA-49AC-904F-BDFDC427D8AF}" dt="2024-02-06T18:30:35.347" v="1288" actId="1038"/>
          <ac:cxnSpMkLst>
            <pc:docMk/>
            <pc:sldMk cId="2768151853" sldId="301"/>
            <ac:cxnSpMk id="4" creationId="{D3CA22A9-944D-AF9D-13CF-084A0AC46EF3}"/>
          </ac:cxnSpMkLst>
        </pc:cxnChg>
        <pc:cxnChg chg="add mod">
          <ac:chgData name="Abels, Patrick" userId="ba666de4-0d21-43a6-8e66-51a18aae1b4a" providerId="ADAL" clId="{07356728-5FFA-49AC-904F-BDFDC427D8AF}" dt="2024-02-06T18:30:42.626" v="1292" actId="1036"/>
          <ac:cxnSpMkLst>
            <pc:docMk/>
            <pc:sldMk cId="2768151853" sldId="301"/>
            <ac:cxnSpMk id="6" creationId="{1C460FA7-4A9C-5EEF-832A-13CA65A06C46}"/>
          </ac:cxnSpMkLst>
        </pc:cxnChg>
        <pc:cxnChg chg="add mod">
          <ac:chgData name="Abels, Patrick" userId="ba666de4-0d21-43a6-8e66-51a18aae1b4a" providerId="ADAL" clId="{07356728-5FFA-49AC-904F-BDFDC427D8AF}" dt="2024-02-06T18:30:58.152" v="1300" actId="1035"/>
          <ac:cxnSpMkLst>
            <pc:docMk/>
            <pc:sldMk cId="2768151853" sldId="301"/>
            <ac:cxnSpMk id="12" creationId="{C0758E95-2115-952C-DED5-CDCB1677F5C1}"/>
          </ac:cxnSpMkLst>
        </pc:cxnChg>
        <pc:cxnChg chg="add mod">
          <ac:chgData name="Abels, Patrick" userId="ba666de4-0d21-43a6-8e66-51a18aae1b4a" providerId="ADAL" clId="{07356728-5FFA-49AC-904F-BDFDC427D8AF}" dt="2024-02-06T18:30:48.003" v="1294" actId="14100"/>
          <ac:cxnSpMkLst>
            <pc:docMk/>
            <pc:sldMk cId="2768151853" sldId="301"/>
            <ac:cxnSpMk id="14" creationId="{A79F74DF-31DA-3302-3C82-B12064A894A7}"/>
          </ac:cxnSpMkLst>
        </pc:cxnChg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54176FF9-95E6-4794-B806-5DDB49ECD278}"/>
    <pc:docChg chg="undo custSel addSld delSld modSld sldOrd modMainMaster">
      <pc:chgData name="Abels, Patrick" userId="ba666de4-0d21-43a6-8e66-51a18aae1b4a" providerId="ADAL" clId="{54176FF9-95E6-4794-B806-5DDB49ECD278}" dt="2024-07-24T11:53:00.253" v="3937" actId="164"/>
      <pc:docMkLst>
        <pc:docMk/>
      </pc:docMkLst>
      <pc:sldChg chg="modSp mod">
        <pc:chgData name="Abels, Patrick" userId="ba666de4-0d21-43a6-8e66-51a18aae1b4a" providerId="ADAL" clId="{54176FF9-95E6-4794-B806-5DDB49ECD278}" dt="2024-07-24T08:13:21.327" v="17" actId="207"/>
        <pc:sldMkLst>
          <pc:docMk/>
          <pc:sldMk cId="3348838403" sldId="294"/>
        </pc:sldMkLst>
        <pc:spChg chg="mod">
          <ac:chgData name="Abels, Patrick" userId="ba666de4-0d21-43a6-8e66-51a18aae1b4a" providerId="ADAL" clId="{54176FF9-95E6-4794-B806-5DDB49ECD278}" dt="2024-07-24T08:13:21.327" v="1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54176FF9-95E6-4794-B806-5DDB49ECD278}" dt="2024-07-24T08:13:45.121" v="54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54176FF9-95E6-4794-B806-5DDB49ECD278}" dt="2024-07-24T08:13:45.121" v="54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modSp mod">
        <pc:chgData name="Abels, Patrick" userId="ba666de4-0d21-43a6-8e66-51a18aae1b4a" providerId="ADAL" clId="{54176FF9-95E6-4794-B806-5DDB49ECD278}" dt="2024-07-24T10:27:41.299" v="2219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54176FF9-95E6-4794-B806-5DDB49ECD278}" dt="2024-07-24T10:27:41.299" v="2219" actId="20577"/>
          <ac:spMkLst>
            <pc:docMk/>
            <pc:sldMk cId="3358983006" sldId="305"/>
            <ac:spMk id="2" creationId="{2990A55F-57D0-5F13-873C-EC6A5D011C2D}"/>
          </ac:spMkLst>
        </pc:spChg>
      </pc:sldChg>
      <pc:sldChg chg="addSp delSp modSp mod">
        <pc:chgData name="Abels, Patrick" userId="ba666de4-0d21-43a6-8e66-51a18aae1b4a" providerId="ADAL" clId="{54176FF9-95E6-4794-B806-5DDB49ECD278}" dt="2024-07-24T10:31:51.100" v="2258" actId="14100"/>
        <pc:sldMkLst>
          <pc:docMk/>
          <pc:sldMk cId="1934247724" sldId="306"/>
        </pc:sldMkLst>
        <pc:spChg chg="mod">
          <ac:chgData name="Abels, Patrick" userId="ba666de4-0d21-43a6-8e66-51a18aae1b4a" providerId="ADAL" clId="{54176FF9-95E6-4794-B806-5DDB49ECD278}" dt="2024-07-24T10:31:51.100" v="2258" actId="14100"/>
          <ac:spMkLst>
            <pc:docMk/>
            <pc:sldMk cId="1934247724" sldId="306"/>
            <ac:spMk id="2" creationId="{9551B581-5D0C-349A-7D09-2EF98C39A468}"/>
          </ac:spMkLst>
        </pc:spChg>
        <pc:spChg chg="mod">
          <ac:chgData name="Abels, Patrick" userId="ba666de4-0d21-43a6-8e66-51a18aae1b4a" providerId="ADAL" clId="{54176FF9-95E6-4794-B806-5DDB49ECD278}" dt="2024-07-24T09:24:19.285" v="468" actId="20577"/>
          <ac:spMkLst>
            <pc:docMk/>
            <pc:sldMk cId="1934247724" sldId="306"/>
            <ac:spMk id="3" creationId="{DC61DCF5-CB1F-A83B-EB91-23017828879D}"/>
          </ac:spMkLst>
        </pc:spChg>
        <pc:grpChg chg="del">
          <ac:chgData name="Abels, Patrick" userId="ba666de4-0d21-43a6-8e66-51a18aae1b4a" providerId="ADAL" clId="{54176FF9-95E6-4794-B806-5DDB49ECD278}" dt="2024-07-24T08:13:35.803" v="38" actId="478"/>
          <ac:grpSpMkLst>
            <pc:docMk/>
            <pc:sldMk cId="1934247724" sldId="306"/>
            <ac:grpSpMk id="4" creationId="{6F9323C1-594E-CC49-142D-0E25A301487F}"/>
          </ac:grpSpMkLst>
        </pc:grpChg>
        <pc:picChg chg="add mod">
          <ac:chgData name="Abels, Patrick" userId="ba666de4-0d21-43a6-8e66-51a18aae1b4a" providerId="ADAL" clId="{54176FF9-95E6-4794-B806-5DDB49ECD278}" dt="2024-07-24T10:31:47.284" v="2257" actId="1076"/>
          <ac:picMkLst>
            <pc:docMk/>
            <pc:sldMk cId="1934247724" sldId="306"/>
            <ac:picMk id="7" creationId="{8CD1F628-E669-9497-C7B9-B6C447F8535E}"/>
          </ac:picMkLst>
        </pc:picChg>
        <pc:picChg chg="del">
          <ac:chgData name="Abels, Patrick" userId="ba666de4-0d21-43a6-8e66-51a18aae1b4a" providerId="ADAL" clId="{54176FF9-95E6-4794-B806-5DDB49ECD278}" dt="2024-07-24T08:13:35.803" v="38" actId="478"/>
          <ac:picMkLst>
            <pc:docMk/>
            <pc:sldMk cId="1934247724" sldId="306"/>
            <ac:picMk id="9" creationId="{AFC7FA41-5CE8-C109-2CBD-F89899B37799}"/>
          </ac:picMkLst>
        </pc:picChg>
        <pc:picChg chg="del">
          <ac:chgData name="Abels, Patrick" userId="ba666de4-0d21-43a6-8e66-51a18aae1b4a" providerId="ADAL" clId="{54176FF9-95E6-4794-B806-5DDB49ECD278}" dt="2024-07-24T08:13:35.803" v="38" actId="478"/>
          <ac:picMkLst>
            <pc:docMk/>
            <pc:sldMk cId="1934247724" sldId="306"/>
            <ac:picMk id="10" creationId="{E0D8B9AC-8387-56A6-FCD0-FAB04BC0796C}"/>
          </ac:picMkLst>
        </pc:picChg>
        <pc:cxnChg chg="del">
          <ac:chgData name="Abels, Patrick" userId="ba666de4-0d21-43a6-8e66-51a18aae1b4a" providerId="ADAL" clId="{54176FF9-95E6-4794-B806-5DDB49ECD278}" dt="2024-07-24T08:13:35.803" v="38" actId="478"/>
          <ac:cxnSpMkLst>
            <pc:docMk/>
            <pc:sldMk cId="1934247724" sldId="306"/>
            <ac:cxnSpMk id="12" creationId="{D80E4FEB-3590-07CE-EC8C-FFEB39DC4364}"/>
          </ac:cxnSpMkLst>
        </pc:cxnChg>
        <pc:cxnChg chg="del">
          <ac:chgData name="Abels, Patrick" userId="ba666de4-0d21-43a6-8e66-51a18aae1b4a" providerId="ADAL" clId="{54176FF9-95E6-4794-B806-5DDB49ECD278}" dt="2024-07-24T08:13:35.803" v="38" actId="478"/>
          <ac:cxnSpMkLst>
            <pc:docMk/>
            <pc:sldMk cId="1934247724" sldId="306"/>
            <ac:cxnSpMk id="13" creationId="{180C1CAE-FBB6-3D27-AEDE-52248CA8C08D}"/>
          </ac:cxnSpMkLst>
        </pc:cxnChg>
      </pc:sldChg>
      <pc:sldChg chg="del">
        <pc:chgData name="Abels, Patrick" userId="ba666de4-0d21-43a6-8e66-51a18aae1b4a" providerId="ADAL" clId="{54176FF9-95E6-4794-B806-5DDB49ECD278}" dt="2024-07-24T08:07:29.067" v="0" actId="47"/>
        <pc:sldMkLst>
          <pc:docMk/>
          <pc:sldMk cId="1496135496" sldId="307"/>
        </pc:sldMkLst>
      </pc:sldChg>
      <pc:sldChg chg="addSp modSp new mod">
        <pc:chgData name="Abels, Patrick" userId="ba666de4-0d21-43a6-8e66-51a18aae1b4a" providerId="ADAL" clId="{54176FF9-95E6-4794-B806-5DDB49ECD278}" dt="2024-07-24T11:19:30.200" v="3331" actId="5793"/>
        <pc:sldMkLst>
          <pc:docMk/>
          <pc:sldMk cId="3678361184" sldId="307"/>
        </pc:sldMkLst>
        <pc:spChg chg="mod">
          <ac:chgData name="Abels, Patrick" userId="ba666de4-0d21-43a6-8e66-51a18aae1b4a" providerId="ADAL" clId="{54176FF9-95E6-4794-B806-5DDB49ECD278}" dt="2024-07-24T11:19:30.200" v="3331" actId="5793"/>
          <ac:spMkLst>
            <pc:docMk/>
            <pc:sldMk cId="3678361184" sldId="307"/>
            <ac:spMk id="2" creationId="{3ED07F13-ECB2-F222-1DB0-2A14EDC1E125}"/>
          </ac:spMkLst>
        </pc:spChg>
        <pc:spChg chg="mod">
          <ac:chgData name="Abels, Patrick" userId="ba666de4-0d21-43a6-8e66-51a18aae1b4a" providerId="ADAL" clId="{54176FF9-95E6-4794-B806-5DDB49ECD278}" dt="2024-07-24T09:22:47.410" v="234" actId="20577"/>
          <ac:spMkLst>
            <pc:docMk/>
            <pc:sldMk cId="3678361184" sldId="307"/>
            <ac:spMk id="3" creationId="{24DB8293-53C7-0F10-B8D8-85B5D76C4DC0}"/>
          </ac:spMkLst>
        </pc:spChg>
        <pc:graphicFrameChg chg="add mod modGraphic">
          <ac:chgData name="Abels, Patrick" userId="ba666de4-0d21-43a6-8e66-51a18aae1b4a" providerId="ADAL" clId="{54176FF9-95E6-4794-B806-5DDB49ECD278}" dt="2024-07-24T11:18:48.117" v="3329" actId="572"/>
          <ac:graphicFrameMkLst>
            <pc:docMk/>
            <pc:sldMk cId="3678361184" sldId="307"/>
            <ac:graphicFrameMk id="10" creationId="{C6F1A1DE-5158-2E8D-67FC-1741F6B6ADBF}"/>
          </ac:graphicFrameMkLst>
        </pc:graphicFrameChg>
        <pc:picChg chg="add mod">
          <ac:chgData name="Abels, Patrick" userId="ba666de4-0d21-43a6-8e66-51a18aae1b4a" providerId="ADAL" clId="{54176FF9-95E6-4794-B806-5DDB49ECD278}" dt="2024-07-24T11:17:32.032" v="3313" actId="1076"/>
          <ac:picMkLst>
            <pc:docMk/>
            <pc:sldMk cId="3678361184" sldId="307"/>
            <ac:picMk id="5" creationId="{E7B3DBBF-6507-CB0E-B72A-090A8B883481}"/>
          </ac:picMkLst>
        </pc:picChg>
      </pc:sldChg>
      <pc:sldChg chg="addSp modSp new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3240640036" sldId="308"/>
        </pc:sldMkLst>
        <pc:spChg chg="mod">
          <ac:chgData name="Abels, Patrick" userId="ba666de4-0d21-43a6-8e66-51a18aae1b4a" providerId="ADAL" clId="{54176FF9-95E6-4794-B806-5DDB49ECD278}" dt="2024-07-24T11:19:52.901" v="3332" actId="20577"/>
          <ac:spMkLst>
            <pc:docMk/>
            <pc:sldMk cId="3240640036" sldId="308"/>
            <ac:spMk id="2" creationId="{96118823-5A01-6742-A9A3-B1E25081137E}"/>
          </ac:spMkLst>
        </pc:spChg>
        <pc:spChg chg="mod">
          <ac:chgData name="Abels, Patrick" userId="ba666de4-0d21-43a6-8e66-51a18aae1b4a" providerId="ADAL" clId="{54176FF9-95E6-4794-B806-5DDB49ECD278}" dt="2024-07-24T09:22:49.334" v="235" actId="20577"/>
          <ac:spMkLst>
            <pc:docMk/>
            <pc:sldMk cId="3240640036" sldId="308"/>
            <ac:spMk id="3" creationId="{026A10C6-0864-C249-DC7B-90D8330DB06B}"/>
          </ac:spMkLst>
        </pc:spChg>
        <pc:spChg chg="add mod">
          <ac:chgData name="Abels, Patrick" userId="ba666de4-0d21-43a6-8e66-51a18aae1b4a" providerId="ADAL" clId="{54176FF9-95E6-4794-B806-5DDB49ECD278}" dt="2024-07-24T11:33:44.079" v="3576" actId="20577"/>
          <ac:spMkLst>
            <pc:docMk/>
            <pc:sldMk cId="3240640036" sldId="308"/>
            <ac:spMk id="9" creationId="{691E87DF-9A0A-ADFF-91F6-DDBC8294BEE1}"/>
          </ac:spMkLst>
        </pc:spChg>
        <pc:graphicFrameChg chg="add mod">
          <ac:chgData name="Abels, Patrick" userId="ba666de4-0d21-43a6-8e66-51a18aae1b4a" providerId="ADAL" clId="{54176FF9-95E6-4794-B806-5DDB49ECD278}" dt="2024-07-24T11:19:57.152" v="3334" actId="1076"/>
          <ac:graphicFrameMkLst>
            <pc:docMk/>
            <pc:sldMk cId="3240640036" sldId="308"/>
            <ac:graphicFrameMk id="5" creationId="{79EEEFD2-D68A-55FA-EC0D-5AB10B896C30}"/>
          </ac:graphicFrameMkLst>
        </pc:graphicFrameChg>
        <pc:picChg chg="add mod">
          <ac:chgData name="Abels, Patrick" userId="ba666de4-0d21-43a6-8e66-51a18aae1b4a" providerId="ADAL" clId="{54176FF9-95E6-4794-B806-5DDB49ECD278}" dt="2024-07-24T11:19:57.152" v="3334" actId="1076"/>
          <ac:picMkLst>
            <pc:docMk/>
            <pc:sldMk cId="3240640036" sldId="308"/>
            <ac:picMk id="4" creationId="{D9DE9B27-801A-4FF7-A02E-61F0A86E8B98}"/>
          </ac:picMkLst>
        </pc:picChg>
        <pc:picChg chg="add mod">
          <ac:chgData name="Abels, Patrick" userId="ba666de4-0d21-43a6-8e66-51a18aae1b4a" providerId="ADAL" clId="{54176FF9-95E6-4794-B806-5DDB49ECD278}" dt="2024-07-24T11:27:11.248" v="3443" actId="1076"/>
          <ac:picMkLst>
            <pc:docMk/>
            <pc:sldMk cId="3240640036" sldId="308"/>
            <ac:picMk id="6" creationId="{D24ED2E0-FE6B-AF6E-C487-07AF72DE31E0}"/>
          </ac:picMkLst>
        </pc:picChg>
        <pc:picChg chg="add mod">
          <ac:chgData name="Abels, Patrick" userId="ba666de4-0d21-43a6-8e66-51a18aae1b4a" providerId="ADAL" clId="{54176FF9-95E6-4794-B806-5DDB49ECD278}" dt="2024-07-24T11:26:59.432" v="3437" actId="1076"/>
          <ac:picMkLst>
            <pc:docMk/>
            <pc:sldMk cId="3240640036" sldId="308"/>
            <ac:picMk id="8" creationId="{84710D08-D2B4-3B49-1D1B-EE625E7CDD47}"/>
          </ac:picMkLst>
        </pc:picChg>
      </pc:sldChg>
      <pc:sldChg chg="addSp modSp new mod">
        <pc:chgData name="Abels, Patrick" userId="ba666de4-0d21-43a6-8e66-51a18aae1b4a" providerId="ADAL" clId="{54176FF9-95E6-4794-B806-5DDB49ECD278}" dt="2024-07-24T11:48:22.147" v="3930" actId="1076"/>
        <pc:sldMkLst>
          <pc:docMk/>
          <pc:sldMk cId="3316918673" sldId="309"/>
        </pc:sldMkLst>
        <pc:spChg chg="mod">
          <ac:chgData name="Abels, Patrick" userId="ba666de4-0d21-43a6-8e66-51a18aae1b4a" providerId="ADAL" clId="{54176FF9-95E6-4794-B806-5DDB49ECD278}" dt="2024-07-24T10:28:19.522" v="2220" actId="12"/>
          <ac:spMkLst>
            <pc:docMk/>
            <pc:sldMk cId="3316918673" sldId="309"/>
            <ac:spMk id="2" creationId="{A8C9F056-DF64-56AA-A7E9-CCAE7C33B4CB}"/>
          </ac:spMkLst>
        </pc:spChg>
        <pc:spChg chg="mod">
          <ac:chgData name="Abels, Patrick" userId="ba666de4-0d21-43a6-8e66-51a18aae1b4a" providerId="ADAL" clId="{54176FF9-95E6-4794-B806-5DDB49ECD278}" dt="2024-07-24T09:22:58.104" v="243" actId="20577"/>
          <ac:spMkLst>
            <pc:docMk/>
            <pc:sldMk cId="3316918673" sldId="309"/>
            <ac:spMk id="3" creationId="{D7BD8727-49E8-FE80-AF4F-13766B1E6B1F}"/>
          </ac:spMkLst>
        </pc:spChg>
        <pc:picChg chg="add mod">
          <ac:chgData name="Abels, Patrick" userId="ba666de4-0d21-43a6-8e66-51a18aae1b4a" providerId="ADAL" clId="{54176FF9-95E6-4794-B806-5DDB49ECD278}" dt="2024-07-24T11:48:22.147" v="3930" actId="1076"/>
          <ac:picMkLst>
            <pc:docMk/>
            <pc:sldMk cId="3316918673" sldId="309"/>
            <ac:picMk id="5" creationId="{6ECA2F21-56DA-2888-9A4D-321DA694301E}"/>
          </ac:picMkLst>
        </pc:picChg>
      </pc:sldChg>
      <pc:sldChg chg="addSp modSp add mod ord modTransition">
        <pc:chgData name="Abels, Patrick" userId="ba666de4-0d21-43a6-8e66-51a18aae1b4a" providerId="ADAL" clId="{54176FF9-95E6-4794-B806-5DDB49ECD278}" dt="2024-07-24T11:48:41.040" v="3931"/>
        <pc:sldMkLst>
          <pc:docMk/>
          <pc:sldMk cId="107101755" sldId="310"/>
        </pc:sldMkLst>
        <pc:spChg chg="mod">
          <ac:chgData name="Abels, Patrick" userId="ba666de4-0d21-43a6-8e66-51a18aae1b4a" providerId="ADAL" clId="{54176FF9-95E6-4794-B806-5DDB49ECD278}" dt="2024-07-24T11:09:49.800" v="2871" actId="114"/>
          <ac:spMkLst>
            <pc:docMk/>
            <pc:sldMk cId="107101755" sldId="310"/>
            <ac:spMk id="2" creationId="{9551B581-5D0C-349A-7D09-2EF98C39A468}"/>
          </ac:spMkLst>
        </pc:spChg>
        <pc:picChg chg="add mod">
          <ac:chgData name="Abels, Patrick" userId="ba666de4-0d21-43a6-8e66-51a18aae1b4a" providerId="ADAL" clId="{54176FF9-95E6-4794-B806-5DDB49ECD278}" dt="2024-07-24T10:41:53.529" v="2300" actId="1076"/>
          <ac:picMkLst>
            <pc:docMk/>
            <pc:sldMk cId="107101755" sldId="310"/>
            <ac:picMk id="5" creationId="{09471427-309D-8EC4-07B5-2915D05E06EA}"/>
          </ac:picMkLst>
        </pc:picChg>
      </pc:sldChg>
      <pc:sldChg chg="modSp add mod">
        <pc:chgData name="Abels, Patrick" userId="ba666de4-0d21-43a6-8e66-51a18aae1b4a" providerId="ADAL" clId="{54176FF9-95E6-4794-B806-5DDB49ECD278}" dt="2024-07-24T10:58:59.699" v="2539" actId="207"/>
        <pc:sldMkLst>
          <pc:docMk/>
          <pc:sldMk cId="1909465663" sldId="311"/>
        </pc:sldMkLst>
        <pc:spChg chg="mod">
          <ac:chgData name="Abels, Patrick" userId="ba666de4-0d21-43a6-8e66-51a18aae1b4a" providerId="ADAL" clId="{54176FF9-95E6-4794-B806-5DDB49ECD278}" dt="2024-07-24T10:58:59.699" v="2539" actId="207"/>
          <ac:spMkLst>
            <pc:docMk/>
            <pc:sldMk cId="1909465663" sldId="311"/>
            <ac:spMk id="2" creationId="{9551B581-5D0C-349A-7D09-2EF98C39A468}"/>
          </ac:spMkLst>
        </pc:spChg>
      </pc:sldChg>
      <pc:sldChg chg="modSp add mod ord modTransition">
        <pc:chgData name="Abels, Patrick" userId="ba666de4-0d21-43a6-8e66-51a18aae1b4a" providerId="ADAL" clId="{54176FF9-95E6-4794-B806-5DDB49ECD278}" dt="2024-07-24T11:51:30.563" v="3935"/>
        <pc:sldMkLst>
          <pc:docMk/>
          <pc:sldMk cId="2400931854" sldId="312"/>
        </pc:sldMkLst>
        <pc:spChg chg="mod">
          <ac:chgData name="Abels, Patrick" userId="ba666de4-0d21-43a6-8e66-51a18aae1b4a" providerId="ADAL" clId="{54176FF9-95E6-4794-B806-5DDB49ECD278}" dt="2024-07-24T11:43:58.369" v="3922" actId="404"/>
          <ac:spMkLst>
            <pc:docMk/>
            <pc:sldMk cId="2400931854" sldId="312"/>
            <ac:spMk id="2" creationId="{9551B581-5D0C-349A-7D09-2EF98C39A468}"/>
          </ac:spMkLst>
        </pc:spChg>
      </pc:sldChg>
      <pc:sldChg chg="addSp modSp new mod">
        <pc:chgData name="Abels, Patrick" userId="ba666de4-0d21-43a6-8e66-51a18aae1b4a" providerId="ADAL" clId="{54176FF9-95E6-4794-B806-5DDB49ECD278}" dt="2024-07-24T09:46:05.258" v="881" actId="1076"/>
        <pc:sldMkLst>
          <pc:docMk/>
          <pc:sldMk cId="3323533761" sldId="313"/>
        </pc:sldMkLst>
        <pc:spChg chg="mod">
          <ac:chgData name="Abels, Patrick" userId="ba666de4-0d21-43a6-8e66-51a18aae1b4a" providerId="ADAL" clId="{54176FF9-95E6-4794-B806-5DDB49ECD278}" dt="2024-07-24T09:44:59.287" v="876" actId="20577"/>
          <ac:spMkLst>
            <pc:docMk/>
            <pc:sldMk cId="3323533761" sldId="313"/>
            <ac:spMk id="2" creationId="{7C92DF5A-5A59-3557-75F1-0EF30E451F6D}"/>
          </ac:spMkLst>
        </pc:spChg>
        <pc:spChg chg="mod">
          <ac:chgData name="Abels, Patrick" userId="ba666de4-0d21-43a6-8e66-51a18aae1b4a" providerId="ADAL" clId="{54176FF9-95E6-4794-B806-5DDB49ECD278}" dt="2024-07-24T09:28:39.618" v="526" actId="20577"/>
          <ac:spMkLst>
            <pc:docMk/>
            <pc:sldMk cId="3323533761" sldId="313"/>
            <ac:spMk id="3" creationId="{4E229807-5B26-C447-9EB6-C4241896FBFA}"/>
          </ac:spMkLst>
        </pc:sp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5" creationId="{48F61653-DBB6-6812-AC03-C99D03EE7F6B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7" creationId="{F404AFF0-DF4E-62E4-74C6-F06D02C6D113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9" creationId="{BE602B8B-BFBC-C5C6-F2B2-6B5975741574}"/>
          </ac:picMkLst>
        </pc:picChg>
        <pc:picChg chg="add mod">
          <ac:chgData name="Abels, Patrick" userId="ba666de4-0d21-43a6-8e66-51a18aae1b4a" providerId="ADAL" clId="{54176FF9-95E6-4794-B806-5DDB49ECD278}" dt="2024-07-24T09:46:05.258" v="881" actId="1076"/>
          <ac:picMkLst>
            <pc:docMk/>
            <pc:sldMk cId="3323533761" sldId="313"/>
            <ac:picMk id="11" creationId="{989C3234-09BB-322A-FA00-B6AD46A1B0EE}"/>
          </ac:picMkLst>
        </pc:picChg>
      </pc:sldChg>
      <pc:sldChg chg="addSp delSp modSp new mod modTransition">
        <pc:chgData name="Abels, Patrick" userId="ba666de4-0d21-43a6-8e66-51a18aae1b4a" providerId="ADAL" clId="{54176FF9-95E6-4794-B806-5DDB49ECD278}" dt="2024-07-24T11:53:00.253" v="3937" actId="164"/>
        <pc:sldMkLst>
          <pc:docMk/>
          <pc:sldMk cId="2797449532" sldId="314"/>
        </pc:sldMkLst>
        <pc:spChg chg="mod">
          <ac:chgData name="Abels, Patrick" userId="ba666de4-0d21-43a6-8e66-51a18aae1b4a" providerId="ADAL" clId="{54176FF9-95E6-4794-B806-5DDB49ECD278}" dt="2024-07-24T09:46:26.735" v="886" actId="6549"/>
          <ac:spMkLst>
            <pc:docMk/>
            <pc:sldMk cId="2797449532" sldId="314"/>
            <ac:spMk id="2" creationId="{235B6C97-C0B4-C388-A8FA-DE0AE7446063}"/>
          </ac:spMkLst>
        </pc:spChg>
        <pc:spChg chg="mod">
          <ac:chgData name="Abels, Patrick" userId="ba666de4-0d21-43a6-8e66-51a18aae1b4a" providerId="ADAL" clId="{54176FF9-95E6-4794-B806-5DDB49ECD278}" dt="2024-07-24T09:30:06.859" v="701" actId="20577"/>
          <ac:spMkLst>
            <pc:docMk/>
            <pc:sldMk cId="2797449532" sldId="314"/>
            <ac:spMk id="3" creationId="{42E4391C-FDE8-E710-8CA8-D8136C2F1DD1}"/>
          </ac:spMkLst>
        </pc:spChg>
        <pc:spChg chg="add del mod">
          <ac:chgData name="Abels, Patrick" userId="ba666de4-0d21-43a6-8e66-51a18aae1b4a" providerId="ADAL" clId="{54176FF9-95E6-4794-B806-5DDB49ECD278}" dt="2024-07-24T09:33:24.851" v="736" actId="478"/>
          <ac:spMkLst>
            <pc:docMk/>
            <pc:sldMk cId="2797449532" sldId="314"/>
            <ac:spMk id="4" creationId="{F5732C6C-E71D-B473-D69D-AA8925E14C14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5" creationId="{8BEF3511-17A1-09F3-D1C0-8230B3732333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6" creationId="{E2990F11-0928-268B-9510-E1456DA46247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7" creationId="{351CCBCA-A0CC-77B2-D003-0C4E5951ACF2}"/>
          </ac:spMkLst>
        </pc:spChg>
        <pc:spChg chg="add mod">
          <ac:chgData name="Abels, Patrick" userId="ba666de4-0d21-43a6-8e66-51a18aae1b4a" providerId="ADAL" clId="{54176FF9-95E6-4794-B806-5DDB49ECD278}" dt="2024-07-24T11:53:00.253" v="3937" actId="164"/>
          <ac:spMkLst>
            <pc:docMk/>
            <pc:sldMk cId="2797449532" sldId="314"/>
            <ac:spMk id="18" creationId="{C91C9005-6997-6887-FFAD-5BBCB8846522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19" creationId="{1F8486F1-323C-A588-8849-19766448C7F7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0" creationId="{DF73193C-3908-DBCB-1500-0B46C7472C9D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1" creationId="{300DE29A-8F5B-32DA-5729-A7C97CD4A700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2" creationId="{CE8A8237-492F-38F5-829B-BB3DE8064239}"/>
          </ac:spMkLst>
        </pc:spChg>
        <pc:spChg chg="add mod">
          <ac:chgData name="Abels, Patrick" userId="ba666de4-0d21-43a6-8e66-51a18aae1b4a" providerId="ADAL" clId="{54176FF9-95E6-4794-B806-5DDB49ECD278}" dt="2024-07-24T11:52:25.520" v="3936" actId="164"/>
          <ac:spMkLst>
            <pc:docMk/>
            <pc:sldMk cId="2797449532" sldId="314"/>
            <ac:spMk id="23" creationId="{EFE91162-46DA-F94A-59CF-2CBF2D50A45B}"/>
          </ac:spMkLst>
        </pc:spChg>
        <pc:grpChg chg="add mod">
          <ac:chgData name="Abels, Patrick" userId="ba666de4-0d21-43a6-8e66-51a18aae1b4a" providerId="ADAL" clId="{54176FF9-95E6-4794-B806-5DDB49ECD278}" dt="2024-07-24T11:52:25.520" v="3936" actId="164"/>
          <ac:grpSpMkLst>
            <pc:docMk/>
            <pc:sldMk cId="2797449532" sldId="314"/>
            <ac:grpSpMk id="34" creationId="{C80CD4D0-B819-6440-CEA0-94B42C872DE3}"/>
          </ac:grpSpMkLst>
        </pc:grpChg>
        <pc:grpChg chg="add mod">
          <ac:chgData name="Abels, Patrick" userId="ba666de4-0d21-43a6-8e66-51a18aae1b4a" providerId="ADAL" clId="{54176FF9-95E6-4794-B806-5DDB49ECD278}" dt="2024-07-24T11:53:00.253" v="3937" actId="164"/>
          <ac:grpSpMkLst>
            <pc:docMk/>
            <pc:sldMk cId="2797449532" sldId="314"/>
            <ac:grpSpMk id="35" creationId="{A76B38D0-4A85-17FA-F628-56FC68A54939}"/>
          </ac:grpSpMkLst>
        </pc:grpChg>
        <pc:picChg chg="add del mod">
          <ac:chgData name="Abels, Patrick" userId="ba666de4-0d21-43a6-8e66-51a18aae1b4a" providerId="ADAL" clId="{54176FF9-95E6-4794-B806-5DDB49ECD278}" dt="2024-07-24T09:35:53.554" v="758" actId="478"/>
          <ac:picMkLst>
            <pc:docMk/>
            <pc:sldMk cId="2797449532" sldId="314"/>
            <ac:picMk id="6" creationId="{4B1C7515-EB7E-57DD-A306-3A102D9FCA96}"/>
          </ac:picMkLst>
        </pc:picChg>
        <pc:picChg chg="add del mod">
          <ac:chgData name="Abels, Patrick" userId="ba666de4-0d21-43a6-8e66-51a18aae1b4a" providerId="ADAL" clId="{54176FF9-95E6-4794-B806-5DDB49ECD278}" dt="2024-07-24T09:35:54.133" v="759" actId="478"/>
          <ac:picMkLst>
            <pc:docMk/>
            <pc:sldMk cId="2797449532" sldId="314"/>
            <ac:picMk id="8" creationId="{3C43C3BD-A700-8077-0966-1F2369F18C24}"/>
          </ac:picMkLst>
        </pc:picChg>
        <pc:picChg chg="add del mod">
          <ac:chgData name="Abels, Patrick" userId="ba666de4-0d21-43a6-8e66-51a18aae1b4a" providerId="ADAL" clId="{54176FF9-95E6-4794-B806-5DDB49ECD278}" dt="2024-07-24T09:35:54.602" v="760" actId="478"/>
          <ac:picMkLst>
            <pc:docMk/>
            <pc:sldMk cId="2797449532" sldId="314"/>
            <ac:picMk id="10" creationId="{774FEE87-A2BF-23E4-5993-02C566214CE4}"/>
          </ac:picMkLst>
        </pc:picChg>
        <pc:picChg chg="add mod">
          <ac:chgData name="Abels, Patrick" userId="ba666de4-0d21-43a6-8e66-51a18aae1b4a" providerId="ADAL" clId="{54176FF9-95E6-4794-B806-5DDB49ECD278}" dt="2024-07-24T09:46:41.756" v="889" actId="1076"/>
          <ac:picMkLst>
            <pc:docMk/>
            <pc:sldMk cId="2797449532" sldId="314"/>
            <ac:picMk id="11" creationId="{A64E1DA0-9300-5FC0-B903-4FD8E801ACAE}"/>
          </ac:picMkLst>
        </pc:picChg>
        <pc:picChg chg="add mod">
          <ac:chgData name="Abels, Patrick" userId="ba666de4-0d21-43a6-8e66-51a18aae1b4a" providerId="ADAL" clId="{54176FF9-95E6-4794-B806-5DDB49ECD278}" dt="2024-07-24T11:53:00.253" v="3937" actId="164"/>
          <ac:picMkLst>
            <pc:docMk/>
            <pc:sldMk cId="2797449532" sldId="314"/>
            <ac:picMk id="12" creationId="{EB75847F-4098-7761-5E71-729978A67A36}"/>
          </ac:picMkLst>
        </pc:picChg>
        <pc:picChg chg="add mod">
          <ac:chgData name="Abels, Patrick" userId="ba666de4-0d21-43a6-8e66-51a18aae1b4a" providerId="ADAL" clId="{54176FF9-95E6-4794-B806-5DDB49ECD278}" dt="2024-07-24T09:46:41.756" v="889" actId="1076"/>
          <ac:picMkLst>
            <pc:docMk/>
            <pc:sldMk cId="2797449532" sldId="314"/>
            <ac:picMk id="13" creationId="{36F764B8-4C28-87CA-8DF3-AC077CCA10C1}"/>
          </ac:picMkLst>
        </pc:picChg>
        <pc:picChg chg="add mod">
          <ac:chgData name="Abels, Patrick" userId="ba666de4-0d21-43a6-8e66-51a18aae1b4a" providerId="ADAL" clId="{54176FF9-95E6-4794-B806-5DDB49ECD278}" dt="2024-07-24T11:52:25.520" v="3936" actId="164"/>
          <ac:picMkLst>
            <pc:docMk/>
            <pc:sldMk cId="2797449532" sldId="314"/>
            <ac:picMk id="14" creationId="{9F9D6F5A-3824-E4A8-E666-E388B5A8F4B5}"/>
          </ac:picMkLst>
        </pc:picChg>
        <pc:cxnChg chg="add mod">
          <ac:chgData name="Abels, Patrick" userId="ba666de4-0d21-43a6-8e66-51a18aae1b4a" providerId="ADAL" clId="{54176FF9-95E6-4794-B806-5DDB49ECD278}" dt="2024-07-24T09:50:29.993" v="993" actId="1076"/>
          <ac:cxnSpMkLst>
            <pc:docMk/>
            <pc:sldMk cId="2797449532" sldId="314"/>
            <ac:cxnSpMk id="25" creationId="{91A714FB-6DEA-FBE7-DDE0-5F596DBFF695}"/>
          </ac:cxnSpMkLst>
        </pc:cxnChg>
        <pc:cxnChg chg="add mod">
          <ac:chgData name="Abels, Patrick" userId="ba666de4-0d21-43a6-8e66-51a18aae1b4a" providerId="ADAL" clId="{54176FF9-95E6-4794-B806-5DDB49ECD278}" dt="2024-07-24T09:50:29.993" v="993" actId="1076"/>
          <ac:cxnSpMkLst>
            <pc:docMk/>
            <pc:sldMk cId="2797449532" sldId="314"/>
            <ac:cxnSpMk id="26" creationId="{9C34C8CD-49E1-CB8A-E15B-632CB86499CC}"/>
          </ac:cxnSpMkLst>
        </pc:cxnChg>
        <pc:cxnChg chg="add del mod">
          <ac:chgData name="Abels, Patrick" userId="ba666de4-0d21-43a6-8e66-51a18aae1b4a" providerId="ADAL" clId="{54176FF9-95E6-4794-B806-5DDB49ECD278}" dt="2024-07-24T09:50:02.794" v="988" actId="478"/>
          <ac:cxnSpMkLst>
            <pc:docMk/>
            <pc:sldMk cId="2797449532" sldId="314"/>
            <ac:cxnSpMk id="29" creationId="{2278036D-3039-BC3C-F26A-F51170D6200E}"/>
          </ac:cxnSpMkLst>
        </pc:cxnChg>
        <pc:cxnChg chg="add del mod">
          <ac:chgData name="Abels, Patrick" userId="ba666de4-0d21-43a6-8e66-51a18aae1b4a" providerId="ADAL" clId="{54176FF9-95E6-4794-B806-5DDB49ECD278}" dt="2024-07-24T09:50:03.669" v="989" actId="478"/>
          <ac:cxnSpMkLst>
            <pc:docMk/>
            <pc:sldMk cId="2797449532" sldId="314"/>
            <ac:cxnSpMk id="30" creationId="{9C98D8B4-F64B-BFF0-ACA5-BF966FD1E3FF}"/>
          </ac:cxnSpMkLst>
        </pc:cxnChg>
        <pc:cxnChg chg="add mod">
          <ac:chgData name="Abels, Patrick" userId="ba666de4-0d21-43a6-8e66-51a18aae1b4a" providerId="ADAL" clId="{54176FF9-95E6-4794-B806-5DDB49ECD278}" dt="2024-07-24T09:50:23.944" v="992" actId="1076"/>
          <ac:cxnSpMkLst>
            <pc:docMk/>
            <pc:sldMk cId="2797449532" sldId="314"/>
            <ac:cxnSpMk id="32" creationId="{3180EF02-1EA9-BEFC-6B61-366D08257098}"/>
          </ac:cxnSpMkLst>
        </pc:cxnChg>
        <pc:cxnChg chg="add mod">
          <ac:chgData name="Abels, Patrick" userId="ba666de4-0d21-43a6-8e66-51a18aae1b4a" providerId="ADAL" clId="{54176FF9-95E6-4794-B806-5DDB49ECD278}" dt="2024-07-24T09:50:23.944" v="992" actId="1076"/>
          <ac:cxnSpMkLst>
            <pc:docMk/>
            <pc:sldMk cId="2797449532" sldId="314"/>
            <ac:cxnSpMk id="33" creationId="{5692F06A-4703-0A77-67F2-55EAAC6FB6F2}"/>
          </ac:cxnSpMkLst>
        </pc:cxnChg>
      </pc:sldChg>
      <pc:sldChg chg="addSp 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2913677630" sldId="315"/>
        </pc:sldMkLst>
        <pc:spChg chg="add mod">
          <ac:chgData name="Abels, Patrick" userId="ba666de4-0d21-43a6-8e66-51a18aae1b4a" providerId="ADAL" clId="{54176FF9-95E6-4794-B806-5DDB49ECD278}" dt="2024-07-24T10:14:10.276" v="1340" actId="20577"/>
          <ac:spMkLst>
            <pc:docMk/>
            <pc:sldMk cId="2913677630" sldId="315"/>
            <ac:spMk id="7" creationId="{8CC9560C-7EDD-2E14-5F2F-93C4E00E4B56}"/>
          </ac:spMkLst>
        </pc:spChg>
        <pc:spChg chg="add mod">
          <ac:chgData name="Abels, Patrick" userId="ba666de4-0d21-43a6-8e66-51a18aae1b4a" providerId="ADAL" clId="{54176FF9-95E6-4794-B806-5DDB49ECD278}" dt="2024-07-24T10:14:18.391" v="1364" actId="20577"/>
          <ac:spMkLst>
            <pc:docMk/>
            <pc:sldMk cId="2913677630" sldId="315"/>
            <ac:spMk id="13" creationId="{C1B43EA8-0BD2-CE14-466C-85F1BEE279F5}"/>
          </ac:spMkLst>
        </pc:spChg>
        <pc:picChg chg="mod">
          <ac:chgData name="Abels, Patrick" userId="ba666de4-0d21-43a6-8e66-51a18aae1b4a" providerId="ADAL" clId="{54176FF9-95E6-4794-B806-5DDB49ECD278}" dt="2024-07-24T10:09:19.927" v="1163" actId="1038"/>
          <ac:picMkLst>
            <pc:docMk/>
            <pc:sldMk cId="2913677630" sldId="315"/>
            <ac:picMk id="6" creationId="{4B1C7515-EB7E-57DD-A306-3A102D9FCA96}"/>
          </ac:picMkLst>
        </pc:picChg>
        <pc:picChg chg="del">
          <ac:chgData name="Abels, Patrick" userId="ba666de4-0d21-43a6-8e66-51a18aae1b4a" providerId="ADAL" clId="{54176FF9-95E6-4794-B806-5DDB49ECD278}" dt="2024-07-24T09:36:03.216" v="767" actId="478"/>
          <ac:picMkLst>
            <pc:docMk/>
            <pc:sldMk cId="2913677630" sldId="315"/>
            <ac:picMk id="8" creationId="{3C43C3BD-A700-8077-0966-1F2369F18C24}"/>
          </ac:picMkLst>
        </pc:picChg>
        <pc:picChg chg="add mod">
          <ac:chgData name="Abels, Patrick" userId="ba666de4-0d21-43a6-8e66-51a18aae1b4a" providerId="ADAL" clId="{54176FF9-95E6-4794-B806-5DDB49ECD278}" dt="2024-07-24T10:14:16.499" v="1363" actId="1036"/>
          <ac:picMkLst>
            <pc:docMk/>
            <pc:sldMk cId="2913677630" sldId="315"/>
            <ac:picMk id="9" creationId="{DFA7477E-E6CC-14E4-46D2-6917D8A9FA79}"/>
          </ac:picMkLst>
        </pc:picChg>
        <pc:picChg chg="del">
          <ac:chgData name="Abels, Patrick" userId="ba666de4-0d21-43a6-8e66-51a18aae1b4a" providerId="ADAL" clId="{54176FF9-95E6-4794-B806-5DDB49ECD278}" dt="2024-07-24T09:36:03.950" v="768" actId="478"/>
          <ac:picMkLst>
            <pc:docMk/>
            <pc:sldMk cId="2913677630" sldId="315"/>
            <ac:picMk id="10" creationId="{774FEE87-A2BF-23E4-5993-02C566214CE4}"/>
          </ac:picMkLst>
        </pc:picChg>
        <pc:picChg chg="add del mod">
          <ac:chgData name="Abels, Patrick" userId="ba666de4-0d21-43a6-8e66-51a18aae1b4a" providerId="ADAL" clId="{54176FF9-95E6-4794-B806-5DDB49ECD278}" dt="2024-07-24T10:10:36.305" v="1175" actId="478"/>
          <ac:picMkLst>
            <pc:docMk/>
            <pc:sldMk cId="2913677630" sldId="315"/>
            <ac:picMk id="11" creationId="{006AF623-0094-2FEA-83F2-61CBEC092137}"/>
          </ac:picMkLst>
        </pc:picChg>
        <pc:picChg chg="add mod">
          <ac:chgData name="Abels, Patrick" userId="ba666de4-0d21-43a6-8e66-51a18aae1b4a" providerId="ADAL" clId="{54176FF9-95E6-4794-B806-5DDB49ECD278}" dt="2024-07-24T10:14:20.659" v="1368" actId="1036"/>
          <ac:picMkLst>
            <pc:docMk/>
            <pc:sldMk cId="2913677630" sldId="315"/>
            <ac:picMk id="14" creationId="{9119DECF-7A0B-5ED3-35C6-EDD479E06377}"/>
          </ac:picMkLst>
        </pc:picChg>
        <pc:cxnChg chg="add mod">
          <ac:chgData name="Abels, Patrick" userId="ba666de4-0d21-43a6-8e66-51a18aae1b4a" providerId="ADAL" clId="{54176FF9-95E6-4794-B806-5DDB49ECD278}" dt="2024-07-24T10:14:13.075" v="1344" actId="1036"/>
          <ac:cxnSpMkLst>
            <pc:docMk/>
            <pc:sldMk cId="2913677630" sldId="315"/>
            <ac:cxnSpMk id="5" creationId="{E1A890A4-E57F-B27D-89E8-02FAD3200113}"/>
          </ac:cxnSpMkLst>
        </pc:cxnChg>
        <pc:cxnChg chg="add mod">
          <ac:chgData name="Abels, Patrick" userId="ba666de4-0d21-43a6-8e66-51a18aae1b4a" providerId="ADAL" clId="{54176FF9-95E6-4794-B806-5DDB49ECD278}" dt="2024-07-24T10:14:23.754" v="1374" actId="1036"/>
          <ac:cxnSpMkLst>
            <pc:docMk/>
            <pc:sldMk cId="2913677630" sldId="315"/>
            <ac:cxnSpMk id="12" creationId="{94490355-8614-CA6F-0CA0-4BC2808A8415}"/>
          </ac:cxnSpMkLst>
        </pc:cxnChg>
      </pc:sldChg>
      <pc:sldChg chg="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2054488210" sldId="316"/>
        </pc:sldMkLst>
        <pc:picChg chg="del">
          <ac:chgData name="Abels, Patrick" userId="ba666de4-0d21-43a6-8e66-51a18aae1b4a" providerId="ADAL" clId="{54176FF9-95E6-4794-B806-5DDB49ECD278}" dt="2024-07-24T09:36:16.988" v="772" actId="478"/>
          <ac:picMkLst>
            <pc:docMk/>
            <pc:sldMk cId="2054488210" sldId="316"/>
            <ac:picMk id="6" creationId="{4B1C7515-EB7E-57DD-A306-3A102D9FCA96}"/>
          </ac:picMkLst>
        </pc:picChg>
        <pc:picChg chg="mod">
          <ac:chgData name="Abels, Patrick" userId="ba666de4-0d21-43a6-8e66-51a18aae1b4a" providerId="ADAL" clId="{54176FF9-95E6-4794-B806-5DDB49ECD278}" dt="2024-07-24T09:36:36.159" v="782" actId="1076"/>
          <ac:picMkLst>
            <pc:docMk/>
            <pc:sldMk cId="2054488210" sldId="316"/>
            <ac:picMk id="8" creationId="{3C43C3BD-A700-8077-0966-1F2369F18C24}"/>
          </ac:picMkLst>
        </pc:picChg>
        <pc:picChg chg="mod">
          <ac:chgData name="Abels, Patrick" userId="ba666de4-0d21-43a6-8e66-51a18aae1b4a" providerId="ADAL" clId="{54176FF9-95E6-4794-B806-5DDB49ECD278}" dt="2024-07-24T09:36:38.300" v="783" actId="1076"/>
          <ac:picMkLst>
            <pc:docMk/>
            <pc:sldMk cId="2054488210" sldId="316"/>
            <ac:picMk id="10" creationId="{774FEE87-A2BF-23E4-5993-02C566214CE4}"/>
          </ac:picMkLst>
        </pc:picChg>
      </pc:sldChg>
      <pc:sldChg chg="addSp delSp modSp add mod">
        <pc:chgData name="Abels, Patrick" userId="ba666de4-0d21-43a6-8e66-51a18aae1b4a" providerId="ADAL" clId="{54176FF9-95E6-4794-B806-5DDB49ECD278}" dt="2024-07-24T11:11:54.936" v="2907" actId="20577"/>
        <pc:sldMkLst>
          <pc:docMk/>
          <pc:sldMk cId="3221662512" sldId="317"/>
        </pc:sldMkLst>
        <pc:spChg chg="del mod">
          <ac:chgData name="Abels, Patrick" userId="ba666de4-0d21-43a6-8e66-51a18aae1b4a" providerId="ADAL" clId="{54176FF9-95E6-4794-B806-5DDB49ECD278}" dt="2024-07-24T10:49:20.882" v="2330" actId="478"/>
          <ac:spMkLst>
            <pc:docMk/>
            <pc:sldMk cId="3221662512" sldId="317"/>
            <ac:spMk id="2" creationId="{9551B581-5D0C-349A-7D09-2EF98C39A468}"/>
          </ac:spMkLst>
        </pc:spChg>
        <pc:spChg chg="add mod">
          <ac:chgData name="Abels, Patrick" userId="ba666de4-0d21-43a6-8e66-51a18aae1b4a" providerId="ADAL" clId="{54176FF9-95E6-4794-B806-5DDB49ECD278}" dt="2024-07-24T11:11:54.936" v="2907" actId="20577"/>
          <ac:spMkLst>
            <pc:docMk/>
            <pc:sldMk cId="3221662512" sldId="317"/>
            <ac:spMk id="4" creationId="{10FCAAFD-83ED-4118-C60C-25EC182AF141}"/>
          </ac:spMkLst>
        </pc:spChg>
        <pc:picChg chg="add mod">
          <ac:chgData name="Abels, Patrick" userId="ba666de4-0d21-43a6-8e66-51a18aae1b4a" providerId="ADAL" clId="{54176FF9-95E6-4794-B806-5DDB49ECD278}" dt="2024-07-24T10:49:51.457" v="2337" actId="1076"/>
          <ac:picMkLst>
            <pc:docMk/>
            <pc:sldMk cId="3221662512" sldId="317"/>
            <ac:picMk id="6" creationId="{566B9A00-B381-FF1C-BFA5-08DF10E2782E}"/>
          </ac:picMkLst>
        </pc:picChg>
      </pc:sldChg>
      <pc:sldChg chg="modSp new del mod">
        <pc:chgData name="Abels, Patrick" userId="ba666de4-0d21-43a6-8e66-51a18aae1b4a" providerId="ADAL" clId="{54176FF9-95E6-4794-B806-5DDB49ECD278}" dt="2024-07-24T10:18:21.439" v="1401" actId="47"/>
        <pc:sldMkLst>
          <pc:docMk/>
          <pc:sldMk cId="3765814087" sldId="317"/>
        </pc:sldMkLst>
        <pc:spChg chg="mod">
          <ac:chgData name="Abels, Patrick" userId="ba666de4-0d21-43a6-8e66-51a18aae1b4a" providerId="ADAL" clId="{54176FF9-95E6-4794-B806-5DDB49ECD278}" dt="2024-07-24T10:18:18.499" v="1400" actId="20577"/>
          <ac:spMkLst>
            <pc:docMk/>
            <pc:sldMk cId="3765814087" sldId="317"/>
            <ac:spMk id="2" creationId="{7C480EC4-BEDB-8F74-5105-658526D569BC}"/>
          </ac:spMkLst>
        </pc:spChg>
        <pc:spChg chg="mod">
          <ac:chgData name="Abels, Patrick" userId="ba666de4-0d21-43a6-8e66-51a18aae1b4a" providerId="ADAL" clId="{54176FF9-95E6-4794-B806-5DDB49ECD278}" dt="2024-07-24T10:03:18.082" v="1025" actId="20577"/>
          <ac:spMkLst>
            <pc:docMk/>
            <pc:sldMk cId="3765814087" sldId="317"/>
            <ac:spMk id="3" creationId="{893C8A47-0092-5BCF-FDE6-36B5DC4FEAC4}"/>
          </ac:spMkLst>
        </pc:spChg>
      </pc:sldChg>
      <pc:sldChg chg="addSp delSp modSp add mod">
        <pc:chgData name="Abels, Patrick" userId="ba666de4-0d21-43a6-8e66-51a18aae1b4a" providerId="ADAL" clId="{54176FF9-95E6-4794-B806-5DDB49ECD278}" dt="2024-07-24T11:09:47.410" v="2870" actId="114"/>
        <pc:sldMkLst>
          <pc:docMk/>
          <pc:sldMk cId="3068876196" sldId="318"/>
        </pc:sldMkLst>
        <pc:spChg chg="del">
          <ac:chgData name="Abels, Patrick" userId="ba666de4-0d21-43a6-8e66-51a18aae1b4a" providerId="ADAL" clId="{54176FF9-95E6-4794-B806-5DDB49ECD278}" dt="2024-07-24T10:46:18.506" v="2316" actId="478"/>
          <ac:spMkLst>
            <pc:docMk/>
            <pc:sldMk cId="3068876196" sldId="318"/>
            <ac:spMk id="2" creationId="{9551B581-5D0C-349A-7D09-2EF98C39A468}"/>
          </ac:spMkLst>
        </pc:spChg>
        <pc:spChg chg="add del mod">
          <ac:chgData name="Abels, Patrick" userId="ba666de4-0d21-43a6-8e66-51a18aae1b4a" providerId="ADAL" clId="{54176FF9-95E6-4794-B806-5DDB49ECD278}" dt="2024-07-24T10:46:25.731" v="2318" actId="478"/>
          <ac:spMkLst>
            <pc:docMk/>
            <pc:sldMk cId="3068876196" sldId="318"/>
            <ac:spMk id="8" creationId="{9D11292C-37C0-886A-52E3-14F5FC03454B}"/>
          </ac:spMkLst>
        </pc:spChg>
        <pc:spChg chg="add mod">
          <ac:chgData name="Abels, Patrick" userId="ba666de4-0d21-43a6-8e66-51a18aae1b4a" providerId="ADAL" clId="{54176FF9-95E6-4794-B806-5DDB49ECD278}" dt="2024-07-24T11:09:47.410" v="2870" actId="114"/>
          <ac:spMkLst>
            <pc:docMk/>
            <pc:sldMk cId="3068876196" sldId="318"/>
            <ac:spMk id="9" creationId="{3919831D-7768-B9B6-D8B4-F10AB2885597}"/>
          </ac:spMkLst>
        </pc:spChg>
        <pc:picChg chg="mod">
          <ac:chgData name="Abels, Patrick" userId="ba666de4-0d21-43a6-8e66-51a18aae1b4a" providerId="ADAL" clId="{54176FF9-95E6-4794-B806-5DDB49ECD278}" dt="2024-07-24T10:46:28.076" v="2319" actId="1076"/>
          <ac:picMkLst>
            <pc:docMk/>
            <pc:sldMk cId="3068876196" sldId="318"/>
            <ac:picMk id="5" creationId="{09471427-309D-8EC4-07B5-2915D05E06EA}"/>
          </ac:picMkLst>
        </pc:picChg>
        <pc:picChg chg="add mod">
          <ac:chgData name="Abels, Patrick" userId="ba666de4-0d21-43a6-8e66-51a18aae1b4a" providerId="ADAL" clId="{54176FF9-95E6-4794-B806-5DDB49ECD278}" dt="2024-07-24T10:46:34" v="2320" actId="14100"/>
          <ac:picMkLst>
            <pc:docMk/>
            <pc:sldMk cId="3068876196" sldId="318"/>
            <ac:picMk id="6" creationId="{86E3F622-55CB-BD45-1779-A4620724CD11}"/>
          </ac:picMkLst>
        </pc:picChg>
        <pc:picChg chg="add mod">
          <ac:chgData name="Abels, Patrick" userId="ba666de4-0d21-43a6-8e66-51a18aae1b4a" providerId="ADAL" clId="{54176FF9-95E6-4794-B806-5DDB49ECD278}" dt="2024-07-24T10:47:10.184" v="2324" actId="1076"/>
          <ac:picMkLst>
            <pc:docMk/>
            <pc:sldMk cId="3068876196" sldId="318"/>
            <ac:picMk id="10" creationId="{34F493D8-EFF7-67E9-DCB6-B02019CD403C}"/>
          </ac:picMkLst>
        </pc:picChg>
      </pc:sldChg>
      <pc:sldChg chg="addSp delSp modSp add mod">
        <pc:chgData name="Abels, Patrick" userId="ba666de4-0d21-43a6-8e66-51a18aae1b4a" providerId="ADAL" clId="{54176FF9-95E6-4794-B806-5DDB49ECD278}" dt="2024-07-24T11:41:42.325" v="3891" actId="572"/>
        <pc:sldMkLst>
          <pc:docMk/>
          <pc:sldMk cId="2669973678" sldId="319"/>
        </pc:sldMkLst>
        <pc:spChg chg="mod">
          <ac:chgData name="Abels, Patrick" userId="ba666de4-0d21-43a6-8e66-51a18aae1b4a" providerId="ADAL" clId="{54176FF9-95E6-4794-B806-5DDB49ECD278}" dt="2024-07-24T11:11:45.212" v="2888" actId="20577"/>
          <ac:spMkLst>
            <pc:docMk/>
            <pc:sldMk cId="2669973678" sldId="319"/>
            <ac:spMk id="4" creationId="{10FCAAFD-83ED-4118-C60C-25EC182AF141}"/>
          </ac:spMkLst>
        </pc:spChg>
        <pc:graphicFrameChg chg="add mod modGraphic">
          <ac:chgData name="Abels, Patrick" userId="ba666de4-0d21-43a6-8e66-51a18aae1b4a" providerId="ADAL" clId="{54176FF9-95E6-4794-B806-5DDB49ECD278}" dt="2024-07-24T11:41:42.325" v="3891" actId="572"/>
          <ac:graphicFrameMkLst>
            <pc:docMk/>
            <pc:sldMk cId="2669973678" sldId="319"/>
            <ac:graphicFrameMk id="8" creationId="{582B4D11-A35B-58EB-E299-C1FB3BCF5A45}"/>
          </ac:graphicFrameMkLst>
        </pc:graphicFrameChg>
        <pc:graphicFrameChg chg="add del mod">
          <ac:chgData name="Abels, Patrick" userId="ba666de4-0d21-43a6-8e66-51a18aae1b4a" providerId="ADAL" clId="{54176FF9-95E6-4794-B806-5DDB49ECD278}" dt="2024-07-24T11:17:45.462" v="3315" actId="21"/>
          <ac:graphicFrameMkLst>
            <pc:docMk/>
            <pc:sldMk cId="2669973678" sldId="319"/>
            <ac:graphicFrameMk id="9" creationId="{C482B145-118D-222B-20A6-41525FC2A031}"/>
          </ac:graphicFrameMkLst>
        </pc:graphicFrameChg>
        <pc:graphicFrameChg chg="add del mod">
          <ac:chgData name="Abels, Patrick" userId="ba666de4-0d21-43a6-8e66-51a18aae1b4a" providerId="ADAL" clId="{54176FF9-95E6-4794-B806-5DDB49ECD278}" dt="2024-07-24T11:17:53.951" v="3319" actId="21"/>
          <ac:graphicFrameMkLst>
            <pc:docMk/>
            <pc:sldMk cId="2669973678" sldId="319"/>
            <ac:graphicFrameMk id="10" creationId="{C6F1A1DE-5158-2E8D-67FC-1741F6B6ADBF}"/>
          </ac:graphicFrameMkLst>
        </pc:graphicFrameChg>
        <pc:picChg chg="add mod">
          <ac:chgData name="Abels, Patrick" userId="ba666de4-0d21-43a6-8e66-51a18aae1b4a" providerId="ADAL" clId="{54176FF9-95E6-4794-B806-5DDB49ECD278}" dt="2024-07-24T10:52:57.603" v="2371" actId="1076"/>
          <ac:picMkLst>
            <pc:docMk/>
            <pc:sldMk cId="2669973678" sldId="319"/>
            <ac:picMk id="2" creationId="{DB470C8C-C7ED-E10F-1E46-D816715F10AC}"/>
          </ac:picMkLst>
        </pc:picChg>
        <pc:picChg chg="mod">
          <ac:chgData name="Abels, Patrick" userId="ba666de4-0d21-43a6-8e66-51a18aae1b4a" providerId="ADAL" clId="{54176FF9-95E6-4794-B806-5DDB49ECD278}" dt="2024-07-24T10:52:44.256" v="2366" actId="1076"/>
          <ac:picMkLst>
            <pc:docMk/>
            <pc:sldMk cId="2669973678" sldId="319"/>
            <ac:picMk id="6" creationId="{566B9A00-B381-FF1C-BFA5-08DF10E2782E}"/>
          </ac:picMkLst>
        </pc:picChg>
        <pc:picChg chg="add mod">
          <ac:chgData name="Abels, Patrick" userId="ba666de4-0d21-43a6-8e66-51a18aae1b4a" providerId="ADAL" clId="{54176FF9-95E6-4794-B806-5DDB49ECD278}" dt="2024-07-24T10:52:48.600" v="2367" actId="1076"/>
          <ac:picMkLst>
            <pc:docMk/>
            <pc:sldMk cId="2669973678" sldId="319"/>
            <ac:picMk id="7" creationId="{06A9D69B-10DE-BFA1-C323-574FC20627BC}"/>
          </ac:picMkLst>
        </pc:picChg>
      </pc:sldChg>
      <pc:sldChg chg="addSp modSp add mod">
        <pc:chgData name="Abels, Patrick" userId="ba666de4-0d21-43a6-8e66-51a18aae1b4a" providerId="ADAL" clId="{54176FF9-95E6-4794-B806-5DDB49ECD278}" dt="2024-07-24T11:49:49.663" v="3932" actId="114"/>
        <pc:sldMkLst>
          <pc:docMk/>
          <pc:sldMk cId="1416998796" sldId="320"/>
        </pc:sldMkLst>
        <pc:spChg chg="mod">
          <ac:chgData name="Abels, Patrick" userId="ba666de4-0d21-43a6-8e66-51a18aae1b4a" providerId="ADAL" clId="{54176FF9-95E6-4794-B806-5DDB49ECD278}" dt="2024-07-24T11:49:49.663" v="3932" actId="114"/>
          <ac:spMkLst>
            <pc:docMk/>
            <pc:sldMk cId="1416998796" sldId="320"/>
            <ac:spMk id="2" creationId="{9551B581-5D0C-349A-7D09-2EF98C39A468}"/>
          </ac:spMkLst>
        </pc:spChg>
        <pc:spChg chg="add mod">
          <ac:chgData name="Abels, Patrick" userId="ba666de4-0d21-43a6-8e66-51a18aae1b4a" providerId="ADAL" clId="{54176FF9-95E6-4794-B806-5DDB49ECD278}" dt="2024-07-24T11:09:25.352" v="2867" actId="114"/>
          <ac:spMkLst>
            <pc:docMk/>
            <pc:sldMk cId="1416998796" sldId="320"/>
            <ac:spMk id="4" creationId="{14553C80-F62E-DD14-E0AA-919A6D87C2B6}"/>
          </ac:spMkLst>
        </pc:spChg>
        <pc:spChg chg="add mod">
          <ac:chgData name="Abels, Patrick" userId="ba666de4-0d21-43a6-8e66-51a18aae1b4a" providerId="ADAL" clId="{54176FF9-95E6-4794-B806-5DDB49ECD278}" dt="2024-07-24T11:08:03.685" v="2842" actId="1076"/>
          <ac:spMkLst>
            <pc:docMk/>
            <pc:sldMk cId="1416998796" sldId="320"/>
            <ac:spMk id="5" creationId="{526355D4-AE00-3C56-EC08-72FFE7D3B66B}"/>
          </ac:spMkLst>
        </pc:spChg>
        <pc:spChg chg="add mod">
          <ac:chgData name="Abels, Patrick" userId="ba666de4-0d21-43a6-8e66-51a18aae1b4a" providerId="ADAL" clId="{54176FF9-95E6-4794-B806-5DDB49ECD278}" dt="2024-07-24T11:08:10.111" v="2846" actId="6549"/>
          <ac:spMkLst>
            <pc:docMk/>
            <pc:sldMk cId="1416998796" sldId="320"/>
            <ac:spMk id="6" creationId="{E0DC8EC5-CFEF-B774-F788-F6B146DF0219}"/>
          </ac:spMkLst>
        </pc:spChg>
        <pc:spChg chg="add mod">
          <ac:chgData name="Abels, Patrick" userId="ba666de4-0d21-43a6-8e66-51a18aae1b4a" providerId="ADAL" clId="{54176FF9-95E6-4794-B806-5DDB49ECD278}" dt="2024-07-24T11:08:21.222" v="2850" actId="6549"/>
          <ac:spMkLst>
            <pc:docMk/>
            <pc:sldMk cId="1416998796" sldId="320"/>
            <ac:spMk id="7" creationId="{10FFEF78-ABBD-BF11-0309-C35066623CD6}"/>
          </ac:spMkLst>
        </pc:spChg>
        <pc:spChg chg="add mod">
          <ac:chgData name="Abels, Patrick" userId="ba666de4-0d21-43a6-8e66-51a18aae1b4a" providerId="ADAL" clId="{54176FF9-95E6-4794-B806-5DDB49ECD278}" dt="2024-07-24T11:08:31.042" v="2854" actId="20577"/>
          <ac:spMkLst>
            <pc:docMk/>
            <pc:sldMk cId="1416998796" sldId="320"/>
            <ac:spMk id="8" creationId="{AEF608C7-0249-C030-9D41-029123203329}"/>
          </ac:spMkLst>
        </pc:spChg>
        <pc:spChg chg="add mod">
          <ac:chgData name="Abels, Patrick" userId="ba666de4-0d21-43a6-8e66-51a18aae1b4a" providerId="ADAL" clId="{54176FF9-95E6-4794-B806-5DDB49ECD278}" dt="2024-07-24T11:08:47.537" v="2866" actId="1038"/>
          <ac:spMkLst>
            <pc:docMk/>
            <pc:sldMk cId="1416998796" sldId="320"/>
            <ac:spMk id="9" creationId="{ABC47C84-CAB7-FC5F-B091-2621BFF4350F}"/>
          </ac:spMkLst>
        </pc:spChg>
      </pc:sldChg>
      <pc:sldChg chg="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802387827" sldId="321"/>
        </pc:sldMkLst>
        <pc:spChg chg="mod">
          <ac:chgData name="Abels, Patrick" userId="ba666de4-0d21-43a6-8e66-51a18aae1b4a" providerId="ADAL" clId="{54176FF9-95E6-4794-B806-5DDB49ECD278}" dt="2024-07-24T11:39:16.608" v="3871" actId="20577"/>
          <ac:spMkLst>
            <pc:docMk/>
            <pc:sldMk cId="802387827" sldId="321"/>
            <ac:spMk id="2" creationId="{96118823-5A01-6742-A9A3-B1E25081137E}"/>
          </ac:spMkLst>
        </pc:spChg>
        <pc:graphicFrameChg chg="del">
          <ac:chgData name="Abels, Patrick" userId="ba666de4-0d21-43a6-8e66-51a18aae1b4a" providerId="ADAL" clId="{54176FF9-95E6-4794-B806-5DDB49ECD278}" dt="2024-07-24T11:21:25.528" v="3341" actId="478"/>
          <ac:graphicFrameMkLst>
            <pc:docMk/>
            <pc:sldMk cId="802387827" sldId="321"/>
            <ac:graphicFrameMk id="5" creationId="{79EEEFD2-D68A-55FA-EC0D-5AB10B896C30}"/>
          </ac:graphicFrameMkLst>
        </pc:graphicFrameChg>
        <pc:picChg chg="del">
          <ac:chgData name="Abels, Patrick" userId="ba666de4-0d21-43a6-8e66-51a18aae1b4a" providerId="ADAL" clId="{54176FF9-95E6-4794-B806-5DDB49ECD278}" dt="2024-07-24T11:21:25.528" v="3341" actId="478"/>
          <ac:picMkLst>
            <pc:docMk/>
            <pc:sldMk cId="802387827" sldId="321"/>
            <ac:picMk id="4" creationId="{D9DE9B27-801A-4FF7-A02E-61F0A86E8B98}"/>
          </ac:picMkLst>
        </pc:picChg>
        <pc:picChg chg="del">
          <ac:chgData name="Abels, Patrick" userId="ba666de4-0d21-43a6-8e66-51a18aae1b4a" providerId="ADAL" clId="{54176FF9-95E6-4794-B806-5DDB49ECD278}" dt="2024-07-24T11:34:29.017" v="3577" actId="478"/>
          <ac:picMkLst>
            <pc:docMk/>
            <pc:sldMk cId="802387827" sldId="321"/>
            <ac:picMk id="6" creationId="{D24ED2E0-FE6B-AF6E-C487-07AF72DE31E0}"/>
          </ac:picMkLst>
        </pc:picChg>
        <pc:picChg chg="del">
          <ac:chgData name="Abels, Patrick" userId="ba666de4-0d21-43a6-8e66-51a18aae1b4a" providerId="ADAL" clId="{54176FF9-95E6-4794-B806-5DDB49ECD278}" dt="2024-07-24T11:21:25.950" v="3342" actId="478"/>
          <ac:picMkLst>
            <pc:docMk/>
            <pc:sldMk cId="802387827" sldId="321"/>
            <ac:picMk id="8" creationId="{84710D08-D2B4-3B49-1D1B-EE625E7CDD47}"/>
          </ac:picMkLst>
        </pc:picChg>
      </pc:sldChg>
      <pc:sldChg chg="add del">
        <pc:chgData name="Abels, Patrick" userId="ba666de4-0d21-43a6-8e66-51a18aae1b4a" providerId="ADAL" clId="{54176FF9-95E6-4794-B806-5DDB49ECD278}" dt="2024-07-24T11:17:49.682" v="3317"/>
        <pc:sldMkLst>
          <pc:docMk/>
          <pc:sldMk cId="3712858240" sldId="321"/>
        </pc:sldMkLst>
      </pc:sldChg>
      <pc:sldMasterChg chg="addSldLayout modSldLayout">
        <pc:chgData name="Abels, Patrick" userId="ba666de4-0d21-43a6-8e66-51a18aae1b4a" providerId="ADAL" clId="{54176FF9-95E6-4794-B806-5DDB49ECD278}" dt="2024-07-24T11:50:27.685" v="3934"/>
        <pc:sldMasterMkLst>
          <pc:docMk/>
          <pc:sldMasterMk cId="1610205472" sldId="2147483671"/>
        </pc:sldMasterMkLst>
        <pc:sldLayoutChg chg="addSp modSp add mod modTransition">
          <pc:chgData name="Abels, Patrick" userId="ba666de4-0d21-43a6-8e66-51a18aae1b4a" providerId="ADAL" clId="{54176FF9-95E6-4794-B806-5DDB49ECD278}" dt="2024-07-24T11:50:27.685" v="3934"/>
          <pc:sldLayoutMkLst>
            <pc:docMk/>
            <pc:sldMasterMk cId="1610205472" sldId="2147483671"/>
            <pc:sldLayoutMk cId="2494602680" sldId="2147483686"/>
          </pc:sldLayoutMkLst>
          <pc:spChg chg="add mod">
            <ac:chgData name="Abels, Patrick" userId="ba666de4-0d21-43a6-8e66-51a18aae1b4a" providerId="ADAL" clId="{54176FF9-95E6-4794-B806-5DDB49ECD278}" dt="2024-07-24T09:18:44.372" v="136"/>
            <ac:spMkLst>
              <pc:docMk/>
              <pc:sldMasterMk cId="1610205472" sldId="2147483671"/>
              <pc:sldLayoutMk cId="2494602680" sldId="2147483686"/>
              <ac:spMk id="4" creationId="{1FE7EA0E-D605-D239-CE05-A65CD54D5C99}"/>
            </ac:spMkLst>
          </pc:spChg>
          <pc:picChg chg="add mod">
            <ac:chgData name="Abels, Patrick" userId="ba666de4-0d21-43a6-8e66-51a18aae1b4a" providerId="ADAL" clId="{54176FF9-95E6-4794-B806-5DDB49ECD278}" dt="2024-07-24T09:18:44.372" v="136"/>
            <ac:picMkLst>
              <pc:docMk/>
              <pc:sldMasterMk cId="1610205472" sldId="2147483671"/>
              <pc:sldLayoutMk cId="2494602680" sldId="2147483686"/>
              <ac:picMk id="6" creationId="{373BD0E0-225E-5E78-607A-070A38A31D58}"/>
            </ac:picMkLst>
          </pc:picChg>
        </pc:sldLayoutChg>
      </pc:sldMaster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  <pc:spChg chg="add mod">
          <ac:chgData name="Abels, Patrick" userId="ba666de4-0d21-43a6-8e66-51a18aae1b4a" providerId="ADAL" clId="{02653065-E794-4DC4-9D42-1313DA281697}" dt="2024-01-14T19:21:15.120" v="18" actId="1035"/>
          <ac:spMkLst>
            <pc:docMk/>
            <pc:sldMk cId="897531376" sldId="302"/>
            <ac:spMk id="2" creationId="{580D0D89-AC64-C6A4-B33A-E8B3E573C7A4}"/>
          </ac:spMkLst>
        </pc:spChg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  <pc:spChg chg="add mod">
          <ac:chgData name="Abels, Patrick" userId="ba666de4-0d21-43a6-8e66-51a18aae1b4a" providerId="ADAL" clId="{02653065-E794-4DC4-9D42-1313DA281697}" dt="2024-01-14T19:20:39.347" v="3" actId="2085"/>
          <ac:spMkLst>
            <pc:docMk/>
            <pc:sldMk cId="2466356499" sldId="310"/>
            <ac:spMk id="2" creationId="{F4236FD1-C43B-1B29-CC3E-090BC419FBAD}"/>
          </ac:spMkLst>
        </pc:spChg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1EA66D62-98C5-4299-9E12-CBE35358DC76}"/>
    <pc:docChg chg="undo custSel addSld delSld modSld sldOrd">
      <pc:chgData name="Abels, Patrick" userId="ba666de4-0d21-43a6-8e66-51a18aae1b4a" providerId="ADAL" clId="{1EA66D62-98C5-4299-9E12-CBE35358DC76}" dt="2024-09-03T11:23:40.878" v="1876" actId="207"/>
      <pc:docMkLst>
        <pc:docMk/>
      </pc:docMkLst>
      <pc:sldChg chg="addSp delSp modSp mod">
        <pc:chgData name="Abels, Patrick" userId="ba666de4-0d21-43a6-8e66-51a18aae1b4a" providerId="ADAL" clId="{1EA66D62-98C5-4299-9E12-CBE35358DC76}" dt="2024-09-02T23:57:10.281" v="980" actId="207"/>
        <pc:sldMkLst>
          <pc:docMk/>
          <pc:sldMk cId="3358983006" sldId="305"/>
        </pc:sldMkLst>
        <pc:spChg chg="mod">
          <ac:chgData name="Abels, Patrick" userId="ba666de4-0d21-43a6-8e66-51a18aae1b4a" providerId="ADAL" clId="{1EA66D62-98C5-4299-9E12-CBE35358DC76}" dt="2024-09-02T23:57:10.281" v="980" actId="207"/>
          <ac:spMkLst>
            <pc:docMk/>
            <pc:sldMk cId="3358983006" sldId="305"/>
            <ac:spMk id="2" creationId="{2990A55F-57D0-5F13-873C-EC6A5D011C2D}"/>
          </ac:spMkLst>
        </pc:spChg>
        <pc:spChg chg="add del">
          <ac:chgData name="Abels, Patrick" userId="ba666de4-0d21-43a6-8e66-51a18aae1b4a" providerId="ADAL" clId="{1EA66D62-98C5-4299-9E12-CBE35358DC76}" dt="2024-09-02T23:45:10.247" v="951" actId="478"/>
          <ac:spMkLst>
            <pc:docMk/>
            <pc:sldMk cId="3358983006" sldId="305"/>
            <ac:spMk id="3" creationId="{AB530E75-844A-ED7C-2BB7-DD1F560CB227}"/>
          </ac:spMkLst>
        </pc:spChg>
      </pc:sldChg>
      <pc:sldChg chg="addSp delSp modSp mod">
        <pc:chgData name="Abels, Patrick" userId="ba666de4-0d21-43a6-8e66-51a18aae1b4a" providerId="ADAL" clId="{1EA66D62-98C5-4299-9E12-CBE35358DC76}" dt="2024-09-02T22:30:33.670" v="4" actId="1076"/>
        <pc:sldMkLst>
          <pc:docMk/>
          <pc:sldMk cId="2607579097" sldId="306"/>
        </pc:sldMkLst>
        <pc:picChg chg="del">
          <ac:chgData name="Abels, Patrick" userId="ba666de4-0d21-43a6-8e66-51a18aae1b4a" providerId="ADAL" clId="{1EA66D62-98C5-4299-9E12-CBE35358DC76}" dt="2024-09-02T22:30:21.137" v="0" actId="478"/>
          <ac:picMkLst>
            <pc:docMk/>
            <pc:sldMk cId="2607579097" sldId="306"/>
            <ac:picMk id="5" creationId="{5BBE1F3E-A7DA-CC47-9F6B-AD6FFC7CF277}"/>
          </ac:picMkLst>
        </pc:picChg>
        <pc:picChg chg="add mod">
          <ac:chgData name="Abels, Patrick" userId="ba666de4-0d21-43a6-8e66-51a18aae1b4a" providerId="ADAL" clId="{1EA66D62-98C5-4299-9E12-CBE35358DC76}" dt="2024-09-02T22:30:33.670" v="4" actId="1076"/>
          <ac:picMkLst>
            <pc:docMk/>
            <pc:sldMk cId="2607579097" sldId="306"/>
            <ac:picMk id="6" creationId="{DDBC38C9-11A4-54CF-8E19-DD1AF227FEAE}"/>
          </ac:picMkLst>
        </pc:picChg>
      </pc:sldChg>
      <pc:sldChg chg="addSp delSp modSp mod">
        <pc:chgData name="Abels, Patrick" userId="ba666de4-0d21-43a6-8e66-51a18aae1b4a" providerId="ADAL" clId="{1EA66D62-98C5-4299-9E12-CBE35358DC76}" dt="2024-09-03T11:05:38.206" v="1107" actId="20577"/>
        <pc:sldMkLst>
          <pc:docMk/>
          <pc:sldMk cId="2654933112" sldId="307"/>
        </pc:sldMkLst>
        <pc:spChg chg="mod">
          <ac:chgData name="Abels, Patrick" userId="ba666de4-0d21-43a6-8e66-51a18aae1b4a" providerId="ADAL" clId="{1EA66D62-98C5-4299-9E12-CBE35358DC76}" dt="2024-09-03T11:05:38.206" v="1107" actId="20577"/>
          <ac:spMkLst>
            <pc:docMk/>
            <pc:sldMk cId="2654933112" sldId="307"/>
            <ac:spMk id="2" creationId="{2F3C6B19-A5C9-D5D6-535A-B222326CEE14}"/>
          </ac:spMkLst>
        </pc:spChg>
        <pc:spChg chg="add mod ord">
          <ac:chgData name="Abels, Patrick" userId="ba666de4-0d21-43a6-8e66-51a18aae1b4a" providerId="ADAL" clId="{1EA66D62-98C5-4299-9E12-CBE35358DC76}" dt="2024-09-02T22:47:25.513" v="747" actId="14100"/>
          <ac:spMkLst>
            <pc:docMk/>
            <pc:sldMk cId="2654933112" sldId="307"/>
            <ac:spMk id="4" creationId="{01E278AD-D2A4-162B-AB9C-039438027BDE}"/>
          </ac:spMkLst>
        </pc:spChg>
        <pc:spChg chg="add mod ord">
          <ac:chgData name="Abels, Patrick" userId="ba666de4-0d21-43a6-8e66-51a18aae1b4a" providerId="ADAL" clId="{1EA66D62-98C5-4299-9E12-CBE35358DC76}" dt="2024-09-02T22:43:09.606" v="594" actId="14100"/>
          <ac:spMkLst>
            <pc:docMk/>
            <pc:sldMk cId="2654933112" sldId="307"/>
            <ac:spMk id="6" creationId="{CA6EFF9A-8F27-03BA-9B89-6689AB3CD960}"/>
          </ac:spMkLst>
        </pc:spChg>
        <pc:picChg chg="del mod">
          <ac:chgData name="Abels, Patrick" userId="ba666de4-0d21-43a6-8e66-51a18aae1b4a" providerId="ADAL" clId="{1EA66D62-98C5-4299-9E12-CBE35358DC76}" dt="2024-09-02T22:41:47.474" v="554" actId="478"/>
          <ac:picMkLst>
            <pc:docMk/>
            <pc:sldMk cId="2654933112" sldId="307"/>
            <ac:picMk id="5" creationId="{CEC378B6-B28C-F24B-EF6F-1DD69D788411}"/>
          </ac:picMkLst>
        </pc:picChg>
      </pc:sldChg>
      <pc:sldChg chg="addSp delSp modSp mod">
        <pc:chgData name="Abels, Patrick" userId="ba666de4-0d21-43a6-8e66-51a18aae1b4a" providerId="ADAL" clId="{1EA66D62-98C5-4299-9E12-CBE35358DC76}" dt="2024-09-02T22:53:16.367" v="948" actId="20577"/>
        <pc:sldMkLst>
          <pc:docMk/>
          <pc:sldMk cId="2232368538" sldId="308"/>
        </pc:sldMkLst>
        <pc:spChg chg="mod">
          <ac:chgData name="Abels, Patrick" userId="ba666de4-0d21-43a6-8e66-51a18aae1b4a" providerId="ADAL" clId="{1EA66D62-98C5-4299-9E12-CBE35358DC76}" dt="2024-09-02T22:53:16.367" v="948" actId="20577"/>
          <ac:spMkLst>
            <pc:docMk/>
            <pc:sldMk cId="2232368538" sldId="308"/>
            <ac:spMk id="2" creationId="{2F3C6B19-A5C9-D5D6-535A-B222326CEE14}"/>
          </ac:spMkLst>
        </pc:spChg>
        <pc:spChg chg="add mod ord">
          <ac:chgData name="Abels, Patrick" userId="ba666de4-0d21-43a6-8e66-51a18aae1b4a" providerId="ADAL" clId="{1EA66D62-98C5-4299-9E12-CBE35358DC76}" dt="2024-09-02T22:48:52.274" v="938" actId="14100"/>
          <ac:spMkLst>
            <pc:docMk/>
            <pc:sldMk cId="2232368538" sldId="308"/>
            <ac:spMk id="4" creationId="{E17B9DEF-B8D0-5680-A5D1-2E7ED2E6D859}"/>
          </ac:spMkLst>
        </pc:spChg>
        <pc:spChg chg="add mod ord">
          <ac:chgData name="Abels, Patrick" userId="ba666de4-0d21-43a6-8e66-51a18aae1b4a" providerId="ADAL" clId="{1EA66D62-98C5-4299-9E12-CBE35358DC76}" dt="2024-09-02T22:49:11.568" v="944" actId="14100"/>
          <ac:spMkLst>
            <pc:docMk/>
            <pc:sldMk cId="2232368538" sldId="308"/>
            <ac:spMk id="6" creationId="{FEE537F0-0575-23B4-6780-D10E3A1B8B6E}"/>
          </ac:spMkLst>
        </pc:spChg>
        <pc:picChg chg="del mod">
          <ac:chgData name="Abels, Patrick" userId="ba666de4-0d21-43a6-8e66-51a18aae1b4a" providerId="ADAL" clId="{1EA66D62-98C5-4299-9E12-CBE35358DC76}" dt="2024-09-02T22:48:27.713" v="934" actId="478"/>
          <ac:picMkLst>
            <pc:docMk/>
            <pc:sldMk cId="2232368538" sldId="308"/>
            <ac:picMk id="5" creationId="{CEC378B6-B28C-F24B-EF6F-1DD69D788411}"/>
          </ac:picMkLst>
        </pc:picChg>
      </pc:sldChg>
      <pc:sldChg chg="addSp delSp modSp new mod">
        <pc:chgData name="Abels, Patrick" userId="ba666de4-0d21-43a6-8e66-51a18aae1b4a" providerId="ADAL" clId="{1EA66D62-98C5-4299-9E12-CBE35358DC76}" dt="2024-09-03T11:17:18.719" v="1393" actId="478"/>
        <pc:sldMkLst>
          <pc:docMk/>
          <pc:sldMk cId="3535930380" sldId="309"/>
        </pc:sldMkLst>
        <pc:spChg chg="mod">
          <ac:chgData name="Abels, Patrick" userId="ba666de4-0d21-43a6-8e66-51a18aae1b4a" providerId="ADAL" clId="{1EA66D62-98C5-4299-9E12-CBE35358DC76}" dt="2024-09-03T11:08:48.067" v="1116" actId="20577"/>
          <ac:spMkLst>
            <pc:docMk/>
            <pc:sldMk cId="3535930380" sldId="309"/>
            <ac:spMk id="2" creationId="{0BA970AE-34B3-003F-67AF-5E88BBE3D4F2}"/>
          </ac:spMkLst>
        </pc:spChg>
        <pc:spChg chg="mod">
          <ac:chgData name="Abels, Patrick" userId="ba666de4-0d21-43a6-8e66-51a18aae1b4a" providerId="ADAL" clId="{1EA66D62-98C5-4299-9E12-CBE35358DC76}" dt="2024-09-02T22:43:42.057" v="602" actId="20577"/>
          <ac:spMkLst>
            <pc:docMk/>
            <pc:sldMk cId="3535930380" sldId="309"/>
            <ac:spMk id="3" creationId="{92B21A91-9761-DE70-B994-39A797598BCA}"/>
          </ac:spMkLst>
        </pc:spChg>
        <pc:spChg chg="add mod ord">
          <ac:chgData name="Abels, Patrick" userId="ba666de4-0d21-43a6-8e66-51a18aae1b4a" providerId="ADAL" clId="{1EA66D62-98C5-4299-9E12-CBE35358DC76}" dt="2024-09-03T11:09:21.244" v="1178" actId="14100"/>
          <ac:spMkLst>
            <pc:docMk/>
            <pc:sldMk cId="3535930380" sldId="309"/>
            <ac:spMk id="4" creationId="{6D6BC5B7-0130-18DD-0ED5-74EA4B979C64}"/>
          </ac:spMkLst>
        </pc:spChg>
        <pc:spChg chg="add mod ord">
          <ac:chgData name="Abels, Patrick" userId="ba666de4-0d21-43a6-8e66-51a18aae1b4a" providerId="ADAL" clId="{1EA66D62-98C5-4299-9E12-CBE35358DC76}" dt="2024-09-03T11:09:17.788" v="1177" actId="14100"/>
          <ac:spMkLst>
            <pc:docMk/>
            <pc:sldMk cId="3535930380" sldId="309"/>
            <ac:spMk id="5" creationId="{86CA923D-28DE-3916-5AFD-B1CC9F3C43C8}"/>
          </ac:spMkLst>
        </pc:spChg>
        <pc:spChg chg="add mod ord">
          <ac:chgData name="Abels, Patrick" userId="ba666de4-0d21-43a6-8e66-51a18aae1b4a" providerId="ADAL" clId="{1EA66D62-98C5-4299-9E12-CBE35358DC76}" dt="2024-09-03T11:09:14.418" v="1176" actId="14100"/>
          <ac:spMkLst>
            <pc:docMk/>
            <pc:sldMk cId="3535930380" sldId="309"/>
            <ac:spMk id="6" creationId="{C8A2907D-C5D4-5398-59EE-550DC103D267}"/>
          </ac:spMkLst>
        </pc:spChg>
        <pc:spChg chg="add mod">
          <ac:chgData name="Abels, Patrick" userId="ba666de4-0d21-43a6-8e66-51a18aae1b4a" providerId="ADAL" clId="{1EA66D62-98C5-4299-9E12-CBE35358DC76}" dt="2024-09-03T11:13:30.435" v="1289" actId="2085"/>
          <ac:spMkLst>
            <pc:docMk/>
            <pc:sldMk cId="3535930380" sldId="309"/>
            <ac:spMk id="9" creationId="{E45EE8B6-F630-80FE-AE86-5CF3106EA501}"/>
          </ac:spMkLst>
        </pc:spChg>
        <pc:spChg chg="add mod">
          <ac:chgData name="Abels, Patrick" userId="ba666de4-0d21-43a6-8e66-51a18aae1b4a" providerId="ADAL" clId="{1EA66D62-98C5-4299-9E12-CBE35358DC76}" dt="2024-09-03T11:11:01.565" v="1239" actId="1035"/>
          <ac:spMkLst>
            <pc:docMk/>
            <pc:sldMk cId="3535930380" sldId="309"/>
            <ac:spMk id="10" creationId="{BFFDFE13-4D13-88BB-6A97-3F4C6E060207}"/>
          </ac:spMkLst>
        </pc:spChg>
        <pc:spChg chg="add mod">
          <ac:chgData name="Abels, Patrick" userId="ba666de4-0d21-43a6-8e66-51a18aae1b4a" providerId="ADAL" clId="{1EA66D62-98C5-4299-9E12-CBE35358DC76}" dt="2024-09-03T11:11:01.565" v="1239" actId="1035"/>
          <ac:spMkLst>
            <pc:docMk/>
            <pc:sldMk cId="3535930380" sldId="309"/>
            <ac:spMk id="11" creationId="{4FDDDFB2-4C12-AD4D-87D5-298495786938}"/>
          </ac:spMkLst>
        </pc:spChg>
        <pc:spChg chg="add mod">
          <ac:chgData name="Abels, Patrick" userId="ba666de4-0d21-43a6-8e66-51a18aae1b4a" providerId="ADAL" clId="{1EA66D62-98C5-4299-9E12-CBE35358DC76}" dt="2024-09-03T11:11:01.565" v="1239" actId="1035"/>
          <ac:spMkLst>
            <pc:docMk/>
            <pc:sldMk cId="3535930380" sldId="309"/>
            <ac:spMk id="12" creationId="{2241FE63-01ED-20BD-34F3-CC5DEA646074}"/>
          </ac:spMkLst>
        </pc:spChg>
        <pc:spChg chg="add mod">
          <ac:chgData name="Abels, Patrick" userId="ba666de4-0d21-43a6-8e66-51a18aae1b4a" providerId="ADAL" clId="{1EA66D62-98C5-4299-9E12-CBE35358DC76}" dt="2024-09-03T11:13:04.066" v="1280" actId="20577"/>
          <ac:spMkLst>
            <pc:docMk/>
            <pc:sldMk cId="3535930380" sldId="309"/>
            <ac:spMk id="20" creationId="{54E117D3-1A67-2DB0-CA64-14B16493163C}"/>
          </ac:spMkLst>
        </pc:spChg>
        <pc:spChg chg="add mod">
          <ac:chgData name="Abels, Patrick" userId="ba666de4-0d21-43a6-8e66-51a18aae1b4a" providerId="ADAL" clId="{1EA66D62-98C5-4299-9E12-CBE35358DC76}" dt="2024-09-03T11:13:06.754" v="1288" actId="20577"/>
          <ac:spMkLst>
            <pc:docMk/>
            <pc:sldMk cId="3535930380" sldId="309"/>
            <ac:spMk id="22" creationId="{2BC64EF1-B5C2-FF17-8841-2CEA0852DD34}"/>
          </ac:spMkLst>
        </pc:spChg>
        <pc:spChg chg="add mod">
          <ac:chgData name="Abels, Patrick" userId="ba666de4-0d21-43a6-8e66-51a18aae1b4a" providerId="ADAL" clId="{1EA66D62-98C5-4299-9E12-CBE35358DC76}" dt="2024-09-03T11:15:32.692" v="1352" actId="404"/>
          <ac:spMkLst>
            <pc:docMk/>
            <pc:sldMk cId="3535930380" sldId="309"/>
            <ac:spMk id="24" creationId="{7B193F51-A97D-85D3-4164-5F676496CEFE}"/>
          </ac:spMkLst>
        </pc:spChg>
        <pc:spChg chg="add mod">
          <ac:chgData name="Abels, Patrick" userId="ba666de4-0d21-43a6-8e66-51a18aae1b4a" providerId="ADAL" clId="{1EA66D62-98C5-4299-9E12-CBE35358DC76}" dt="2024-09-03T11:15:36.972" v="1354" actId="404"/>
          <ac:spMkLst>
            <pc:docMk/>
            <pc:sldMk cId="3535930380" sldId="309"/>
            <ac:spMk id="25" creationId="{812398E7-C07B-834C-9DE5-954FD2C7CCA2}"/>
          </ac:spMkLst>
        </pc:spChg>
        <pc:spChg chg="add mod">
          <ac:chgData name="Abels, Patrick" userId="ba666de4-0d21-43a6-8e66-51a18aae1b4a" providerId="ADAL" clId="{1EA66D62-98C5-4299-9E12-CBE35358DC76}" dt="2024-09-03T11:13:54.504" v="1298" actId="20577"/>
          <ac:spMkLst>
            <pc:docMk/>
            <pc:sldMk cId="3535930380" sldId="309"/>
            <ac:spMk id="27" creationId="{F6A1019C-F774-3E23-CB6E-CCA160078A5E}"/>
          </ac:spMkLst>
        </pc:spChg>
        <pc:spChg chg="add mod">
          <ac:chgData name="Abels, Patrick" userId="ba666de4-0d21-43a6-8e66-51a18aae1b4a" providerId="ADAL" clId="{1EA66D62-98C5-4299-9E12-CBE35358DC76}" dt="2024-09-03T11:14:00.295" v="1304" actId="20577"/>
          <ac:spMkLst>
            <pc:docMk/>
            <pc:sldMk cId="3535930380" sldId="309"/>
            <ac:spMk id="28" creationId="{E48C26A7-0BF7-399B-DE2D-857630A6AC41}"/>
          </ac:spMkLst>
        </pc:spChg>
        <pc:spChg chg="add mod">
          <ac:chgData name="Abels, Patrick" userId="ba666de4-0d21-43a6-8e66-51a18aae1b4a" providerId="ADAL" clId="{1EA66D62-98C5-4299-9E12-CBE35358DC76}" dt="2024-09-03T11:14:04.246" v="1310" actId="20577"/>
          <ac:spMkLst>
            <pc:docMk/>
            <pc:sldMk cId="3535930380" sldId="309"/>
            <ac:spMk id="29" creationId="{FDEA6304-990B-FFF6-DED6-C9208EF505FD}"/>
          </ac:spMkLst>
        </pc:spChg>
        <pc:spChg chg="add mod">
          <ac:chgData name="Abels, Patrick" userId="ba666de4-0d21-43a6-8e66-51a18aae1b4a" providerId="ADAL" clId="{1EA66D62-98C5-4299-9E12-CBE35358DC76}" dt="2024-09-03T11:14:12.565" v="1322" actId="20577"/>
          <ac:spMkLst>
            <pc:docMk/>
            <pc:sldMk cId="3535930380" sldId="309"/>
            <ac:spMk id="30" creationId="{A5711DD0-E6DE-F2D6-ADBC-828D7932E31B}"/>
          </ac:spMkLst>
        </pc:spChg>
        <pc:spChg chg="add mod">
          <ac:chgData name="Abels, Patrick" userId="ba666de4-0d21-43a6-8e66-51a18aae1b4a" providerId="ADAL" clId="{1EA66D62-98C5-4299-9E12-CBE35358DC76}" dt="2024-09-03T11:14:07.289" v="1314" actId="20577"/>
          <ac:spMkLst>
            <pc:docMk/>
            <pc:sldMk cId="3535930380" sldId="309"/>
            <ac:spMk id="36" creationId="{4BDE70AF-E869-3DF1-219E-1143B10FCF96}"/>
          </ac:spMkLst>
        </pc:spChg>
        <pc:spChg chg="add mod">
          <ac:chgData name="Abels, Patrick" userId="ba666de4-0d21-43a6-8e66-51a18aae1b4a" providerId="ADAL" clId="{1EA66D62-98C5-4299-9E12-CBE35358DC76}" dt="2024-09-03T11:14:17.751" v="1328" actId="20577"/>
          <ac:spMkLst>
            <pc:docMk/>
            <pc:sldMk cId="3535930380" sldId="309"/>
            <ac:spMk id="38" creationId="{4C7057FB-C330-3968-68AA-EFC938260983}"/>
          </ac:spMkLst>
        </pc:spChg>
        <pc:spChg chg="add mod">
          <ac:chgData name="Abels, Patrick" userId="ba666de4-0d21-43a6-8e66-51a18aae1b4a" providerId="ADAL" clId="{1EA66D62-98C5-4299-9E12-CBE35358DC76}" dt="2024-09-03T11:15:49.827" v="1358" actId="404"/>
          <ac:spMkLst>
            <pc:docMk/>
            <pc:sldMk cId="3535930380" sldId="309"/>
            <ac:spMk id="40" creationId="{ECB1253D-0D0B-946B-05F2-1F6FCC305B10}"/>
          </ac:spMkLst>
        </pc:spChg>
        <pc:spChg chg="add mod">
          <ac:chgData name="Abels, Patrick" userId="ba666de4-0d21-43a6-8e66-51a18aae1b4a" providerId="ADAL" clId="{1EA66D62-98C5-4299-9E12-CBE35358DC76}" dt="2024-09-03T11:15:46.172" v="1356" actId="404"/>
          <ac:spMkLst>
            <pc:docMk/>
            <pc:sldMk cId="3535930380" sldId="309"/>
            <ac:spMk id="41" creationId="{8341B719-8312-DEE4-F4CA-A0FCD39BAF52}"/>
          </ac:spMkLst>
        </pc:spChg>
        <pc:spChg chg="add mod">
          <ac:chgData name="Abels, Patrick" userId="ba666de4-0d21-43a6-8e66-51a18aae1b4a" providerId="ADAL" clId="{1EA66D62-98C5-4299-9E12-CBE35358DC76}" dt="2024-09-03T11:14:25.170" v="1330"/>
          <ac:spMkLst>
            <pc:docMk/>
            <pc:sldMk cId="3535930380" sldId="309"/>
            <ac:spMk id="43" creationId="{6ADD01E2-3F76-0C10-6316-F4A1CE9A24CA}"/>
          </ac:spMkLst>
        </pc:spChg>
        <pc:spChg chg="add mod">
          <ac:chgData name="Abels, Patrick" userId="ba666de4-0d21-43a6-8e66-51a18aae1b4a" providerId="ADAL" clId="{1EA66D62-98C5-4299-9E12-CBE35358DC76}" dt="2024-09-03T11:14:25.170" v="1330"/>
          <ac:spMkLst>
            <pc:docMk/>
            <pc:sldMk cId="3535930380" sldId="309"/>
            <ac:spMk id="44" creationId="{9214E39D-C1F2-90CA-0313-383E9FD725B2}"/>
          </ac:spMkLst>
        </pc:spChg>
        <pc:spChg chg="add mod">
          <ac:chgData name="Abels, Patrick" userId="ba666de4-0d21-43a6-8e66-51a18aae1b4a" providerId="ADAL" clId="{1EA66D62-98C5-4299-9E12-CBE35358DC76}" dt="2024-09-03T11:14:25.170" v="1330"/>
          <ac:spMkLst>
            <pc:docMk/>
            <pc:sldMk cId="3535930380" sldId="309"/>
            <ac:spMk id="50" creationId="{2F9D4F0D-EEB4-F7E1-EED7-C3DB8A69B2AD}"/>
          </ac:spMkLst>
        </pc:spChg>
        <pc:spChg chg="add mod">
          <ac:chgData name="Abels, Patrick" userId="ba666de4-0d21-43a6-8e66-51a18aae1b4a" providerId="ADAL" clId="{1EA66D62-98C5-4299-9E12-CBE35358DC76}" dt="2024-09-03T11:14:25.170" v="1330"/>
          <ac:spMkLst>
            <pc:docMk/>
            <pc:sldMk cId="3535930380" sldId="309"/>
            <ac:spMk id="52" creationId="{8C60EA9B-A823-1AF6-CE5C-E6A67A960760}"/>
          </ac:spMkLst>
        </pc:spChg>
        <pc:spChg chg="add mod">
          <ac:chgData name="Abels, Patrick" userId="ba666de4-0d21-43a6-8e66-51a18aae1b4a" providerId="ADAL" clId="{1EA66D62-98C5-4299-9E12-CBE35358DC76}" dt="2024-09-03T11:14:25.170" v="1330"/>
          <ac:spMkLst>
            <pc:docMk/>
            <pc:sldMk cId="3535930380" sldId="309"/>
            <ac:spMk id="54" creationId="{DCC36BEE-9E3A-6E3A-4A38-1B392041D3BA}"/>
          </ac:spMkLst>
        </pc:spChg>
        <pc:spChg chg="add mod">
          <ac:chgData name="Abels, Patrick" userId="ba666de4-0d21-43a6-8e66-51a18aae1b4a" providerId="ADAL" clId="{1EA66D62-98C5-4299-9E12-CBE35358DC76}" dt="2024-09-03T11:14:25.170" v="1330"/>
          <ac:spMkLst>
            <pc:docMk/>
            <pc:sldMk cId="3535930380" sldId="309"/>
            <ac:spMk id="55" creationId="{8BEE6910-11BB-4820-A1A9-6378C159CA28}"/>
          </ac:spMkLst>
        </pc:spChg>
        <pc:spChg chg="add mod">
          <ac:chgData name="Abels, Patrick" userId="ba666de4-0d21-43a6-8e66-51a18aae1b4a" providerId="ADAL" clId="{1EA66D62-98C5-4299-9E12-CBE35358DC76}" dt="2024-09-03T11:14:34.153" v="1339" actId="1036"/>
          <ac:spMkLst>
            <pc:docMk/>
            <pc:sldMk cId="3535930380" sldId="309"/>
            <ac:spMk id="57" creationId="{6C16FFE3-ED74-C5C5-D6E4-93B4ED7DF01A}"/>
          </ac:spMkLst>
        </pc:spChg>
        <pc:spChg chg="add del mod">
          <ac:chgData name="Abels, Patrick" userId="ba666de4-0d21-43a6-8e66-51a18aae1b4a" providerId="ADAL" clId="{1EA66D62-98C5-4299-9E12-CBE35358DC76}" dt="2024-09-03T11:15:10.869" v="1341" actId="478"/>
          <ac:spMkLst>
            <pc:docMk/>
            <pc:sldMk cId="3535930380" sldId="309"/>
            <ac:spMk id="58" creationId="{284CEF68-73F6-8018-383C-3EDC383DFA5C}"/>
          </ac:spMkLst>
        </pc:spChg>
        <pc:spChg chg="add del mod">
          <ac:chgData name="Abels, Patrick" userId="ba666de4-0d21-43a6-8e66-51a18aae1b4a" providerId="ADAL" clId="{1EA66D62-98C5-4299-9E12-CBE35358DC76}" dt="2024-09-03T11:15:58.646" v="1359" actId="478"/>
          <ac:spMkLst>
            <pc:docMk/>
            <pc:sldMk cId="3535930380" sldId="309"/>
            <ac:spMk id="59" creationId="{E0C39C83-8241-1589-5F82-4A4A72ECDBEB}"/>
          </ac:spMkLst>
        </pc:spChg>
        <pc:spChg chg="add del mod">
          <ac:chgData name="Abels, Patrick" userId="ba666de4-0d21-43a6-8e66-51a18aae1b4a" providerId="ADAL" clId="{1EA66D62-98C5-4299-9E12-CBE35358DC76}" dt="2024-09-03T11:15:59.855" v="1360" actId="478"/>
          <ac:spMkLst>
            <pc:docMk/>
            <pc:sldMk cId="3535930380" sldId="309"/>
            <ac:spMk id="60" creationId="{0240AB16-D019-7899-28CC-7F94775C5AC3}"/>
          </ac:spMkLst>
        </pc:spChg>
        <pc:spChg chg="add del mod">
          <ac:chgData name="Abels, Patrick" userId="ba666de4-0d21-43a6-8e66-51a18aae1b4a" providerId="ADAL" clId="{1EA66D62-98C5-4299-9E12-CBE35358DC76}" dt="2024-09-03T11:17:15.403" v="1389" actId="478"/>
          <ac:spMkLst>
            <pc:docMk/>
            <pc:sldMk cId="3535930380" sldId="309"/>
            <ac:spMk id="66" creationId="{0E78EDEC-6095-B048-5D8A-9C3DFFB0615C}"/>
          </ac:spMkLst>
        </pc:spChg>
        <pc:spChg chg="add del mod">
          <ac:chgData name="Abels, Patrick" userId="ba666de4-0d21-43a6-8e66-51a18aae1b4a" providerId="ADAL" clId="{1EA66D62-98C5-4299-9E12-CBE35358DC76}" dt="2024-09-03T11:17:16.485" v="1390" actId="478"/>
          <ac:spMkLst>
            <pc:docMk/>
            <pc:sldMk cId="3535930380" sldId="309"/>
            <ac:spMk id="68" creationId="{CDAAAF0B-E07E-0186-7D00-3FBED4CDF82F}"/>
          </ac:spMkLst>
        </pc:spChg>
        <pc:spChg chg="add mod">
          <ac:chgData name="Abels, Patrick" userId="ba666de4-0d21-43a6-8e66-51a18aae1b4a" providerId="ADAL" clId="{1EA66D62-98C5-4299-9E12-CBE35358DC76}" dt="2024-09-03T11:17:12.791" v="1388" actId="20577"/>
          <ac:spMkLst>
            <pc:docMk/>
            <pc:sldMk cId="3535930380" sldId="309"/>
            <ac:spMk id="70" creationId="{1B65F236-EB2D-1A86-FA34-16C66E1B9760}"/>
          </ac:spMkLst>
        </pc:spChg>
        <pc:spChg chg="add del mod">
          <ac:chgData name="Abels, Patrick" userId="ba666de4-0d21-43a6-8e66-51a18aae1b4a" providerId="ADAL" clId="{1EA66D62-98C5-4299-9E12-CBE35358DC76}" dt="2024-09-03T11:17:18.719" v="1393" actId="478"/>
          <ac:spMkLst>
            <pc:docMk/>
            <pc:sldMk cId="3535930380" sldId="309"/>
            <ac:spMk id="71" creationId="{D2783462-8A2A-65AB-6D8D-1AD446B16BE0}"/>
          </ac:spMkLst>
        </pc:spChg>
        <pc:spChg chg="add mod">
          <ac:chgData name="Abels, Patrick" userId="ba666de4-0d21-43a6-8e66-51a18aae1b4a" providerId="ADAL" clId="{1EA66D62-98C5-4299-9E12-CBE35358DC76}" dt="2024-09-03T11:15:28.272" v="1350" actId="404"/>
          <ac:spMkLst>
            <pc:docMk/>
            <pc:sldMk cId="3535930380" sldId="309"/>
            <ac:spMk id="72" creationId="{7C4685DE-E97D-DDE2-49FE-03EFF27DFF0E}"/>
          </ac:spMkLst>
        </pc:spChg>
        <pc:spChg chg="add mod">
          <ac:chgData name="Abels, Patrick" userId="ba666de4-0d21-43a6-8e66-51a18aae1b4a" providerId="ADAL" clId="{1EA66D62-98C5-4299-9E12-CBE35358DC76}" dt="2024-09-03T11:16:19.877" v="1372" actId="20577"/>
          <ac:spMkLst>
            <pc:docMk/>
            <pc:sldMk cId="3535930380" sldId="309"/>
            <ac:spMk id="73" creationId="{91F71927-A888-0255-CC3E-E3B4A8D97644}"/>
          </ac:spMkLst>
        </pc:spChg>
        <pc:spChg chg="add mod">
          <ac:chgData name="Abels, Patrick" userId="ba666de4-0d21-43a6-8e66-51a18aae1b4a" providerId="ADAL" clId="{1EA66D62-98C5-4299-9E12-CBE35358DC76}" dt="2024-09-03T11:16:16.269" v="1371" actId="20577"/>
          <ac:spMkLst>
            <pc:docMk/>
            <pc:sldMk cId="3535930380" sldId="309"/>
            <ac:spMk id="74" creationId="{AB1BC203-CA39-E148-6B6C-4C316CEF55AC}"/>
          </ac:spMkLst>
        </pc:spChg>
        <pc:spChg chg="add mod">
          <ac:chgData name="Abels, Patrick" userId="ba666de4-0d21-43a6-8e66-51a18aae1b4a" providerId="ADAL" clId="{1EA66D62-98C5-4299-9E12-CBE35358DC76}" dt="2024-09-03T11:16:47.200" v="1382" actId="20577"/>
          <ac:spMkLst>
            <pc:docMk/>
            <pc:sldMk cId="3535930380" sldId="309"/>
            <ac:spMk id="76" creationId="{85127CCF-73A8-7D2F-1410-A5A11D204963}"/>
          </ac:spMkLst>
        </pc:spChg>
        <pc:spChg chg="add mod">
          <ac:chgData name="Abels, Patrick" userId="ba666de4-0d21-43a6-8e66-51a18aae1b4a" providerId="ADAL" clId="{1EA66D62-98C5-4299-9E12-CBE35358DC76}" dt="2024-09-03T11:17:02.818" v="1385" actId="1076"/>
          <ac:spMkLst>
            <pc:docMk/>
            <pc:sldMk cId="3535930380" sldId="309"/>
            <ac:spMk id="78" creationId="{7FAE70D3-9AB0-32F0-7A0B-B5ACAFB029C0}"/>
          </ac:spMkLst>
        </pc:spChg>
        <pc:cxnChg chg="add mod">
          <ac:chgData name="Abels, Patrick" userId="ba666de4-0d21-43a6-8e66-51a18aae1b4a" providerId="ADAL" clId="{1EA66D62-98C5-4299-9E12-CBE35358DC76}" dt="2024-09-03T11:11:01.565" v="1239" actId="1035"/>
          <ac:cxnSpMkLst>
            <pc:docMk/>
            <pc:sldMk cId="3535930380" sldId="309"/>
            <ac:cxnSpMk id="8" creationId="{35DCC09F-4078-737F-589D-C1ACCF5973ED}"/>
          </ac:cxnSpMkLst>
        </pc:cxnChg>
        <pc:cxnChg chg="add mod">
          <ac:chgData name="Abels, Patrick" userId="ba666de4-0d21-43a6-8e66-51a18aae1b4a" providerId="ADAL" clId="{1EA66D62-98C5-4299-9E12-CBE35358DC76}" dt="2024-09-03T11:11:12.195" v="1242" actId="14100"/>
          <ac:cxnSpMkLst>
            <pc:docMk/>
            <pc:sldMk cId="3535930380" sldId="309"/>
            <ac:cxnSpMk id="13" creationId="{81E57E78-8315-31BE-1D07-8F79C5347BCF}"/>
          </ac:cxnSpMkLst>
        </pc:cxnChg>
        <pc:cxnChg chg="add mod">
          <ac:chgData name="Abels, Patrick" userId="ba666de4-0d21-43a6-8e66-51a18aae1b4a" providerId="ADAL" clId="{1EA66D62-98C5-4299-9E12-CBE35358DC76}" dt="2024-09-03T11:11:15.020" v="1244" actId="1076"/>
          <ac:cxnSpMkLst>
            <pc:docMk/>
            <pc:sldMk cId="3535930380" sldId="309"/>
            <ac:cxnSpMk id="15" creationId="{BC8994B7-5097-8FD7-9B13-184274D9D94E}"/>
          </ac:cxnSpMkLst>
        </pc:cxnChg>
        <pc:cxnChg chg="add mod">
          <ac:chgData name="Abels, Patrick" userId="ba666de4-0d21-43a6-8e66-51a18aae1b4a" providerId="ADAL" clId="{1EA66D62-98C5-4299-9E12-CBE35358DC76}" dt="2024-09-03T11:11:22.570" v="1246" actId="208"/>
          <ac:cxnSpMkLst>
            <pc:docMk/>
            <pc:sldMk cId="3535930380" sldId="309"/>
            <ac:cxnSpMk id="17" creationId="{B5800FED-4BEE-21E1-CB9E-556E3EF65C22}"/>
          </ac:cxnSpMkLst>
        </pc:cxnChg>
        <pc:cxnChg chg="add mod">
          <ac:chgData name="Abels, Patrick" userId="ba666de4-0d21-43a6-8e66-51a18aae1b4a" providerId="ADAL" clId="{1EA66D62-98C5-4299-9E12-CBE35358DC76}" dt="2024-09-03T11:11:59.583" v="1253" actId="1076"/>
          <ac:cxnSpMkLst>
            <pc:docMk/>
            <pc:sldMk cId="3535930380" sldId="309"/>
            <ac:cxnSpMk id="18" creationId="{FC7939BB-AB10-9FFE-6D8D-7B51C16DA13A}"/>
          </ac:cxnSpMkLst>
        </pc:cxnChg>
        <pc:cxnChg chg="add mod">
          <ac:chgData name="Abels, Patrick" userId="ba666de4-0d21-43a6-8e66-51a18aae1b4a" providerId="ADAL" clId="{1EA66D62-98C5-4299-9E12-CBE35358DC76}" dt="2024-09-03T11:11:46.796" v="1250" actId="1076"/>
          <ac:cxnSpMkLst>
            <pc:docMk/>
            <pc:sldMk cId="3535930380" sldId="309"/>
            <ac:cxnSpMk id="19" creationId="{F686E50C-971B-425B-E75B-4B3D163F7629}"/>
          </ac:cxnSpMkLst>
        </pc:cxnChg>
        <pc:cxnChg chg="add mod">
          <ac:chgData name="Abels, Patrick" userId="ba666de4-0d21-43a6-8e66-51a18aae1b4a" providerId="ADAL" clId="{1EA66D62-98C5-4299-9E12-CBE35358DC76}" dt="2024-09-03T11:12:14.677" v="1256" actId="1076"/>
          <ac:cxnSpMkLst>
            <pc:docMk/>
            <pc:sldMk cId="3535930380" sldId="309"/>
            <ac:cxnSpMk id="21" creationId="{8C6F3100-FF2E-3A28-8FCC-A8F22B1B1CEE}"/>
          </ac:cxnSpMkLst>
        </pc:cxnChg>
        <pc:cxnChg chg="add mod">
          <ac:chgData name="Abels, Patrick" userId="ba666de4-0d21-43a6-8e66-51a18aae1b4a" providerId="ADAL" clId="{1EA66D62-98C5-4299-9E12-CBE35358DC76}" dt="2024-09-03T11:12:24.996" v="1258" actId="1076"/>
          <ac:cxnSpMkLst>
            <pc:docMk/>
            <pc:sldMk cId="3535930380" sldId="309"/>
            <ac:cxnSpMk id="23" creationId="{E700913A-07C0-5EDC-8462-2D1FBE6D8D37}"/>
          </ac:cxnSpMkLst>
        </pc:cxnChg>
        <pc:cxnChg chg="add mod">
          <ac:chgData name="Abels, Patrick" userId="ba666de4-0d21-43a6-8e66-51a18aae1b4a" providerId="ADAL" clId="{1EA66D62-98C5-4299-9E12-CBE35358DC76}" dt="2024-09-03T11:13:49.470" v="1294" actId="1036"/>
          <ac:cxnSpMkLst>
            <pc:docMk/>
            <pc:sldMk cId="3535930380" sldId="309"/>
            <ac:cxnSpMk id="26" creationId="{F937769A-03CA-9649-C70C-80BF30395009}"/>
          </ac:cxnSpMkLst>
        </pc:cxnChg>
        <pc:cxnChg chg="add mod">
          <ac:chgData name="Abels, Patrick" userId="ba666de4-0d21-43a6-8e66-51a18aae1b4a" providerId="ADAL" clId="{1EA66D62-98C5-4299-9E12-CBE35358DC76}" dt="2024-09-03T11:13:49.470" v="1294" actId="1036"/>
          <ac:cxnSpMkLst>
            <pc:docMk/>
            <pc:sldMk cId="3535930380" sldId="309"/>
            <ac:cxnSpMk id="31" creationId="{65348BC1-8620-FCAE-01B2-BF0F5C33B4CF}"/>
          </ac:cxnSpMkLst>
        </pc:cxnChg>
        <pc:cxnChg chg="add mod">
          <ac:chgData name="Abels, Patrick" userId="ba666de4-0d21-43a6-8e66-51a18aae1b4a" providerId="ADAL" clId="{1EA66D62-98C5-4299-9E12-CBE35358DC76}" dt="2024-09-03T11:13:49.470" v="1294" actId="1036"/>
          <ac:cxnSpMkLst>
            <pc:docMk/>
            <pc:sldMk cId="3535930380" sldId="309"/>
            <ac:cxnSpMk id="32" creationId="{5F4548F3-D773-9391-76B4-CAB919258E1C}"/>
          </ac:cxnSpMkLst>
        </pc:cxnChg>
        <pc:cxnChg chg="add mod">
          <ac:chgData name="Abels, Patrick" userId="ba666de4-0d21-43a6-8e66-51a18aae1b4a" providerId="ADAL" clId="{1EA66D62-98C5-4299-9E12-CBE35358DC76}" dt="2024-09-03T11:13:49.470" v="1294" actId="1036"/>
          <ac:cxnSpMkLst>
            <pc:docMk/>
            <pc:sldMk cId="3535930380" sldId="309"/>
            <ac:cxnSpMk id="33" creationId="{F299E5BE-11CC-0138-6F14-5EDAE9BBD67F}"/>
          </ac:cxnSpMkLst>
        </pc:cxnChg>
        <pc:cxnChg chg="add mod">
          <ac:chgData name="Abels, Patrick" userId="ba666de4-0d21-43a6-8e66-51a18aae1b4a" providerId="ADAL" clId="{1EA66D62-98C5-4299-9E12-CBE35358DC76}" dt="2024-09-03T11:13:49.470" v="1294" actId="1036"/>
          <ac:cxnSpMkLst>
            <pc:docMk/>
            <pc:sldMk cId="3535930380" sldId="309"/>
            <ac:cxnSpMk id="34" creationId="{F749EB45-1460-BCDA-1306-A1A27DDB1EB3}"/>
          </ac:cxnSpMkLst>
        </pc:cxnChg>
        <pc:cxnChg chg="add mod">
          <ac:chgData name="Abels, Patrick" userId="ba666de4-0d21-43a6-8e66-51a18aae1b4a" providerId="ADAL" clId="{1EA66D62-98C5-4299-9E12-CBE35358DC76}" dt="2024-09-03T11:13:49.470" v="1294" actId="1036"/>
          <ac:cxnSpMkLst>
            <pc:docMk/>
            <pc:sldMk cId="3535930380" sldId="309"/>
            <ac:cxnSpMk id="35" creationId="{58EBE171-A695-CCC2-B906-64F15D08668D}"/>
          </ac:cxnSpMkLst>
        </pc:cxnChg>
        <pc:cxnChg chg="add mod">
          <ac:chgData name="Abels, Patrick" userId="ba666de4-0d21-43a6-8e66-51a18aae1b4a" providerId="ADAL" clId="{1EA66D62-98C5-4299-9E12-CBE35358DC76}" dt="2024-09-03T11:13:49.470" v="1294" actId="1036"/>
          <ac:cxnSpMkLst>
            <pc:docMk/>
            <pc:sldMk cId="3535930380" sldId="309"/>
            <ac:cxnSpMk id="37" creationId="{410ECAE7-7532-9ACF-852C-8F8E4AEC9460}"/>
          </ac:cxnSpMkLst>
        </pc:cxnChg>
        <pc:cxnChg chg="add mod">
          <ac:chgData name="Abels, Patrick" userId="ba666de4-0d21-43a6-8e66-51a18aae1b4a" providerId="ADAL" clId="{1EA66D62-98C5-4299-9E12-CBE35358DC76}" dt="2024-09-03T11:13:49.470" v="1294" actId="1036"/>
          <ac:cxnSpMkLst>
            <pc:docMk/>
            <pc:sldMk cId="3535930380" sldId="309"/>
            <ac:cxnSpMk id="39" creationId="{5F1657A0-F18D-A39C-E98A-0845D14BD01D}"/>
          </ac:cxnSpMkLst>
        </pc:cxnChg>
        <pc:cxnChg chg="add mod">
          <ac:chgData name="Abels, Patrick" userId="ba666de4-0d21-43a6-8e66-51a18aae1b4a" providerId="ADAL" clId="{1EA66D62-98C5-4299-9E12-CBE35358DC76}" dt="2024-09-03T11:14:25.170" v="1330"/>
          <ac:cxnSpMkLst>
            <pc:docMk/>
            <pc:sldMk cId="3535930380" sldId="309"/>
            <ac:cxnSpMk id="42" creationId="{0FE7CE7D-B0DA-D596-63B0-99C9462A4926}"/>
          </ac:cxnSpMkLst>
        </pc:cxnChg>
        <pc:cxnChg chg="add mod">
          <ac:chgData name="Abels, Patrick" userId="ba666de4-0d21-43a6-8e66-51a18aae1b4a" providerId="ADAL" clId="{1EA66D62-98C5-4299-9E12-CBE35358DC76}" dt="2024-09-03T11:14:25.170" v="1330"/>
          <ac:cxnSpMkLst>
            <pc:docMk/>
            <pc:sldMk cId="3535930380" sldId="309"/>
            <ac:cxnSpMk id="45" creationId="{F2E48C41-0B8B-176E-A556-F88C29EFEB93}"/>
          </ac:cxnSpMkLst>
        </pc:cxnChg>
        <pc:cxnChg chg="add mod">
          <ac:chgData name="Abels, Patrick" userId="ba666de4-0d21-43a6-8e66-51a18aae1b4a" providerId="ADAL" clId="{1EA66D62-98C5-4299-9E12-CBE35358DC76}" dt="2024-09-03T11:14:25.170" v="1330"/>
          <ac:cxnSpMkLst>
            <pc:docMk/>
            <pc:sldMk cId="3535930380" sldId="309"/>
            <ac:cxnSpMk id="46" creationId="{DB76EC11-2B03-E5BC-23DC-BC54787D9300}"/>
          </ac:cxnSpMkLst>
        </pc:cxnChg>
        <pc:cxnChg chg="add mod">
          <ac:chgData name="Abels, Patrick" userId="ba666de4-0d21-43a6-8e66-51a18aae1b4a" providerId="ADAL" clId="{1EA66D62-98C5-4299-9E12-CBE35358DC76}" dt="2024-09-03T11:14:25.170" v="1330"/>
          <ac:cxnSpMkLst>
            <pc:docMk/>
            <pc:sldMk cId="3535930380" sldId="309"/>
            <ac:cxnSpMk id="47" creationId="{09A1A682-5AE3-790F-8E48-26A24F1C32B3}"/>
          </ac:cxnSpMkLst>
        </pc:cxnChg>
        <pc:cxnChg chg="add mod">
          <ac:chgData name="Abels, Patrick" userId="ba666de4-0d21-43a6-8e66-51a18aae1b4a" providerId="ADAL" clId="{1EA66D62-98C5-4299-9E12-CBE35358DC76}" dt="2024-09-03T11:14:25.170" v="1330"/>
          <ac:cxnSpMkLst>
            <pc:docMk/>
            <pc:sldMk cId="3535930380" sldId="309"/>
            <ac:cxnSpMk id="48" creationId="{2E200D8E-BD58-B61B-A162-048289F000A6}"/>
          </ac:cxnSpMkLst>
        </pc:cxnChg>
        <pc:cxnChg chg="add mod">
          <ac:chgData name="Abels, Patrick" userId="ba666de4-0d21-43a6-8e66-51a18aae1b4a" providerId="ADAL" clId="{1EA66D62-98C5-4299-9E12-CBE35358DC76}" dt="2024-09-03T11:14:25.170" v="1330"/>
          <ac:cxnSpMkLst>
            <pc:docMk/>
            <pc:sldMk cId="3535930380" sldId="309"/>
            <ac:cxnSpMk id="49" creationId="{D13EC1BC-32AD-C8A5-F1AC-5C5D59C2C37F}"/>
          </ac:cxnSpMkLst>
        </pc:cxnChg>
        <pc:cxnChg chg="add mod">
          <ac:chgData name="Abels, Patrick" userId="ba666de4-0d21-43a6-8e66-51a18aae1b4a" providerId="ADAL" clId="{1EA66D62-98C5-4299-9E12-CBE35358DC76}" dt="2024-09-03T11:14:25.170" v="1330"/>
          <ac:cxnSpMkLst>
            <pc:docMk/>
            <pc:sldMk cId="3535930380" sldId="309"/>
            <ac:cxnSpMk id="51" creationId="{B4740480-C0D9-7D3C-947F-3BAFA40F5E5E}"/>
          </ac:cxnSpMkLst>
        </pc:cxnChg>
        <pc:cxnChg chg="add mod">
          <ac:chgData name="Abels, Patrick" userId="ba666de4-0d21-43a6-8e66-51a18aae1b4a" providerId="ADAL" clId="{1EA66D62-98C5-4299-9E12-CBE35358DC76}" dt="2024-09-03T11:14:25.170" v="1330"/>
          <ac:cxnSpMkLst>
            <pc:docMk/>
            <pc:sldMk cId="3535930380" sldId="309"/>
            <ac:cxnSpMk id="53" creationId="{BE4FE7BA-7DA0-94EA-ECE0-BEC05BE4DAE5}"/>
          </ac:cxnSpMkLst>
        </pc:cxnChg>
        <pc:cxnChg chg="add mod">
          <ac:chgData name="Abels, Patrick" userId="ba666de4-0d21-43a6-8e66-51a18aae1b4a" providerId="ADAL" clId="{1EA66D62-98C5-4299-9E12-CBE35358DC76}" dt="2024-09-03T11:14:34.153" v="1339" actId="1036"/>
          <ac:cxnSpMkLst>
            <pc:docMk/>
            <pc:sldMk cId="3535930380" sldId="309"/>
            <ac:cxnSpMk id="56" creationId="{A3213619-0E63-B6A0-B58D-35F3C320F297}"/>
          </ac:cxnSpMkLst>
        </pc:cxnChg>
        <pc:cxnChg chg="add mod">
          <ac:chgData name="Abels, Patrick" userId="ba666de4-0d21-43a6-8e66-51a18aae1b4a" providerId="ADAL" clId="{1EA66D62-98C5-4299-9E12-CBE35358DC76}" dt="2024-09-03T11:14:34.153" v="1339" actId="1036"/>
          <ac:cxnSpMkLst>
            <pc:docMk/>
            <pc:sldMk cId="3535930380" sldId="309"/>
            <ac:cxnSpMk id="61" creationId="{94032E03-F046-ACE2-9882-5CE58BA9C18A}"/>
          </ac:cxnSpMkLst>
        </pc:cxnChg>
        <pc:cxnChg chg="add mod">
          <ac:chgData name="Abels, Patrick" userId="ba666de4-0d21-43a6-8e66-51a18aae1b4a" providerId="ADAL" clId="{1EA66D62-98C5-4299-9E12-CBE35358DC76}" dt="2024-09-03T11:14:34.153" v="1339" actId="1036"/>
          <ac:cxnSpMkLst>
            <pc:docMk/>
            <pc:sldMk cId="3535930380" sldId="309"/>
            <ac:cxnSpMk id="62" creationId="{500DB819-2535-AC5C-0B75-09DDABBD48C0}"/>
          </ac:cxnSpMkLst>
        </pc:cxnChg>
        <pc:cxnChg chg="add mod">
          <ac:chgData name="Abels, Patrick" userId="ba666de4-0d21-43a6-8e66-51a18aae1b4a" providerId="ADAL" clId="{1EA66D62-98C5-4299-9E12-CBE35358DC76}" dt="2024-09-03T11:16:44.537" v="1381" actId="14100"/>
          <ac:cxnSpMkLst>
            <pc:docMk/>
            <pc:sldMk cId="3535930380" sldId="309"/>
            <ac:cxnSpMk id="63" creationId="{35D0F9B5-81F3-B0BD-59BF-CCD716441B17}"/>
          </ac:cxnSpMkLst>
        </pc:cxnChg>
        <pc:cxnChg chg="add mod">
          <ac:chgData name="Abels, Patrick" userId="ba666de4-0d21-43a6-8e66-51a18aae1b4a" providerId="ADAL" clId="{1EA66D62-98C5-4299-9E12-CBE35358DC76}" dt="2024-09-03T11:17:07.241" v="1386" actId="1076"/>
          <ac:cxnSpMkLst>
            <pc:docMk/>
            <pc:sldMk cId="3535930380" sldId="309"/>
            <ac:cxnSpMk id="64" creationId="{8E16C63E-069A-CD8C-1AC0-93B202A520C1}"/>
          </ac:cxnSpMkLst>
        </pc:cxnChg>
        <pc:cxnChg chg="add mod">
          <ac:chgData name="Abels, Patrick" userId="ba666de4-0d21-43a6-8e66-51a18aae1b4a" providerId="ADAL" clId="{1EA66D62-98C5-4299-9E12-CBE35358DC76}" dt="2024-09-03T11:16:53.507" v="1383" actId="1076"/>
          <ac:cxnSpMkLst>
            <pc:docMk/>
            <pc:sldMk cId="3535930380" sldId="309"/>
            <ac:cxnSpMk id="65" creationId="{96421218-0935-B9E8-7732-C7831F247DB9}"/>
          </ac:cxnSpMkLst>
        </pc:cxnChg>
        <pc:cxnChg chg="add del mod">
          <ac:chgData name="Abels, Patrick" userId="ba666de4-0d21-43a6-8e66-51a18aae1b4a" providerId="ADAL" clId="{1EA66D62-98C5-4299-9E12-CBE35358DC76}" dt="2024-09-03T11:17:17.205" v="1391" actId="478"/>
          <ac:cxnSpMkLst>
            <pc:docMk/>
            <pc:sldMk cId="3535930380" sldId="309"/>
            <ac:cxnSpMk id="67" creationId="{9D1B8C32-9728-3E11-AF3F-44A42C1D87DB}"/>
          </ac:cxnSpMkLst>
        </pc:cxnChg>
        <pc:cxnChg chg="add del mod">
          <ac:chgData name="Abels, Patrick" userId="ba666de4-0d21-43a6-8e66-51a18aae1b4a" providerId="ADAL" clId="{1EA66D62-98C5-4299-9E12-CBE35358DC76}" dt="2024-09-03T11:17:17.981" v="1392" actId="478"/>
          <ac:cxnSpMkLst>
            <pc:docMk/>
            <pc:sldMk cId="3535930380" sldId="309"/>
            <ac:cxnSpMk id="69" creationId="{1233C650-0F63-3299-E8A8-4D1616F38A99}"/>
          </ac:cxnSpMkLst>
        </pc:cxnChg>
        <pc:cxnChg chg="add mod">
          <ac:chgData name="Abels, Patrick" userId="ba666de4-0d21-43a6-8e66-51a18aae1b4a" providerId="ADAL" clId="{1EA66D62-98C5-4299-9E12-CBE35358DC76}" dt="2024-09-03T11:16:41.169" v="1380" actId="1036"/>
          <ac:cxnSpMkLst>
            <pc:docMk/>
            <pc:sldMk cId="3535930380" sldId="309"/>
            <ac:cxnSpMk id="75" creationId="{2AF2F429-CC36-CF93-CB90-D95FDEE2213B}"/>
          </ac:cxnSpMkLst>
        </pc:cxnChg>
      </pc:sldChg>
      <pc:sldChg chg="addSp delSp modSp add mod ord">
        <pc:chgData name="Abels, Patrick" userId="ba666de4-0d21-43a6-8e66-51a18aae1b4a" providerId="ADAL" clId="{1EA66D62-98C5-4299-9E12-CBE35358DC76}" dt="2024-09-03T11:23:40.878" v="1876" actId="207"/>
        <pc:sldMkLst>
          <pc:docMk/>
          <pc:sldMk cId="201586255" sldId="310"/>
        </pc:sldMkLst>
        <pc:spChg chg="mod">
          <ac:chgData name="Abels, Patrick" userId="ba666de4-0d21-43a6-8e66-51a18aae1b4a" providerId="ADAL" clId="{1EA66D62-98C5-4299-9E12-CBE35358DC76}" dt="2024-09-03T11:23:40.878" v="1876" actId="207"/>
          <ac:spMkLst>
            <pc:docMk/>
            <pc:sldMk cId="201586255" sldId="310"/>
            <ac:spMk id="2" creationId="{0BA970AE-34B3-003F-67AF-5E88BBE3D4F2}"/>
          </ac:spMkLst>
        </pc:spChg>
        <pc:spChg chg="mod">
          <ac:chgData name="Abels, Patrick" userId="ba666de4-0d21-43a6-8e66-51a18aae1b4a" providerId="ADAL" clId="{1EA66D62-98C5-4299-9E12-CBE35358DC76}" dt="2024-09-02T22:43:59.801" v="607" actId="6549"/>
          <ac:spMkLst>
            <pc:docMk/>
            <pc:sldMk cId="201586255" sldId="310"/>
            <ac:spMk id="3" creationId="{92B21A91-9761-DE70-B994-39A797598BCA}"/>
          </ac:spMkLst>
        </pc:spChg>
        <pc:spChg chg="add mod ord">
          <ac:chgData name="Abels, Patrick" userId="ba666de4-0d21-43a6-8e66-51a18aae1b4a" providerId="ADAL" clId="{1EA66D62-98C5-4299-9E12-CBE35358DC76}" dt="2024-09-03T11:19:02.143" v="1434" actId="1035"/>
          <ac:spMkLst>
            <pc:docMk/>
            <pc:sldMk cId="201586255" sldId="310"/>
            <ac:spMk id="4" creationId="{82A954FC-D774-6B5B-AEE3-9A431E14F23E}"/>
          </ac:spMkLst>
        </pc:spChg>
        <pc:spChg chg="add mod ord">
          <ac:chgData name="Abels, Patrick" userId="ba666de4-0d21-43a6-8e66-51a18aae1b4a" providerId="ADAL" clId="{1EA66D62-98C5-4299-9E12-CBE35358DC76}" dt="2024-09-03T11:19:53.936" v="1496" actId="14100"/>
          <ac:spMkLst>
            <pc:docMk/>
            <pc:sldMk cId="201586255" sldId="310"/>
            <ac:spMk id="5" creationId="{397FAA29-7D6B-2C49-BF50-E184300FB94F}"/>
          </ac:spMkLst>
        </pc:spChg>
        <pc:spChg chg="add mod">
          <ac:chgData name="Abels, Patrick" userId="ba666de4-0d21-43a6-8e66-51a18aae1b4a" providerId="ADAL" clId="{1EA66D62-98C5-4299-9E12-CBE35358DC76}" dt="2024-09-03T11:21:04.045" v="1705" actId="1037"/>
          <ac:spMkLst>
            <pc:docMk/>
            <pc:sldMk cId="201586255" sldId="310"/>
            <ac:spMk id="7" creationId="{BE3EB06B-117F-B17C-E45D-B9A4D3099B78}"/>
          </ac:spMkLst>
        </pc:spChg>
        <pc:spChg chg="add mod">
          <ac:chgData name="Abels, Patrick" userId="ba666de4-0d21-43a6-8e66-51a18aae1b4a" providerId="ADAL" clId="{1EA66D62-98C5-4299-9E12-CBE35358DC76}" dt="2024-09-03T11:20:55.892" v="1686" actId="1037"/>
          <ac:spMkLst>
            <pc:docMk/>
            <pc:sldMk cId="201586255" sldId="310"/>
            <ac:spMk id="8" creationId="{735B848A-A0A9-F6E1-33DE-BE94267A4BC5}"/>
          </ac:spMkLst>
        </pc:spChg>
        <pc:spChg chg="add mod">
          <ac:chgData name="Abels, Patrick" userId="ba666de4-0d21-43a6-8e66-51a18aae1b4a" providerId="ADAL" clId="{1EA66D62-98C5-4299-9E12-CBE35358DC76}" dt="2024-09-03T11:20:33.627" v="1672" actId="1037"/>
          <ac:spMkLst>
            <pc:docMk/>
            <pc:sldMk cId="201586255" sldId="310"/>
            <ac:spMk id="9" creationId="{D7FCA56A-C99F-E756-C159-C991B1B26E80}"/>
          </ac:spMkLst>
        </pc:spChg>
        <pc:spChg chg="add del mod">
          <ac:chgData name="Abels, Patrick" userId="ba666de4-0d21-43a6-8e66-51a18aae1b4a" providerId="ADAL" clId="{1EA66D62-98C5-4299-9E12-CBE35358DC76}" dt="2024-09-03T11:19:48.481" v="1495" actId="478"/>
          <ac:spMkLst>
            <pc:docMk/>
            <pc:sldMk cId="201586255" sldId="310"/>
            <ac:spMk id="10" creationId="{76541C06-7964-D04A-EABA-B5121ABDD1EC}"/>
          </ac:spMkLst>
        </pc:spChg>
        <pc:spChg chg="add del mod">
          <ac:chgData name="Abels, Patrick" userId="ba666de4-0d21-43a6-8e66-51a18aae1b4a" providerId="ADAL" clId="{1EA66D62-98C5-4299-9E12-CBE35358DC76}" dt="2024-09-03T11:20:07.282" v="1499" actId="478"/>
          <ac:spMkLst>
            <pc:docMk/>
            <pc:sldMk cId="201586255" sldId="310"/>
            <ac:spMk id="16" creationId="{D3C408DE-BA71-0D5B-B522-482E435C6785}"/>
          </ac:spMkLst>
        </pc:spChg>
        <pc:spChg chg="add del mod">
          <ac:chgData name="Abels, Patrick" userId="ba666de4-0d21-43a6-8e66-51a18aae1b4a" providerId="ADAL" clId="{1EA66D62-98C5-4299-9E12-CBE35358DC76}" dt="2024-09-03T11:19:48.481" v="1495" actId="478"/>
          <ac:spMkLst>
            <pc:docMk/>
            <pc:sldMk cId="201586255" sldId="310"/>
            <ac:spMk id="18" creationId="{9BDB29F2-4375-0B34-6C0C-438FD4701890}"/>
          </ac:spMkLst>
        </pc:spChg>
        <pc:spChg chg="add mod">
          <ac:chgData name="Abels, Patrick" userId="ba666de4-0d21-43a6-8e66-51a18aae1b4a" providerId="ADAL" clId="{1EA66D62-98C5-4299-9E12-CBE35358DC76}" dt="2024-09-03T11:20:50.958" v="1685" actId="20577"/>
          <ac:spMkLst>
            <pc:docMk/>
            <pc:sldMk cId="201586255" sldId="310"/>
            <ac:spMk id="20" creationId="{9A1BD569-2D78-71B6-34ED-849DEC4E5BDF}"/>
          </ac:spMkLst>
        </pc:spChg>
        <pc:spChg chg="add del mod">
          <ac:chgData name="Abels, Patrick" userId="ba666de4-0d21-43a6-8e66-51a18aae1b4a" providerId="ADAL" clId="{1EA66D62-98C5-4299-9E12-CBE35358DC76}" dt="2024-09-03T11:19:48.481" v="1495" actId="478"/>
          <ac:spMkLst>
            <pc:docMk/>
            <pc:sldMk cId="201586255" sldId="310"/>
            <ac:spMk id="21" creationId="{A367FAEB-682B-72ED-FBF6-E9169676CD6C}"/>
          </ac:spMkLst>
        </pc:spChg>
        <pc:spChg chg="add mod">
          <ac:chgData name="Abels, Patrick" userId="ba666de4-0d21-43a6-8e66-51a18aae1b4a" providerId="ADAL" clId="{1EA66D62-98C5-4299-9E12-CBE35358DC76}" dt="2024-09-03T11:20:47.362" v="1684" actId="1038"/>
          <ac:spMkLst>
            <pc:docMk/>
            <pc:sldMk cId="201586255" sldId="310"/>
            <ac:spMk id="24" creationId="{EDEAE572-5BC7-3DFB-0386-489174E99FB6}"/>
          </ac:spMkLst>
        </pc:spChg>
        <pc:spChg chg="add mod">
          <ac:chgData name="Abels, Patrick" userId="ba666de4-0d21-43a6-8e66-51a18aae1b4a" providerId="ADAL" clId="{1EA66D62-98C5-4299-9E12-CBE35358DC76}" dt="2024-09-03T11:21:13.679" v="1708" actId="20577"/>
          <ac:spMkLst>
            <pc:docMk/>
            <pc:sldMk cId="201586255" sldId="310"/>
            <ac:spMk id="26" creationId="{73DC73F7-CF30-D093-7B32-4333A427047F}"/>
          </ac:spMkLst>
        </pc:spChg>
        <pc:spChg chg="add del mod">
          <ac:chgData name="Abels, Patrick" userId="ba666de4-0d21-43a6-8e66-51a18aae1b4a" providerId="ADAL" clId="{1EA66D62-98C5-4299-9E12-CBE35358DC76}" dt="2024-09-03T11:21:28.680" v="1714" actId="478"/>
          <ac:spMkLst>
            <pc:docMk/>
            <pc:sldMk cId="201586255" sldId="310"/>
            <ac:spMk id="27" creationId="{237F0F19-6B63-C84B-140E-94CBE3CA7A81}"/>
          </ac:spMkLst>
        </pc:spChg>
        <pc:spChg chg="add mod">
          <ac:chgData name="Abels, Patrick" userId="ba666de4-0d21-43a6-8e66-51a18aae1b4a" providerId="ADAL" clId="{1EA66D62-98C5-4299-9E12-CBE35358DC76}" dt="2024-09-03T11:21:11.450" v="1707" actId="1076"/>
          <ac:spMkLst>
            <pc:docMk/>
            <pc:sldMk cId="201586255" sldId="310"/>
            <ac:spMk id="28" creationId="{AFB7C01E-9EB3-FCEE-DF87-77084C749AAF}"/>
          </ac:spMkLst>
        </pc:spChg>
        <pc:spChg chg="add mod">
          <ac:chgData name="Abels, Patrick" userId="ba666de4-0d21-43a6-8e66-51a18aae1b4a" providerId="ADAL" clId="{1EA66D62-98C5-4299-9E12-CBE35358DC76}" dt="2024-09-03T11:21:20.415" v="1712" actId="20577"/>
          <ac:spMkLst>
            <pc:docMk/>
            <pc:sldMk cId="201586255" sldId="310"/>
            <ac:spMk id="32" creationId="{24BD92A3-9890-60F6-C8BE-E7E24AC8F3BF}"/>
          </ac:spMkLst>
        </pc:spChg>
        <pc:spChg chg="add mod">
          <ac:chgData name="Abels, Patrick" userId="ba666de4-0d21-43a6-8e66-51a18aae1b4a" providerId="ADAL" clId="{1EA66D62-98C5-4299-9E12-CBE35358DC76}" dt="2024-09-03T11:21:18.161" v="1710" actId="20577"/>
          <ac:spMkLst>
            <pc:docMk/>
            <pc:sldMk cId="201586255" sldId="310"/>
            <ac:spMk id="34" creationId="{260CC34F-9779-2273-704B-443D72D48990}"/>
          </ac:spMkLst>
        </pc:spChg>
        <pc:cxnChg chg="add mod">
          <ac:chgData name="Abels, Patrick" userId="ba666de4-0d21-43a6-8e66-51a18aae1b4a" providerId="ADAL" clId="{1EA66D62-98C5-4299-9E12-CBE35358DC76}" dt="2024-09-03T11:19:29.292" v="1490" actId="1076"/>
          <ac:cxnSpMkLst>
            <pc:docMk/>
            <pc:sldMk cId="201586255" sldId="310"/>
            <ac:cxnSpMk id="6" creationId="{50EF0475-C252-3413-B2DF-1448BBC7DF38}"/>
          </ac:cxnSpMkLst>
        </pc:cxnChg>
        <pc:cxnChg chg="add mod">
          <ac:chgData name="Abels, Patrick" userId="ba666de4-0d21-43a6-8e66-51a18aae1b4a" providerId="ADAL" clId="{1EA66D62-98C5-4299-9E12-CBE35358DC76}" dt="2024-09-03T11:19:29.292" v="1490" actId="1076"/>
          <ac:cxnSpMkLst>
            <pc:docMk/>
            <pc:sldMk cId="201586255" sldId="310"/>
            <ac:cxnSpMk id="11" creationId="{F352CDC2-A8CB-41D0-8B82-B96C3805C499}"/>
          </ac:cxnSpMkLst>
        </pc:cxnChg>
        <pc:cxnChg chg="add del mod">
          <ac:chgData name="Abels, Patrick" userId="ba666de4-0d21-43a6-8e66-51a18aae1b4a" providerId="ADAL" clId="{1EA66D62-98C5-4299-9E12-CBE35358DC76}" dt="2024-09-03T11:19:48.481" v="1495" actId="478"/>
          <ac:cxnSpMkLst>
            <pc:docMk/>
            <pc:sldMk cId="201586255" sldId="310"/>
            <ac:cxnSpMk id="12" creationId="{3128F128-4B8D-FED8-32C7-05451D6EB4DB}"/>
          </ac:cxnSpMkLst>
        </pc:cxnChg>
        <pc:cxnChg chg="add mod">
          <ac:chgData name="Abels, Patrick" userId="ba666de4-0d21-43a6-8e66-51a18aae1b4a" providerId="ADAL" clId="{1EA66D62-98C5-4299-9E12-CBE35358DC76}" dt="2024-09-03T11:19:45.144" v="1494" actId="14100"/>
          <ac:cxnSpMkLst>
            <pc:docMk/>
            <pc:sldMk cId="201586255" sldId="310"/>
            <ac:cxnSpMk id="13" creationId="{E9A9BCEC-6282-C444-E131-559FF33692B1}"/>
          </ac:cxnSpMkLst>
        </pc:cxnChg>
        <pc:cxnChg chg="add mod">
          <ac:chgData name="Abels, Patrick" userId="ba666de4-0d21-43a6-8e66-51a18aae1b4a" providerId="ADAL" clId="{1EA66D62-98C5-4299-9E12-CBE35358DC76}" dt="2024-09-03T11:20:33.627" v="1672" actId="1037"/>
          <ac:cxnSpMkLst>
            <pc:docMk/>
            <pc:sldMk cId="201586255" sldId="310"/>
            <ac:cxnSpMk id="14" creationId="{82D575F3-3976-F58D-F0CD-30D633E94D78}"/>
          </ac:cxnSpMkLst>
        </pc:cxnChg>
        <pc:cxnChg chg="add del mod">
          <ac:chgData name="Abels, Patrick" userId="ba666de4-0d21-43a6-8e66-51a18aae1b4a" providerId="ADAL" clId="{1EA66D62-98C5-4299-9E12-CBE35358DC76}" dt="2024-09-03T11:19:48.481" v="1495" actId="478"/>
          <ac:cxnSpMkLst>
            <pc:docMk/>
            <pc:sldMk cId="201586255" sldId="310"/>
            <ac:cxnSpMk id="15" creationId="{5D00001A-8B81-27AB-F109-DAA5DB401280}"/>
          </ac:cxnSpMkLst>
        </pc:cxnChg>
        <pc:cxnChg chg="add del mod">
          <ac:chgData name="Abels, Patrick" userId="ba666de4-0d21-43a6-8e66-51a18aae1b4a" providerId="ADAL" clId="{1EA66D62-98C5-4299-9E12-CBE35358DC76}" dt="2024-09-03T11:20:09.680" v="1500" actId="478"/>
          <ac:cxnSpMkLst>
            <pc:docMk/>
            <pc:sldMk cId="201586255" sldId="310"/>
            <ac:cxnSpMk id="17" creationId="{7BC336CD-965A-8350-E983-347D924993F6}"/>
          </ac:cxnSpMkLst>
        </pc:cxnChg>
        <pc:cxnChg chg="add del mod">
          <ac:chgData name="Abels, Patrick" userId="ba666de4-0d21-43a6-8e66-51a18aae1b4a" providerId="ADAL" clId="{1EA66D62-98C5-4299-9E12-CBE35358DC76}" dt="2024-09-03T11:19:48.481" v="1495" actId="478"/>
          <ac:cxnSpMkLst>
            <pc:docMk/>
            <pc:sldMk cId="201586255" sldId="310"/>
            <ac:cxnSpMk id="19" creationId="{D6BFE35E-D67E-C308-5792-862F4566BED8}"/>
          </ac:cxnSpMkLst>
        </pc:cxnChg>
        <pc:cxnChg chg="add mod">
          <ac:chgData name="Abels, Patrick" userId="ba666de4-0d21-43a6-8e66-51a18aae1b4a" providerId="ADAL" clId="{1EA66D62-98C5-4299-9E12-CBE35358DC76}" dt="2024-09-03T11:20:47.362" v="1684" actId="1038"/>
          <ac:cxnSpMkLst>
            <pc:docMk/>
            <pc:sldMk cId="201586255" sldId="310"/>
            <ac:cxnSpMk id="23" creationId="{653203CA-F673-E3D7-5CE2-BFC99460E0FD}"/>
          </ac:cxnSpMkLst>
        </pc:cxnChg>
        <pc:cxnChg chg="add mod">
          <ac:chgData name="Abels, Patrick" userId="ba666de4-0d21-43a6-8e66-51a18aae1b4a" providerId="ADAL" clId="{1EA66D62-98C5-4299-9E12-CBE35358DC76}" dt="2024-09-03T11:21:11.450" v="1707" actId="1076"/>
          <ac:cxnSpMkLst>
            <pc:docMk/>
            <pc:sldMk cId="201586255" sldId="310"/>
            <ac:cxnSpMk id="25" creationId="{B15F37CD-C98E-F5E0-82C8-F62E5D3771B3}"/>
          </ac:cxnSpMkLst>
        </pc:cxnChg>
        <pc:cxnChg chg="add mod">
          <ac:chgData name="Abels, Patrick" userId="ba666de4-0d21-43a6-8e66-51a18aae1b4a" providerId="ADAL" clId="{1EA66D62-98C5-4299-9E12-CBE35358DC76}" dt="2024-09-03T11:21:11.450" v="1707" actId="1076"/>
          <ac:cxnSpMkLst>
            <pc:docMk/>
            <pc:sldMk cId="201586255" sldId="310"/>
            <ac:cxnSpMk id="29" creationId="{B14DAE43-4C18-8EAA-F182-E60E6E3BFE19}"/>
          </ac:cxnSpMkLst>
        </pc:cxnChg>
        <pc:cxnChg chg="add mod">
          <ac:chgData name="Abels, Patrick" userId="ba666de4-0d21-43a6-8e66-51a18aae1b4a" providerId="ADAL" clId="{1EA66D62-98C5-4299-9E12-CBE35358DC76}" dt="2024-09-03T11:21:11.450" v="1707" actId="1076"/>
          <ac:cxnSpMkLst>
            <pc:docMk/>
            <pc:sldMk cId="201586255" sldId="310"/>
            <ac:cxnSpMk id="30" creationId="{2BBFAD2C-85D7-0609-5C35-58131E9983DC}"/>
          </ac:cxnSpMkLst>
        </pc:cxnChg>
        <pc:cxnChg chg="add mod">
          <ac:chgData name="Abels, Patrick" userId="ba666de4-0d21-43a6-8e66-51a18aae1b4a" providerId="ADAL" clId="{1EA66D62-98C5-4299-9E12-CBE35358DC76}" dt="2024-09-03T11:21:11.450" v="1707" actId="1076"/>
          <ac:cxnSpMkLst>
            <pc:docMk/>
            <pc:sldMk cId="201586255" sldId="310"/>
            <ac:cxnSpMk id="31" creationId="{16F6AAE7-32B4-9B49-C0F2-F3CB4CEC4D7F}"/>
          </ac:cxnSpMkLst>
        </pc:cxnChg>
        <pc:cxnChg chg="add del mod">
          <ac:chgData name="Abels, Patrick" userId="ba666de4-0d21-43a6-8e66-51a18aae1b4a" providerId="ADAL" clId="{1EA66D62-98C5-4299-9E12-CBE35358DC76}" dt="2024-09-03T11:21:27.253" v="1713" actId="478"/>
          <ac:cxnSpMkLst>
            <pc:docMk/>
            <pc:sldMk cId="201586255" sldId="310"/>
            <ac:cxnSpMk id="33" creationId="{149C31DC-F328-8C6C-9A35-E6FC09613F89}"/>
          </ac:cxnSpMkLst>
        </pc:cxnChg>
      </pc:sldChg>
      <pc:sldChg chg="new del">
        <pc:chgData name="Abels, Patrick" userId="ba666de4-0d21-43a6-8e66-51a18aae1b4a" providerId="ADAL" clId="{1EA66D62-98C5-4299-9E12-CBE35358DC76}" dt="2024-09-02T23:45:55.598" v="964" actId="47"/>
        <pc:sldMkLst>
          <pc:docMk/>
          <pc:sldMk cId="3023991135" sldId="311"/>
        </pc:sldMkLst>
      </pc:sldChg>
    </pc:docChg>
  </pc:docChgLst>
  <pc:docChgLst>
    <pc:chgData name="Abels, Patrick" userId="ba666de4-0d21-43a6-8e66-51a18aae1b4a" providerId="ADAL" clId="{8A49E47F-0203-440A-A070-D957724FB7D2}"/>
    <pc:docChg chg="modSld">
      <pc:chgData name="Abels, Patrick" userId="ba666de4-0d21-43a6-8e66-51a18aae1b4a" providerId="ADAL" clId="{8A49E47F-0203-440A-A070-D957724FB7D2}" dt="2024-07-02T15:06:39.271" v="73" actId="20577"/>
      <pc:docMkLst>
        <pc:docMk/>
      </pc:docMkLst>
      <pc:sldChg chg="modSp mod">
        <pc:chgData name="Abels, Patrick" userId="ba666de4-0d21-43a6-8e66-51a18aae1b4a" providerId="ADAL" clId="{8A49E47F-0203-440A-A070-D957724FB7D2}" dt="2024-07-01T18:43:00.500" v="39" actId="207"/>
        <pc:sldMkLst>
          <pc:docMk/>
          <pc:sldMk cId="3348838403" sldId="294"/>
        </pc:sldMkLst>
        <pc:spChg chg="mod">
          <ac:chgData name="Abels, Patrick" userId="ba666de4-0d21-43a6-8e66-51a18aae1b4a" providerId="ADAL" clId="{8A49E47F-0203-440A-A070-D957724FB7D2}" dt="2024-07-01T18:43:00.500" v="39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8A49E47F-0203-440A-A070-D957724FB7D2}" dt="2024-07-02T15:06:39.271" v="73" actId="20577"/>
        <pc:sldMkLst>
          <pc:docMk/>
          <pc:sldMk cId="1934247724" sldId="306"/>
        </pc:sldMkLst>
        <pc:spChg chg="mod">
          <ac:chgData name="Abels, Patrick" userId="ba666de4-0d21-43a6-8e66-51a18aae1b4a" providerId="ADAL" clId="{8A49E47F-0203-440A-A070-D957724FB7D2}" dt="2024-07-02T15:06:39.271" v="73" actId="20577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6215536A-18C8-4232-927B-5B707C316FBD}"/>
    <pc:docChg chg="undo custSel addSld delSld modSld modMainMaster">
      <pc:chgData name="Abels, Patrick" userId="ba666de4-0d21-43a6-8e66-51a18aae1b4a" providerId="ADAL" clId="{6215536A-18C8-4232-927B-5B707C316FBD}" dt="2024-07-24T13:53:06.502" v="1867" actId="1076"/>
      <pc:docMkLst>
        <pc:docMk/>
      </pc:docMkLst>
      <pc:sldChg chg="modSp mod">
        <pc:chgData name="Abels, Patrick" userId="ba666de4-0d21-43a6-8e66-51a18aae1b4a" providerId="ADAL" clId="{6215536A-18C8-4232-927B-5B707C316FBD}" dt="2024-07-24T12:08:28.245" v="8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6215536A-18C8-4232-927B-5B707C316FBD}" dt="2024-07-24T12:08:28.245" v="8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6215536A-18C8-4232-927B-5B707C316FBD}" dt="2024-07-24T12:12:57.902" v="27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6215536A-18C8-4232-927B-5B707C316FBD}" dt="2024-07-24T12:12:57.902" v="27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mod">
        <pc:chgData name="Abels, Patrick" userId="ba666de4-0d21-43a6-8e66-51a18aae1b4a" providerId="ADAL" clId="{6215536A-18C8-4232-927B-5B707C316FBD}" dt="2024-07-24T13:52:29.266" v="1855" actId="1076"/>
        <pc:sldMkLst>
          <pc:docMk/>
          <pc:sldMk cId="3358983006" sldId="305"/>
        </pc:sldMkLst>
        <pc:spChg chg="mod">
          <ac:chgData name="Abels, Patrick" userId="ba666de4-0d21-43a6-8e66-51a18aae1b4a" providerId="ADAL" clId="{6215536A-18C8-4232-927B-5B707C316FBD}" dt="2024-07-24T13:52:11.007" v="1853" actId="2057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6215536A-18C8-4232-927B-5B707C316FBD}" dt="2024-07-24T13:52:29.266" v="1855" actId="1076"/>
          <ac:picMkLst>
            <pc:docMk/>
            <pc:sldMk cId="3358983006" sldId="305"/>
            <ac:picMk id="4" creationId="{C1567329-3957-596A-8D03-FAE3ACAB2C04}"/>
          </ac:picMkLst>
        </pc:picChg>
      </pc:sldChg>
      <pc:sldChg chg="addSp delSp modSp new mod">
        <pc:chgData name="Abels, Patrick" userId="ba666de4-0d21-43a6-8e66-51a18aae1b4a" providerId="ADAL" clId="{6215536A-18C8-4232-927B-5B707C316FBD}" dt="2024-07-24T13:42:29.366" v="1479" actId="1076"/>
        <pc:sldMkLst>
          <pc:docMk/>
          <pc:sldMk cId="1051392800" sldId="306"/>
        </pc:sldMkLst>
        <pc:spChg chg="del mod">
          <ac:chgData name="Abels, Patrick" userId="ba666de4-0d21-43a6-8e66-51a18aae1b4a" providerId="ADAL" clId="{6215536A-18C8-4232-927B-5B707C316FBD}" dt="2024-07-24T13:06:54.786" v="363" actId="478"/>
          <ac:spMkLst>
            <pc:docMk/>
            <pc:sldMk cId="1051392800" sldId="306"/>
            <ac:spMk id="2" creationId="{936A8F11-5356-4F77-21C2-A74A90F7EF3D}"/>
          </ac:spMkLst>
        </pc:spChg>
        <pc:spChg chg="mod">
          <ac:chgData name="Abels, Patrick" userId="ba666de4-0d21-43a6-8e66-51a18aae1b4a" providerId="ADAL" clId="{6215536A-18C8-4232-927B-5B707C316FBD}" dt="2024-07-24T12:16:42.710" v="59" actId="20577"/>
          <ac:spMkLst>
            <pc:docMk/>
            <pc:sldMk cId="1051392800" sldId="306"/>
            <ac:spMk id="3" creationId="{B444803F-31C4-CAE1-42A1-6542721C686D}"/>
          </ac:spMkLst>
        </pc:spChg>
        <pc:spChg chg="add del mod">
          <ac:chgData name="Abels, Patrick" userId="ba666de4-0d21-43a6-8e66-51a18aae1b4a" providerId="ADAL" clId="{6215536A-18C8-4232-927B-5B707C316FBD}" dt="2024-07-24T13:13:11.566" v="558" actId="478"/>
          <ac:spMkLst>
            <pc:docMk/>
            <pc:sldMk cId="1051392800" sldId="306"/>
            <ac:spMk id="5" creationId="{41DE1DE6-A9B9-C38F-D4A7-1424E4814B40}"/>
          </ac:spMkLst>
        </pc:spChg>
        <pc:spChg chg="add del mod">
          <ac:chgData name="Abels, Patrick" userId="ba666de4-0d21-43a6-8e66-51a18aae1b4a" providerId="ADAL" clId="{6215536A-18C8-4232-927B-5B707C316FBD}" dt="2024-07-24T13:13:15.113" v="560" actId="478"/>
          <ac:spMkLst>
            <pc:docMk/>
            <pc:sldMk cId="1051392800" sldId="306"/>
            <ac:spMk id="9" creationId="{741FF8B0-3BE2-1557-D3AC-33F8E32D7B41}"/>
          </ac:spMkLst>
        </pc:spChg>
        <pc:spChg chg="add del mod">
          <ac:chgData name="Abels, Patrick" userId="ba666de4-0d21-43a6-8e66-51a18aae1b4a" providerId="ADAL" clId="{6215536A-18C8-4232-927B-5B707C316FBD}" dt="2024-07-24T13:13:13.926" v="559" actId="478"/>
          <ac:spMkLst>
            <pc:docMk/>
            <pc:sldMk cId="1051392800" sldId="306"/>
            <ac:spMk id="12" creationId="{76012354-469D-74C7-C1E3-5E0C2E835469}"/>
          </ac:spMkLst>
        </pc:spChg>
        <pc:spChg chg="add del mod">
          <ac:chgData name="Abels, Patrick" userId="ba666de4-0d21-43a6-8e66-51a18aae1b4a" providerId="ADAL" clId="{6215536A-18C8-4232-927B-5B707C316FBD}" dt="2024-07-24T13:06:58.190" v="364" actId="478"/>
          <ac:spMkLst>
            <pc:docMk/>
            <pc:sldMk cId="1051392800" sldId="306"/>
            <ac:spMk id="17" creationId="{7ABEF2B1-8588-617E-5FE5-0D2A09F6599C}"/>
          </ac:spMkLst>
        </pc:spChg>
        <pc:spChg chg="add mod">
          <ac:chgData name="Abels, Patrick" userId="ba666de4-0d21-43a6-8e66-51a18aae1b4a" providerId="ADAL" clId="{6215536A-18C8-4232-927B-5B707C316FBD}" dt="2024-07-24T13:42:29.366" v="1479" actId="1076"/>
          <ac:spMkLst>
            <pc:docMk/>
            <pc:sldMk cId="1051392800" sldId="306"/>
            <ac:spMk id="18" creationId="{C37C7F3A-B101-09B8-1FCB-B843D561791A}"/>
          </ac:spMkLst>
        </pc:spChg>
        <pc:graphicFrameChg chg="add mod modGraphic">
          <ac:chgData name="Abels, Patrick" userId="ba666de4-0d21-43a6-8e66-51a18aae1b4a" providerId="ADAL" clId="{6215536A-18C8-4232-927B-5B707C316FBD}" dt="2024-07-24T13:07:04.492" v="392" actId="1037"/>
          <ac:graphicFrameMkLst>
            <pc:docMk/>
            <pc:sldMk cId="1051392800" sldId="306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13:11.566" v="558" actId="478"/>
          <ac:cxnSpMkLst>
            <pc:docMk/>
            <pc:sldMk cId="1051392800" sldId="306"/>
            <ac:cxnSpMk id="7" creationId="{AE1F0DAB-0ED9-4615-914A-B2C2B46C8A90}"/>
          </ac:cxnSpMkLst>
        </pc:cxnChg>
        <pc:cxnChg chg="add del mod">
          <ac:chgData name="Abels, Patrick" userId="ba666de4-0d21-43a6-8e66-51a18aae1b4a" providerId="ADAL" clId="{6215536A-18C8-4232-927B-5B707C316FBD}" dt="2024-07-24T13:13:15.113" v="560" actId="478"/>
          <ac:cxnSpMkLst>
            <pc:docMk/>
            <pc:sldMk cId="1051392800" sldId="306"/>
            <ac:cxnSpMk id="10" creationId="{41E7642E-A908-FC64-EFA2-1D47702EE8F8}"/>
          </ac:cxnSpMkLst>
        </pc:cxnChg>
        <pc:cxnChg chg="add del mod">
          <ac:chgData name="Abels, Patrick" userId="ba666de4-0d21-43a6-8e66-51a18aae1b4a" providerId="ADAL" clId="{6215536A-18C8-4232-927B-5B707C316FBD}" dt="2024-07-24T13:13:13.926" v="559" actId="478"/>
          <ac:cxnSpMkLst>
            <pc:docMk/>
            <pc:sldMk cId="1051392800" sldId="306"/>
            <ac:cxnSpMk id="13" creationId="{B4759895-FE92-6415-E5A0-54FFD939FBB6}"/>
          </ac:cxnSpMkLst>
        </pc:cxnChg>
      </pc:sldChg>
      <pc:sldChg chg="modSp del mod">
        <pc:chgData name="Abels, Patrick" userId="ba666de4-0d21-43a6-8e66-51a18aae1b4a" providerId="ADAL" clId="{6215536A-18C8-4232-927B-5B707C316FBD}" dt="2024-07-24T12:13:05.483" v="28" actId="47"/>
        <pc:sldMkLst>
          <pc:docMk/>
          <pc:sldMk cId="1934247724" sldId="306"/>
        </pc:sldMkLst>
        <pc:spChg chg="mod">
          <ac:chgData name="Abels, Patrick" userId="ba666de4-0d21-43a6-8e66-51a18aae1b4a" providerId="ADAL" clId="{6215536A-18C8-4232-927B-5B707C316FBD}" dt="2024-07-24T12:08:33.214" v="17" actId="20577"/>
          <ac:spMkLst>
            <pc:docMk/>
            <pc:sldMk cId="1934247724" sldId="306"/>
            <ac:spMk id="3" creationId="{DC61DCF5-CB1F-A83B-EB91-23017828879D}"/>
          </ac:spMkLst>
        </pc:spChg>
      </pc:sldChg>
      <pc:sldChg chg="addSp delSp modSp add del mod">
        <pc:chgData name="Abels, Patrick" userId="ba666de4-0d21-43a6-8e66-51a18aae1b4a" providerId="ADAL" clId="{6215536A-18C8-4232-927B-5B707C316FBD}" dt="2024-07-24T13:27:26.686" v="964" actId="47"/>
        <pc:sldMkLst>
          <pc:docMk/>
          <pc:sldMk cId="719537069" sldId="307"/>
        </pc:sldMkLst>
        <pc:spChg chg="add mod">
          <ac:chgData name="Abels, Patrick" userId="ba666de4-0d21-43a6-8e66-51a18aae1b4a" providerId="ADAL" clId="{6215536A-18C8-4232-927B-5B707C316FBD}" dt="2024-07-24T13:15:54.229" v="631" actId="1076"/>
          <ac:spMkLst>
            <pc:docMk/>
            <pc:sldMk cId="719537069" sldId="307"/>
            <ac:spMk id="2" creationId="{FF7358FC-58FD-2E73-A72C-1EB94A1D9CD7}"/>
          </ac:spMkLst>
        </pc:spChg>
        <pc:spChg chg="mod">
          <ac:chgData name="Abels, Patrick" userId="ba666de4-0d21-43a6-8e66-51a18aae1b4a" providerId="ADAL" clId="{6215536A-18C8-4232-927B-5B707C316FBD}" dt="2024-07-24T13:08:25.893" v="395" actId="1076"/>
          <ac:spMkLst>
            <pc:docMk/>
            <pc:sldMk cId="719537069" sldId="307"/>
            <ac:spMk id="3" creationId="{B444803F-31C4-CAE1-42A1-6542721C686D}"/>
          </ac:spMkLst>
        </pc:spChg>
        <pc:spChg chg="del">
          <ac:chgData name="Abels, Patrick" userId="ba666de4-0d21-43a6-8e66-51a18aae1b4a" providerId="ADAL" clId="{6215536A-18C8-4232-927B-5B707C316FBD}" dt="2024-07-24T13:08:29.974" v="397" actId="478"/>
          <ac:spMkLst>
            <pc:docMk/>
            <pc:sldMk cId="719537069" sldId="307"/>
            <ac:spMk id="5" creationId="{41DE1DE6-A9B9-C38F-D4A7-1424E4814B40}"/>
          </ac:spMkLst>
        </pc:spChg>
        <pc:spChg chg="add mod">
          <ac:chgData name="Abels, Patrick" userId="ba666de4-0d21-43a6-8e66-51a18aae1b4a" providerId="ADAL" clId="{6215536A-18C8-4232-927B-5B707C316FBD}" dt="2024-07-24T13:19:09.313" v="648" actId="207"/>
          <ac:spMkLst>
            <pc:docMk/>
            <pc:sldMk cId="719537069" sldId="307"/>
            <ac:spMk id="6" creationId="{001E98C0-B459-F6AF-2BBD-D255D541A2BB}"/>
          </ac:spMkLst>
        </pc:spChg>
        <pc:spChg chg="del">
          <ac:chgData name="Abels, Patrick" userId="ba666de4-0d21-43a6-8e66-51a18aae1b4a" providerId="ADAL" clId="{6215536A-18C8-4232-927B-5B707C316FBD}" dt="2024-07-24T13:08:28.535" v="396" actId="478"/>
          <ac:spMkLst>
            <pc:docMk/>
            <pc:sldMk cId="719537069" sldId="307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08:30.817" v="398" actId="478"/>
          <ac:spMkLst>
            <pc:docMk/>
            <pc:sldMk cId="719537069" sldId="307"/>
            <ac:spMk id="12" creationId="{76012354-469D-74C7-C1E3-5E0C2E835469}"/>
          </ac:spMkLst>
        </pc:spChg>
        <pc:graphicFrameChg chg="mod">
          <ac:chgData name="Abels, Patrick" userId="ba666de4-0d21-43a6-8e66-51a18aae1b4a" providerId="ADAL" clId="{6215536A-18C8-4232-927B-5B707C316FBD}" dt="2024-07-24T13:08:37.211" v="431" actId="1035"/>
          <ac:graphicFrameMkLst>
            <pc:docMk/>
            <pc:sldMk cId="719537069" sldId="307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08:29.974" v="397" actId="478"/>
          <ac:cxnSpMkLst>
            <pc:docMk/>
            <pc:sldMk cId="719537069" sldId="307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08:28.535" v="396" actId="478"/>
          <ac:cxnSpMkLst>
            <pc:docMk/>
            <pc:sldMk cId="719537069" sldId="307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08:31.489" v="399" actId="478"/>
          <ac:cxnSpMkLst>
            <pc:docMk/>
            <pc:sldMk cId="719537069" sldId="307"/>
            <ac:cxnSpMk id="13" creationId="{B4759895-FE92-6415-E5A0-54FFD939FBB6}"/>
          </ac:cxnSpMkLst>
        </pc:cxnChg>
      </pc:sldChg>
      <pc:sldChg chg="modSp new del mod">
        <pc:chgData name="Abels, Patrick" userId="ba666de4-0d21-43a6-8e66-51a18aae1b4a" providerId="ADAL" clId="{6215536A-18C8-4232-927B-5B707C316FBD}" dt="2024-07-24T12:16:38.147" v="53" actId="47"/>
        <pc:sldMkLst>
          <pc:docMk/>
          <pc:sldMk cId="2993824435" sldId="307"/>
        </pc:sldMkLst>
        <pc:spChg chg="mod">
          <ac:chgData name="Abels, Patrick" userId="ba666de4-0d21-43a6-8e66-51a18aae1b4a" providerId="ADAL" clId="{6215536A-18C8-4232-927B-5B707C316FBD}" dt="2024-07-24T12:15:07.707" v="51" actId="20577"/>
          <ac:spMkLst>
            <pc:docMk/>
            <pc:sldMk cId="2993824435" sldId="307"/>
            <ac:spMk id="3" creationId="{DE9B0F6B-A3FB-9969-C6CC-0E474F67D614}"/>
          </ac:spMkLst>
        </pc:sp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678361184" sldId="307"/>
        </pc:sldMkLst>
      </pc:sldChg>
      <pc:sldChg chg="addSp delSp modSp add mod">
        <pc:chgData name="Abels, Patrick" userId="ba666de4-0d21-43a6-8e66-51a18aae1b4a" providerId="ADAL" clId="{6215536A-18C8-4232-927B-5B707C316FBD}" dt="2024-07-24T13:42:35.229" v="1481"/>
        <pc:sldMkLst>
          <pc:docMk/>
          <pc:sldMk cId="3235021399" sldId="308"/>
        </pc:sldMkLst>
        <pc:spChg chg="add mod">
          <ac:chgData name="Abels, Patrick" userId="ba666de4-0d21-43a6-8e66-51a18aae1b4a" providerId="ADAL" clId="{6215536A-18C8-4232-927B-5B707C316FBD}" dt="2024-07-24T13:40:00.951" v="1422" actId="1076"/>
          <ac:spMkLst>
            <pc:docMk/>
            <pc:sldMk cId="3235021399" sldId="308"/>
            <ac:spMk id="2" creationId="{E9A69BE9-C9D3-ECA4-2976-AEDD6C170D79}"/>
          </ac:spMkLst>
        </pc:spChg>
        <pc:spChg chg="mod">
          <ac:chgData name="Abels, Patrick" userId="ba666de4-0d21-43a6-8e66-51a18aae1b4a" providerId="ADAL" clId="{6215536A-18C8-4232-927B-5B707C316FBD}" dt="2024-07-24T13:19:00.027" v="647" actId="207"/>
          <ac:spMkLst>
            <pc:docMk/>
            <pc:sldMk cId="3235021399" sldId="308"/>
            <ac:spMk id="5" creationId="{41DE1DE6-A9B9-C38F-D4A7-1424E4814B40}"/>
          </ac:spMkLst>
        </pc:spChg>
        <pc:spChg chg="del">
          <ac:chgData name="Abels, Patrick" userId="ba666de4-0d21-43a6-8e66-51a18aae1b4a" providerId="ADAL" clId="{6215536A-18C8-4232-927B-5B707C316FBD}" dt="2024-07-24T13:13:27.198" v="564" actId="478"/>
          <ac:spMkLst>
            <pc:docMk/>
            <pc:sldMk cId="3235021399" sldId="308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13:26.417" v="563" actId="478"/>
          <ac:spMkLst>
            <pc:docMk/>
            <pc:sldMk cId="3235021399" sldId="308"/>
            <ac:spMk id="12" creationId="{76012354-469D-74C7-C1E3-5E0C2E835469}"/>
          </ac:spMkLst>
        </pc:spChg>
        <pc:spChg chg="add mod">
          <ac:chgData name="Abels, Patrick" userId="ba666de4-0d21-43a6-8e66-51a18aae1b4a" providerId="ADAL" clId="{6215536A-18C8-4232-927B-5B707C316FBD}" dt="2024-07-24T13:42:35.229" v="1481"/>
          <ac:spMkLst>
            <pc:docMk/>
            <pc:sldMk cId="3235021399" sldId="308"/>
            <ac:spMk id="15" creationId="{5D77BC27-434B-042C-EC0C-C66AE7874DF0}"/>
          </ac:spMkLst>
        </pc:spChg>
        <pc:graphicFrameChg chg="modGraphic">
          <ac:chgData name="Abels, Patrick" userId="ba666de4-0d21-43a6-8e66-51a18aae1b4a" providerId="ADAL" clId="{6215536A-18C8-4232-927B-5B707C316FBD}" dt="2024-07-24T13:40:11.457" v="1425" actId="207"/>
          <ac:graphicFrameMkLst>
            <pc:docMk/>
            <pc:sldMk cId="3235021399" sldId="308"/>
            <ac:graphicFrameMk id="4" creationId="{2F40D753-4A20-2032-EC70-FE17F75549CB}"/>
          </ac:graphicFrameMkLst>
        </pc:graphicFrameChg>
        <pc:cxnChg chg="add mod">
          <ac:chgData name="Abels, Patrick" userId="ba666de4-0d21-43a6-8e66-51a18aae1b4a" providerId="ADAL" clId="{6215536A-18C8-4232-927B-5B707C316FBD}" dt="2024-07-24T13:40:21.009" v="1426" actId="14100"/>
          <ac:cxnSpMkLst>
            <pc:docMk/>
            <pc:sldMk cId="3235021399" sldId="308"/>
            <ac:cxnSpMk id="6" creationId="{08726DDF-ABFA-364E-069B-4D50F523895A}"/>
          </ac:cxnSpMkLst>
        </pc:cxnChg>
        <pc:cxnChg chg="mod">
          <ac:chgData name="Abels, Patrick" userId="ba666de4-0d21-43a6-8e66-51a18aae1b4a" providerId="ADAL" clId="{6215536A-18C8-4232-927B-5B707C316FBD}" dt="2024-07-24T13:18:55.778" v="646" actId="208"/>
          <ac:cxnSpMkLst>
            <pc:docMk/>
            <pc:sldMk cId="3235021399" sldId="308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13:27.886" v="565" actId="478"/>
          <ac:cxnSpMkLst>
            <pc:docMk/>
            <pc:sldMk cId="3235021399" sldId="308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13:24.275" v="562" actId="478"/>
          <ac:cxnSpMkLst>
            <pc:docMk/>
            <pc:sldMk cId="3235021399" sldId="308"/>
            <ac:cxnSpMk id="13" creationId="{B4759895-FE92-6415-E5A0-54FFD939FBB6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240640036" sldId="308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316918673" sldId="309"/>
        </pc:sldMkLst>
      </pc:sldChg>
      <pc:sldChg chg="addSp delSp modSp add mod">
        <pc:chgData name="Abels, Patrick" userId="ba666de4-0d21-43a6-8e66-51a18aae1b4a" providerId="ADAL" clId="{6215536A-18C8-4232-927B-5B707C316FBD}" dt="2024-07-24T13:42:36.885" v="1482"/>
        <pc:sldMkLst>
          <pc:docMk/>
          <pc:sldMk cId="3702634962" sldId="309"/>
        </pc:sldMkLst>
        <pc:spChg chg="add mod">
          <ac:chgData name="Abels, Patrick" userId="ba666de4-0d21-43a6-8e66-51a18aae1b4a" providerId="ADAL" clId="{6215536A-18C8-4232-927B-5B707C316FBD}" dt="2024-07-24T13:42:36.885" v="1482"/>
          <ac:spMkLst>
            <pc:docMk/>
            <pc:sldMk cId="3702634962" sldId="309"/>
            <ac:spMk id="2" creationId="{A0E48575-51D7-4AD8-0269-521DE9CF1896}"/>
          </ac:spMkLst>
        </pc:spChg>
        <pc:spChg chg="del">
          <ac:chgData name="Abels, Patrick" userId="ba666de4-0d21-43a6-8e66-51a18aae1b4a" providerId="ADAL" clId="{6215536A-18C8-4232-927B-5B707C316FBD}" dt="2024-07-24T13:13:54.356" v="568" actId="478"/>
          <ac:spMkLst>
            <pc:docMk/>
            <pc:sldMk cId="3702634962" sldId="309"/>
            <ac:spMk id="5" creationId="{41DE1DE6-A9B9-C38F-D4A7-1424E4814B40}"/>
          </ac:spMkLst>
        </pc:spChg>
        <pc:spChg chg="mod">
          <ac:chgData name="Abels, Patrick" userId="ba666de4-0d21-43a6-8e66-51a18aae1b4a" providerId="ADAL" clId="{6215536A-18C8-4232-927B-5B707C316FBD}" dt="2024-07-24T13:18:34.819" v="643" actId="207"/>
          <ac:spMkLst>
            <pc:docMk/>
            <pc:sldMk cId="3702634962" sldId="309"/>
            <ac:spMk id="9" creationId="{741FF8B0-3BE2-1557-D3AC-33F8E32D7B41}"/>
          </ac:spMkLst>
        </pc:spChg>
        <pc:spChg chg="del">
          <ac:chgData name="Abels, Patrick" userId="ba666de4-0d21-43a6-8e66-51a18aae1b4a" providerId="ADAL" clId="{6215536A-18C8-4232-927B-5B707C316FBD}" dt="2024-07-24T13:13:56.466" v="569" actId="478"/>
          <ac:spMkLst>
            <pc:docMk/>
            <pc:sldMk cId="3702634962" sldId="309"/>
            <ac:spMk id="12" creationId="{76012354-469D-74C7-C1E3-5E0C2E835469}"/>
          </ac:spMkLst>
        </pc:spChg>
        <pc:graphicFrameChg chg="modGraphic">
          <ac:chgData name="Abels, Patrick" userId="ba666de4-0d21-43a6-8e66-51a18aae1b4a" providerId="ADAL" clId="{6215536A-18C8-4232-927B-5B707C316FBD}" dt="2024-07-24T13:18:32.537" v="642" actId="207"/>
          <ac:graphicFrameMkLst>
            <pc:docMk/>
            <pc:sldMk cId="3702634962" sldId="309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13:54.356" v="568" actId="478"/>
          <ac:cxnSpMkLst>
            <pc:docMk/>
            <pc:sldMk cId="3702634962" sldId="309"/>
            <ac:cxnSpMk id="7" creationId="{AE1F0DAB-0ED9-4615-914A-B2C2B46C8A90}"/>
          </ac:cxnSpMkLst>
        </pc:cxnChg>
        <pc:cxnChg chg="mod">
          <ac:chgData name="Abels, Patrick" userId="ba666de4-0d21-43a6-8e66-51a18aae1b4a" providerId="ADAL" clId="{6215536A-18C8-4232-927B-5B707C316FBD}" dt="2024-07-24T13:18:39.474" v="644" actId="208"/>
          <ac:cxnSpMkLst>
            <pc:docMk/>
            <pc:sldMk cId="3702634962" sldId="309"/>
            <ac:cxnSpMk id="10" creationId="{41E7642E-A908-FC64-EFA2-1D47702EE8F8}"/>
          </ac:cxnSpMkLst>
        </pc:cxnChg>
        <pc:cxnChg chg="del">
          <ac:chgData name="Abels, Patrick" userId="ba666de4-0d21-43a6-8e66-51a18aae1b4a" providerId="ADAL" clId="{6215536A-18C8-4232-927B-5B707C316FBD}" dt="2024-07-24T13:13:57.108" v="570" actId="478"/>
          <ac:cxnSpMkLst>
            <pc:docMk/>
            <pc:sldMk cId="3702634962" sldId="309"/>
            <ac:cxnSpMk id="13" creationId="{B4759895-FE92-6415-E5A0-54FFD939FBB6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07101755" sldId="310"/>
        </pc:sldMkLst>
      </pc:sldChg>
      <pc:sldChg chg="addSp delSp modSp add mod">
        <pc:chgData name="Abels, Patrick" userId="ba666de4-0d21-43a6-8e66-51a18aae1b4a" providerId="ADAL" clId="{6215536A-18C8-4232-927B-5B707C316FBD}" dt="2024-07-24T13:42:38.057" v="1483"/>
        <pc:sldMkLst>
          <pc:docMk/>
          <pc:sldMk cId="2859578829" sldId="310"/>
        </pc:sldMkLst>
        <pc:spChg chg="add mod">
          <ac:chgData name="Abels, Patrick" userId="ba666de4-0d21-43a6-8e66-51a18aae1b4a" providerId="ADAL" clId="{6215536A-18C8-4232-927B-5B707C316FBD}" dt="2024-07-24T13:42:38.057" v="1483"/>
          <ac:spMkLst>
            <pc:docMk/>
            <pc:sldMk cId="2859578829" sldId="310"/>
            <ac:spMk id="2" creationId="{D20CE6D1-492C-F1AE-9E86-D89E6F89BD91}"/>
          </ac:spMkLst>
        </pc:spChg>
        <pc:spChg chg="del">
          <ac:chgData name="Abels, Patrick" userId="ba666de4-0d21-43a6-8e66-51a18aae1b4a" providerId="ADAL" clId="{6215536A-18C8-4232-927B-5B707C316FBD}" dt="2024-07-24T13:14:08.220" v="572" actId="478"/>
          <ac:spMkLst>
            <pc:docMk/>
            <pc:sldMk cId="2859578829" sldId="310"/>
            <ac:spMk id="5" creationId="{41DE1DE6-A9B9-C38F-D4A7-1424E4814B40}"/>
          </ac:spMkLst>
        </pc:spChg>
        <pc:spChg chg="del">
          <ac:chgData name="Abels, Patrick" userId="ba666de4-0d21-43a6-8e66-51a18aae1b4a" providerId="ADAL" clId="{6215536A-18C8-4232-927B-5B707C316FBD}" dt="2024-07-24T13:14:09.330" v="573" actId="478"/>
          <ac:spMkLst>
            <pc:docMk/>
            <pc:sldMk cId="2859578829" sldId="310"/>
            <ac:spMk id="9" creationId="{741FF8B0-3BE2-1557-D3AC-33F8E32D7B41}"/>
          </ac:spMkLst>
        </pc:spChg>
        <pc:graphicFrameChg chg="modGraphic">
          <ac:chgData name="Abels, Patrick" userId="ba666de4-0d21-43a6-8e66-51a18aae1b4a" providerId="ADAL" clId="{6215536A-18C8-4232-927B-5B707C316FBD}" dt="2024-07-24T13:14:33.614" v="574" actId="207"/>
          <ac:graphicFrameMkLst>
            <pc:docMk/>
            <pc:sldMk cId="2859578829" sldId="310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14:08.220" v="572" actId="478"/>
          <ac:cxnSpMkLst>
            <pc:docMk/>
            <pc:sldMk cId="2859578829" sldId="310"/>
            <ac:cxnSpMk id="7" creationId="{AE1F0DAB-0ED9-4615-914A-B2C2B46C8A90}"/>
          </ac:cxnSpMkLst>
        </pc:cxnChg>
        <pc:cxnChg chg="del">
          <ac:chgData name="Abels, Patrick" userId="ba666de4-0d21-43a6-8e66-51a18aae1b4a" providerId="ADAL" clId="{6215536A-18C8-4232-927B-5B707C316FBD}" dt="2024-07-24T13:14:09.330" v="573" actId="478"/>
          <ac:cxnSpMkLst>
            <pc:docMk/>
            <pc:sldMk cId="2859578829" sldId="310"/>
            <ac:cxnSpMk id="10" creationId="{41E7642E-A908-FC64-EFA2-1D47702EE8F8}"/>
          </ac:cxnSpMkLst>
        </pc:cxnChg>
      </pc:sldChg>
      <pc:sldChg chg="addSp delSp modSp add del mod">
        <pc:chgData name="Abels, Patrick" userId="ba666de4-0d21-43a6-8e66-51a18aae1b4a" providerId="ADAL" clId="{6215536A-18C8-4232-927B-5B707C316FBD}" dt="2024-07-24T13:27:25.222" v="963" actId="47"/>
        <pc:sldMkLst>
          <pc:docMk/>
          <pc:sldMk cId="1643246162" sldId="311"/>
        </pc:sldMkLst>
        <pc:spChg chg="del">
          <ac:chgData name="Abels, Patrick" userId="ba666de4-0d21-43a6-8e66-51a18aae1b4a" providerId="ADAL" clId="{6215536A-18C8-4232-927B-5B707C316FBD}" dt="2024-07-24T13:16:10.911" v="634" actId="478"/>
          <ac:spMkLst>
            <pc:docMk/>
            <pc:sldMk cId="1643246162" sldId="311"/>
            <ac:spMk id="2" creationId="{FF7358FC-58FD-2E73-A72C-1EB94A1D9CD7}"/>
          </ac:spMkLst>
        </pc:spChg>
        <pc:spChg chg="add mod">
          <ac:chgData name="Abels, Patrick" userId="ba666de4-0d21-43a6-8e66-51a18aae1b4a" providerId="ADAL" clId="{6215536A-18C8-4232-927B-5B707C316FBD}" dt="2024-07-24T13:16:09.630" v="633"/>
          <ac:spMkLst>
            <pc:docMk/>
            <pc:sldMk cId="1643246162" sldId="311"/>
            <ac:spMk id="5" creationId="{3C5E4D70-867C-44DF-695D-49755DCABB59}"/>
          </ac:spMkLst>
        </pc:spChg>
        <pc:spChg chg="mod">
          <ac:chgData name="Abels, Patrick" userId="ba666de4-0d21-43a6-8e66-51a18aae1b4a" providerId="ADAL" clId="{6215536A-18C8-4232-927B-5B707C316FBD}" dt="2024-07-24T13:20:17.783" v="656" actId="113"/>
          <ac:spMkLst>
            <pc:docMk/>
            <pc:sldMk cId="1643246162" sldId="311"/>
            <ac:spMk id="6" creationId="{001E98C0-B459-F6AF-2BBD-D255D541A2BB}"/>
          </ac:spMkLst>
        </pc:spChg>
        <pc:graphicFrameChg chg="mod">
          <ac:chgData name="Abels, Patrick" userId="ba666de4-0d21-43a6-8e66-51a18aae1b4a" providerId="ADAL" clId="{6215536A-18C8-4232-927B-5B707C316FBD}" dt="2024-07-24T13:19:49.379" v="653" actId="207"/>
          <ac:graphicFrameMkLst>
            <pc:docMk/>
            <pc:sldMk cId="1643246162" sldId="311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19:45.329" v="652" actId="478"/>
          <ac:cxnSpMkLst>
            <pc:docMk/>
            <pc:sldMk cId="1643246162" sldId="311"/>
            <ac:cxnSpMk id="8" creationId="{A9B2612B-D388-4927-D226-3E2643E67D8C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909465663" sldId="311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400931854" sldId="312"/>
        </pc:sldMkLst>
      </pc:sldChg>
      <pc:sldChg chg="addSp delSp modSp add mod">
        <pc:chgData name="Abels, Patrick" userId="ba666de4-0d21-43a6-8e66-51a18aae1b4a" providerId="ADAL" clId="{6215536A-18C8-4232-927B-5B707C316FBD}" dt="2024-07-24T13:43:34.463" v="1502" actId="478"/>
        <pc:sldMkLst>
          <pc:docMk/>
          <pc:sldMk cId="3586457616" sldId="312"/>
        </pc:sldMkLst>
        <pc:spChg chg="mod">
          <ac:chgData name="Abels, Patrick" userId="ba666de4-0d21-43a6-8e66-51a18aae1b4a" providerId="ADAL" clId="{6215536A-18C8-4232-927B-5B707C316FBD}" dt="2024-07-24T13:21:54.090" v="668" actId="1076"/>
          <ac:spMkLst>
            <pc:docMk/>
            <pc:sldMk cId="3586457616" sldId="312"/>
            <ac:spMk id="5" creationId="{3C5E4D70-867C-44DF-695D-49755DCABB59}"/>
          </ac:spMkLst>
        </pc:spChg>
        <pc:spChg chg="del mod">
          <ac:chgData name="Abels, Patrick" userId="ba666de4-0d21-43a6-8e66-51a18aae1b4a" providerId="ADAL" clId="{6215536A-18C8-4232-927B-5B707C316FBD}" dt="2024-07-24T13:21:44.647" v="665" actId="478"/>
          <ac:spMkLst>
            <pc:docMk/>
            <pc:sldMk cId="3586457616" sldId="312"/>
            <ac:spMk id="6" creationId="{001E98C0-B459-F6AF-2BBD-D255D541A2BB}"/>
          </ac:spMkLst>
        </pc:spChg>
        <pc:spChg chg="add del mod">
          <ac:chgData name="Abels, Patrick" userId="ba666de4-0d21-43a6-8e66-51a18aae1b4a" providerId="ADAL" clId="{6215536A-18C8-4232-927B-5B707C316FBD}" dt="2024-07-24T13:26:57.936" v="958" actId="478"/>
          <ac:spMkLst>
            <pc:docMk/>
            <pc:sldMk cId="3586457616" sldId="312"/>
            <ac:spMk id="7" creationId="{36118B91-0239-0049-9132-37EA4760D64A}"/>
          </ac:spMkLst>
        </pc:spChg>
        <pc:spChg chg="add del mod">
          <ac:chgData name="Abels, Patrick" userId="ba666de4-0d21-43a6-8e66-51a18aae1b4a" providerId="ADAL" clId="{6215536A-18C8-4232-927B-5B707C316FBD}" dt="2024-07-24T13:43:34.463" v="1502" actId="478"/>
          <ac:spMkLst>
            <pc:docMk/>
            <pc:sldMk cId="3586457616" sldId="312"/>
            <ac:spMk id="10" creationId="{6BEAD4AA-C002-FB38-54C5-CA7ECE8CA2F0}"/>
          </ac:spMkLst>
        </pc:spChg>
        <pc:graphicFrameChg chg="add mod modGraphic">
          <ac:chgData name="Abels, Patrick" userId="ba666de4-0d21-43a6-8e66-51a18aae1b4a" providerId="ADAL" clId="{6215536A-18C8-4232-927B-5B707C316FBD}" dt="2024-07-24T13:28:11.002" v="967" actId="207"/>
          <ac:graphicFrameMkLst>
            <pc:docMk/>
            <pc:sldMk cId="3586457616" sldId="312"/>
            <ac:graphicFrameMk id="2" creationId="{DEEA3E81-F310-A372-BCBE-8AE6608811DB}"/>
          </ac:graphicFrameMkLst>
        </pc:graphicFrameChg>
        <pc:graphicFrameChg chg="mod modGraphic">
          <ac:chgData name="Abels, Patrick" userId="ba666de4-0d21-43a6-8e66-51a18aae1b4a" providerId="ADAL" clId="{6215536A-18C8-4232-927B-5B707C316FBD}" dt="2024-07-24T13:21:30.518" v="659" actId="2710"/>
          <ac:graphicFrameMkLst>
            <pc:docMk/>
            <pc:sldMk cId="3586457616" sldId="312"/>
            <ac:graphicFrameMk id="4" creationId="{2F40D753-4A20-2032-EC70-FE17F75549CB}"/>
          </ac:graphicFrameMkLst>
        </pc:graphicFrameChg>
        <pc:cxnChg chg="add del mod">
          <ac:chgData name="Abels, Patrick" userId="ba666de4-0d21-43a6-8e66-51a18aae1b4a" providerId="ADAL" clId="{6215536A-18C8-4232-927B-5B707C316FBD}" dt="2024-07-24T13:26:58.686" v="959" actId="478"/>
          <ac:cxnSpMkLst>
            <pc:docMk/>
            <pc:sldMk cId="3586457616" sldId="312"/>
            <ac:cxnSpMk id="9" creationId="{BF853A0D-8966-F148-3767-EA11700E6AEE}"/>
          </ac:cxnSpMkLst>
        </pc:cxnChg>
      </pc:sldChg>
      <pc:sldChg chg="delSp modSp add mod">
        <pc:chgData name="Abels, Patrick" userId="ba666de4-0d21-43a6-8e66-51a18aae1b4a" providerId="ADAL" clId="{6215536A-18C8-4232-927B-5B707C316FBD}" dt="2024-07-24T13:32:25.363" v="1012" actId="207"/>
        <pc:sldMkLst>
          <pc:docMk/>
          <pc:sldMk cId="2771796598" sldId="313"/>
        </pc:sldMkLst>
        <pc:spChg chg="del">
          <ac:chgData name="Abels, Patrick" userId="ba666de4-0d21-43a6-8e66-51a18aae1b4a" providerId="ADAL" clId="{6215536A-18C8-4232-927B-5B707C316FBD}" dt="2024-07-24T13:30:03.553" v="983" actId="478"/>
          <ac:spMkLst>
            <pc:docMk/>
            <pc:sldMk cId="2771796598" sldId="313"/>
            <ac:spMk id="7" creationId="{36118B91-0239-0049-9132-37EA4760D64A}"/>
          </ac:spMkLst>
        </pc:spChg>
        <pc:graphicFrameChg chg="mod modGraphic">
          <ac:chgData name="Abels, Patrick" userId="ba666de4-0d21-43a6-8e66-51a18aae1b4a" providerId="ADAL" clId="{6215536A-18C8-4232-927B-5B707C316FBD}" dt="2024-07-24T13:32:25.363" v="1012" actId="207"/>
          <ac:graphicFrameMkLst>
            <pc:docMk/>
            <pc:sldMk cId="2771796598" sldId="313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54.476" v="1010" actId="207"/>
          <ac:graphicFrameMkLst>
            <pc:docMk/>
            <pc:sldMk cId="2771796598" sldId="313"/>
            <ac:graphicFrameMk id="4" creationId="{2F40D753-4A20-2032-EC70-FE17F75549CB}"/>
          </ac:graphicFrameMkLst>
        </pc:graphicFrameChg>
        <pc:cxnChg chg="del">
          <ac:chgData name="Abels, Patrick" userId="ba666de4-0d21-43a6-8e66-51a18aae1b4a" providerId="ADAL" clId="{6215536A-18C8-4232-927B-5B707C316FBD}" dt="2024-07-24T13:30:04.570" v="984" actId="478"/>
          <ac:cxnSpMkLst>
            <pc:docMk/>
            <pc:sldMk cId="2771796598" sldId="313"/>
            <ac:cxnSpMk id="9" creationId="{BF853A0D-8966-F148-3767-EA11700E6AEE}"/>
          </ac:cxnSpMkLst>
        </pc:cxn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323533761" sldId="313"/>
        </pc:sldMkLst>
      </pc:sldChg>
      <pc:sldChg chg="modSp add mod">
        <pc:chgData name="Abels, Patrick" userId="ba666de4-0d21-43a6-8e66-51a18aae1b4a" providerId="ADAL" clId="{6215536A-18C8-4232-927B-5B707C316FBD}" dt="2024-07-24T13:29:34.118" v="981" actId="207"/>
        <pc:sldMkLst>
          <pc:docMk/>
          <pc:sldMk cId="1277994254" sldId="314"/>
        </pc:sldMkLst>
        <pc:graphicFrameChg chg="mod modGraphic">
          <ac:chgData name="Abels, Patrick" userId="ba666de4-0d21-43a6-8e66-51a18aae1b4a" providerId="ADAL" clId="{6215536A-18C8-4232-927B-5B707C316FBD}" dt="2024-07-24T13:29:30.567" v="980" actId="20577"/>
          <ac:graphicFrameMkLst>
            <pc:docMk/>
            <pc:sldMk cId="1277994254" sldId="314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29:34.118" v="981" actId="207"/>
          <ac:graphicFrameMkLst>
            <pc:docMk/>
            <pc:sldMk cId="1277994254" sldId="314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797449532" sldId="314"/>
        </pc:sldMkLst>
      </pc:sldChg>
      <pc:sldChg chg="modSp add mod">
        <pc:chgData name="Abels, Patrick" userId="ba666de4-0d21-43a6-8e66-51a18aae1b4a" providerId="ADAL" clId="{6215536A-18C8-4232-927B-5B707C316FBD}" dt="2024-07-24T13:28:41.266" v="973" actId="20577"/>
        <pc:sldMkLst>
          <pc:docMk/>
          <pc:sldMk cId="2161090837" sldId="315"/>
        </pc:sldMkLst>
        <pc:graphicFrameChg chg="mod modGraphic">
          <ac:chgData name="Abels, Patrick" userId="ba666de4-0d21-43a6-8e66-51a18aae1b4a" providerId="ADAL" clId="{6215536A-18C8-4232-927B-5B707C316FBD}" dt="2024-07-24T13:28:41.266" v="973" actId="20577"/>
          <ac:graphicFrameMkLst>
            <pc:docMk/>
            <pc:sldMk cId="2161090837" sldId="315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28:29.713" v="970" actId="207"/>
          <ac:graphicFrameMkLst>
            <pc:docMk/>
            <pc:sldMk cId="2161090837" sldId="315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913677630" sldId="315"/>
        </pc:sldMkLst>
      </pc:sldChg>
      <pc:sldChg chg="add">
        <pc:chgData name="Abels, Patrick" userId="ba666de4-0d21-43a6-8e66-51a18aae1b4a" providerId="ADAL" clId="{6215536A-18C8-4232-927B-5B707C316FBD}" dt="2024-07-24T13:30:00.107" v="982" actId="2890"/>
        <pc:sldMkLst>
          <pc:docMk/>
          <pc:sldMk cId="1667377911" sldId="316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054488210" sldId="316"/>
        </pc:sldMkLst>
      </pc:sldChg>
      <pc:sldChg chg="modSp add mod">
        <pc:chgData name="Abels, Patrick" userId="ba666de4-0d21-43a6-8e66-51a18aae1b4a" providerId="ADAL" clId="{6215536A-18C8-4232-927B-5B707C316FBD}" dt="2024-07-24T13:32:38.353" v="1014" actId="207"/>
        <pc:sldMkLst>
          <pc:docMk/>
          <pc:sldMk cId="2751796070" sldId="317"/>
        </pc:sldMkLst>
        <pc:graphicFrameChg chg="mod modGraphic">
          <ac:chgData name="Abels, Patrick" userId="ba666de4-0d21-43a6-8e66-51a18aae1b4a" providerId="ADAL" clId="{6215536A-18C8-4232-927B-5B707C316FBD}" dt="2024-07-24T13:32:38.353" v="1014" actId="207"/>
          <ac:graphicFrameMkLst>
            <pc:docMk/>
            <pc:sldMk cId="2751796070" sldId="317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43.786" v="1006" actId="207"/>
          <ac:graphicFrameMkLst>
            <pc:docMk/>
            <pc:sldMk cId="2751796070" sldId="317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221662512" sldId="317"/>
        </pc:sldMkLst>
      </pc:sldChg>
      <pc:sldChg chg="modSp add mod">
        <pc:chgData name="Abels, Patrick" userId="ba666de4-0d21-43a6-8e66-51a18aae1b4a" providerId="ADAL" clId="{6215536A-18C8-4232-927B-5B707C316FBD}" dt="2024-07-24T13:32:53.096" v="1016" actId="207"/>
        <pc:sldMkLst>
          <pc:docMk/>
          <pc:sldMk cId="1440877268" sldId="318"/>
        </pc:sldMkLst>
        <pc:graphicFrameChg chg="mod modGraphic">
          <ac:chgData name="Abels, Patrick" userId="ba666de4-0d21-43a6-8e66-51a18aae1b4a" providerId="ADAL" clId="{6215536A-18C8-4232-927B-5B707C316FBD}" dt="2024-07-24T13:32:53.096" v="1016" actId="207"/>
          <ac:graphicFrameMkLst>
            <pc:docMk/>
            <pc:sldMk cId="1440877268" sldId="318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33.090" v="1003" actId="207"/>
          <ac:graphicFrameMkLst>
            <pc:docMk/>
            <pc:sldMk cId="1440877268" sldId="318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068876196" sldId="318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669973678" sldId="319"/>
        </pc:sldMkLst>
      </pc:sldChg>
      <pc:sldChg chg="modSp add mod">
        <pc:chgData name="Abels, Patrick" userId="ba666de4-0d21-43a6-8e66-51a18aae1b4a" providerId="ADAL" clId="{6215536A-18C8-4232-927B-5B707C316FBD}" dt="2024-07-24T13:33:06.730" v="1018" actId="207"/>
        <pc:sldMkLst>
          <pc:docMk/>
          <pc:sldMk cId="4006843438" sldId="319"/>
        </pc:sldMkLst>
        <pc:graphicFrameChg chg="mod modGraphic">
          <ac:chgData name="Abels, Patrick" userId="ba666de4-0d21-43a6-8e66-51a18aae1b4a" providerId="ADAL" clId="{6215536A-18C8-4232-927B-5B707C316FBD}" dt="2024-07-24T13:33:06.730" v="1018" actId="207"/>
          <ac:graphicFrameMkLst>
            <pc:docMk/>
            <pc:sldMk cId="4006843438" sldId="319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09.141" v="999" actId="207"/>
          <ac:graphicFrameMkLst>
            <pc:docMk/>
            <pc:sldMk cId="4006843438" sldId="319"/>
            <ac:graphicFrameMk id="4" creationId="{2F40D753-4A20-2032-EC70-FE17F75549CB}"/>
          </ac:graphicFrameMkLst>
        </pc:graphicFrameChg>
      </pc:sldChg>
      <pc:sldChg chg="modSp add mod">
        <pc:chgData name="Abels, Patrick" userId="ba666de4-0d21-43a6-8e66-51a18aae1b4a" providerId="ADAL" clId="{6215536A-18C8-4232-927B-5B707C316FBD}" dt="2024-07-24T13:33:16.218" v="1020" actId="207"/>
        <pc:sldMkLst>
          <pc:docMk/>
          <pc:sldMk cId="125043907" sldId="320"/>
        </pc:sldMkLst>
        <pc:graphicFrameChg chg="mod modGraphic">
          <ac:chgData name="Abels, Patrick" userId="ba666de4-0d21-43a6-8e66-51a18aae1b4a" providerId="ADAL" clId="{6215536A-18C8-4232-927B-5B707C316FBD}" dt="2024-07-24T13:33:16.218" v="1020" actId="207"/>
          <ac:graphicFrameMkLst>
            <pc:docMk/>
            <pc:sldMk cId="125043907" sldId="320"/>
            <ac:graphicFrameMk id="2" creationId="{DEEA3E81-F310-A372-BCBE-8AE6608811DB}"/>
          </ac:graphicFrameMkLst>
        </pc:graphicFrameChg>
        <pc:graphicFrameChg chg="mod">
          <ac:chgData name="Abels, Patrick" userId="ba666de4-0d21-43a6-8e66-51a18aae1b4a" providerId="ADAL" clId="{6215536A-18C8-4232-927B-5B707C316FBD}" dt="2024-07-24T13:31:21.240" v="1000" actId="207"/>
          <ac:graphicFrameMkLst>
            <pc:docMk/>
            <pc:sldMk cId="125043907" sldId="320"/>
            <ac:graphicFrameMk id="4" creationId="{2F40D753-4A20-2032-EC70-FE17F75549CB}"/>
          </ac:graphicFrameMkLst>
        </pc:graphicFrameChg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416998796" sldId="320"/>
        </pc:sldMkLst>
      </pc:sldChg>
      <pc:sldChg chg="add">
        <pc:chgData name="Abels, Patrick" userId="ba666de4-0d21-43a6-8e66-51a18aae1b4a" providerId="ADAL" clId="{6215536A-18C8-4232-927B-5B707C316FBD}" dt="2024-07-24T13:30:36.095" v="994" actId="2890"/>
        <pc:sldMkLst>
          <pc:docMk/>
          <pc:sldMk cId="210345307" sldId="321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802387827" sldId="321"/>
        </pc:sldMkLst>
      </pc:sldChg>
      <pc:sldChg chg="addSp modSp add mod">
        <pc:chgData name="Abels, Patrick" userId="ba666de4-0d21-43a6-8e66-51a18aae1b4a" providerId="ADAL" clId="{6215536A-18C8-4232-927B-5B707C316FBD}" dt="2024-07-24T13:42:34.088" v="1480"/>
        <pc:sldMkLst>
          <pc:docMk/>
          <pc:sldMk cId="1638070181" sldId="322"/>
        </pc:sldMkLst>
        <pc:spChg chg="add mod">
          <ac:chgData name="Abels, Patrick" userId="ba666de4-0d21-43a6-8e66-51a18aae1b4a" providerId="ADAL" clId="{6215536A-18C8-4232-927B-5B707C316FBD}" dt="2024-07-24T13:34:23.449" v="1040" actId="207"/>
          <ac:spMkLst>
            <pc:docMk/>
            <pc:sldMk cId="1638070181" sldId="322"/>
            <ac:spMk id="2" creationId="{B3BB418E-812C-4D49-A8F7-6ED8DDF3B475}"/>
          </ac:spMkLst>
        </pc:spChg>
        <pc:spChg chg="add mod">
          <ac:chgData name="Abels, Patrick" userId="ba666de4-0d21-43a6-8e66-51a18aae1b4a" providerId="ADAL" clId="{6215536A-18C8-4232-927B-5B707C316FBD}" dt="2024-07-24T13:42:34.088" v="1480"/>
          <ac:spMkLst>
            <pc:docMk/>
            <pc:sldMk cId="1638070181" sldId="322"/>
            <ac:spMk id="8" creationId="{7D128B03-CEA9-815F-5732-FE6565C1127E}"/>
          </ac:spMkLst>
        </pc:spChg>
        <pc:graphicFrameChg chg="mod">
          <ac:chgData name="Abels, Patrick" userId="ba666de4-0d21-43a6-8e66-51a18aae1b4a" providerId="ADAL" clId="{6215536A-18C8-4232-927B-5B707C316FBD}" dt="2024-07-24T13:33:55.109" v="1022" actId="207"/>
          <ac:graphicFrameMkLst>
            <pc:docMk/>
            <pc:sldMk cId="1638070181" sldId="322"/>
            <ac:graphicFrameMk id="4" creationId="{2F40D753-4A20-2032-EC70-FE17F75549CB}"/>
          </ac:graphicFrameMkLst>
        </pc:graphicFrameChg>
        <pc:cxnChg chg="add mod">
          <ac:chgData name="Abels, Patrick" userId="ba666de4-0d21-43a6-8e66-51a18aae1b4a" providerId="ADAL" clId="{6215536A-18C8-4232-927B-5B707C316FBD}" dt="2024-07-24T13:34:19.745" v="1039" actId="208"/>
          <ac:cxnSpMkLst>
            <pc:docMk/>
            <pc:sldMk cId="1638070181" sldId="322"/>
            <ac:cxnSpMk id="5" creationId="{3EF3BE8F-13A0-988D-245B-56100C3EE14A}"/>
          </ac:cxnSpMkLst>
        </pc:cxnChg>
      </pc:sldChg>
      <pc:sldChg chg="addSp modSp new mod">
        <pc:chgData name="Abels, Patrick" userId="ba666de4-0d21-43a6-8e66-51a18aae1b4a" providerId="ADAL" clId="{6215536A-18C8-4232-927B-5B707C316FBD}" dt="2024-07-24T13:39:01.251" v="1412" actId="179"/>
        <pc:sldMkLst>
          <pc:docMk/>
          <pc:sldMk cId="2695868263" sldId="323"/>
        </pc:sldMkLst>
        <pc:spChg chg="mod">
          <ac:chgData name="Abels, Patrick" userId="ba666de4-0d21-43a6-8e66-51a18aae1b4a" providerId="ADAL" clId="{6215536A-18C8-4232-927B-5B707C316FBD}" dt="2024-07-24T13:39:01.251" v="1412" actId="179"/>
          <ac:spMkLst>
            <pc:docMk/>
            <pc:sldMk cId="2695868263" sldId="323"/>
            <ac:spMk id="2" creationId="{E881415B-DF99-2365-B97B-FD8AF982D6CD}"/>
          </ac:spMkLst>
        </pc:spChg>
        <pc:spChg chg="mod">
          <ac:chgData name="Abels, Patrick" userId="ba666de4-0d21-43a6-8e66-51a18aae1b4a" providerId="ADAL" clId="{6215536A-18C8-4232-927B-5B707C316FBD}" dt="2024-07-24T13:34:44.594" v="1048" actId="20577"/>
          <ac:spMkLst>
            <pc:docMk/>
            <pc:sldMk cId="2695868263" sldId="323"/>
            <ac:spMk id="3" creationId="{8466A387-0560-8DD4-5E91-91F54D4041F9}"/>
          </ac:spMkLst>
        </pc:spChg>
        <pc:graphicFrameChg chg="add mod">
          <ac:chgData name="Abels, Patrick" userId="ba666de4-0d21-43a6-8e66-51a18aae1b4a" providerId="ADAL" clId="{6215536A-18C8-4232-927B-5B707C316FBD}" dt="2024-07-24T13:37:38.996" v="1393" actId="1076"/>
          <ac:graphicFrameMkLst>
            <pc:docMk/>
            <pc:sldMk cId="2695868263" sldId="323"/>
            <ac:graphicFrameMk id="4" creationId="{237BA0FF-D32A-9DF3-2CE1-D1A585A1CEFA}"/>
          </ac:graphicFrameMkLst>
        </pc:graphicFrameChg>
        <pc:graphicFrameChg chg="add mod">
          <ac:chgData name="Abels, Patrick" userId="ba666de4-0d21-43a6-8e66-51a18aae1b4a" providerId="ADAL" clId="{6215536A-18C8-4232-927B-5B707C316FBD}" dt="2024-07-24T13:37:54.535" v="1402" actId="1076"/>
          <ac:graphicFrameMkLst>
            <pc:docMk/>
            <pc:sldMk cId="2695868263" sldId="323"/>
            <ac:graphicFrameMk id="5" creationId="{2B113CF6-B458-DCD7-AD81-139121C1F04D}"/>
          </ac:graphicFrameMkLst>
        </pc:graphicFrameChg>
      </pc:sldChg>
      <pc:sldChg chg="modSp new mod">
        <pc:chgData name="Abels, Patrick" userId="ba666de4-0d21-43a6-8e66-51a18aae1b4a" providerId="ADAL" clId="{6215536A-18C8-4232-927B-5B707C316FBD}" dt="2024-07-24T13:49:42.203" v="1732" actId="207"/>
        <pc:sldMkLst>
          <pc:docMk/>
          <pc:sldMk cId="2849335001" sldId="324"/>
        </pc:sldMkLst>
        <pc:spChg chg="mod">
          <ac:chgData name="Abels, Patrick" userId="ba666de4-0d21-43a6-8e66-51a18aae1b4a" providerId="ADAL" clId="{6215536A-18C8-4232-927B-5B707C316FBD}" dt="2024-07-24T13:49:42.203" v="1732" actId="207"/>
          <ac:spMkLst>
            <pc:docMk/>
            <pc:sldMk cId="2849335001" sldId="324"/>
            <ac:spMk id="2" creationId="{DC7067E5-5B75-1068-17D3-B69A10CAAB50}"/>
          </ac:spMkLst>
        </pc:spChg>
        <pc:spChg chg="mod">
          <ac:chgData name="Abels, Patrick" userId="ba666de4-0d21-43a6-8e66-51a18aae1b4a" providerId="ADAL" clId="{6215536A-18C8-4232-927B-5B707C316FBD}" dt="2024-07-24T13:43:49.720" v="1512" actId="20577"/>
          <ac:spMkLst>
            <pc:docMk/>
            <pc:sldMk cId="2849335001" sldId="324"/>
            <ac:spMk id="3" creationId="{910E302D-D636-2054-1E0D-356E8878D986}"/>
          </ac:spMkLst>
        </pc:spChg>
      </pc:sldChg>
      <pc:sldChg chg="addSp modSp new mod">
        <pc:chgData name="Abels, Patrick" userId="ba666de4-0d21-43a6-8e66-51a18aae1b4a" providerId="ADAL" clId="{6215536A-18C8-4232-927B-5B707C316FBD}" dt="2024-07-24T13:53:06.502" v="1867" actId="1076"/>
        <pc:sldMkLst>
          <pc:docMk/>
          <pc:sldMk cId="1809847715" sldId="325"/>
        </pc:sldMkLst>
        <pc:spChg chg="mod">
          <ac:chgData name="Abels, Patrick" userId="ba666de4-0d21-43a6-8e66-51a18aae1b4a" providerId="ADAL" clId="{6215536A-18C8-4232-927B-5B707C316FBD}" dt="2024-07-24T13:51:23.154" v="1768" actId="20577"/>
          <ac:spMkLst>
            <pc:docMk/>
            <pc:sldMk cId="1809847715" sldId="325"/>
            <ac:spMk id="2" creationId="{7869E797-53DA-2587-76E1-5B4A367D1F27}"/>
          </ac:spMkLst>
        </pc:spChg>
        <pc:spChg chg="mod">
          <ac:chgData name="Abels, Patrick" userId="ba666de4-0d21-43a6-8e66-51a18aae1b4a" providerId="ADAL" clId="{6215536A-18C8-4232-927B-5B707C316FBD}" dt="2024-07-24T13:51:12.040" v="1742" actId="20577"/>
          <ac:spMkLst>
            <pc:docMk/>
            <pc:sldMk cId="1809847715" sldId="325"/>
            <ac:spMk id="3" creationId="{CDFB534A-491D-CDCD-B116-3707A1DE6F35}"/>
          </ac:spMkLst>
        </pc:spChg>
        <pc:picChg chg="add mod">
          <ac:chgData name="Abels, Patrick" userId="ba666de4-0d21-43a6-8e66-51a18aae1b4a" providerId="ADAL" clId="{6215536A-18C8-4232-927B-5B707C316FBD}" dt="2024-07-24T13:53:05.157" v="1866" actId="1076"/>
          <ac:picMkLst>
            <pc:docMk/>
            <pc:sldMk cId="1809847715" sldId="325"/>
            <ac:picMk id="4" creationId="{1A1CD94A-2195-D30B-C999-A6F1798ED7DF}"/>
          </ac:picMkLst>
        </pc:picChg>
        <pc:picChg chg="add mod">
          <ac:chgData name="Abels, Patrick" userId="ba666de4-0d21-43a6-8e66-51a18aae1b4a" providerId="ADAL" clId="{6215536A-18C8-4232-927B-5B707C316FBD}" dt="2024-07-24T13:53:06.502" v="1867" actId="1076"/>
          <ac:picMkLst>
            <pc:docMk/>
            <pc:sldMk cId="1809847715" sldId="325"/>
            <ac:picMk id="5" creationId="{ABA9F400-1ED1-34F6-F3F1-CE54F7B244EA}"/>
          </ac:picMkLst>
        </pc:picChg>
      </pc:sldChg>
      <pc:sldChg chg="addSp modSp new mod">
        <pc:chgData name="Abels, Patrick" userId="ba666de4-0d21-43a6-8e66-51a18aae1b4a" providerId="ADAL" clId="{6215536A-18C8-4232-927B-5B707C316FBD}" dt="2024-07-24T13:52:50.260" v="1860" actId="1076"/>
        <pc:sldMkLst>
          <pc:docMk/>
          <pc:sldMk cId="1835699829" sldId="326"/>
        </pc:sldMkLst>
        <pc:spChg chg="mod">
          <ac:chgData name="Abels, Patrick" userId="ba666de4-0d21-43a6-8e66-51a18aae1b4a" providerId="ADAL" clId="{6215536A-18C8-4232-927B-5B707C316FBD}" dt="2024-07-24T13:51:46.477" v="1818" actId="20577"/>
          <ac:spMkLst>
            <pc:docMk/>
            <pc:sldMk cId="1835699829" sldId="326"/>
            <ac:spMk id="2" creationId="{B49A01F9-6015-EC2A-5623-9E2120DE50A7}"/>
          </ac:spMkLst>
        </pc:spChg>
        <pc:spChg chg="mod">
          <ac:chgData name="Abels, Patrick" userId="ba666de4-0d21-43a6-8e66-51a18aae1b4a" providerId="ADAL" clId="{6215536A-18C8-4232-927B-5B707C316FBD}" dt="2024-07-24T13:51:33.736" v="1776" actId="20577"/>
          <ac:spMkLst>
            <pc:docMk/>
            <pc:sldMk cId="1835699829" sldId="326"/>
            <ac:spMk id="3" creationId="{0363DCC1-3555-5072-A5E9-3366BA950AE8}"/>
          </ac:spMkLst>
        </pc:spChg>
        <pc:picChg chg="add mod">
          <ac:chgData name="Abels, Patrick" userId="ba666de4-0d21-43a6-8e66-51a18aae1b4a" providerId="ADAL" clId="{6215536A-18C8-4232-927B-5B707C316FBD}" dt="2024-07-24T13:52:41.411" v="1857" actId="1076"/>
          <ac:picMkLst>
            <pc:docMk/>
            <pc:sldMk cId="1835699829" sldId="326"/>
            <ac:picMk id="5" creationId="{3A9B4F9C-A2BC-6685-C1EF-9FCD1D7C283B}"/>
          </ac:picMkLst>
        </pc:picChg>
        <pc:picChg chg="add mod">
          <ac:chgData name="Abels, Patrick" userId="ba666de4-0d21-43a6-8e66-51a18aae1b4a" providerId="ADAL" clId="{6215536A-18C8-4232-927B-5B707C316FBD}" dt="2024-07-24T13:52:50.260" v="1860" actId="1076"/>
          <ac:picMkLst>
            <pc:docMk/>
            <pc:sldMk cId="1835699829" sldId="326"/>
            <ac:picMk id="7" creationId="{C299EF3D-C911-9B29-0136-E15B80868A2E}"/>
          </ac:picMkLst>
        </pc:picChg>
      </pc:sldChg>
      <pc:sldMasterChg chg="modSldLayout">
        <pc:chgData name="Abels, Patrick" userId="ba666de4-0d21-43a6-8e66-51a18aae1b4a" providerId="ADAL" clId="{6215536A-18C8-4232-927B-5B707C316FBD}" dt="2024-07-24T12:16:28.393" v="52" actId="113"/>
        <pc:sldMasterMkLst>
          <pc:docMk/>
          <pc:sldMasterMk cId="1610205472" sldId="2147483671"/>
        </pc:sldMasterMkLst>
        <pc:sldLayoutChg chg="modSp">
          <pc:chgData name="Abels, Patrick" userId="ba666de4-0d21-43a6-8e66-51a18aae1b4a" providerId="ADAL" clId="{6215536A-18C8-4232-927B-5B707C316FBD}" dt="2024-07-24T12:16:28.393" v="52" actId="113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6215536A-18C8-4232-927B-5B707C316FBD}" dt="2024-07-24T12:16:28.393" v="52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</pc:sldLayoutChg>
      </pc:sldMasterChg>
    </pc:docChg>
  </pc:docChgLst>
  <pc:docChgLst>
    <pc:chgData name="Abels, Patrick" userId="ba666de4-0d21-43a6-8e66-51a18aae1b4a" providerId="ADAL" clId="{BD6A00C3-A9D0-4B8C-B53D-818D83EC183B}"/>
    <pc:docChg chg="undo custSel addSld delSld modSld">
      <pc:chgData name="Abels, Patrick" userId="ba666de4-0d21-43a6-8e66-51a18aae1b4a" providerId="ADAL" clId="{BD6A00C3-A9D0-4B8C-B53D-818D83EC183B}" dt="2024-07-24T07:59:01.927" v="474" actId="20577"/>
      <pc:docMkLst>
        <pc:docMk/>
      </pc:docMkLst>
      <pc:sldChg chg="modSp mod">
        <pc:chgData name="Abels, Patrick" userId="ba666de4-0d21-43a6-8e66-51a18aae1b4a" providerId="ADAL" clId="{BD6A00C3-A9D0-4B8C-B53D-818D83EC183B}" dt="2024-07-24T07:24:56.373" v="38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BD6A00C3-A9D0-4B8C-B53D-818D83EC183B}" dt="2024-07-24T07:24:56.373" v="38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modSp mod">
        <pc:chgData name="Abels, Patrick" userId="ba666de4-0d21-43a6-8e66-51a18aae1b4a" providerId="ADAL" clId="{BD6A00C3-A9D0-4B8C-B53D-818D83EC183B}" dt="2024-07-24T07:26:06.628" v="119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BD6A00C3-A9D0-4B8C-B53D-818D83EC183B}" dt="2024-07-24T07:26:06.628" v="119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del">
        <pc:chgData name="Abels, Patrick" userId="ba666de4-0d21-43a6-8e66-51a18aae1b4a" providerId="ADAL" clId="{BD6A00C3-A9D0-4B8C-B53D-818D83EC183B}" dt="2024-07-24T07:53:26.687" v="380" actId="47"/>
        <pc:sldMkLst>
          <pc:docMk/>
          <pc:sldMk cId="1284580195" sldId="303"/>
        </pc:sldMkLst>
      </pc:sldChg>
      <pc:sldChg chg="delSp modSp mod">
        <pc:chgData name="Abels, Patrick" userId="ba666de4-0d21-43a6-8e66-51a18aae1b4a" providerId="ADAL" clId="{BD6A00C3-A9D0-4B8C-B53D-818D83EC183B}" dt="2024-07-24T07:59:01.927" v="474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BD6A00C3-A9D0-4B8C-B53D-818D83EC183B}" dt="2024-07-24T07:59:01.927" v="474" actId="20577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BD6A00C3-A9D0-4B8C-B53D-818D83EC183B}" dt="2024-07-24T07:50:02.837" v="331" actId="478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mod modAnim">
        <pc:chgData name="Abels, Patrick" userId="ba666de4-0d21-43a6-8e66-51a18aae1b4a" providerId="ADAL" clId="{BD6A00C3-A9D0-4B8C-B53D-818D83EC183B}" dt="2024-07-24T07:46:59.971" v="318" actId="1076"/>
        <pc:sldMkLst>
          <pc:docMk/>
          <pc:sldMk cId="1934247724" sldId="306"/>
        </pc:sldMkLst>
        <pc:spChg chg="mod">
          <ac:chgData name="Abels, Patrick" userId="ba666de4-0d21-43a6-8e66-51a18aae1b4a" providerId="ADAL" clId="{BD6A00C3-A9D0-4B8C-B53D-818D83EC183B}" dt="2024-07-24T07:26:03.079" v="118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BD6A00C3-A9D0-4B8C-B53D-818D83EC183B}" dt="2024-07-24T07:44:40.950" v="297" actId="20577"/>
          <ac:spMkLst>
            <pc:docMk/>
            <pc:sldMk cId="1934247724" sldId="306"/>
            <ac:spMk id="6" creationId="{E364D5CA-35B4-BFBE-2B44-B032BAF3F63E}"/>
          </ac:spMkLst>
        </pc:spChg>
        <pc:grpChg chg="mod">
          <ac:chgData name="Abels, Patrick" userId="ba666de4-0d21-43a6-8e66-51a18aae1b4a" providerId="ADAL" clId="{BD6A00C3-A9D0-4B8C-B53D-818D83EC183B}" dt="2024-07-24T07:46:41.833" v="313" actId="1076"/>
          <ac:grpSpMkLst>
            <pc:docMk/>
            <pc:sldMk cId="1934247724" sldId="306"/>
            <ac:grpSpMk id="4" creationId="{6F9323C1-594E-CC49-142D-0E25A301487F}"/>
          </ac:grpSpMkLst>
        </pc:grpChg>
        <pc:picChg chg="del">
          <ac:chgData name="Abels, Patrick" userId="ba666de4-0d21-43a6-8e66-51a18aae1b4a" providerId="ADAL" clId="{BD6A00C3-A9D0-4B8C-B53D-818D83EC183B}" dt="2024-07-24T07:38:29.366" v="152" actId="478"/>
          <ac:picMkLst>
            <pc:docMk/>
            <pc:sldMk cId="1934247724" sldId="306"/>
            <ac:picMk id="7" creationId="{F4109FB6-6404-23F6-D1D9-448160C91317}"/>
          </ac:picMkLst>
        </pc:picChg>
        <pc:picChg chg="del">
          <ac:chgData name="Abels, Patrick" userId="ba666de4-0d21-43a6-8e66-51a18aae1b4a" providerId="ADAL" clId="{BD6A00C3-A9D0-4B8C-B53D-818D83EC183B}" dt="2024-07-24T07:38:31.523" v="155" actId="478"/>
          <ac:picMkLst>
            <pc:docMk/>
            <pc:sldMk cId="1934247724" sldId="306"/>
            <ac:picMk id="8" creationId="{C6336664-43EB-CE12-4FF0-8AF6B69AEB78}"/>
          </ac:picMkLst>
        </pc:picChg>
        <pc:picChg chg="add mod">
          <ac:chgData name="Abels, Patrick" userId="ba666de4-0d21-43a6-8e66-51a18aae1b4a" providerId="ADAL" clId="{BD6A00C3-A9D0-4B8C-B53D-818D83EC183B}" dt="2024-07-24T07:46:39.347" v="312" actId="1076"/>
          <ac:picMkLst>
            <pc:docMk/>
            <pc:sldMk cId="1934247724" sldId="306"/>
            <ac:picMk id="9" creationId="{AFC7FA41-5CE8-C109-2CBD-F89899B37799}"/>
          </ac:picMkLst>
        </pc:picChg>
        <pc:picChg chg="add mod">
          <ac:chgData name="Abels, Patrick" userId="ba666de4-0d21-43a6-8e66-51a18aae1b4a" providerId="ADAL" clId="{BD6A00C3-A9D0-4B8C-B53D-818D83EC183B}" dt="2024-07-24T07:46:36.064" v="311" actId="1076"/>
          <ac:picMkLst>
            <pc:docMk/>
            <pc:sldMk cId="1934247724" sldId="306"/>
            <ac:picMk id="10" creationId="{E0D8B9AC-8387-56A6-FCD0-FAB04BC0796C}"/>
          </ac:picMkLst>
        </pc:picChg>
        <pc:picChg chg="del">
          <ac:chgData name="Abels, Patrick" userId="ba666de4-0d21-43a6-8e66-51a18aae1b4a" providerId="ADAL" clId="{BD6A00C3-A9D0-4B8C-B53D-818D83EC183B}" dt="2024-07-24T07:38:30.147" v="153" actId="478"/>
          <ac:picMkLst>
            <pc:docMk/>
            <pc:sldMk cId="1934247724" sldId="306"/>
            <ac:picMk id="1028" creationId="{C1DE6F87-4860-F331-ADE9-A39B6657E178}"/>
          </ac:picMkLst>
        </pc:picChg>
        <pc:picChg chg="del">
          <ac:chgData name="Abels, Patrick" userId="ba666de4-0d21-43a6-8e66-51a18aae1b4a" providerId="ADAL" clId="{BD6A00C3-A9D0-4B8C-B53D-818D83EC183B}" dt="2024-07-24T07:38:30.867" v="154" actId="478"/>
          <ac:picMkLst>
            <pc:docMk/>
            <pc:sldMk cId="1934247724" sldId="306"/>
            <ac:picMk id="1030" creationId="{42F8127D-2218-DE60-5ED1-E1E6F038D8AA}"/>
          </ac:picMkLst>
        </pc:picChg>
        <pc:cxnChg chg="add mod">
          <ac:chgData name="Abels, Patrick" userId="ba666de4-0d21-43a6-8e66-51a18aae1b4a" providerId="ADAL" clId="{BD6A00C3-A9D0-4B8C-B53D-818D83EC183B}" dt="2024-07-24T07:46:54.903" v="316" actId="1076"/>
          <ac:cxnSpMkLst>
            <pc:docMk/>
            <pc:sldMk cId="1934247724" sldId="306"/>
            <ac:cxnSpMk id="12" creationId="{D80E4FEB-3590-07CE-EC8C-FFEB39DC4364}"/>
          </ac:cxnSpMkLst>
        </pc:cxnChg>
        <pc:cxnChg chg="add mod">
          <ac:chgData name="Abels, Patrick" userId="ba666de4-0d21-43a6-8e66-51a18aae1b4a" providerId="ADAL" clId="{BD6A00C3-A9D0-4B8C-B53D-818D83EC183B}" dt="2024-07-24T07:46:59.971" v="318" actId="1076"/>
          <ac:cxnSpMkLst>
            <pc:docMk/>
            <pc:sldMk cId="1934247724" sldId="306"/>
            <ac:cxnSpMk id="13" creationId="{180C1CAE-FBB6-3D27-AEDE-52248CA8C08D}"/>
          </ac:cxnSpMkLst>
        </pc:cxnChg>
      </pc:sldChg>
      <pc:sldChg chg="new del">
        <pc:chgData name="Abels, Patrick" userId="ba666de4-0d21-43a6-8e66-51a18aae1b4a" providerId="ADAL" clId="{BD6A00C3-A9D0-4B8C-B53D-818D83EC183B}" dt="2024-07-24T07:33:59.679" v="121" actId="47"/>
        <pc:sldMkLst>
          <pc:docMk/>
          <pc:sldMk cId="56786208" sldId="307"/>
        </pc:sldMkLst>
      </pc:sldChg>
      <pc:sldChg chg="addSp delSp modSp new mod">
        <pc:chgData name="Abels, Patrick" userId="ba666de4-0d21-43a6-8e66-51a18aae1b4a" providerId="ADAL" clId="{BD6A00C3-A9D0-4B8C-B53D-818D83EC183B}" dt="2024-07-24T07:37:35.839" v="151" actId="167"/>
        <pc:sldMkLst>
          <pc:docMk/>
          <pc:sldMk cId="1496135496" sldId="307"/>
        </pc:sldMkLst>
        <pc:picChg chg="add del mod">
          <ac:chgData name="Abels, Patrick" userId="ba666de4-0d21-43a6-8e66-51a18aae1b4a" providerId="ADAL" clId="{BD6A00C3-A9D0-4B8C-B53D-818D83EC183B}" dt="2024-07-24T07:37:28.554" v="149" actId="478"/>
          <ac:picMkLst>
            <pc:docMk/>
            <pc:sldMk cId="1496135496" sldId="307"/>
            <ac:picMk id="5" creationId="{C14E91B7-1AF9-7495-5FA2-3B18F82C0C81}"/>
          </ac:picMkLst>
        </pc:picChg>
        <pc:picChg chg="add ord">
          <ac:chgData name="Abels, Patrick" userId="ba666de4-0d21-43a6-8e66-51a18aae1b4a" providerId="ADAL" clId="{BD6A00C3-A9D0-4B8C-B53D-818D83EC183B}" dt="2024-07-24T07:37:35.839" v="151" actId="167"/>
          <ac:picMkLst>
            <pc:docMk/>
            <pc:sldMk cId="1496135496" sldId="307"/>
            <ac:picMk id="7" creationId="{C58D5BF5-B855-03D5-D90A-71878F682D4F}"/>
          </ac:picMkLst>
        </pc:picChg>
        <pc:picChg chg="add mod">
          <ac:chgData name="Abels, Patrick" userId="ba666de4-0d21-43a6-8e66-51a18aae1b4a" providerId="ADAL" clId="{BD6A00C3-A9D0-4B8C-B53D-818D83EC183B}" dt="2024-07-24T07:35:41.978" v="136" actId="1076"/>
          <ac:picMkLst>
            <pc:docMk/>
            <pc:sldMk cId="1496135496" sldId="307"/>
            <ac:picMk id="1026" creationId="{111090E8-FD21-5B6D-69F6-D1F080C66016}"/>
          </ac:picMkLst>
        </pc:picChg>
      </pc:sld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  <pc:picChg chg="add mod">
          <ac:chgData name="Abels, Patrick" userId="ba666de4-0d21-43a6-8e66-51a18aae1b4a" providerId="ADAL" clId="{4A6A1D73-E91C-4521-87F1-010C15553506}" dt="2023-12-14T13:29:18.384" v="760" actId="1076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27:57.777" v="754" actId="207"/>
          <ac:spMkLst>
            <pc:docMk/>
            <pc:sldMk cId="3153593050" sldId="301"/>
            <ac:spMk id="3" creationId="{5415D508-206F-C856-2BBA-5E385A0421ED}"/>
          </ac:spMkLst>
        </pc:spChg>
        <pc:picChg chg="add del mod">
          <ac:chgData name="Abels, Patrick" userId="ba666de4-0d21-43a6-8e66-51a18aae1b4a" providerId="ADAL" clId="{4A6A1D73-E91C-4521-87F1-010C15553506}" dt="2023-12-14T13:27:53.515" v="752" actId="478"/>
          <ac:picMkLst>
            <pc:docMk/>
            <pc:sldMk cId="3153593050" sldId="301"/>
            <ac:picMk id="4" creationId="{D6D9134A-4179-77A6-9F09-79809B5DB259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5" creationId="{47891174-2CDC-4FFD-171F-1AC6F6B08BCA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6" creationId="{272A3521-B3E1-676A-A692-E0B050735E97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 ord">
          <ac:chgData name="Abels, Patrick" userId="ba666de4-0d21-43a6-8e66-51a18aae1b4a" providerId="ADAL" clId="{4A6A1D73-E91C-4521-87F1-010C15553506}" dt="2023-12-14T13:10:54.529" v="534" actId="166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  <pc:spChg chg="mod">
          <ac:chgData name="Abels, Patrick" userId="ba666de4-0d21-43a6-8e66-51a18aae1b4a" providerId="ADAL" clId="{4A6A1D73-E91C-4521-87F1-010C15553506}" dt="2023-12-14T13:27:20.515" v="747" actId="14100"/>
          <ac:spMkLst>
            <pc:docMk/>
            <pc:sldMk cId="1760355346" sldId="305"/>
            <ac:spMk id="2" creationId="{0BFFFDE9-5177-DE8E-B279-19F290468ED2}"/>
          </ac:spMkLst>
        </pc:spChg>
        <pc:spChg chg="mod">
          <ac:chgData name="Abels, Patrick" userId="ba666de4-0d21-43a6-8e66-51a18aae1b4a" providerId="ADAL" clId="{4A6A1D73-E91C-4521-87F1-010C15553506}" dt="2023-12-14T13:11:08.911" v="536"/>
          <ac:spMkLst>
            <pc:docMk/>
            <pc:sldMk cId="1760355346" sldId="305"/>
            <ac:spMk id="6" creationId="{DD34CD8A-5C00-E60B-F056-02DA7112E2A9}"/>
          </ac:spMkLst>
        </pc:spChg>
        <pc:grpChg chg="add mod">
          <ac:chgData name="Abels, Patrick" userId="ba666de4-0d21-43a6-8e66-51a18aae1b4a" providerId="ADAL" clId="{4A6A1D73-E91C-4521-87F1-010C15553506}" dt="2023-12-14T13:27:16.503" v="742" actId="1076"/>
          <ac:grpSpMkLst>
            <pc:docMk/>
            <pc:sldMk cId="1760355346" sldId="305"/>
            <ac:grpSpMk id="4" creationId="{535D54AD-C5B9-B39C-40CB-81606F216C45}"/>
          </ac:grpSpMkLst>
        </pc:grpChg>
        <pc:picChg chg="add mod">
          <ac:chgData name="Abels, Patrick" userId="ba666de4-0d21-43a6-8e66-51a18aae1b4a" providerId="ADAL" clId="{4A6A1D73-E91C-4521-87F1-010C15553506}" dt="2023-12-14T13:27:17.963" v="745" actId="1076"/>
          <ac:picMkLst>
            <pc:docMk/>
            <pc:sldMk cId="1760355346" sldId="305"/>
            <ac:picMk id="3" creationId="{CAE639DE-4794-3CCD-F796-FCCCC576B657}"/>
          </ac:picMkLst>
        </pc:picChg>
        <pc:picChg chg="mod">
          <ac:chgData name="Abels, Patrick" userId="ba666de4-0d21-43a6-8e66-51a18aae1b4a" providerId="ADAL" clId="{4A6A1D73-E91C-4521-87F1-010C15553506}" dt="2023-12-14T13:11:08.911" v="536"/>
          <ac:picMkLst>
            <pc:docMk/>
            <pc:sldMk cId="1760355346" sldId="305"/>
            <ac:picMk id="5" creationId="{EBD0A35A-6756-C70F-6B7B-0B8F26CDA70A}"/>
          </ac:picMkLst>
        </pc:picChg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  <pc:spChg chg="mod">
          <ac:chgData name="Abels, Patrick" userId="ba666de4-0d21-43a6-8e66-51a18aae1b4a" providerId="ADAL" clId="{4A6A1D73-E91C-4521-87F1-010C15553506}" dt="2023-12-14T13:26:35.434" v="734" actId="14100"/>
          <ac:spMkLst>
            <pc:docMk/>
            <pc:sldMk cId="142544294" sldId="306"/>
            <ac:spMk id="2" creationId="{0BFFFDE9-5177-DE8E-B279-19F290468ED2}"/>
          </ac:spMkLst>
        </pc:spChg>
        <pc:grpChg chg="del">
          <ac:chgData name="Abels, Patrick" userId="ba666de4-0d21-43a6-8e66-51a18aae1b4a" providerId="ADAL" clId="{4A6A1D73-E91C-4521-87F1-010C15553506}" dt="2023-12-14T13:17:28.300" v="709" actId="478"/>
          <ac:grpSpMkLst>
            <pc:docMk/>
            <pc:sldMk cId="142544294" sldId="306"/>
            <ac:grpSpMk id="4" creationId="{535D54AD-C5B9-B39C-40CB-81606F216C45}"/>
          </ac:grpSpMkLst>
        </pc:grpChg>
        <pc:picChg chg="del">
          <ac:chgData name="Abels, Patrick" userId="ba666de4-0d21-43a6-8e66-51a18aae1b4a" providerId="ADAL" clId="{4A6A1D73-E91C-4521-87F1-010C15553506}" dt="2023-12-14T13:17:27.736" v="708" actId="478"/>
          <ac:picMkLst>
            <pc:docMk/>
            <pc:sldMk cId="142544294" sldId="306"/>
            <ac:picMk id="3" creationId="{CAE639DE-4794-3CCD-F796-FCCCC576B657}"/>
          </ac:picMkLst>
        </pc:picChg>
        <pc:picChg chg="add del mod">
          <ac:chgData name="Abels, Patrick" userId="ba666de4-0d21-43a6-8e66-51a18aae1b4a" providerId="ADAL" clId="{4A6A1D73-E91C-4521-87F1-010C15553506}" dt="2023-12-14T13:25:57.597" v="721" actId="478"/>
          <ac:picMkLst>
            <pc:docMk/>
            <pc:sldMk cId="142544294" sldId="306"/>
            <ac:picMk id="7" creationId="{2FE6C38B-39B1-E88C-2F2B-3AADA4FEA373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8" creationId="{FDECEA6A-3C1E-C5C8-9F8D-CF623A70A75D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9" creationId="{9C3C29DE-120C-0A41-029E-9DC4E0FC0336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10" creationId="{B4734CFE-421E-E372-90CB-1766D03A8884}"/>
          </ac:picMkLst>
        </pc:picChg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  <pc:spChg chg="mod">
          <ac:chgData name="Abels, Patrick" userId="ba666de4-0d21-43a6-8e66-51a18aae1b4a" providerId="ADAL" clId="{4A6A1D73-E91C-4521-87F1-010C15553506}" dt="2023-12-14T13:15:38.797" v="686" actId="207"/>
          <ac:spMkLst>
            <pc:docMk/>
            <pc:sldMk cId="2831525817" sldId="307"/>
            <ac:spMk id="3" creationId="{650CDFCC-CCDA-13CA-4120-94AA274D2A9E}"/>
          </ac:spMkLst>
        </pc:spChg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  <pc:spChg chg="mod">
          <ac:chgData name="Abels, Patrick" userId="ba666de4-0d21-43a6-8e66-51a18aae1b4a" providerId="ADAL" clId="{4A6A1D73-E91C-4521-87F1-010C15553506}" dt="2023-12-14T13:15:44.647" v="688" actId="207"/>
          <ac:spMkLst>
            <pc:docMk/>
            <pc:sldMk cId="1189448111" sldId="308"/>
            <ac:spMk id="3" creationId="{650CDFCC-CCDA-13CA-4120-94AA274D2A9E}"/>
          </ac:spMkLst>
        </pc:spChg>
        <pc:grpChg chg="mod">
          <ac:chgData name="Abels, Patrick" userId="ba666de4-0d21-43a6-8e66-51a18aae1b4a" providerId="ADAL" clId="{4A6A1D73-E91C-4521-87F1-010C15553506}" dt="2023-12-14T13:17:10.380" v="707" actId="1076"/>
          <ac:grpSpMkLst>
            <pc:docMk/>
            <pc:sldMk cId="1189448111" sldId="308"/>
            <ac:grpSpMk id="4" creationId="{FFE916B8-24B7-A81D-6BCE-D595A197CF7C}"/>
          </ac:grpSpMkLst>
        </pc:grp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2" creationId="{1760D870-1498-3038-5750-4DFC31C91B63}"/>
          </ac:picMkLst>
        </pc:picChg>
        <pc:picChg chg="mod">
          <ac:chgData name="Abels, Patrick" userId="ba666de4-0d21-43a6-8e66-51a18aae1b4a" providerId="ADAL" clId="{4A6A1D73-E91C-4521-87F1-010C15553506}" dt="2023-12-14T13:17:10.380" v="707" actId="1076"/>
          <ac:picMkLst>
            <pc:docMk/>
            <pc:sldMk cId="1189448111" sldId="308"/>
            <ac:picMk id="7" creationId="{F33AEBC7-22E7-57D1-323C-29A72F97C7CA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8" creationId="{43DD6CC5-3906-B47D-8BBD-0FAAC9DC0D0E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9" creationId="{3A5B11CF-B67C-6B28-7DD5-C9C8AE814277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10" creationId="{3D8EA87D-C5AA-A64C-9983-7C6270D3E841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1" creationId="{6496FF6E-DAA3-921B-D64C-1743E71258F2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2" creationId="{7305C968-CBD3-7C33-A60C-C3318AF50023}"/>
          </ac:picMkLst>
        </pc:picChg>
        <pc:picChg chg="add mod">
          <ac:chgData name="Abels, Patrick" userId="ba666de4-0d21-43a6-8e66-51a18aae1b4a" providerId="ADAL" clId="{4A6A1D73-E91C-4521-87F1-010C15553506}" dt="2023-12-14T13:17:05.997" v="706" actId="1076"/>
          <ac:picMkLst>
            <pc:docMk/>
            <pc:sldMk cId="1189448111" sldId="308"/>
            <ac:picMk id="13" creationId="{754835BA-6B00-FA93-5DDB-D14A4CFF6862}"/>
          </ac:picMkLst>
        </pc:picChg>
        <pc:picChg chg="add mod">
          <ac:chgData name="Abels, Patrick" userId="ba666de4-0d21-43a6-8e66-51a18aae1b4a" providerId="ADAL" clId="{4A6A1D73-E91C-4521-87F1-010C15553506}" dt="2023-12-14T13:16:54.616" v="703" actId="1076"/>
          <ac:picMkLst>
            <pc:docMk/>
            <pc:sldMk cId="1189448111" sldId="308"/>
            <ac:picMk id="14" creationId="{4E993B6A-3375-B9B7-85BD-E114C9258CFC}"/>
          </ac:picMkLst>
        </pc:picChg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mod">
            <ac:chgData name="Abels, Patrick" userId="ba666de4-0d21-43a6-8e66-51a18aae1b4a" providerId="ADAL" clId="{4A6A1D73-E91C-4521-87F1-010C15553506}" dt="2023-12-22T23:03:06.997" v="763" actId="207"/>
            <ac:spMkLst>
              <pc:docMk/>
              <pc:sldMasterMk cId="1610205472" sldId="2147483671"/>
              <pc:sldLayoutMk cId="127117585" sldId="2147483679"/>
              <ac:spMk id="9" creationId="{4A3A2996-CEA9-A52A-5C2F-4E4B5480146C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ECB1A921-A9E6-4342-8255-64502BBB9D7C}"/>
    <pc:docChg chg="modSld">
      <pc:chgData name="Abels, Patrick" userId="ba666de4-0d21-43a6-8e66-51a18aae1b4a" providerId="ADAL" clId="{ECB1A921-A9E6-4342-8255-64502BBB9D7C}" dt="2024-05-17T21:58:27.371" v="0" actId="113"/>
      <pc:docMkLst>
        <pc:docMk/>
      </pc:docMkLst>
      <pc:sldChg chg="modSp mod">
        <pc:chgData name="Abels, Patrick" userId="ba666de4-0d21-43a6-8e66-51a18aae1b4a" providerId="ADAL" clId="{ECB1A921-A9E6-4342-8255-64502BBB9D7C}" dt="2024-05-17T21:58:27.371" v="0" actId="113"/>
        <pc:sldMkLst>
          <pc:docMk/>
          <pc:sldMk cId="1934247724" sldId="306"/>
        </pc:sldMkLst>
        <pc:spChg chg="mod">
          <ac:chgData name="Abels, Patrick" userId="ba666de4-0d21-43a6-8e66-51a18aae1b4a" providerId="ADAL" clId="{ECB1A921-A9E6-4342-8255-64502BBB9D7C}" dt="2024-05-17T21:58:27.371" v="0" actId="113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F6B8EF19-9A45-41E2-8566-B21F6B9E6809}"/>
    <pc:docChg chg="custSel addSld delSld modSld">
      <pc:chgData name="Abels, Patrick" userId="ba666de4-0d21-43a6-8e66-51a18aae1b4a" providerId="ADAL" clId="{F6B8EF19-9A45-41E2-8566-B21F6B9E6809}" dt="2024-07-25T16:24:45.347" v="107" actId="20577"/>
      <pc:docMkLst>
        <pc:docMk/>
      </pc:docMkLst>
      <pc:sldChg chg="modSp mod">
        <pc:chgData name="Abels, Patrick" userId="ba666de4-0d21-43a6-8e66-51a18aae1b4a" providerId="ADAL" clId="{F6B8EF19-9A45-41E2-8566-B21F6B9E6809}" dt="2024-07-24T13:56:31.143" v="14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F6B8EF19-9A45-41E2-8566-B21F6B9E6809}" dt="2024-07-24T13:56:31.143" v="14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F6B8EF19-9A45-41E2-8566-B21F6B9E6809}" dt="2024-07-24T13:56:46.139" v="32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F6B8EF19-9A45-41E2-8566-B21F6B9E6809}" dt="2024-07-24T13:56:46.139" v="32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delSp modSp mod">
        <pc:chgData name="Abels, Patrick" userId="ba666de4-0d21-43a6-8e66-51a18aae1b4a" providerId="ADAL" clId="{F6B8EF19-9A45-41E2-8566-B21F6B9E6809}" dt="2024-07-25T16:24:45.347" v="107" actId="20577"/>
        <pc:sldMkLst>
          <pc:docMk/>
          <pc:sldMk cId="3358983006" sldId="305"/>
        </pc:sldMkLst>
        <pc:spChg chg="mod">
          <ac:chgData name="Abels, Patrick" userId="ba666de4-0d21-43a6-8e66-51a18aae1b4a" providerId="ADAL" clId="{F6B8EF19-9A45-41E2-8566-B21F6B9E6809}" dt="2024-07-25T16:24:45.347" v="107" actId="20577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F6B8EF19-9A45-41E2-8566-B21F6B9E6809}" dt="2024-07-24T13:56:49.937" v="34" actId="478"/>
          <ac:picMkLst>
            <pc:docMk/>
            <pc:sldMk cId="3358983006" sldId="305"/>
            <ac:picMk id="4" creationId="{C1567329-3957-596A-8D03-FAE3ACAB2C04}"/>
          </ac:picMkLst>
        </pc:picChg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051392800" sldId="306"/>
        </pc:sldMkLst>
      </pc:sldChg>
      <pc:sldChg chg="addSp modSp new mod">
        <pc:chgData name="Abels, Patrick" userId="ba666de4-0d21-43a6-8e66-51a18aae1b4a" providerId="ADAL" clId="{F6B8EF19-9A45-41E2-8566-B21F6B9E6809}" dt="2024-07-25T16:22:29.827" v="77" actId="1076"/>
        <pc:sldMkLst>
          <pc:docMk/>
          <pc:sldMk cId="2607579097" sldId="306"/>
        </pc:sldMkLst>
        <pc:spChg chg="mod">
          <ac:chgData name="Abels, Patrick" userId="ba666de4-0d21-43a6-8e66-51a18aae1b4a" providerId="ADAL" clId="{F6B8EF19-9A45-41E2-8566-B21F6B9E6809}" dt="2024-07-25T16:22:15.227" v="75" actId="20577"/>
          <ac:spMkLst>
            <pc:docMk/>
            <pc:sldMk cId="2607579097" sldId="306"/>
            <ac:spMk id="2" creationId="{D9EE4384-F27A-EC33-D663-BC8B8ADF2C28}"/>
          </ac:spMkLst>
        </pc:spChg>
        <pc:spChg chg="mod">
          <ac:chgData name="Abels, Patrick" userId="ba666de4-0d21-43a6-8e66-51a18aae1b4a" providerId="ADAL" clId="{F6B8EF19-9A45-41E2-8566-B21F6B9E6809}" dt="2024-07-25T16:21:59.638" v="53" actId="20577"/>
          <ac:spMkLst>
            <pc:docMk/>
            <pc:sldMk cId="2607579097" sldId="306"/>
            <ac:spMk id="3" creationId="{B1587C5E-2A87-491C-29ED-68AC0DB4A33F}"/>
          </ac:spMkLst>
        </pc:spChg>
        <pc:picChg chg="add mod">
          <ac:chgData name="Abels, Patrick" userId="ba666de4-0d21-43a6-8e66-51a18aae1b4a" providerId="ADAL" clId="{F6B8EF19-9A45-41E2-8566-B21F6B9E6809}" dt="2024-07-25T16:22:29.827" v="77" actId="1076"/>
          <ac:picMkLst>
            <pc:docMk/>
            <pc:sldMk cId="2607579097" sldId="306"/>
            <ac:picMk id="5" creationId="{5BBE1F3E-A7DA-CC47-9F6B-AD6FFC7CF277}"/>
          </ac:picMkLst>
        </pc:picChg>
      </pc:sldChg>
      <pc:sldChg chg="new del">
        <pc:chgData name="Abels, Patrick" userId="ba666de4-0d21-43a6-8e66-51a18aae1b4a" providerId="ADAL" clId="{F6B8EF19-9A45-41E2-8566-B21F6B9E6809}" dt="2024-07-25T16:21:50.387" v="37" actId="47"/>
        <pc:sldMkLst>
          <pc:docMk/>
          <pc:sldMk cId="3360849368" sldId="306"/>
        </pc:sldMkLst>
      </pc:sldChg>
      <pc:sldChg chg="addSp modSp new mod">
        <pc:chgData name="Abels, Patrick" userId="ba666de4-0d21-43a6-8e66-51a18aae1b4a" providerId="ADAL" clId="{F6B8EF19-9A45-41E2-8566-B21F6B9E6809}" dt="2024-07-25T16:23:00.299" v="91" actId="732"/>
        <pc:sldMkLst>
          <pc:docMk/>
          <pc:sldMk cId="2654933112" sldId="307"/>
        </pc:sldMkLst>
        <pc:spChg chg="mod">
          <ac:chgData name="Abels, Patrick" userId="ba666de4-0d21-43a6-8e66-51a18aae1b4a" providerId="ADAL" clId="{F6B8EF19-9A45-41E2-8566-B21F6B9E6809}" dt="2024-07-25T16:22:35.096" v="85" actId="20577"/>
          <ac:spMkLst>
            <pc:docMk/>
            <pc:sldMk cId="2654933112" sldId="307"/>
            <ac:spMk id="3" creationId="{D2753707-1307-6053-D6AA-242DBA86582F}"/>
          </ac:spMkLst>
        </pc:spChg>
        <pc:picChg chg="add mod modCrop">
          <ac:chgData name="Abels, Patrick" userId="ba666de4-0d21-43a6-8e66-51a18aae1b4a" providerId="ADAL" clId="{F6B8EF19-9A45-41E2-8566-B21F6B9E6809}" dt="2024-07-25T16:23:00.299" v="91" actId="732"/>
          <ac:picMkLst>
            <pc:docMk/>
            <pc:sldMk cId="2654933112" sldId="307"/>
            <ac:picMk id="5" creationId="{CEC378B6-B28C-F24B-EF6F-1DD69D788411}"/>
          </ac:picMkLst>
        </pc:picChg>
      </pc:sldChg>
      <pc:sldChg chg="modSp add mod">
        <pc:chgData name="Abels, Patrick" userId="ba666de4-0d21-43a6-8e66-51a18aae1b4a" providerId="ADAL" clId="{F6B8EF19-9A45-41E2-8566-B21F6B9E6809}" dt="2024-07-25T16:22:54.744" v="90" actId="6549"/>
        <pc:sldMkLst>
          <pc:docMk/>
          <pc:sldMk cId="2232368538" sldId="308"/>
        </pc:sldMkLst>
        <pc:spChg chg="mod">
          <ac:chgData name="Abels, Patrick" userId="ba666de4-0d21-43a6-8e66-51a18aae1b4a" providerId="ADAL" clId="{F6B8EF19-9A45-41E2-8566-B21F6B9E6809}" dt="2024-07-25T16:22:54.744" v="90" actId="6549"/>
          <ac:spMkLst>
            <pc:docMk/>
            <pc:sldMk cId="2232368538" sldId="308"/>
            <ac:spMk id="3" creationId="{D2753707-1307-6053-D6AA-242DBA86582F}"/>
          </ac:spMkLst>
        </pc:spChg>
        <pc:picChg chg="mod modCrop">
          <ac:chgData name="Abels, Patrick" userId="ba666de4-0d21-43a6-8e66-51a18aae1b4a" providerId="ADAL" clId="{F6B8EF19-9A45-41E2-8566-B21F6B9E6809}" dt="2024-07-25T16:22:52.951" v="88" actId="732"/>
          <ac:picMkLst>
            <pc:docMk/>
            <pc:sldMk cId="2232368538" sldId="308"/>
            <ac:picMk id="5" creationId="{CEC378B6-B28C-F24B-EF6F-1DD69D788411}"/>
          </ac:picMkLst>
        </pc:picChg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235021399" sldId="308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702634962" sldId="309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859578829" sldId="310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586457616" sldId="312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771796598" sldId="313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277994254" sldId="314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161090837" sldId="315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667377911" sldId="316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751796070" sldId="317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440877268" sldId="318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4006843438" sldId="319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25043907" sldId="320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10345307" sldId="321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638070181" sldId="322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695868263" sldId="323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849335001" sldId="324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809847715" sldId="325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835699829" sldId="32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24/09/2024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4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778856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1FE7EA0E-D605-D239-CE05-A65CD54D5C99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373BD0E0-225E-5E78-607A-070A38A31D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6026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86" r:id="rId7"/>
    <p:sldLayoutId id="2147483679" r:id="rId8"/>
    <p:sldLayoutId id="2147483680" r:id="rId9"/>
    <p:sldLayoutId id="214748368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Q3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Syntaxdiagramme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9EE4384-F27A-EC33-D663-BC8B8ADF2C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587C5E-2A87-491C-29ED-68AC0DB4A3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Syntaxdiagramme</a:t>
            </a:r>
            <a:endParaRPr lang="en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BC38C9-11A4-54CF-8E19-DD1AF227FE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9663" y="1391652"/>
            <a:ext cx="5952673" cy="5197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5790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A6EFF9A-8F27-03BA-9B89-6689AB3CD960}"/>
              </a:ext>
            </a:extLst>
          </p:cNvPr>
          <p:cNvSpPr/>
          <p:nvPr/>
        </p:nvSpPr>
        <p:spPr>
          <a:xfrm>
            <a:off x="3143794" y="1757251"/>
            <a:ext cx="2011680" cy="528750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1E278AD-D2A4-162B-AB9C-039438027BDE}"/>
              </a:ext>
            </a:extLst>
          </p:cNvPr>
          <p:cNvSpPr/>
          <p:nvPr/>
        </p:nvSpPr>
        <p:spPr>
          <a:xfrm>
            <a:off x="1317811" y="2211572"/>
            <a:ext cx="9522642" cy="2402957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F3C6B19-A5C9-D5D6-535A-B222326CEE14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Eine Grammatik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Σ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ist</a:t>
                </a:r>
                <a:r>
                  <a:rPr lang="en-GB" dirty="0"/>
                  <a:t> </a:t>
                </a:r>
                <a:r>
                  <a:rPr lang="en-GB" dirty="0" err="1"/>
                  <a:t>wie</a:t>
                </a:r>
                <a:r>
                  <a:rPr lang="en-GB" dirty="0"/>
                  <a:t> folgt </a:t>
                </a:r>
                <a:r>
                  <a:rPr lang="en-GB" dirty="0" err="1"/>
                  <a:t>gegeben</a:t>
                </a:r>
                <a:r>
                  <a:rPr lang="en-GB" dirty="0"/>
                  <a:t>:</a:t>
                </a:r>
              </a:p>
              <a:p>
                <a:r>
                  <a:rPr lang="en-GB" dirty="0"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800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={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, +, −, ∗,/,</m:t>
                    </m:r>
                    <m:d>
                      <m:d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GB" sz="1800" dirty="0"/>
              </a:p>
              <a:p>
                <a:r>
                  <a:rPr lang="en-GB" sz="1800" dirty="0"/>
                  <a:t>	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𝐴𝑢𝑠𝑑𝑟𝑢𝑐𝑘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&gt;, 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𝑇𝑒𝑟𝑚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&gt;, 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𝐹𝑎𝑘𝑡𝑜𝑟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</m:e>
                    </m:d>
                  </m:oMath>
                </a14:m>
                <a:endParaRPr lang="en-GB" sz="1800" b="0" dirty="0"/>
              </a:p>
              <a:p>
                <a:r>
                  <a:rPr lang="en-GB" sz="1800" dirty="0"/>
                  <a:t>	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={&lt;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𝐴𝑢𝑠𝑑𝑟𝑢𝑐𝑘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&gt;}</m:t>
                    </m:r>
                  </m:oMath>
                </a14:m>
                <a:endParaRPr lang="en-GB" sz="1800" dirty="0"/>
              </a:p>
              <a:p>
                <a:r>
                  <a:rPr lang="en-GB" sz="1800" dirty="0"/>
                  <a:t>	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: 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𝐴𝑢𝑠𝑑𝑟𝑢𝑐𝑘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  →    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𝑇𝑒𝑟𝑚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</m:t>
                    </m:r>
                    <m:d>
                      <m:dPr>
                        <m:begChr m:val="|"/>
                        <m:endChr m:val="|"/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 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𝑇𝑒𝑟𝑚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 + 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𝐴𝑢𝑠𝑑𝑟𝑢𝑐𝑘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 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𝑇𝑒𝑟𝑚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 − 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𝐴𝑢𝑠𝑑𝑟𝑢𝑐𝑘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endParaRPr lang="en-GB" sz="1800" b="0" dirty="0"/>
              </a:p>
              <a:p>
                <a:r>
                  <a:rPr lang="en-GB" sz="1800" dirty="0"/>
                  <a:t>	</a:t>
                </a:r>
                <a14:m>
                  <m:oMath xmlns:m="http://schemas.openxmlformats.org/officeDocument/2006/math">
                    <m:r>
                      <a:rPr lang="en-GB" sz="1800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𝑇𝑒𝑟𝑚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          →    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𝐹𝑎𝑘𝑡𝑜𝑟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</m:t>
                    </m:r>
                    <m:d>
                      <m:dPr>
                        <m:begChr m:val="|"/>
                        <m:endChr m:val="|"/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𝐹𝑎𝑘𝑡𝑜𝑟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 ∗ &lt;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𝑇𝑒𝑟𝑚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&gt; 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 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𝐹𝑎𝑘𝑡𝑜𝑟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 / 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𝑇𝑒𝑟𝑚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endParaRPr lang="en-GB" sz="1800" b="0" dirty="0"/>
              </a:p>
              <a:p>
                <a:r>
                  <a:rPr lang="en-GB" sz="1800" dirty="0"/>
                  <a:t>	</a:t>
                </a:r>
                <a14:m>
                  <m:oMath xmlns:m="http://schemas.openxmlformats.org/officeDocument/2006/math">
                    <m:r>
                      <a:rPr lang="en-GB" sz="1800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𝐹𝑎𝑘𝑡𝑜𝑟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       →  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 | ( &lt;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𝐴𝑢𝑠𝑑𝑟𝑢𝑐𝑘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&gt; )</m:t>
                    </m:r>
                  </m:oMath>
                </a14:m>
                <a:endParaRPr lang="en-GB" sz="1800" dirty="0"/>
              </a:p>
              <a:p>
                <a:endParaRPr lang="en-GB" sz="2000" dirty="0"/>
              </a:p>
              <a:p>
                <a:r>
                  <a:rPr lang="en-GB" dirty="0" err="1"/>
                  <a:t>Erstelle</a:t>
                </a:r>
                <a:r>
                  <a:rPr lang="en-GB" dirty="0"/>
                  <a:t> </a:t>
                </a:r>
                <a:r>
                  <a:rPr lang="en-GB" dirty="0" err="1"/>
                  <a:t>Syntaxdiagramme</a:t>
                </a:r>
                <a:r>
                  <a:rPr lang="en-GB" dirty="0"/>
                  <a:t> für alle </a:t>
                </a:r>
                <a:r>
                  <a:rPr lang="en-GB" dirty="0" err="1"/>
                  <a:t>drei</a:t>
                </a:r>
                <a:r>
                  <a:rPr lang="en-GB" dirty="0"/>
                  <a:t> </a:t>
                </a:r>
                <a:r>
                  <a:rPr lang="en-GB" dirty="0" err="1"/>
                  <a:t>Produktionen</a:t>
                </a:r>
                <a:r>
                  <a:rPr lang="en-GB" dirty="0"/>
                  <a:t>.</a:t>
                </a:r>
                <a:endParaRPr lang="en-DE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F3C6B19-A5C9-D5D6-535A-B222326CEE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26" t="-196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753707-1307-6053-D6AA-242DBA8658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65493311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6CA923D-28DE-3916-5AFD-B1CC9F3C43C8}"/>
              </a:ext>
            </a:extLst>
          </p:cNvPr>
          <p:cNvSpPr/>
          <p:nvPr/>
        </p:nvSpPr>
        <p:spPr>
          <a:xfrm>
            <a:off x="506027" y="3215146"/>
            <a:ext cx="7562208" cy="353073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8A2907D-C5D4-5398-59EE-550DC103D267}"/>
              </a:ext>
            </a:extLst>
          </p:cNvPr>
          <p:cNvSpPr/>
          <p:nvPr/>
        </p:nvSpPr>
        <p:spPr>
          <a:xfrm>
            <a:off x="506027" y="4810755"/>
            <a:ext cx="4272161" cy="353074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D6BC5B7-0130-18DD-0ED5-74EA4B979C64}"/>
              </a:ext>
            </a:extLst>
          </p:cNvPr>
          <p:cNvSpPr/>
          <p:nvPr/>
        </p:nvSpPr>
        <p:spPr>
          <a:xfrm>
            <a:off x="506027" y="1601233"/>
            <a:ext cx="8126985" cy="353073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BA970AE-34B3-003F-67AF-5E88BBE3D4F2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06027" y="1622612"/>
                <a:ext cx="11070455" cy="4528286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𝐴𝑢𝑠𝑑𝑟𝑢𝑐𝑘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&gt;  →    &lt;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𝑇𝑒𝑟𝑚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&gt;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 &lt;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𝑇𝑒𝑟𝑚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&gt; + &lt;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𝐴𝑢𝑠𝑑𝑟𝑢𝑐𝑘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&gt; 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𝑇𝑒𝑟𝑚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&gt;− &lt;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𝐴𝑢𝑠𝑑𝑟𝑢𝑐𝑘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GB" sz="1600" b="0" dirty="0"/>
              </a:p>
              <a:p>
                <a:endParaRPr lang="en-GB" sz="1600" dirty="0"/>
              </a:p>
              <a:p>
                <a:endParaRPr lang="en-GB" sz="1600" b="0" dirty="0"/>
              </a:p>
              <a:p>
                <a:endParaRPr lang="en-GB" sz="1600" b="0" dirty="0"/>
              </a:p>
              <a:p>
                <a:endParaRPr lang="en-GB" sz="16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𝑇𝑒𝑟𝑚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&gt;          →    &lt;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𝐹𝑎𝑘𝑡𝑜𝑟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&gt;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𝐹𝑎𝑘𝑡𝑜𝑟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&gt; ∗ &lt;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𝑇𝑒𝑟𝑚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&gt; 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&lt;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𝐹𝑎𝑘𝑡𝑜𝑟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&gt; / &lt;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𝑇𝑒𝑟𝑚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GB" sz="1600" b="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b="0" dirty="0"/>
              </a:p>
              <a:p>
                <a:endParaRPr lang="en-GB" sz="16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𝐹𝑎𝑘𝑡𝑜𝑟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&gt;       →  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| ( &lt;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𝐴𝑢𝑠𝑑𝑟𝑢𝑐𝑘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&gt; 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BA970AE-34B3-003F-67AF-5E88BBE3D4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06027" y="1622612"/>
                <a:ext cx="11070455" cy="4528286"/>
              </a:xfrm>
              <a:blipFill>
                <a:blip r:embed="rId2"/>
                <a:stretch>
                  <a:fillRect l="-275" t="-94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21A91-9761-DE70-B994-39A797598BC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5DCC09F-4078-737F-589D-C1ACCF5973ED}"/>
              </a:ext>
            </a:extLst>
          </p:cNvPr>
          <p:cNvCxnSpPr/>
          <p:nvPr/>
        </p:nvCxnSpPr>
        <p:spPr>
          <a:xfrm>
            <a:off x="1877627" y="2168897"/>
            <a:ext cx="977153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E45EE8B6-F630-80FE-AE86-5CF3106EA501}"/>
              </a:ext>
            </a:extLst>
          </p:cNvPr>
          <p:cNvSpPr/>
          <p:nvPr/>
        </p:nvSpPr>
        <p:spPr>
          <a:xfrm>
            <a:off x="506027" y="1992361"/>
            <a:ext cx="1371600" cy="3530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err="1"/>
              <a:t>Ausdruck</a:t>
            </a:r>
            <a:endParaRPr lang="en-DE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FDFE13-4D13-88BB-6A97-3F4C6E060207}"/>
              </a:ext>
            </a:extLst>
          </p:cNvPr>
          <p:cNvSpPr/>
          <p:nvPr/>
        </p:nvSpPr>
        <p:spPr>
          <a:xfrm>
            <a:off x="2854780" y="1992361"/>
            <a:ext cx="1371600" cy="35307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Term</a:t>
            </a:r>
            <a:endParaRPr lang="en-DE" sz="1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FDDDFB2-4C12-AD4D-87D5-298495786938}"/>
              </a:ext>
            </a:extLst>
          </p:cNvPr>
          <p:cNvSpPr/>
          <p:nvPr/>
        </p:nvSpPr>
        <p:spPr>
          <a:xfrm>
            <a:off x="2854780" y="2405262"/>
            <a:ext cx="1371600" cy="35307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Term</a:t>
            </a:r>
            <a:endParaRPr lang="en-DE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41FE63-01ED-20BD-34F3-CC5DEA646074}"/>
              </a:ext>
            </a:extLst>
          </p:cNvPr>
          <p:cNvSpPr/>
          <p:nvPr/>
        </p:nvSpPr>
        <p:spPr>
          <a:xfrm>
            <a:off x="2854780" y="2818163"/>
            <a:ext cx="1371600" cy="35307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Term</a:t>
            </a:r>
            <a:endParaRPr lang="en-DE" sz="14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1E57E78-8315-31BE-1D07-8F79C5347BCF}"/>
              </a:ext>
            </a:extLst>
          </p:cNvPr>
          <p:cNvCxnSpPr>
            <a:cxnSpLocks/>
          </p:cNvCxnSpPr>
          <p:nvPr/>
        </p:nvCxnSpPr>
        <p:spPr>
          <a:xfrm>
            <a:off x="2178424" y="2581798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C8994B7-5097-8FD7-9B13-184274D9D94E}"/>
              </a:ext>
            </a:extLst>
          </p:cNvPr>
          <p:cNvCxnSpPr>
            <a:cxnSpLocks/>
          </p:cNvCxnSpPr>
          <p:nvPr/>
        </p:nvCxnSpPr>
        <p:spPr>
          <a:xfrm>
            <a:off x="2178424" y="2986222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5800FED-4BEE-21E1-CB9E-556E3EF65C22}"/>
              </a:ext>
            </a:extLst>
          </p:cNvPr>
          <p:cNvCxnSpPr/>
          <p:nvPr/>
        </p:nvCxnSpPr>
        <p:spPr>
          <a:xfrm flipV="1">
            <a:off x="2178424" y="2168897"/>
            <a:ext cx="0" cy="82580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C7939BB-AB10-9FFE-6D8D-7B51C16DA13A}"/>
              </a:ext>
            </a:extLst>
          </p:cNvPr>
          <p:cNvCxnSpPr>
            <a:cxnSpLocks/>
          </p:cNvCxnSpPr>
          <p:nvPr/>
        </p:nvCxnSpPr>
        <p:spPr>
          <a:xfrm>
            <a:off x="4226380" y="2581798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686E50C-971B-425B-E75B-4B3D163F7629}"/>
              </a:ext>
            </a:extLst>
          </p:cNvPr>
          <p:cNvCxnSpPr>
            <a:cxnSpLocks/>
          </p:cNvCxnSpPr>
          <p:nvPr/>
        </p:nvCxnSpPr>
        <p:spPr>
          <a:xfrm>
            <a:off x="4226380" y="2994699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54E117D3-1A67-2DB0-CA64-14B16493163C}"/>
              </a:ext>
            </a:extLst>
          </p:cNvPr>
          <p:cNvSpPr/>
          <p:nvPr/>
        </p:nvSpPr>
        <p:spPr>
          <a:xfrm>
            <a:off x="6191653" y="2405262"/>
            <a:ext cx="1371600" cy="35307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err="1"/>
              <a:t>Ausdruck</a:t>
            </a:r>
            <a:endParaRPr lang="en-DE" sz="1400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C6F3100-FF2E-3A28-8FCC-A8F22B1B1CEE}"/>
              </a:ext>
            </a:extLst>
          </p:cNvPr>
          <p:cNvCxnSpPr>
            <a:cxnSpLocks/>
          </p:cNvCxnSpPr>
          <p:nvPr/>
        </p:nvCxnSpPr>
        <p:spPr>
          <a:xfrm>
            <a:off x="5515776" y="2581798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BC64EF1-B5C2-FF17-8841-2CEA0852DD34}"/>
              </a:ext>
            </a:extLst>
          </p:cNvPr>
          <p:cNvSpPr/>
          <p:nvPr/>
        </p:nvSpPr>
        <p:spPr>
          <a:xfrm>
            <a:off x="6191892" y="2818162"/>
            <a:ext cx="1371600" cy="35307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err="1"/>
              <a:t>Ausdruck</a:t>
            </a:r>
            <a:endParaRPr lang="en-DE" sz="1400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700913A-07C0-5EDC-8462-2D1FBE6D8D37}"/>
              </a:ext>
            </a:extLst>
          </p:cNvPr>
          <p:cNvCxnSpPr>
            <a:cxnSpLocks/>
          </p:cNvCxnSpPr>
          <p:nvPr/>
        </p:nvCxnSpPr>
        <p:spPr>
          <a:xfrm>
            <a:off x="5516015" y="2994698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7B193F51-A97D-85D3-4164-5F676496CEFE}"/>
              </a:ext>
            </a:extLst>
          </p:cNvPr>
          <p:cNvSpPr/>
          <p:nvPr/>
        </p:nvSpPr>
        <p:spPr>
          <a:xfrm>
            <a:off x="4902257" y="2378276"/>
            <a:ext cx="613517" cy="412899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+</a:t>
            </a:r>
            <a:endParaRPr lang="en-DE" sz="1400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12398E7-C07B-834C-9DE5-954FD2C7CCA2}"/>
              </a:ext>
            </a:extLst>
          </p:cNvPr>
          <p:cNvSpPr/>
          <p:nvPr/>
        </p:nvSpPr>
        <p:spPr>
          <a:xfrm>
            <a:off x="4896295" y="2791175"/>
            <a:ext cx="613517" cy="412899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-</a:t>
            </a:r>
            <a:endParaRPr lang="en-DE" sz="1400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937769A-03CA-9649-C70C-80BF30395009}"/>
              </a:ext>
            </a:extLst>
          </p:cNvPr>
          <p:cNvCxnSpPr/>
          <p:nvPr/>
        </p:nvCxnSpPr>
        <p:spPr>
          <a:xfrm>
            <a:off x="1877388" y="3771650"/>
            <a:ext cx="977153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F6A1019C-F774-3E23-CB6E-CCA160078A5E}"/>
              </a:ext>
            </a:extLst>
          </p:cNvPr>
          <p:cNvSpPr/>
          <p:nvPr/>
        </p:nvSpPr>
        <p:spPr>
          <a:xfrm>
            <a:off x="505788" y="3595114"/>
            <a:ext cx="1371600" cy="3530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Term</a:t>
            </a:r>
            <a:endParaRPr lang="en-DE" sz="14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8C26A7-0BF7-399B-DE2D-857630A6AC41}"/>
              </a:ext>
            </a:extLst>
          </p:cNvPr>
          <p:cNvSpPr/>
          <p:nvPr/>
        </p:nvSpPr>
        <p:spPr>
          <a:xfrm>
            <a:off x="2854541" y="3595114"/>
            <a:ext cx="1371600" cy="35307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err="1"/>
              <a:t>Faktor</a:t>
            </a:r>
            <a:endParaRPr lang="en-DE" sz="1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DEA6304-990B-FFF6-DED6-C9208EF505FD}"/>
              </a:ext>
            </a:extLst>
          </p:cNvPr>
          <p:cNvSpPr/>
          <p:nvPr/>
        </p:nvSpPr>
        <p:spPr>
          <a:xfrm>
            <a:off x="2854541" y="4008015"/>
            <a:ext cx="1371600" cy="35307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err="1"/>
              <a:t>Faktor</a:t>
            </a:r>
            <a:endParaRPr lang="en-DE" sz="14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711DD0-E6DE-F2D6-ADBC-828D7932E31B}"/>
              </a:ext>
            </a:extLst>
          </p:cNvPr>
          <p:cNvSpPr/>
          <p:nvPr/>
        </p:nvSpPr>
        <p:spPr>
          <a:xfrm>
            <a:off x="2854541" y="4420916"/>
            <a:ext cx="1371600" cy="35307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err="1"/>
              <a:t>Faktor</a:t>
            </a:r>
            <a:endParaRPr lang="en-DE" sz="1400" dirty="0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5348BC1-8620-FCAE-01B2-BF0F5C33B4CF}"/>
              </a:ext>
            </a:extLst>
          </p:cNvPr>
          <p:cNvCxnSpPr>
            <a:cxnSpLocks/>
          </p:cNvCxnSpPr>
          <p:nvPr/>
        </p:nvCxnSpPr>
        <p:spPr>
          <a:xfrm>
            <a:off x="2178185" y="4184551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F4548F3-D773-9391-76B4-CAB919258E1C}"/>
              </a:ext>
            </a:extLst>
          </p:cNvPr>
          <p:cNvCxnSpPr>
            <a:cxnSpLocks/>
          </p:cNvCxnSpPr>
          <p:nvPr/>
        </p:nvCxnSpPr>
        <p:spPr>
          <a:xfrm>
            <a:off x="2178185" y="4588975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299E5BE-11CC-0138-6F14-5EDAE9BBD67F}"/>
              </a:ext>
            </a:extLst>
          </p:cNvPr>
          <p:cNvCxnSpPr/>
          <p:nvPr/>
        </p:nvCxnSpPr>
        <p:spPr>
          <a:xfrm flipV="1">
            <a:off x="2178185" y="3771650"/>
            <a:ext cx="0" cy="82580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749EB45-1460-BCDA-1306-A1A27DDB1EB3}"/>
              </a:ext>
            </a:extLst>
          </p:cNvPr>
          <p:cNvCxnSpPr>
            <a:cxnSpLocks/>
          </p:cNvCxnSpPr>
          <p:nvPr/>
        </p:nvCxnSpPr>
        <p:spPr>
          <a:xfrm>
            <a:off x="4226141" y="4184551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8EBE171-A695-CCC2-B906-64F15D08668D}"/>
              </a:ext>
            </a:extLst>
          </p:cNvPr>
          <p:cNvCxnSpPr>
            <a:cxnSpLocks/>
          </p:cNvCxnSpPr>
          <p:nvPr/>
        </p:nvCxnSpPr>
        <p:spPr>
          <a:xfrm>
            <a:off x="4226141" y="4597452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4BDE70AF-E869-3DF1-219E-1143B10FCF96}"/>
              </a:ext>
            </a:extLst>
          </p:cNvPr>
          <p:cNvSpPr/>
          <p:nvPr/>
        </p:nvSpPr>
        <p:spPr>
          <a:xfrm>
            <a:off x="6191414" y="4008015"/>
            <a:ext cx="1371600" cy="35307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Term</a:t>
            </a:r>
            <a:endParaRPr lang="en-DE" sz="1400" dirty="0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10ECAE7-7532-9ACF-852C-8F8E4AEC9460}"/>
              </a:ext>
            </a:extLst>
          </p:cNvPr>
          <p:cNvCxnSpPr>
            <a:cxnSpLocks/>
          </p:cNvCxnSpPr>
          <p:nvPr/>
        </p:nvCxnSpPr>
        <p:spPr>
          <a:xfrm>
            <a:off x="5515537" y="4184551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4C7057FB-C330-3968-68AA-EFC938260983}"/>
              </a:ext>
            </a:extLst>
          </p:cNvPr>
          <p:cNvSpPr/>
          <p:nvPr/>
        </p:nvSpPr>
        <p:spPr>
          <a:xfrm>
            <a:off x="6191653" y="4420915"/>
            <a:ext cx="1371600" cy="35307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Term</a:t>
            </a:r>
            <a:endParaRPr lang="en-DE" sz="1400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F1657A0-F18D-A39C-E98A-0845D14BD01D}"/>
              </a:ext>
            </a:extLst>
          </p:cNvPr>
          <p:cNvCxnSpPr>
            <a:cxnSpLocks/>
          </p:cNvCxnSpPr>
          <p:nvPr/>
        </p:nvCxnSpPr>
        <p:spPr>
          <a:xfrm>
            <a:off x="5515776" y="4597451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ECB1253D-0D0B-946B-05F2-1F6FCC305B10}"/>
              </a:ext>
            </a:extLst>
          </p:cNvPr>
          <p:cNvSpPr/>
          <p:nvPr/>
        </p:nvSpPr>
        <p:spPr>
          <a:xfrm>
            <a:off x="4902018" y="3981029"/>
            <a:ext cx="613517" cy="412899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*</a:t>
            </a:r>
            <a:endParaRPr lang="en-DE" sz="1400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341B719-8312-DEE4-F4CA-A0FCD39BAF52}"/>
              </a:ext>
            </a:extLst>
          </p:cNvPr>
          <p:cNvSpPr/>
          <p:nvPr/>
        </p:nvSpPr>
        <p:spPr>
          <a:xfrm>
            <a:off x="4896056" y="4393928"/>
            <a:ext cx="613517" cy="412899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/</a:t>
            </a:r>
            <a:endParaRPr lang="en-DE" sz="1400" dirty="0"/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3213619-0E63-B6A0-B58D-35F3C320F297}"/>
              </a:ext>
            </a:extLst>
          </p:cNvPr>
          <p:cNvCxnSpPr/>
          <p:nvPr/>
        </p:nvCxnSpPr>
        <p:spPr>
          <a:xfrm>
            <a:off x="1877149" y="5376359"/>
            <a:ext cx="977153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6C16FFE3-ED74-C5C5-D6E4-93B4ED7DF01A}"/>
              </a:ext>
            </a:extLst>
          </p:cNvPr>
          <p:cNvSpPr/>
          <p:nvPr/>
        </p:nvSpPr>
        <p:spPr>
          <a:xfrm>
            <a:off x="505549" y="5199823"/>
            <a:ext cx="1371600" cy="3530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err="1"/>
              <a:t>Faktor</a:t>
            </a:r>
            <a:endParaRPr lang="en-DE" sz="1400" dirty="0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4032E03-F046-ACE2-9882-5CE58BA9C18A}"/>
              </a:ext>
            </a:extLst>
          </p:cNvPr>
          <p:cNvCxnSpPr>
            <a:cxnSpLocks/>
          </p:cNvCxnSpPr>
          <p:nvPr/>
        </p:nvCxnSpPr>
        <p:spPr>
          <a:xfrm>
            <a:off x="2177946" y="5789260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00DB819-2535-AC5C-0B75-09DDABBD48C0}"/>
              </a:ext>
            </a:extLst>
          </p:cNvPr>
          <p:cNvCxnSpPr>
            <a:cxnSpLocks/>
          </p:cNvCxnSpPr>
          <p:nvPr/>
        </p:nvCxnSpPr>
        <p:spPr>
          <a:xfrm>
            <a:off x="2177946" y="6193684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5D0F9B5-81F3-B0BD-59BF-CCD716441B17}"/>
              </a:ext>
            </a:extLst>
          </p:cNvPr>
          <p:cNvCxnSpPr>
            <a:cxnSpLocks/>
          </p:cNvCxnSpPr>
          <p:nvPr/>
        </p:nvCxnSpPr>
        <p:spPr>
          <a:xfrm flipV="1">
            <a:off x="2177946" y="5376359"/>
            <a:ext cx="0" cy="122970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8E16C63E-069A-CD8C-1AC0-93B202A520C1}"/>
              </a:ext>
            </a:extLst>
          </p:cNvPr>
          <p:cNvCxnSpPr>
            <a:cxnSpLocks/>
          </p:cNvCxnSpPr>
          <p:nvPr/>
        </p:nvCxnSpPr>
        <p:spPr>
          <a:xfrm>
            <a:off x="5532002" y="6614969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6421218-0935-B9E8-7732-C7831F247DB9}"/>
              </a:ext>
            </a:extLst>
          </p:cNvPr>
          <p:cNvCxnSpPr>
            <a:cxnSpLocks/>
          </p:cNvCxnSpPr>
          <p:nvPr/>
        </p:nvCxnSpPr>
        <p:spPr>
          <a:xfrm>
            <a:off x="3484398" y="6616385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1B65F236-EB2D-1A86-FA34-16C66E1B9760}"/>
              </a:ext>
            </a:extLst>
          </p:cNvPr>
          <p:cNvSpPr/>
          <p:nvPr/>
        </p:nvSpPr>
        <p:spPr>
          <a:xfrm>
            <a:off x="6207879" y="6416941"/>
            <a:ext cx="613517" cy="412899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)</a:t>
            </a:r>
            <a:endParaRPr lang="en-DE" dirty="0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7C4685DE-E97D-DDE2-49FE-03EFF27DFF0E}"/>
              </a:ext>
            </a:extLst>
          </p:cNvPr>
          <p:cNvSpPr/>
          <p:nvPr/>
        </p:nvSpPr>
        <p:spPr>
          <a:xfrm>
            <a:off x="2861916" y="5181804"/>
            <a:ext cx="613517" cy="412899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a</a:t>
            </a:r>
            <a:endParaRPr lang="en-DE" sz="1400" dirty="0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91F71927-A888-0255-CC3E-E3B4A8D97644}"/>
              </a:ext>
            </a:extLst>
          </p:cNvPr>
          <p:cNvSpPr/>
          <p:nvPr/>
        </p:nvSpPr>
        <p:spPr>
          <a:xfrm>
            <a:off x="2872231" y="5601888"/>
            <a:ext cx="613517" cy="412899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b</a:t>
            </a:r>
            <a:endParaRPr lang="en-DE" sz="1400" dirty="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AB1BC203-CA39-E148-6B6C-4C316CEF55AC}"/>
              </a:ext>
            </a:extLst>
          </p:cNvPr>
          <p:cNvSpPr/>
          <p:nvPr/>
        </p:nvSpPr>
        <p:spPr>
          <a:xfrm>
            <a:off x="2873581" y="6004042"/>
            <a:ext cx="613517" cy="412899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</a:t>
            </a:r>
            <a:endParaRPr lang="en-DE" sz="1400" dirty="0"/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2AF2F429-CC36-CF93-CB90-D95FDEE2213B}"/>
              </a:ext>
            </a:extLst>
          </p:cNvPr>
          <p:cNvCxnSpPr>
            <a:cxnSpLocks/>
          </p:cNvCxnSpPr>
          <p:nvPr/>
        </p:nvCxnSpPr>
        <p:spPr>
          <a:xfrm>
            <a:off x="2177946" y="6606061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85127CCF-73A8-7D2F-1410-A5A11D204963}"/>
              </a:ext>
            </a:extLst>
          </p:cNvPr>
          <p:cNvSpPr/>
          <p:nvPr/>
        </p:nvSpPr>
        <p:spPr>
          <a:xfrm>
            <a:off x="2870881" y="6409936"/>
            <a:ext cx="613517" cy="412899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(</a:t>
            </a:r>
            <a:endParaRPr lang="en-DE" sz="1400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FAE70D3-9AB0-32F0-7A0B-B5ACAFB029C0}"/>
              </a:ext>
            </a:extLst>
          </p:cNvPr>
          <p:cNvSpPr/>
          <p:nvPr/>
        </p:nvSpPr>
        <p:spPr>
          <a:xfrm>
            <a:off x="4160402" y="6438433"/>
            <a:ext cx="1371600" cy="35307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err="1"/>
              <a:t>Ausdruck</a:t>
            </a:r>
            <a:endParaRPr lang="en-DE" sz="1400" dirty="0"/>
          </a:p>
        </p:txBody>
      </p:sp>
    </p:spTree>
    <p:extLst>
      <p:ext uri="{BB962C8B-B14F-4D97-AF65-F5344CB8AC3E}">
        <p14:creationId xmlns:p14="http://schemas.microsoft.com/office/powerpoint/2010/main" val="35359303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EE537F0-0575-23B4-6780-D10E3A1B8B6E}"/>
              </a:ext>
            </a:extLst>
          </p:cNvPr>
          <p:cNvSpPr/>
          <p:nvPr/>
        </p:nvSpPr>
        <p:spPr>
          <a:xfrm>
            <a:off x="4932947" y="1702877"/>
            <a:ext cx="1985212" cy="646112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17B9DEF-B8D0-5680-A5D1-2E7ED2E6D859}"/>
              </a:ext>
            </a:extLst>
          </p:cNvPr>
          <p:cNvSpPr/>
          <p:nvPr/>
        </p:nvSpPr>
        <p:spPr>
          <a:xfrm>
            <a:off x="1317811" y="2211573"/>
            <a:ext cx="4264842" cy="1963386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F3C6B19-A5C9-D5D6-535A-B222326CEE14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Gegeben sei die Grammatik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Σ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</m:oMath>
                </a14:m>
                <a:r>
                  <a:rPr lang="en-GB" dirty="0"/>
                  <a:t> mit</a:t>
                </a:r>
              </a:p>
              <a:p>
                <a:r>
                  <a:rPr lang="en-GB" sz="2400" b="0" dirty="0"/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={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GB" sz="2400" dirty="0"/>
              </a:p>
              <a:p>
                <a:r>
                  <a:rPr lang="en-GB" sz="2400" dirty="0"/>
                  <a:t>	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GB" sz="2400" b="0" dirty="0"/>
              </a:p>
              <a:p>
                <a:r>
                  <a:rPr lang="en-GB" sz="2400" dirty="0"/>
                  <a:t>	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={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GB" sz="2400" dirty="0"/>
              </a:p>
              <a:p>
                <a:r>
                  <a:rPr lang="en-GB" sz="2400" dirty="0"/>
                  <a:t>	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𝑥𝐵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𝑦𝐵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|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𝑧𝐵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dirty="0" err="1"/>
                  <a:t>Zeichne</a:t>
                </a:r>
                <a:r>
                  <a:rPr lang="en-GB" dirty="0"/>
                  <a:t> für die </a:t>
                </a:r>
                <a:r>
                  <a:rPr lang="en-GB" dirty="0" err="1"/>
                  <a:t>Produktionen</a:t>
                </a:r>
                <a:r>
                  <a:rPr lang="en-GB" dirty="0"/>
                  <a:t> </a:t>
                </a:r>
                <a:r>
                  <a:rPr lang="en-GB" dirty="0" err="1"/>
                  <a:t>Syntaxdiagramme</a:t>
                </a:r>
                <a:r>
                  <a:rPr lang="en-GB" dirty="0"/>
                  <a:t>.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en-GB" dirty="0"/>
                  <a:t>Gib an, </a:t>
                </a:r>
                <a:r>
                  <a:rPr lang="en-GB" dirty="0" err="1"/>
                  <a:t>weche</a:t>
                </a:r>
                <a:r>
                  <a:rPr lang="en-GB" dirty="0"/>
                  <a:t> </a:t>
                </a:r>
                <a:r>
                  <a:rPr lang="en-GB" dirty="0" err="1"/>
                  <a:t>Worte</a:t>
                </a:r>
                <a:r>
                  <a:rPr lang="en-GB" dirty="0"/>
                  <a:t> </a:t>
                </a:r>
                <a:r>
                  <a:rPr lang="en-GB" dirty="0" err="1"/>
                  <a:t>aus</a:t>
                </a:r>
                <a:r>
                  <a:rPr lang="en-GB" dirty="0"/>
                  <a:t> der Grammatik </a:t>
                </a:r>
                <a:r>
                  <a:rPr lang="en-GB" dirty="0" err="1"/>
                  <a:t>abgeleitet</a:t>
                </a:r>
                <a:r>
                  <a:rPr lang="en-GB" dirty="0"/>
                  <a:t> werden </a:t>
                </a:r>
                <a:r>
                  <a:rPr lang="en-GB" dirty="0" err="1"/>
                  <a:t>können</a:t>
                </a:r>
                <a:r>
                  <a:rPr lang="en-GB" dirty="0"/>
                  <a:t>.</a:t>
                </a:r>
                <a:endParaRPr lang="en-DE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F3C6B19-A5C9-D5D6-535A-B222326CEE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26" t="-1966" r="-110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753707-1307-6053-D6AA-242DBA8658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3236853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2A954FC-D774-6B5B-AEE3-9A431E14F23E}"/>
              </a:ext>
            </a:extLst>
          </p:cNvPr>
          <p:cNvSpPr/>
          <p:nvPr/>
        </p:nvSpPr>
        <p:spPr>
          <a:xfrm>
            <a:off x="506027" y="1771676"/>
            <a:ext cx="1771008" cy="515471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7FAA29-7D6B-2C49-BF50-E184300FB94F}"/>
              </a:ext>
            </a:extLst>
          </p:cNvPr>
          <p:cNvSpPr/>
          <p:nvPr/>
        </p:nvSpPr>
        <p:spPr>
          <a:xfrm>
            <a:off x="506027" y="3886200"/>
            <a:ext cx="1537926" cy="515471"/>
          </a:xfrm>
          <a:prstGeom prst="roundRect">
            <a:avLst>
              <a:gd name="adj" fmla="val 8889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BA970AE-34B3-003F-67AF-5E88BBE3D4F2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𝑥𝐵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𝑦𝐵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endParaRPr lang="en-GB" i="1" dirty="0">
                  <a:latin typeface="Cambria Math" panose="02040503050406030204" pitchFamily="18" charset="0"/>
                </a:endParaRPr>
              </a:p>
              <a:p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𝑧𝐵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Aus der </a:t>
                </a:r>
                <a:r>
                  <a:rPr lang="en-GB" dirty="0" err="1"/>
                  <a:t>Sprache</a:t>
                </a:r>
                <a:r>
                  <a:rPr lang="en-GB" dirty="0"/>
                  <a:t> </a:t>
                </a:r>
                <a:r>
                  <a:rPr lang="en-GB" dirty="0" err="1"/>
                  <a:t>lassen</a:t>
                </a:r>
                <a:r>
                  <a:rPr lang="en-GB" dirty="0"/>
                  <a:t> sich alle </a:t>
                </a:r>
                <a:r>
                  <a:rPr lang="en-GB" dirty="0" err="1"/>
                  <a:t>Worte</a:t>
                </a:r>
                <a:r>
                  <a:rPr lang="en-GB" dirty="0"/>
                  <a:t> </a:t>
                </a:r>
                <a:r>
                  <a:rPr lang="en-GB" dirty="0" err="1"/>
                  <a:t>ableiten</a:t>
                </a:r>
                <a:r>
                  <a:rPr lang="en-GB" dirty="0"/>
                  <a:t>, die </a:t>
                </a:r>
                <a:r>
                  <a:rPr lang="en-GB" dirty="0" err="1"/>
                  <a:t>mit</a:t>
                </a:r>
                <a:r>
                  <a:rPr lang="en-GB" dirty="0"/>
                  <a:t> einem </a:t>
                </a:r>
                <a:r>
                  <a:rPr lang="en-GB" b="1" dirty="0">
                    <a:solidFill>
                      <a:srgbClr val="FFC000"/>
                    </a:solidFill>
                    <a:latin typeface="Consolas" panose="020B0609020204030204" pitchFamily="49" charset="0"/>
                  </a:rPr>
                  <a:t>x</a:t>
                </a:r>
                <a:r>
                  <a:rPr lang="en-GB" dirty="0"/>
                  <a:t> </a:t>
                </a:r>
                <a:r>
                  <a:rPr lang="en-GB" dirty="0" err="1"/>
                  <a:t>oder</a:t>
                </a:r>
                <a:r>
                  <a:rPr lang="en-GB" dirty="0"/>
                  <a:t> </a:t>
                </a:r>
                <a:r>
                  <a:rPr lang="en-GB" b="1" dirty="0">
                    <a:solidFill>
                      <a:srgbClr val="FFC000"/>
                    </a:solidFill>
                    <a:latin typeface="Consolas" panose="020B0609020204030204" pitchFamily="49" charset="0"/>
                  </a:rPr>
                  <a:t>y</a:t>
                </a:r>
                <a:r>
                  <a:rPr lang="en-GB" dirty="0"/>
                  <a:t> </a:t>
                </a:r>
                <a:r>
                  <a:rPr lang="en-GB" dirty="0" err="1"/>
                  <a:t>beginnen</a:t>
                </a:r>
                <a:r>
                  <a:rPr lang="en-GB" dirty="0"/>
                  <a:t> und </a:t>
                </a:r>
                <a:r>
                  <a:rPr lang="en-GB" dirty="0" err="1"/>
                  <a:t>dann</a:t>
                </a:r>
                <a:r>
                  <a:rPr lang="en-GB" dirty="0"/>
                  <a:t> </a:t>
                </a:r>
                <a:r>
                  <a:rPr lang="en-GB" dirty="0" err="1"/>
                  <a:t>beliebig</a:t>
                </a:r>
                <a:r>
                  <a:rPr lang="en-GB" dirty="0"/>
                  <a:t> viele </a:t>
                </a:r>
                <a:r>
                  <a:rPr lang="en-GB" b="1" dirty="0">
                    <a:solidFill>
                      <a:srgbClr val="FFC000"/>
                    </a:solidFill>
                    <a:latin typeface="Consolas" panose="020B0609020204030204" pitchFamily="49" charset="0"/>
                  </a:rPr>
                  <a:t>z</a:t>
                </a:r>
                <a:r>
                  <a:rPr lang="en-GB" dirty="0"/>
                  <a:t>’s </a:t>
                </a:r>
                <a:r>
                  <a:rPr lang="en-GB" dirty="0" err="1"/>
                  <a:t>haben</a:t>
                </a:r>
                <a:r>
                  <a:rPr lang="en-GB" dirty="0"/>
                  <a:t>.</a:t>
                </a:r>
                <a:endParaRPr lang="en-DE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BA970AE-34B3-003F-67AF-5E88BBE3D4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26" r="-55" b="-1221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21A91-9761-DE70-B994-39A797598BC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0EF0475-C252-3413-B2DF-1448BBC7DF38}"/>
              </a:ext>
            </a:extLst>
          </p:cNvPr>
          <p:cNvCxnSpPr/>
          <p:nvPr/>
        </p:nvCxnSpPr>
        <p:spPr>
          <a:xfrm>
            <a:off x="1877627" y="2652871"/>
            <a:ext cx="977153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BE3EB06B-117F-B17C-E45D-B9A4D3099B78}"/>
              </a:ext>
            </a:extLst>
          </p:cNvPr>
          <p:cNvSpPr/>
          <p:nvPr/>
        </p:nvSpPr>
        <p:spPr>
          <a:xfrm>
            <a:off x="1017016" y="2476335"/>
            <a:ext cx="1371600" cy="3530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S</a:t>
            </a:r>
            <a:endParaRPr lang="en-DE" sz="1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5B848A-A0A9-F6E1-33DE-BE94267A4BC5}"/>
              </a:ext>
            </a:extLst>
          </p:cNvPr>
          <p:cNvSpPr/>
          <p:nvPr/>
        </p:nvSpPr>
        <p:spPr>
          <a:xfrm>
            <a:off x="4208451" y="2476335"/>
            <a:ext cx="1371600" cy="35307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B</a:t>
            </a:r>
            <a:endParaRPr lang="en-DE" sz="1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7FCA56A-C99F-E756-C159-C991B1B26E80}"/>
              </a:ext>
            </a:extLst>
          </p:cNvPr>
          <p:cNvSpPr/>
          <p:nvPr/>
        </p:nvSpPr>
        <p:spPr>
          <a:xfrm>
            <a:off x="4208453" y="2889236"/>
            <a:ext cx="1371600" cy="35307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B</a:t>
            </a:r>
            <a:endParaRPr lang="en-DE" sz="1400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352CDC2-A8CB-41D0-8B82-B96C3805C499}"/>
              </a:ext>
            </a:extLst>
          </p:cNvPr>
          <p:cNvCxnSpPr>
            <a:cxnSpLocks/>
          </p:cNvCxnSpPr>
          <p:nvPr/>
        </p:nvCxnSpPr>
        <p:spPr>
          <a:xfrm>
            <a:off x="2178424" y="3065772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9A9BCEC-6282-C444-E131-559FF33692B1}"/>
              </a:ext>
            </a:extLst>
          </p:cNvPr>
          <p:cNvCxnSpPr>
            <a:cxnSpLocks/>
          </p:cNvCxnSpPr>
          <p:nvPr/>
        </p:nvCxnSpPr>
        <p:spPr>
          <a:xfrm flipV="1">
            <a:off x="2178424" y="2652871"/>
            <a:ext cx="0" cy="41290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2D575F3-3976-F58D-F0CD-30D633E94D78}"/>
              </a:ext>
            </a:extLst>
          </p:cNvPr>
          <p:cNvCxnSpPr>
            <a:cxnSpLocks/>
          </p:cNvCxnSpPr>
          <p:nvPr/>
        </p:nvCxnSpPr>
        <p:spPr>
          <a:xfrm>
            <a:off x="3527134" y="3065772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9A1BD569-2D78-71B6-34ED-849DEC4E5BDF}"/>
              </a:ext>
            </a:extLst>
          </p:cNvPr>
          <p:cNvSpPr/>
          <p:nvPr/>
        </p:nvSpPr>
        <p:spPr>
          <a:xfrm>
            <a:off x="2894162" y="2862250"/>
            <a:ext cx="613517" cy="412899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y</a:t>
            </a:r>
            <a:endParaRPr lang="en-DE" sz="1400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53203CA-F673-E3D7-5CE2-BFC99460E0FD}"/>
              </a:ext>
            </a:extLst>
          </p:cNvPr>
          <p:cNvCxnSpPr>
            <a:cxnSpLocks/>
          </p:cNvCxnSpPr>
          <p:nvPr/>
        </p:nvCxnSpPr>
        <p:spPr>
          <a:xfrm>
            <a:off x="3520132" y="2659011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EDEAE572-5BC7-3DFB-0386-489174E99FB6}"/>
              </a:ext>
            </a:extLst>
          </p:cNvPr>
          <p:cNvSpPr/>
          <p:nvPr/>
        </p:nvSpPr>
        <p:spPr>
          <a:xfrm>
            <a:off x="2887160" y="2455489"/>
            <a:ext cx="613517" cy="412899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x</a:t>
            </a:r>
            <a:endParaRPr lang="en-DE" sz="1400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15F37CD-C98E-F5E0-82C8-F62E5D3771B3}"/>
              </a:ext>
            </a:extLst>
          </p:cNvPr>
          <p:cNvCxnSpPr/>
          <p:nvPr/>
        </p:nvCxnSpPr>
        <p:spPr>
          <a:xfrm>
            <a:off x="1877627" y="4753179"/>
            <a:ext cx="977153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73DC73F7-CF30-D093-7B32-4333A427047F}"/>
              </a:ext>
            </a:extLst>
          </p:cNvPr>
          <p:cNvSpPr/>
          <p:nvPr/>
        </p:nvSpPr>
        <p:spPr>
          <a:xfrm>
            <a:off x="1017016" y="4576643"/>
            <a:ext cx="1371600" cy="3530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B</a:t>
            </a:r>
            <a:endParaRPr lang="en-DE" sz="14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FB7C01E-9EB3-FCEE-DF87-77084C749AAF}"/>
              </a:ext>
            </a:extLst>
          </p:cNvPr>
          <p:cNvSpPr/>
          <p:nvPr/>
        </p:nvSpPr>
        <p:spPr>
          <a:xfrm>
            <a:off x="4208453" y="4989544"/>
            <a:ext cx="1371600" cy="35307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B</a:t>
            </a:r>
            <a:endParaRPr lang="en-DE" sz="1400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14DAE43-4C18-8EAA-F182-E60E6E3BFE19}"/>
              </a:ext>
            </a:extLst>
          </p:cNvPr>
          <p:cNvCxnSpPr>
            <a:cxnSpLocks/>
          </p:cNvCxnSpPr>
          <p:nvPr/>
        </p:nvCxnSpPr>
        <p:spPr>
          <a:xfrm>
            <a:off x="2178424" y="5166080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BBFAD2C-85D7-0609-5C35-58131E9983DC}"/>
              </a:ext>
            </a:extLst>
          </p:cNvPr>
          <p:cNvCxnSpPr>
            <a:cxnSpLocks/>
          </p:cNvCxnSpPr>
          <p:nvPr/>
        </p:nvCxnSpPr>
        <p:spPr>
          <a:xfrm flipV="1">
            <a:off x="2178424" y="4753179"/>
            <a:ext cx="0" cy="41290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6F6AAE7-32B4-9B49-C0F2-F3CB4CEC4D7F}"/>
              </a:ext>
            </a:extLst>
          </p:cNvPr>
          <p:cNvCxnSpPr>
            <a:cxnSpLocks/>
          </p:cNvCxnSpPr>
          <p:nvPr/>
        </p:nvCxnSpPr>
        <p:spPr>
          <a:xfrm>
            <a:off x="3527134" y="5166080"/>
            <a:ext cx="675877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24BD92A3-9890-60F6-C8BE-E7E24AC8F3BF}"/>
              </a:ext>
            </a:extLst>
          </p:cNvPr>
          <p:cNvSpPr/>
          <p:nvPr/>
        </p:nvSpPr>
        <p:spPr>
          <a:xfrm>
            <a:off x="2894162" y="4962558"/>
            <a:ext cx="613517" cy="412899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z</a:t>
            </a:r>
            <a:endParaRPr lang="en-DE" sz="1400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60CC34F-9779-2273-704B-443D72D48990}"/>
              </a:ext>
            </a:extLst>
          </p:cNvPr>
          <p:cNvSpPr/>
          <p:nvPr/>
        </p:nvSpPr>
        <p:spPr>
          <a:xfrm>
            <a:off x="2887160" y="4555797"/>
            <a:ext cx="613517" cy="412899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z</a:t>
            </a:r>
            <a:endParaRPr lang="en-DE" sz="1400" dirty="0"/>
          </a:p>
        </p:txBody>
      </p:sp>
    </p:spTree>
    <p:extLst>
      <p:ext uri="{BB962C8B-B14F-4D97-AF65-F5344CB8AC3E}">
        <p14:creationId xmlns:p14="http://schemas.microsoft.com/office/powerpoint/2010/main" val="2015862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8000" dirty="0" err="1"/>
              <a:t>Syntaxdiagramme</a:t>
            </a:r>
            <a:endParaRPr lang="en-DE" sz="80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90A55F-57D0-5F13-873C-EC6A5D011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7" y="1807536"/>
            <a:ext cx="11070455" cy="4343362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DE" altLang="en-DE" dirty="0" err="1"/>
              <a:t>Binärzahlen</a:t>
            </a:r>
            <a:r>
              <a:rPr lang="en-DE" altLang="en-DE" dirty="0"/>
              <a:t> </a:t>
            </a:r>
            <a:r>
              <a:rPr lang="en-DE" altLang="en-DE" dirty="0" err="1"/>
              <a:t>lassen</a:t>
            </a:r>
            <a:r>
              <a:rPr lang="en-DE" altLang="en-DE" dirty="0"/>
              <a:t> </a:t>
            </a:r>
            <a:r>
              <a:rPr lang="en-DE" altLang="en-DE" dirty="0" err="1"/>
              <a:t>sich</a:t>
            </a:r>
            <a:r>
              <a:rPr lang="en-DE" altLang="en-DE" dirty="0"/>
              <a:t> in Python </a:t>
            </a:r>
            <a:r>
              <a:rPr lang="en-DE" altLang="en-DE" dirty="0" err="1"/>
              <a:t>ganz</a:t>
            </a:r>
            <a:r>
              <a:rPr lang="en-DE" altLang="en-DE" dirty="0"/>
              <a:t> </a:t>
            </a:r>
            <a:r>
              <a:rPr lang="en-DE" altLang="en-DE" dirty="0" err="1"/>
              <a:t>einfach</a:t>
            </a:r>
            <a:r>
              <a:rPr lang="en-DE" altLang="en-DE" dirty="0"/>
              <a:t> </a:t>
            </a:r>
            <a:r>
              <a:rPr lang="en-DE" altLang="en-DE" dirty="0" err="1"/>
              <a:t>angeben</a:t>
            </a:r>
            <a:r>
              <a:rPr lang="en-DE" altLang="en-DE" dirty="0"/>
              <a:t>.</a:t>
            </a:r>
            <a:endParaRPr lang="en-GB" altLang="en-DE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DE" altLang="en-DE" dirty="0" err="1"/>
              <a:t>Gültige</a:t>
            </a:r>
            <a:r>
              <a:rPr lang="en-DE" altLang="en-DE" dirty="0"/>
              <a:t> </a:t>
            </a:r>
            <a:r>
              <a:rPr lang="en-DE" altLang="en-DE" dirty="0" err="1"/>
              <a:t>Beispiele</a:t>
            </a:r>
            <a:r>
              <a:rPr lang="en-DE" altLang="en-DE" dirty="0"/>
              <a:t> für </a:t>
            </a:r>
            <a:r>
              <a:rPr lang="en-DE" altLang="en-DE" dirty="0" err="1"/>
              <a:t>eine</a:t>
            </a:r>
            <a:r>
              <a:rPr lang="en-DE" altLang="en-DE" dirty="0"/>
              <a:t> </a:t>
            </a:r>
            <a:r>
              <a:rPr lang="en-DE" altLang="en-DE" dirty="0" err="1"/>
              <a:t>Binärzahl</a:t>
            </a:r>
            <a:r>
              <a:rPr lang="en-DE" altLang="en-DE" dirty="0"/>
              <a:t> in Python:</a:t>
            </a:r>
            <a:endParaRPr lang="en-GB" altLang="en-DE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DE" altLang="en-DE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DE" altLang="en-DE" b="1" dirty="0">
                <a:solidFill>
                  <a:srgbClr val="FFC000"/>
                </a:solidFill>
                <a:latin typeface="Consolas" panose="020B0609020204030204" pitchFamily="49" charset="0"/>
                <a:ea typeface="Cambria Math" panose="02040503050406030204" pitchFamily="18" charset="0"/>
              </a:rPr>
              <a:t>0b101010 </a:t>
            </a:r>
            <a:endParaRPr lang="en-GB" altLang="en-DE" b="1" dirty="0">
              <a:solidFill>
                <a:srgbClr val="FFC000"/>
              </a:solidFill>
              <a:latin typeface="Consolas" panose="020B0609020204030204" pitchFamily="49" charset="0"/>
              <a:ea typeface="Cambria Math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DE" altLang="en-DE" b="1" dirty="0">
                <a:solidFill>
                  <a:srgbClr val="FFC000"/>
                </a:solidFill>
                <a:latin typeface="Consolas" panose="020B0609020204030204" pitchFamily="49" charset="0"/>
                <a:ea typeface="Cambria Math" panose="02040503050406030204" pitchFamily="18" charset="0"/>
              </a:rPr>
              <a:t>+0b10 </a:t>
            </a:r>
            <a:endParaRPr lang="en-GB" altLang="en-DE" b="1" dirty="0">
              <a:solidFill>
                <a:srgbClr val="FFC000"/>
              </a:solidFill>
              <a:latin typeface="Consolas" panose="020B0609020204030204" pitchFamily="49" charset="0"/>
              <a:ea typeface="Cambria Math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DE" altLang="en-DE" b="1" dirty="0">
                <a:solidFill>
                  <a:srgbClr val="FFC000"/>
                </a:solidFill>
                <a:latin typeface="Consolas" panose="020B0609020204030204" pitchFamily="49" charset="0"/>
                <a:ea typeface="Cambria Math" panose="02040503050406030204" pitchFamily="18" charset="0"/>
              </a:rPr>
              <a:t>-0b0110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DE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lang="en-DE" altLang="en-DE" dirty="0" err="1"/>
              <a:t>Erstelle</a:t>
            </a:r>
            <a:r>
              <a:rPr lang="en-DE" altLang="en-DE" dirty="0"/>
              <a:t> </a:t>
            </a:r>
            <a:r>
              <a:rPr lang="en-DE" altLang="en-DE" dirty="0" err="1"/>
              <a:t>ein</a:t>
            </a:r>
            <a:r>
              <a:rPr lang="en-DE" altLang="en-DE" dirty="0"/>
              <a:t> </a:t>
            </a:r>
            <a:r>
              <a:rPr lang="en-DE" altLang="en-DE" dirty="0" err="1"/>
              <a:t>Syntaxdiagramm</a:t>
            </a:r>
            <a:r>
              <a:rPr lang="en-DE" altLang="en-DE" dirty="0"/>
              <a:t> für die </a:t>
            </a:r>
            <a:r>
              <a:rPr lang="en-DE" altLang="en-DE" dirty="0" err="1"/>
              <a:t>Festlegung</a:t>
            </a:r>
            <a:r>
              <a:rPr lang="en-DE" altLang="en-DE" dirty="0"/>
              <a:t> </a:t>
            </a:r>
            <a:r>
              <a:rPr lang="en-DE" altLang="en-DE" dirty="0" err="1"/>
              <a:t>solcher</a:t>
            </a:r>
            <a:r>
              <a:rPr lang="en-DE" altLang="en-DE" dirty="0"/>
              <a:t> </a:t>
            </a:r>
            <a:r>
              <a:rPr lang="en-DE" altLang="en-DE" dirty="0" err="1"/>
              <a:t>Binärzahlen</a:t>
            </a:r>
            <a:r>
              <a:rPr lang="en-DE" altLang="en-DE" dirty="0"/>
              <a:t>. </a:t>
            </a:r>
            <a:r>
              <a:rPr lang="en-DE" altLang="en-DE" dirty="0" err="1"/>
              <a:t>Achte</a:t>
            </a:r>
            <a:r>
              <a:rPr lang="en-DE" altLang="en-DE" dirty="0"/>
              <a:t> </a:t>
            </a:r>
            <a:r>
              <a:rPr lang="en-DE" altLang="en-DE" dirty="0" err="1"/>
              <a:t>darauf</a:t>
            </a:r>
            <a:r>
              <a:rPr lang="en-DE" altLang="en-DE" dirty="0"/>
              <a:t>, </a:t>
            </a:r>
            <a:r>
              <a:rPr lang="en-DE" altLang="en-DE" dirty="0" err="1"/>
              <a:t>dass</a:t>
            </a:r>
            <a:r>
              <a:rPr lang="en-DE" altLang="en-DE" dirty="0"/>
              <a:t> du das </a:t>
            </a:r>
            <a:r>
              <a:rPr lang="en-DE" altLang="en-DE" dirty="0" err="1"/>
              <a:t>Diagramm</a:t>
            </a:r>
            <a:r>
              <a:rPr lang="en-DE" altLang="en-DE" dirty="0"/>
              <a:t> </a:t>
            </a:r>
            <a:r>
              <a:rPr lang="en-DE" altLang="en-DE" dirty="0" err="1"/>
              <a:t>sinnvoll</a:t>
            </a:r>
            <a:r>
              <a:rPr lang="en-DE" altLang="en-DE" dirty="0"/>
              <a:t> </a:t>
            </a:r>
            <a:r>
              <a:rPr lang="en-DE" altLang="en-DE" dirty="0" err="1"/>
              <a:t>unterteilst</a:t>
            </a:r>
            <a:r>
              <a:rPr lang="en-DE" altLang="en-DE" dirty="0"/>
              <a:t>!</a:t>
            </a:r>
            <a:endParaRPr lang="en-GB" altLang="en-DE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lang="en-DE" altLang="en-DE" dirty="0" err="1"/>
              <a:t>Recherchiere</a:t>
            </a:r>
            <a:r>
              <a:rPr lang="en-DE" altLang="en-DE" dirty="0"/>
              <a:t>, </a:t>
            </a:r>
            <a:r>
              <a:rPr lang="en-DE" altLang="en-DE" dirty="0" err="1"/>
              <a:t>wie</a:t>
            </a:r>
            <a:r>
              <a:rPr lang="en-DE" altLang="en-DE" dirty="0"/>
              <a:t> </a:t>
            </a:r>
            <a:r>
              <a:rPr lang="en-DE" altLang="en-DE" dirty="0" err="1"/>
              <a:t>Hexadezimalzahlen</a:t>
            </a:r>
            <a:r>
              <a:rPr lang="en-DE" altLang="en-DE" dirty="0"/>
              <a:t> in Python </a:t>
            </a:r>
            <a:r>
              <a:rPr lang="en-DE" altLang="en-DE" dirty="0" err="1"/>
              <a:t>dargestellt</a:t>
            </a:r>
            <a:r>
              <a:rPr lang="en-DE" altLang="en-DE" dirty="0"/>
              <a:t> </a:t>
            </a:r>
            <a:r>
              <a:rPr lang="en-DE" altLang="en-DE" dirty="0" err="1"/>
              <a:t>werden</a:t>
            </a:r>
            <a:r>
              <a:rPr lang="en-DE" altLang="en-DE" dirty="0"/>
              <a:t>. </a:t>
            </a:r>
            <a:r>
              <a:rPr lang="en-DE" altLang="en-DE" dirty="0" err="1"/>
              <a:t>Erweitere</a:t>
            </a:r>
            <a:r>
              <a:rPr lang="en-DE" altLang="en-DE" dirty="0"/>
              <a:t> </a:t>
            </a:r>
            <a:r>
              <a:rPr lang="en-DE" altLang="en-DE" dirty="0" err="1"/>
              <a:t>dein</a:t>
            </a:r>
            <a:r>
              <a:rPr lang="en-DE" altLang="en-DE" dirty="0"/>
              <a:t> </a:t>
            </a:r>
            <a:r>
              <a:rPr lang="en-DE" altLang="en-DE" dirty="0" err="1"/>
              <a:t>Syntaxdiagramm</a:t>
            </a:r>
            <a:r>
              <a:rPr lang="en-DE" altLang="en-DE" dirty="0"/>
              <a:t>, so </a:t>
            </a:r>
            <a:r>
              <a:rPr lang="en-DE" altLang="en-DE" dirty="0" err="1"/>
              <a:t>dass</a:t>
            </a:r>
            <a:r>
              <a:rPr lang="en-DE" altLang="en-DE" dirty="0"/>
              <a:t> es für </a:t>
            </a:r>
            <a:r>
              <a:rPr lang="en-DE" altLang="en-DE" dirty="0" err="1"/>
              <a:t>beide</a:t>
            </a:r>
            <a:r>
              <a:rPr lang="en-DE" altLang="en-DE" dirty="0"/>
              <a:t> </a:t>
            </a:r>
            <a:r>
              <a:rPr lang="en-DE" altLang="en-DE" dirty="0" err="1"/>
              <a:t>Zahltypen</a:t>
            </a:r>
            <a:r>
              <a:rPr lang="en-DE" altLang="en-DE" dirty="0"/>
              <a:t> gilt.</a:t>
            </a:r>
          </a:p>
        </p:txBody>
      </p:sp>
    </p:spTree>
    <p:extLst>
      <p:ext uri="{BB962C8B-B14F-4D97-AF65-F5344CB8AC3E}">
        <p14:creationId xmlns:p14="http://schemas.microsoft.com/office/powerpoint/2010/main" val="335898300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333</Words>
  <Application>Microsoft Office PowerPoint</Application>
  <PresentationFormat>Widescreen</PresentationFormat>
  <Paragraphs>88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71</cp:revision>
  <dcterms:created xsi:type="dcterms:W3CDTF">2022-12-22T20:26:39Z</dcterms:created>
  <dcterms:modified xsi:type="dcterms:W3CDTF">2024-09-24T12:31:47Z</dcterms:modified>
</cp:coreProperties>
</file>