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6"/>
  </p:notesMasterIdLst>
  <p:sldIdLst>
    <p:sldId id="292" r:id="rId2"/>
    <p:sldId id="294" r:id="rId3"/>
    <p:sldId id="306" r:id="rId4"/>
    <p:sldId id="312" r:id="rId5"/>
    <p:sldId id="313" r:id="rId6"/>
    <p:sldId id="314" r:id="rId7"/>
    <p:sldId id="315" r:id="rId8"/>
    <p:sldId id="316" r:id="rId9"/>
    <p:sldId id="307" r:id="rId10"/>
    <p:sldId id="309" r:id="rId11"/>
    <p:sldId id="308" r:id="rId12"/>
    <p:sldId id="310" r:id="rId13"/>
    <p:sldId id="304" r:id="rId14"/>
    <p:sldId id="305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CBAC56-6224-48DE-9FFA-7A3463339BA8}" v="652" dt="2024-09-02T23:55:31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4T13:56:52.798" v="35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4BCBAC56-6224-48DE-9FFA-7A3463339BA8}"/>
    <pc:docChg chg="undo custSel addSld delSld modSld">
      <pc:chgData name="Abels, Patrick" userId="ba666de4-0d21-43a6-8e66-51a18aae1b4a" providerId="ADAL" clId="{4BCBAC56-6224-48DE-9FFA-7A3463339BA8}" dt="2024-09-02T23:55:57.846" v="2034" actId="207"/>
      <pc:docMkLst>
        <pc:docMk/>
      </pc:docMkLst>
      <pc:sldChg chg="addSp delSp modSp mod">
        <pc:chgData name="Abels, Patrick" userId="ba666de4-0d21-43a6-8e66-51a18aae1b4a" providerId="ADAL" clId="{4BCBAC56-6224-48DE-9FFA-7A3463339BA8}" dt="2024-09-02T23:55:57.846" v="2034" actId="207"/>
        <pc:sldMkLst>
          <pc:docMk/>
          <pc:sldMk cId="3358983006" sldId="305"/>
        </pc:sldMkLst>
        <pc:spChg chg="mod">
          <ac:chgData name="Abels, Patrick" userId="ba666de4-0d21-43a6-8e66-51a18aae1b4a" providerId="ADAL" clId="{4BCBAC56-6224-48DE-9FFA-7A3463339BA8}" dt="2024-09-02T23:55:57.846" v="2034" actId="207"/>
          <ac:spMkLst>
            <pc:docMk/>
            <pc:sldMk cId="3358983006" sldId="305"/>
            <ac:spMk id="2" creationId="{2990A55F-57D0-5F13-873C-EC6A5D011C2D}"/>
          </ac:spMkLst>
        </pc:spChg>
        <pc:spChg chg="add del">
          <ac:chgData name="Abels, Patrick" userId="ba666de4-0d21-43a6-8e66-51a18aae1b4a" providerId="ADAL" clId="{4BCBAC56-6224-48DE-9FFA-7A3463339BA8}" dt="2024-09-02T23:51:43.685" v="1907" actId="478"/>
          <ac:spMkLst>
            <pc:docMk/>
            <pc:sldMk cId="3358983006" sldId="305"/>
            <ac:spMk id="3" creationId="{BF92ECB2-FC96-32F1-621B-B9C880FE91E9}"/>
          </ac:spMkLst>
        </pc:spChg>
        <pc:spChg chg="add mod ord">
          <ac:chgData name="Abels, Patrick" userId="ba666de4-0d21-43a6-8e66-51a18aae1b4a" providerId="ADAL" clId="{4BCBAC56-6224-48DE-9FFA-7A3463339BA8}" dt="2024-09-02T23:55:42.610" v="2032" actId="14100"/>
          <ac:spMkLst>
            <pc:docMk/>
            <pc:sldMk cId="3358983006" sldId="305"/>
            <ac:spMk id="4" creationId="{4D89C457-471F-FE2B-E062-55683343462F}"/>
          </ac:spMkLst>
        </pc:spChg>
      </pc:sldChg>
      <pc:sldChg chg="addSp delSp modSp mod">
        <pc:chgData name="Abels, Patrick" userId="ba666de4-0d21-43a6-8e66-51a18aae1b4a" providerId="ADAL" clId="{4BCBAC56-6224-48DE-9FFA-7A3463339BA8}" dt="2024-09-02T22:58:42.108" v="257" actId="478"/>
        <pc:sldMkLst>
          <pc:docMk/>
          <pc:sldMk cId="6422617" sldId="306"/>
        </pc:sldMkLst>
        <pc:spChg chg="mod">
          <ac:chgData name="Abels, Patrick" userId="ba666de4-0d21-43a6-8e66-51a18aae1b4a" providerId="ADAL" clId="{4BCBAC56-6224-48DE-9FFA-7A3463339BA8}" dt="2024-09-02T22:58:33.108" v="255" actId="1076"/>
          <ac:spMkLst>
            <pc:docMk/>
            <pc:sldMk cId="6422617" sldId="306"/>
            <ac:spMk id="2" creationId="{EB1B8023-2CA0-67FD-D1BC-C81AC6DD0C8C}"/>
          </ac:spMkLst>
        </pc:spChg>
        <pc:picChg chg="add mod modCrop">
          <ac:chgData name="Abels, Patrick" userId="ba666de4-0d21-43a6-8e66-51a18aae1b4a" providerId="ADAL" clId="{4BCBAC56-6224-48DE-9FFA-7A3463339BA8}" dt="2024-09-02T22:58:29.568" v="254" actId="1076"/>
          <ac:picMkLst>
            <pc:docMk/>
            <pc:sldMk cId="6422617" sldId="306"/>
            <ac:picMk id="4" creationId="{27455385-FF96-C378-E23A-8E42C02FECC8}"/>
          </ac:picMkLst>
        </pc:picChg>
        <pc:picChg chg="del mod">
          <ac:chgData name="Abels, Patrick" userId="ba666de4-0d21-43a6-8e66-51a18aae1b4a" providerId="ADAL" clId="{4BCBAC56-6224-48DE-9FFA-7A3463339BA8}" dt="2024-09-02T22:58:42.108" v="257" actId="478"/>
          <ac:picMkLst>
            <pc:docMk/>
            <pc:sldMk cId="6422617" sldId="306"/>
            <ac:picMk id="5" creationId="{E49316B0-418C-DEEE-7113-61B9815CA3C9}"/>
          </ac:picMkLst>
        </pc:picChg>
      </pc:sldChg>
      <pc:sldChg chg="del">
        <pc:chgData name="Abels, Patrick" userId="ba666de4-0d21-43a6-8e66-51a18aae1b4a" providerId="ADAL" clId="{4BCBAC56-6224-48DE-9FFA-7A3463339BA8}" dt="2024-09-02T22:53:44.279" v="0" actId="47"/>
        <pc:sldMkLst>
          <pc:docMk/>
          <pc:sldMk cId="2454186813" sldId="307"/>
        </pc:sldMkLst>
      </pc:sldChg>
      <pc:sldChg chg="modSp add mod">
        <pc:chgData name="Abels, Patrick" userId="ba666de4-0d21-43a6-8e66-51a18aae1b4a" providerId="ADAL" clId="{4BCBAC56-6224-48DE-9FFA-7A3463339BA8}" dt="2024-09-02T23:31:21.024" v="1389" actId="20577"/>
        <pc:sldMkLst>
          <pc:docMk/>
          <pc:sldMk cId="2654933112" sldId="307"/>
        </pc:sldMkLst>
        <pc:spChg chg="mod">
          <ac:chgData name="Abels, Patrick" userId="ba666de4-0d21-43a6-8e66-51a18aae1b4a" providerId="ADAL" clId="{4BCBAC56-6224-48DE-9FFA-7A3463339BA8}" dt="2024-09-02T23:31:21.024" v="1389" actId="20577"/>
          <ac:spMkLst>
            <pc:docMk/>
            <pc:sldMk cId="2654933112" sldId="307"/>
            <ac:spMk id="2" creationId="{2F3C6B19-A5C9-D5D6-535A-B222326CEE14}"/>
          </ac:spMkLst>
        </pc:spChg>
      </pc:sldChg>
      <pc:sldChg chg="modSp add mod">
        <pc:chgData name="Abels, Patrick" userId="ba666de4-0d21-43a6-8e66-51a18aae1b4a" providerId="ADAL" clId="{4BCBAC56-6224-48DE-9FFA-7A3463339BA8}" dt="2024-09-02T22:54:19.732" v="52"/>
        <pc:sldMkLst>
          <pc:docMk/>
          <pc:sldMk cId="2232368538" sldId="308"/>
        </pc:sldMkLst>
        <pc:spChg chg="mod">
          <ac:chgData name="Abels, Patrick" userId="ba666de4-0d21-43a6-8e66-51a18aae1b4a" providerId="ADAL" clId="{4BCBAC56-6224-48DE-9FFA-7A3463339BA8}" dt="2024-09-02T22:54:19.732" v="52"/>
          <ac:spMkLst>
            <pc:docMk/>
            <pc:sldMk cId="2232368538" sldId="308"/>
            <ac:spMk id="2" creationId="{2F3C6B19-A5C9-D5D6-535A-B222326CEE14}"/>
          </ac:spMkLst>
        </pc:spChg>
      </pc:sldChg>
      <pc:sldChg chg="del">
        <pc:chgData name="Abels, Patrick" userId="ba666de4-0d21-43a6-8e66-51a18aae1b4a" providerId="ADAL" clId="{4BCBAC56-6224-48DE-9FFA-7A3463339BA8}" dt="2024-09-02T22:53:45.744" v="1" actId="47"/>
        <pc:sldMkLst>
          <pc:docMk/>
          <pc:sldMk cId="2646014470" sldId="308"/>
        </pc:sldMkLst>
      </pc:sldChg>
      <pc:sldChg chg="addSp modSp add mod">
        <pc:chgData name="Abels, Patrick" userId="ba666de4-0d21-43a6-8e66-51a18aae1b4a" providerId="ADAL" clId="{4BCBAC56-6224-48DE-9FFA-7A3463339BA8}" dt="2024-09-02T23:40:30.634" v="1904" actId="20577"/>
        <pc:sldMkLst>
          <pc:docMk/>
          <pc:sldMk cId="3535930380" sldId="309"/>
        </pc:sldMkLst>
        <pc:spChg chg="mod">
          <ac:chgData name="Abels, Patrick" userId="ba666de4-0d21-43a6-8e66-51a18aae1b4a" providerId="ADAL" clId="{4BCBAC56-6224-48DE-9FFA-7A3463339BA8}" dt="2024-09-02T23:40:30.634" v="1904" actId="20577"/>
          <ac:spMkLst>
            <pc:docMk/>
            <pc:sldMk cId="3535930380" sldId="309"/>
            <ac:spMk id="2" creationId="{0BA970AE-34B3-003F-67AF-5E88BBE3D4F2}"/>
          </ac:spMkLst>
        </pc:spChg>
        <pc:spChg chg="add mod ord">
          <ac:chgData name="Abels, Patrick" userId="ba666de4-0d21-43a6-8e66-51a18aae1b4a" providerId="ADAL" clId="{4BCBAC56-6224-48DE-9FFA-7A3463339BA8}" dt="2024-09-02T23:33:46.876" v="1451" actId="1035"/>
          <ac:spMkLst>
            <pc:docMk/>
            <pc:sldMk cId="3535930380" sldId="309"/>
            <ac:spMk id="4" creationId="{66E091D7-00A7-CC29-AB61-09B9F6673855}"/>
          </ac:spMkLst>
        </pc:spChg>
        <pc:spChg chg="add mod ord">
          <ac:chgData name="Abels, Patrick" userId="ba666de4-0d21-43a6-8e66-51a18aae1b4a" providerId="ADAL" clId="{4BCBAC56-6224-48DE-9FFA-7A3463339BA8}" dt="2024-09-02T23:33:53.489" v="1457" actId="1038"/>
          <ac:spMkLst>
            <pc:docMk/>
            <pc:sldMk cId="3535930380" sldId="309"/>
            <ac:spMk id="5" creationId="{66D8AD45-CA7C-E55C-DCC5-E39E74029370}"/>
          </ac:spMkLst>
        </pc:spChg>
      </pc:sldChg>
      <pc:sldChg chg="addSp modSp add mod">
        <pc:chgData name="Abels, Patrick" userId="ba666de4-0d21-43a6-8e66-51a18aae1b4a" providerId="ADAL" clId="{4BCBAC56-6224-48DE-9FFA-7A3463339BA8}" dt="2024-09-02T23:40:10.630" v="1882" actId="207"/>
        <pc:sldMkLst>
          <pc:docMk/>
          <pc:sldMk cId="201586255" sldId="310"/>
        </pc:sldMkLst>
        <pc:spChg chg="mod">
          <ac:chgData name="Abels, Patrick" userId="ba666de4-0d21-43a6-8e66-51a18aae1b4a" providerId="ADAL" clId="{4BCBAC56-6224-48DE-9FFA-7A3463339BA8}" dt="2024-09-02T23:40:10.630" v="1882" actId="207"/>
          <ac:spMkLst>
            <pc:docMk/>
            <pc:sldMk cId="201586255" sldId="310"/>
            <ac:spMk id="2" creationId="{0BA970AE-34B3-003F-67AF-5E88BBE3D4F2}"/>
          </ac:spMkLst>
        </pc:spChg>
        <pc:spChg chg="add mod ord">
          <ac:chgData name="Abels, Patrick" userId="ba666de4-0d21-43a6-8e66-51a18aae1b4a" providerId="ADAL" clId="{4BCBAC56-6224-48DE-9FFA-7A3463339BA8}" dt="2024-09-02T23:38:39.076" v="1828" actId="1037"/>
          <ac:spMkLst>
            <pc:docMk/>
            <pc:sldMk cId="201586255" sldId="310"/>
            <ac:spMk id="4" creationId="{A2CC3B7E-2F7E-C507-CA14-30F34BBCE697}"/>
          </ac:spMkLst>
        </pc:spChg>
        <pc:spChg chg="add mod ord">
          <ac:chgData name="Abels, Patrick" userId="ba666de4-0d21-43a6-8e66-51a18aae1b4a" providerId="ADAL" clId="{4BCBAC56-6224-48DE-9FFA-7A3463339BA8}" dt="2024-09-02T23:38:16.427" v="1767" actId="167"/>
          <ac:spMkLst>
            <pc:docMk/>
            <pc:sldMk cId="201586255" sldId="310"/>
            <ac:spMk id="5" creationId="{0E768624-DACC-3522-1F3C-59CB52C0B33A}"/>
          </ac:spMkLst>
        </pc:spChg>
      </pc:sldChg>
      <pc:sldChg chg="add del">
        <pc:chgData name="Abels, Patrick" userId="ba666de4-0d21-43a6-8e66-51a18aae1b4a" providerId="ADAL" clId="{4BCBAC56-6224-48DE-9FFA-7A3463339BA8}" dt="2024-09-02T22:59:10.900" v="277" actId="47"/>
        <pc:sldMkLst>
          <pc:docMk/>
          <pc:sldMk cId="2854482249" sldId="311"/>
        </pc:sldMkLst>
      </pc:sldChg>
      <pc:sldChg chg="addSp delSp modSp new mod">
        <pc:chgData name="Abels, Patrick" userId="ba666de4-0d21-43a6-8e66-51a18aae1b4a" providerId="ADAL" clId="{4BCBAC56-6224-48DE-9FFA-7A3463339BA8}" dt="2024-09-02T23:02:01.565" v="384" actId="1035"/>
        <pc:sldMkLst>
          <pc:docMk/>
          <pc:sldMk cId="4251221817" sldId="312"/>
        </pc:sldMkLst>
        <pc:spChg chg="mod">
          <ac:chgData name="Abels, Patrick" userId="ba666de4-0d21-43a6-8e66-51a18aae1b4a" providerId="ADAL" clId="{4BCBAC56-6224-48DE-9FFA-7A3463339BA8}" dt="2024-09-02T22:59:04.814" v="276" actId="20577"/>
          <ac:spMkLst>
            <pc:docMk/>
            <pc:sldMk cId="4251221817" sldId="312"/>
            <ac:spMk id="3" creationId="{7D97CED1-339C-87A3-CA10-69CC0A70EEBA}"/>
          </ac:spMkLst>
        </pc:spChg>
        <pc:picChg chg="add del mod">
          <ac:chgData name="Abels, Patrick" userId="ba666de4-0d21-43a6-8e66-51a18aae1b4a" providerId="ADAL" clId="{4BCBAC56-6224-48DE-9FFA-7A3463339BA8}" dt="2024-09-02T23:01:14.196" v="350" actId="478"/>
          <ac:picMkLst>
            <pc:docMk/>
            <pc:sldMk cId="4251221817" sldId="312"/>
            <ac:picMk id="4" creationId="{FB1464B3-9EEE-1402-B465-1332F61756BC}"/>
          </ac:picMkLst>
        </pc:picChg>
        <pc:picChg chg="add del mod">
          <ac:chgData name="Abels, Patrick" userId="ba666de4-0d21-43a6-8e66-51a18aae1b4a" providerId="ADAL" clId="{4BCBAC56-6224-48DE-9FFA-7A3463339BA8}" dt="2024-09-02T22:59:31.883" v="282" actId="478"/>
          <ac:picMkLst>
            <pc:docMk/>
            <pc:sldMk cId="4251221817" sldId="312"/>
            <ac:picMk id="5" creationId="{4276DADA-9884-D017-F1F1-23F5E7F1CB88}"/>
          </ac:picMkLst>
        </pc:picChg>
        <pc:picChg chg="add del mod modCrop">
          <ac:chgData name="Abels, Patrick" userId="ba666de4-0d21-43a6-8e66-51a18aae1b4a" providerId="ADAL" clId="{4BCBAC56-6224-48DE-9FFA-7A3463339BA8}" dt="2024-09-02T23:00:24.945" v="289" actId="478"/>
          <ac:picMkLst>
            <pc:docMk/>
            <pc:sldMk cId="4251221817" sldId="312"/>
            <ac:picMk id="6" creationId="{526A93C9-7D8B-314C-CF6F-180539BC911B}"/>
          </ac:picMkLst>
        </pc:picChg>
        <pc:picChg chg="add mod">
          <ac:chgData name="Abels, Patrick" userId="ba666de4-0d21-43a6-8e66-51a18aae1b4a" providerId="ADAL" clId="{4BCBAC56-6224-48DE-9FFA-7A3463339BA8}" dt="2024-09-02T23:02:01.565" v="384" actId="1035"/>
          <ac:picMkLst>
            <pc:docMk/>
            <pc:sldMk cId="4251221817" sldId="312"/>
            <ac:picMk id="8" creationId="{7B6E4EF3-9334-CFC7-19F4-A0BB2B5B8729}"/>
          </ac:picMkLst>
        </pc:picChg>
        <pc:picChg chg="add del mod modCrop">
          <ac:chgData name="Abels, Patrick" userId="ba666de4-0d21-43a6-8e66-51a18aae1b4a" providerId="ADAL" clId="{4BCBAC56-6224-48DE-9FFA-7A3463339BA8}" dt="2024-09-02T23:01:45.637" v="356" actId="478"/>
          <ac:picMkLst>
            <pc:docMk/>
            <pc:sldMk cId="4251221817" sldId="312"/>
            <ac:picMk id="9" creationId="{7174B500-AF45-507D-1035-06ADE21B0022}"/>
          </ac:picMkLst>
        </pc:picChg>
        <pc:picChg chg="add mod">
          <ac:chgData name="Abels, Patrick" userId="ba666de4-0d21-43a6-8e66-51a18aae1b4a" providerId="ADAL" clId="{4BCBAC56-6224-48DE-9FFA-7A3463339BA8}" dt="2024-09-02T23:01:56.353" v="361" actId="1037"/>
          <ac:picMkLst>
            <pc:docMk/>
            <pc:sldMk cId="4251221817" sldId="312"/>
            <ac:picMk id="11" creationId="{FF5AF105-9CFB-DEF1-FD00-8C68C2EE9037}"/>
          </ac:picMkLst>
        </pc:picChg>
      </pc:sldChg>
      <pc:sldChg chg="addSp delSp modSp add mod">
        <pc:chgData name="Abels, Patrick" userId="ba666de4-0d21-43a6-8e66-51a18aae1b4a" providerId="ADAL" clId="{4BCBAC56-6224-48DE-9FFA-7A3463339BA8}" dt="2024-09-02T23:11:50.141" v="1061" actId="1035"/>
        <pc:sldMkLst>
          <pc:docMk/>
          <pc:sldMk cId="3900057038" sldId="313"/>
        </pc:sldMkLst>
        <pc:spChg chg="mod">
          <ac:chgData name="Abels, Patrick" userId="ba666de4-0d21-43a6-8e66-51a18aae1b4a" providerId="ADAL" clId="{4BCBAC56-6224-48DE-9FFA-7A3463339BA8}" dt="2024-09-02T23:11:44.764" v="1051" actId="404"/>
          <ac:spMkLst>
            <pc:docMk/>
            <pc:sldMk cId="3900057038" sldId="313"/>
            <ac:spMk id="2" creationId="{79BBDB63-4A44-C963-A508-307CE8781B01}"/>
          </ac:spMkLst>
        </pc:spChg>
        <pc:spChg chg="add mod">
          <ac:chgData name="Abels, Patrick" userId="ba666de4-0d21-43a6-8e66-51a18aae1b4a" providerId="ADAL" clId="{4BCBAC56-6224-48DE-9FFA-7A3463339BA8}" dt="2024-09-02T23:11:50.141" v="1061" actId="1035"/>
          <ac:spMkLst>
            <pc:docMk/>
            <pc:sldMk cId="3900057038" sldId="313"/>
            <ac:spMk id="5" creationId="{474CF66B-2F8B-EACE-1CA8-8B48941C499A}"/>
          </ac:spMkLst>
        </pc:spChg>
        <pc:picChg chg="del mod">
          <ac:chgData name="Abels, Patrick" userId="ba666de4-0d21-43a6-8e66-51a18aae1b4a" providerId="ADAL" clId="{4BCBAC56-6224-48DE-9FFA-7A3463339BA8}" dt="2024-09-02T23:05:56.156" v="631" actId="478"/>
          <ac:picMkLst>
            <pc:docMk/>
            <pc:sldMk cId="3900057038" sldId="313"/>
            <ac:picMk id="4" creationId="{FB1464B3-9EEE-1402-B465-1332F61756BC}"/>
          </ac:picMkLst>
        </pc:picChg>
        <pc:picChg chg="mod">
          <ac:chgData name="Abels, Patrick" userId="ba666de4-0d21-43a6-8e66-51a18aae1b4a" providerId="ADAL" clId="{4BCBAC56-6224-48DE-9FFA-7A3463339BA8}" dt="2024-09-02T23:11:50.141" v="1061" actId="1035"/>
          <ac:picMkLst>
            <pc:docMk/>
            <pc:sldMk cId="3900057038" sldId="313"/>
            <ac:picMk id="8" creationId="{7B6E4EF3-9334-CFC7-19F4-A0BB2B5B8729}"/>
          </ac:picMkLst>
        </pc:picChg>
      </pc:sldChg>
      <pc:sldChg chg="delSp modSp add mod">
        <pc:chgData name="Abels, Patrick" userId="ba666de4-0d21-43a6-8e66-51a18aae1b4a" providerId="ADAL" clId="{4BCBAC56-6224-48DE-9FFA-7A3463339BA8}" dt="2024-09-02T23:26:35.389" v="1191" actId="207"/>
        <pc:sldMkLst>
          <pc:docMk/>
          <pc:sldMk cId="4281324603" sldId="314"/>
        </pc:sldMkLst>
        <pc:spChg chg="mod">
          <ac:chgData name="Abels, Patrick" userId="ba666de4-0d21-43a6-8e66-51a18aae1b4a" providerId="ADAL" clId="{4BCBAC56-6224-48DE-9FFA-7A3463339BA8}" dt="2024-09-02T23:26:35.389" v="1191" actId="207"/>
          <ac:spMkLst>
            <pc:docMk/>
            <pc:sldMk cId="4281324603" sldId="314"/>
            <ac:spMk id="2" creationId="{79BBDB63-4A44-C963-A508-307CE8781B01}"/>
          </ac:spMkLst>
        </pc:spChg>
        <pc:spChg chg="mod">
          <ac:chgData name="Abels, Patrick" userId="ba666de4-0d21-43a6-8e66-51a18aae1b4a" providerId="ADAL" clId="{4BCBAC56-6224-48DE-9FFA-7A3463339BA8}" dt="2024-09-02T23:11:35.701" v="1050" actId="1035"/>
          <ac:spMkLst>
            <pc:docMk/>
            <pc:sldMk cId="4281324603" sldId="314"/>
            <ac:spMk id="5" creationId="{474CF66B-2F8B-EACE-1CA8-8B48941C499A}"/>
          </ac:spMkLst>
        </pc:spChg>
        <pc:picChg chg="del mod">
          <ac:chgData name="Abels, Patrick" userId="ba666de4-0d21-43a6-8e66-51a18aae1b4a" providerId="ADAL" clId="{4BCBAC56-6224-48DE-9FFA-7A3463339BA8}" dt="2024-09-02T23:11:02.308" v="1028" actId="478"/>
          <ac:picMkLst>
            <pc:docMk/>
            <pc:sldMk cId="4281324603" sldId="314"/>
            <ac:picMk id="4" creationId="{FB1464B3-9EEE-1402-B465-1332F61756BC}"/>
          </ac:picMkLst>
        </pc:picChg>
        <pc:picChg chg="mod">
          <ac:chgData name="Abels, Patrick" userId="ba666de4-0d21-43a6-8e66-51a18aae1b4a" providerId="ADAL" clId="{4BCBAC56-6224-48DE-9FFA-7A3463339BA8}" dt="2024-09-02T23:11:35.701" v="1050" actId="1035"/>
          <ac:picMkLst>
            <pc:docMk/>
            <pc:sldMk cId="4281324603" sldId="314"/>
            <ac:picMk id="8" creationId="{7B6E4EF3-9334-CFC7-19F4-A0BB2B5B8729}"/>
          </ac:picMkLst>
        </pc:picChg>
      </pc:sldChg>
      <pc:sldChg chg="delSp modSp add mod">
        <pc:chgData name="Abels, Patrick" userId="ba666de4-0d21-43a6-8e66-51a18aae1b4a" providerId="ADAL" clId="{4BCBAC56-6224-48DE-9FFA-7A3463339BA8}" dt="2024-09-02T23:27:41.063" v="1200" actId="478"/>
        <pc:sldMkLst>
          <pc:docMk/>
          <pc:sldMk cId="2044391523" sldId="315"/>
        </pc:sldMkLst>
        <pc:spChg chg="mod">
          <ac:chgData name="Abels, Patrick" userId="ba666de4-0d21-43a6-8e66-51a18aae1b4a" providerId="ADAL" clId="{4BCBAC56-6224-48DE-9FFA-7A3463339BA8}" dt="2024-09-02T23:27:39.065" v="1199" actId="207"/>
          <ac:spMkLst>
            <pc:docMk/>
            <pc:sldMk cId="2044391523" sldId="315"/>
            <ac:spMk id="2" creationId="{79BBDB63-4A44-C963-A508-307CE8781B01}"/>
          </ac:spMkLst>
        </pc:spChg>
        <pc:spChg chg="mod">
          <ac:chgData name="Abels, Patrick" userId="ba666de4-0d21-43a6-8e66-51a18aae1b4a" providerId="ADAL" clId="{4BCBAC56-6224-48DE-9FFA-7A3463339BA8}" dt="2024-09-02T23:12:03.101" v="1072" actId="1035"/>
          <ac:spMkLst>
            <pc:docMk/>
            <pc:sldMk cId="2044391523" sldId="315"/>
            <ac:spMk id="5" creationId="{474CF66B-2F8B-EACE-1CA8-8B48941C499A}"/>
          </ac:spMkLst>
        </pc:spChg>
        <pc:picChg chg="del mod">
          <ac:chgData name="Abels, Patrick" userId="ba666de4-0d21-43a6-8e66-51a18aae1b4a" providerId="ADAL" clId="{4BCBAC56-6224-48DE-9FFA-7A3463339BA8}" dt="2024-09-02T23:27:41.063" v="1200" actId="478"/>
          <ac:picMkLst>
            <pc:docMk/>
            <pc:sldMk cId="2044391523" sldId="315"/>
            <ac:picMk id="4" creationId="{FB1464B3-9EEE-1402-B465-1332F61756BC}"/>
          </ac:picMkLst>
        </pc:picChg>
        <pc:picChg chg="mod">
          <ac:chgData name="Abels, Patrick" userId="ba666de4-0d21-43a6-8e66-51a18aae1b4a" providerId="ADAL" clId="{4BCBAC56-6224-48DE-9FFA-7A3463339BA8}" dt="2024-09-02T23:12:03.101" v="1072" actId="1035"/>
          <ac:picMkLst>
            <pc:docMk/>
            <pc:sldMk cId="2044391523" sldId="315"/>
            <ac:picMk id="8" creationId="{7B6E4EF3-9334-CFC7-19F4-A0BB2B5B8729}"/>
          </ac:picMkLst>
        </pc:picChg>
      </pc:sldChg>
      <pc:sldChg chg="delSp modSp add mod">
        <pc:chgData name="Abels, Patrick" userId="ba666de4-0d21-43a6-8e66-51a18aae1b4a" providerId="ADAL" clId="{4BCBAC56-6224-48DE-9FFA-7A3463339BA8}" dt="2024-09-02T23:30:00.633" v="1388" actId="478"/>
        <pc:sldMkLst>
          <pc:docMk/>
          <pc:sldMk cId="3851699568" sldId="316"/>
        </pc:sldMkLst>
        <pc:spChg chg="mod">
          <ac:chgData name="Abels, Patrick" userId="ba666de4-0d21-43a6-8e66-51a18aae1b4a" providerId="ADAL" clId="{4BCBAC56-6224-48DE-9FFA-7A3463339BA8}" dt="2024-09-02T23:29:32.620" v="1387" actId="113"/>
          <ac:spMkLst>
            <pc:docMk/>
            <pc:sldMk cId="3851699568" sldId="316"/>
            <ac:spMk id="2" creationId="{79BBDB63-4A44-C963-A508-307CE8781B01}"/>
          </ac:spMkLst>
        </pc:spChg>
        <pc:spChg chg="mod">
          <ac:chgData name="Abels, Patrick" userId="ba666de4-0d21-43a6-8e66-51a18aae1b4a" providerId="ADAL" clId="{4BCBAC56-6224-48DE-9FFA-7A3463339BA8}" dt="2024-09-02T23:12:09.709" v="1082" actId="1035"/>
          <ac:spMkLst>
            <pc:docMk/>
            <pc:sldMk cId="3851699568" sldId="316"/>
            <ac:spMk id="5" creationId="{474CF66B-2F8B-EACE-1CA8-8B48941C499A}"/>
          </ac:spMkLst>
        </pc:spChg>
        <pc:picChg chg="del mod">
          <ac:chgData name="Abels, Patrick" userId="ba666de4-0d21-43a6-8e66-51a18aae1b4a" providerId="ADAL" clId="{4BCBAC56-6224-48DE-9FFA-7A3463339BA8}" dt="2024-09-02T23:30:00.633" v="1388" actId="478"/>
          <ac:picMkLst>
            <pc:docMk/>
            <pc:sldMk cId="3851699568" sldId="316"/>
            <ac:picMk id="4" creationId="{FB1464B3-9EEE-1402-B465-1332F61756BC}"/>
          </ac:picMkLst>
        </pc:picChg>
        <pc:picChg chg="mod">
          <ac:chgData name="Abels, Patrick" userId="ba666de4-0d21-43a6-8e66-51a18aae1b4a" providerId="ADAL" clId="{4BCBAC56-6224-48DE-9FFA-7A3463339BA8}" dt="2024-09-02T23:12:09.709" v="1082" actId="1035"/>
          <ac:picMkLst>
            <pc:docMk/>
            <pc:sldMk cId="3851699568" sldId="316"/>
            <ac:picMk id="8" creationId="{7B6E4EF3-9334-CFC7-19F4-A0BB2B5B8729}"/>
          </ac:picMkLst>
        </pc:picChg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A57DC91-1620-44C3-A098-0ED2425B27E0}" dt="2024-07-24T13:57:23.566" v="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  <pc:spChg chg="mod">
          <ac:chgData name="Abels, Patrick" userId="ba666de4-0d21-43a6-8e66-51a18aae1b4a" providerId="ADAL" clId="{BA57DC91-1620-44C3-A098-0ED2425B27E0}" dt="2024-07-24T13:57:34.713" v="3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A57DC91-1620-44C3-A098-0ED2425B27E0}" dt="2024-07-25T16:24:36.318" v="90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  <pc:spChg chg="mod">
          <ac:chgData name="Abels, Patrick" userId="ba666de4-0d21-43a6-8e66-51a18aae1b4a" providerId="ADAL" clId="{BA57DC91-1620-44C3-A098-0ED2425B27E0}" dt="2024-07-25T16:23:36.777" v="59" actId="20577"/>
          <ac:spMkLst>
            <pc:docMk/>
            <pc:sldMk cId="6422617" sldId="306"/>
            <ac:spMk id="3" creationId="{DCA64350-BA55-E4BA-57EB-63E4134B0B1F}"/>
          </ac:spMkLst>
        </pc:spChg>
        <pc:picChg chg="add">
          <ac:chgData name="Abels, Patrick" userId="ba666de4-0d21-43a6-8e66-51a18aae1b4a" providerId="ADAL" clId="{BA57DC91-1620-44C3-A098-0ED2425B27E0}" dt="2024-07-25T16:23:45.232" v="60" actId="22"/>
          <ac:picMkLst>
            <pc:docMk/>
            <pc:sldMk cId="6422617" sldId="306"/>
            <ac:picMk id="5" creationId="{E49316B0-418C-DEEE-7113-61B9815CA3C9}"/>
          </ac:picMkLst>
        </pc:picChg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  <pc:spChg chg="mod">
          <ac:chgData name="Abels, Patrick" userId="ba666de4-0d21-43a6-8e66-51a18aae1b4a" providerId="ADAL" clId="{BA57DC91-1620-44C3-A098-0ED2425B27E0}" dt="2024-07-25T16:23:51.557" v="68" actId="20577"/>
          <ac:spMkLst>
            <pc:docMk/>
            <pc:sldMk cId="2454186813" sldId="307"/>
            <ac:spMk id="3" creationId="{7765C990-0898-7B74-2208-998930ABF578}"/>
          </ac:spMkLst>
        </pc:spChg>
        <pc:picChg chg="add mod modCrop">
          <ac:chgData name="Abels, Patrick" userId="ba666de4-0d21-43a6-8e66-51a18aae1b4a" providerId="ADAL" clId="{BA57DC91-1620-44C3-A098-0ED2425B27E0}" dt="2024-07-25T16:24:19.827" v="74" actId="732"/>
          <ac:picMkLst>
            <pc:docMk/>
            <pc:sldMk cId="2454186813" sldId="307"/>
            <ac:picMk id="5" creationId="{6A74817A-CA69-FEDD-D38F-C7B42444248E}"/>
          </ac:picMkLst>
        </pc:picChg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  <pc:spChg chg="mod">
          <ac:chgData name="Abels, Patrick" userId="ba666de4-0d21-43a6-8e66-51a18aae1b4a" providerId="ADAL" clId="{BA57DC91-1620-44C3-A098-0ED2425B27E0}" dt="2024-07-25T16:24:15.928" v="73" actId="20577"/>
          <ac:spMkLst>
            <pc:docMk/>
            <pc:sldMk cId="2646014470" sldId="308"/>
            <ac:spMk id="3" creationId="{7765C990-0898-7B74-2208-998930ABF578}"/>
          </ac:spMkLst>
        </pc:spChg>
        <pc:picChg chg="mod modCrop">
          <ac:chgData name="Abels, Patrick" userId="ba666de4-0d21-43a6-8e66-51a18aae1b4a" providerId="ADAL" clId="{BA57DC91-1620-44C3-A098-0ED2425B27E0}" dt="2024-07-25T16:24:12.827" v="72" actId="732"/>
          <ac:picMkLst>
            <pc:docMk/>
            <pc:sldMk cId="2646014470" sldId="308"/>
            <ac:picMk id="5" creationId="{6A74817A-CA69-FEDD-D38F-C7B42444248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03/09/2024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.wikipedia.org/wiki/Forsyth-Edwards-Notation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E091D7-00A7-CC29-AB61-09B9F6673855}"/>
              </a:ext>
            </a:extLst>
          </p:cNvPr>
          <p:cNvSpPr/>
          <p:nvPr/>
        </p:nvSpPr>
        <p:spPr>
          <a:xfrm>
            <a:off x="5036390" y="1746618"/>
            <a:ext cx="2011680" cy="528750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6D8AD45-CA7C-E55C-DCC5-E39E74029370}"/>
              </a:ext>
            </a:extLst>
          </p:cNvPr>
          <p:cNvSpPr/>
          <p:nvPr/>
        </p:nvSpPr>
        <p:spPr>
          <a:xfrm>
            <a:off x="1328444" y="2158407"/>
            <a:ext cx="9522642" cy="2402957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GB" sz="18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</m:oMath>
                  </m:oMathPara>
                </a14:m>
                <a:endParaRPr lang="en-GB" sz="2000" dirty="0"/>
              </a:p>
              <a:p>
                <a:r>
                  <a:rPr lang="en-GB" sz="2000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8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+, −, ∗,/,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: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+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&gt;|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 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∗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/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→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| (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)</m:t>
                    </m:r>
                  </m:oMath>
                </a14:m>
                <a:endParaRPr lang="en-GB" sz="1800" dirty="0"/>
              </a:p>
              <a:p>
                <a:endParaRPr lang="en-GB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b="1" dirty="0" err="1"/>
                  <a:t>Typ</a:t>
                </a:r>
                <a:r>
                  <a:rPr lang="en-GB" sz="1800" b="1" dirty="0"/>
                  <a:t> 0</a:t>
                </a:r>
                <a:r>
                  <a:rPr lang="en-GB" sz="1800" dirty="0"/>
                  <a:t>: immer!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b="1" dirty="0" err="1"/>
                  <a:t>Typ</a:t>
                </a:r>
                <a:r>
                  <a:rPr lang="en-GB" sz="1800" b="1" dirty="0"/>
                  <a:t> 1</a:t>
                </a:r>
                <a:r>
                  <a:rPr lang="en-GB" sz="1800" dirty="0"/>
                  <a:t>: </a:t>
                </a:r>
                <a:r>
                  <a:rPr lang="en-GB" sz="1800" dirty="0" err="1"/>
                  <a:t>ja</a:t>
                </a:r>
                <a:r>
                  <a:rPr lang="en-GB" sz="1800" dirty="0"/>
                  <a:t>,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rechts</a:t>
                </a:r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immer </a:t>
                </a:r>
                <a:r>
                  <a:rPr lang="en-GB" sz="1800" dirty="0" err="1"/>
                  <a:t>größer</a:t>
                </a:r>
                <a:r>
                  <a:rPr lang="en-GB" sz="1800" dirty="0"/>
                  <a:t> </a:t>
                </a:r>
                <a:r>
                  <a:rPr lang="en-GB" sz="1800" dirty="0" err="1"/>
                  <a:t>oder</a:t>
                </a:r>
                <a:r>
                  <a:rPr lang="en-GB" sz="1800" dirty="0"/>
                  <a:t> </a:t>
                </a:r>
                <a:r>
                  <a:rPr lang="en-GB" sz="1800" dirty="0" err="1"/>
                  <a:t>gleich</a:t>
                </a:r>
                <a:r>
                  <a:rPr lang="en-GB" sz="1800" dirty="0"/>
                  <a:t> links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b="1" dirty="0" err="1"/>
                  <a:t>Typ</a:t>
                </a:r>
                <a:r>
                  <a:rPr lang="en-GB" sz="1800" b="1" dirty="0"/>
                  <a:t> 2</a:t>
                </a:r>
                <a:r>
                  <a:rPr lang="en-GB" sz="1800" dirty="0"/>
                  <a:t>: </a:t>
                </a:r>
                <a:r>
                  <a:rPr lang="en-GB" sz="1800" dirty="0" err="1"/>
                  <a:t>ja</a:t>
                </a:r>
                <a:r>
                  <a:rPr lang="en-GB" sz="1800" dirty="0"/>
                  <a:t>,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links </a:t>
                </a:r>
                <a:r>
                  <a:rPr lang="en-GB" sz="1800" dirty="0" err="1"/>
                  <a:t>sind</a:t>
                </a:r>
                <a:r>
                  <a:rPr lang="en-GB" sz="1800" dirty="0"/>
                  <a:t> immer </a:t>
                </a:r>
                <a:r>
                  <a:rPr lang="en-GB" sz="1800" dirty="0" err="1"/>
                  <a:t>einzelne</a:t>
                </a:r>
                <a:r>
                  <a:rPr lang="en-GB" sz="1800" dirty="0"/>
                  <a:t> </a:t>
                </a:r>
                <a:r>
                  <a:rPr lang="en-GB" sz="1800" dirty="0" err="1"/>
                  <a:t>Variablen</a:t>
                </a:r>
                <a:endParaRPr lang="en-GB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800" b="1" dirty="0" err="1"/>
                  <a:t>Typ</a:t>
                </a:r>
                <a:r>
                  <a:rPr lang="en-GB" sz="1800" b="1" dirty="0"/>
                  <a:t> 3</a:t>
                </a:r>
                <a:r>
                  <a:rPr lang="en-GB" sz="1800" dirty="0"/>
                  <a:t>: </a:t>
                </a:r>
                <a:r>
                  <a:rPr lang="en-GB" sz="1800" dirty="0" err="1"/>
                  <a:t>nein</a:t>
                </a:r>
                <a:r>
                  <a:rPr lang="en-GB" sz="1800" dirty="0"/>
                  <a:t>, </a:t>
                </a:r>
                <a:r>
                  <a:rPr lang="en-GB" sz="1800" dirty="0" err="1"/>
                  <a:t>denn</a:t>
                </a:r>
                <a:r>
                  <a:rPr lang="en-GB" sz="1800" dirty="0"/>
                  <a:t> </a:t>
                </a:r>
                <a:r>
                  <a:rPr lang="en-GB" sz="1800" dirty="0" err="1"/>
                  <a:t>rechts</a:t>
                </a:r>
                <a:r>
                  <a:rPr lang="en-GB" sz="1800" dirty="0"/>
                  <a:t> </a:t>
                </a:r>
                <a:r>
                  <a:rPr lang="en-GB" sz="1800" dirty="0" err="1"/>
                  <a:t>ist</a:t>
                </a:r>
                <a:r>
                  <a:rPr lang="en-GB" sz="1800" dirty="0"/>
                  <a:t> </a:t>
                </a:r>
                <a:r>
                  <a:rPr lang="en-GB" sz="1800" dirty="0" err="1"/>
                  <a:t>nicht</a:t>
                </a:r>
                <a:r>
                  <a:rPr lang="en-GB" sz="1800" dirty="0"/>
                  <a:t> immer Terminal </a:t>
                </a:r>
                <a:r>
                  <a:rPr lang="en-GB" sz="1800" dirty="0" err="1"/>
                  <a:t>oder</a:t>
                </a:r>
                <a:r>
                  <a:rPr lang="en-GB" sz="1800" dirty="0"/>
                  <a:t> Terminal + Variable</a:t>
                </a:r>
              </a:p>
              <a:p>
                <a:r>
                  <a:rPr lang="en-GB" sz="1800" dirty="0">
                    <a:sym typeface="Wingdings" panose="05000000000000000000" pitchFamily="2" charset="2"/>
                  </a:rPr>
                  <a:t> Die Grammatik </a:t>
                </a:r>
                <a:r>
                  <a:rPr lang="en-GB" sz="1800" dirty="0" err="1">
                    <a:sym typeface="Wingdings" panose="05000000000000000000" pitchFamily="2" charset="2"/>
                  </a:rPr>
                  <a:t>ist</a:t>
                </a:r>
                <a:r>
                  <a:rPr lang="en-GB" sz="1800" dirty="0">
                    <a:sym typeface="Wingdings" panose="05000000000000000000" pitchFamily="2" charset="2"/>
                  </a:rPr>
                  <a:t> in der Chomsky-</a:t>
                </a:r>
                <a:r>
                  <a:rPr lang="en-GB" sz="1800" dirty="0" err="1">
                    <a:sym typeface="Wingdings" panose="05000000000000000000" pitchFamily="2" charset="2"/>
                  </a:rPr>
                  <a:t>Hierarchie</a:t>
                </a:r>
                <a:r>
                  <a:rPr lang="en-GB" sz="1800" dirty="0">
                    <a:sym typeface="Wingdings" panose="05000000000000000000" pitchFamily="2" charset="2"/>
                  </a:rPr>
                  <a:t> vom </a:t>
                </a:r>
                <a:r>
                  <a:rPr lang="en-GB" sz="1800" b="1" dirty="0" err="1">
                    <a:solidFill>
                      <a:srgbClr val="FFC000"/>
                    </a:solidFill>
                    <a:sym typeface="Wingdings" panose="05000000000000000000" pitchFamily="2" charset="2"/>
                  </a:rPr>
                  <a:t>Typ</a:t>
                </a:r>
                <a:r>
                  <a:rPr lang="en-GB" sz="1800" b="1" dirty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 2</a:t>
                </a:r>
                <a:r>
                  <a:rPr lang="en-GB" sz="1800" dirty="0">
                    <a:sym typeface="Wingdings" panose="05000000000000000000" pitchFamily="2" charset="2"/>
                  </a:rPr>
                  <a:t>, also </a:t>
                </a:r>
                <a:r>
                  <a:rPr lang="en-GB" sz="1800" b="1" dirty="0" err="1">
                    <a:solidFill>
                      <a:srgbClr val="FFC000"/>
                    </a:solidFill>
                    <a:sym typeface="Wingdings" panose="05000000000000000000" pitchFamily="2" charset="2"/>
                  </a:rPr>
                  <a:t>kontextfrei</a:t>
                </a:r>
                <a:r>
                  <a:rPr lang="en-GB" sz="1800" dirty="0">
                    <a:sym typeface="Wingdings" panose="05000000000000000000" pitchFamily="2" charset="2"/>
                  </a:rPr>
                  <a:t>.</a:t>
                </a:r>
                <a:endParaRPr lang="en-GB" sz="18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441" t="-1545" b="-1418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21A91-9761-DE70-B994-39A797598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35930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E537F0-0575-23B4-6780-D10E3A1B8B6E}"/>
              </a:ext>
            </a:extLst>
          </p:cNvPr>
          <p:cNvSpPr/>
          <p:nvPr/>
        </p:nvSpPr>
        <p:spPr>
          <a:xfrm>
            <a:off x="4932947" y="1702877"/>
            <a:ext cx="1985212" cy="646112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7B9DEF-B8D0-5680-A5D1-2E7ED2E6D859}"/>
              </a:ext>
            </a:extLst>
          </p:cNvPr>
          <p:cNvSpPr/>
          <p:nvPr/>
        </p:nvSpPr>
        <p:spPr>
          <a:xfrm>
            <a:off x="1317811" y="2211573"/>
            <a:ext cx="4264842" cy="1963386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Gegeben sei die Grammatik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dirty="0"/>
                  <a:t> mit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sz="2400" b="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𝑥𝐵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 err="1"/>
                  <a:t>Ordne</a:t>
                </a:r>
                <a:r>
                  <a:rPr lang="en-GB" dirty="0"/>
                  <a:t> die Grammatik in der Chomsky-</a:t>
                </a:r>
                <a:r>
                  <a:rPr lang="en-GB" dirty="0" err="1"/>
                  <a:t>Hierarchie</a:t>
                </a:r>
                <a:r>
                  <a:rPr lang="en-GB" dirty="0"/>
                  <a:t> </a:t>
                </a:r>
                <a:r>
                  <a:rPr lang="en-GB" dirty="0" err="1"/>
                  <a:t>ein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53707-1307-6053-D6AA-242DBA8658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236853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2CC3B7E-2F7E-C507-CA14-30F34BBCE697}"/>
              </a:ext>
            </a:extLst>
          </p:cNvPr>
          <p:cNvSpPr/>
          <p:nvPr/>
        </p:nvSpPr>
        <p:spPr>
          <a:xfrm>
            <a:off x="2423660" y="1702877"/>
            <a:ext cx="1985212" cy="646112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768624-DACC-3522-1F3C-59CB52C0B33A}"/>
              </a:ext>
            </a:extLst>
          </p:cNvPr>
          <p:cNvSpPr/>
          <p:nvPr/>
        </p:nvSpPr>
        <p:spPr>
          <a:xfrm>
            <a:off x="1317811" y="2211573"/>
            <a:ext cx="4264842" cy="1963386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/>
                <a:r>
                  <a:rPr lang="en-GB" b="0" dirty="0"/>
                  <a:t>	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endParaRPr lang="en-GB" dirty="0"/>
              </a:p>
              <a:p>
                <a:r>
                  <a:rPr lang="en-GB" b="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b="0" dirty="0"/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𝑥𝐵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endParaRPr lang="en-GB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 err="1"/>
                  <a:t>Typ</a:t>
                </a:r>
                <a:r>
                  <a:rPr lang="en-GB" sz="2000" b="1" dirty="0"/>
                  <a:t> 0</a:t>
                </a:r>
                <a:r>
                  <a:rPr lang="en-GB" sz="2000" dirty="0"/>
                  <a:t>: immer!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 err="1"/>
                  <a:t>Typ</a:t>
                </a:r>
                <a:r>
                  <a:rPr lang="en-GB" sz="2000" b="1" dirty="0"/>
                  <a:t> 1</a:t>
                </a:r>
                <a:r>
                  <a:rPr lang="en-GB" sz="2000" dirty="0"/>
                  <a:t>: </a:t>
                </a:r>
                <a:r>
                  <a:rPr lang="en-GB" sz="2000" dirty="0" err="1"/>
                  <a:t>ja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rechts</a:t>
                </a:r>
                <a:r>
                  <a:rPr lang="en-GB" sz="2000" dirty="0"/>
                  <a:t> </a:t>
                </a:r>
                <a:r>
                  <a:rPr lang="en-GB" sz="2000" dirty="0" err="1"/>
                  <a:t>ist</a:t>
                </a:r>
                <a:r>
                  <a:rPr lang="en-GB" sz="2000" dirty="0"/>
                  <a:t> immer </a:t>
                </a:r>
                <a:r>
                  <a:rPr lang="en-GB" sz="2000" dirty="0" err="1"/>
                  <a:t>größer</a:t>
                </a:r>
                <a:r>
                  <a:rPr lang="en-GB" sz="2000" dirty="0"/>
                  <a:t> </a:t>
                </a:r>
                <a:r>
                  <a:rPr lang="en-GB" sz="2000" dirty="0" err="1"/>
                  <a:t>oder</a:t>
                </a:r>
                <a:r>
                  <a:rPr lang="en-GB" sz="2000" dirty="0"/>
                  <a:t> </a:t>
                </a:r>
                <a:r>
                  <a:rPr lang="en-GB" sz="2000" dirty="0" err="1"/>
                  <a:t>gleich</a:t>
                </a:r>
                <a:r>
                  <a:rPr lang="en-GB" sz="2000" dirty="0"/>
                  <a:t> links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 err="1"/>
                  <a:t>Typ</a:t>
                </a:r>
                <a:r>
                  <a:rPr lang="en-GB" sz="2000" b="1" dirty="0"/>
                  <a:t> 2</a:t>
                </a:r>
                <a:r>
                  <a:rPr lang="en-GB" sz="2000" dirty="0"/>
                  <a:t>: </a:t>
                </a:r>
                <a:r>
                  <a:rPr lang="en-GB" sz="2000" dirty="0" err="1"/>
                  <a:t>ja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links </a:t>
                </a:r>
                <a:r>
                  <a:rPr lang="en-GB" sz="2000" dirty="0" err="1"/>
                  <a:t>sind</a:t>
                </a:r>
                <a:r>
                  <a:rPr lang="en-GB" sz="2000" dirty="0"/>
                  <a:t> immer </a:t>
                </a:r>
                <a:r>
                  <a:rPr lang="en-GB" sz="2000" dirty="0" err="1"/>
                  <a:t>einzelne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Variablen</a:t>
                </a:r>
                <a:endParaRPr lang="en-GB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b="1" dirty="0" err="1"/>
                  <a:t>Typ</a:t>
                </a:r>
                <a:r>
                  <a:rPr lang="en-GB" sz="2000" b="1" dirty="0"/>
                  <a:t> 3</a:t>
                </a:r>
                <a:r>
                  <a:rPr lang="en-GB" sz="2000" dirty="0"/>
                  <a:t>: </a:t>
                </a:r>
                <a:r>
                  <a:rPr lang="en-GB" sz="2000" dirty="0" err="1"/>
                  <a:t>ja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rechts</a:t>
                </a:r>
                <a:r>
                  <a:rPr lang="en-GB" sz="2000" dirty="0"/>
                  <a:t> </a:t>
                </a:r>
                <a:r>
                  <a:rPr lang="en-GB" sz="2000" dirty="0" err="1"/>
                  <a:t>ist</a:t>
                </a:r>
                <a:r>
                  <a:rPr lang="en-GB" sz="2000" dirty="0"/>
                  <a:t> immer Terminal </a:t>
                </a:r>
                <a:r>
                  <a:rPr lang="en-GB" sz="2000" dirty="0" err="1"/>
                  <a:t>oder</a:t>
                </a:r>
                <a:r>
                  <a:rPr lang="en-GB" sz="2000" dirty="0"/>
                  <a:t> Terminal + Variable</a:t>
                </a:r>
              </a:p>
              <a:p>
                <a:r>
                  <a:rPr lang="en-GB" sz="2000" dirty="0">
                    <a:sym typeface="Wingdings" panose="05000000000000000000" pitchFamily="2" charset="2"/>
                  </a:rPr>
                  <a:t> Die Grammatik </a:t>
                </a:r>
                <a:r>
                  <a:rPr lang="en-GB" sz="2000" dirty="0" err="1">
                    <a:sym typeface="Wingdings" panose="05000000000000000000" pitchFamily="2" charset="2"/>
                  </a:rPr>
                  <a:t>ist</a:t>
                </a:r>
                <a:r>
                  <a:rPr lang="en-GB" sz="2000" dirty="0">
                    <a:sym typeface="Wingdings" panose="05000000000000000000" pitchFamily="2" charset="2"/>
                  </a:rPr>
                  <a:t> in der Chomsky-</a:t>
                </a:r>
                <a:r>
                  <a:rPr lang="en-GB" sz="2000" dirty="0" err="1">
                    <a:sym typeface="Wingdings" panose="05000000000000000000" pitchFamily="2" charset="2"/>
                  </a:rPr>
                  <a:t>Hierarchie</a:t>
                </a:r>
                <a:r>
                  <a:rPr lang="en-GB" sz="2000" dirty="0">
                    <a:sym typeface="Wingdings" panose="05000000000000000000" pitchFamily="2" charset="2"/>
                  </a:rPr>
                  <a:t> vom </a:t>
                </a:r>
                <a:r>
                  <a:rPr lang="en-GB" sz="2000" b="1" dirty="0" err="1">
                    <a:solidFill>
                      <a:srgbClr val="FFC000"/>
                    </a:solidFill>
                    <a:sym typeface="Wingdings" panose="05000000000000000000" pitchFamily="2" charset="2"/>
                  </a:rPr>
                  <a:t>Typ</a:t>
                </a:r>
                <a:r>
                  <a:rPr lang="en-GB" sz="2000" b="1" dirty="0">
                    <a:solidFill>
                      <a:srgbClr val="FFC000"/>
                    </a:solidFill>
                    <a:sym typeface="Wingdings" panose="05000000000000000000" pitchFamily="2" charset="2"/>
                  </a:rPr>
                  <a:t> 3</a:t>
                </a:r>
                <a:r>
                  <a:rPr lang="en-GB" sz="2000" dirty="0">
                    <a:sym typeface="Wingdings" panose="05000000000000000000" pitchFamily="2" charset="2"/>
                  </a:rPr>
                  <a:t>, also </a:t>
                </a:r>
                <a:r>
                  <a:rPr lang="en-GB" sz="2000" b="1" dirty="0" err="1">
                    <a:solidFill>
                      <a:srgbClr val="FFC000"/>
                    </a:solidFill>
                    <a:sym typeface="Wingdings" panose="05000000000000000000" pitchFamily="2" charset="2"/>
                  </a:rPr>
                  <a:t>regulär</a:t>
                </a:r>
                <a:r>
                  <a:rPr lang="en-GB" sz="2000" dirty="0">
                    <a:sym typeface="Wingdings" panose="05000000000000000000" pitchFamily="2" charset="2"/>
                  </a:rPr>
                  <a:t>.</a:t>
                </a:r>
                <a:endParaRPr lang="en-GB" sz="20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 b="-983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21A91-9761-DE70-B994-39A797598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1586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/>
              <a:t>Chomsky-</a:t>
            </a:r>
            <a:r>
              <a:rPr lang="en-GB" sz="7200" dirty="0" err="1"/>
              <a:t>Hierarchie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D89C457-471F-FE2B-E062-55683343462F}"/>
              </a:ext>
            </a:extLst>
          </p:cNvPr>
          <p:cNvSpPr/>
          <p:nvPr/>
        </p:nvSpPr>
        <p:spPr>
          <a:xfrm>
            <a:off x="506027" y="2562447"/>
            <a:ext cx="9839452" cy="2636873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520456"/>
            <a:ext cx="11070455" cy="4630442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800" dirty="0"/>
              <a:t>Die Forsyth-Edwards-Notation (</a:t>
            </a:r>
            <a:r>
              <a:rPr lang="en-DE" altLang="en-DE" sz="1800" dirty="0" err="1"/>
              <a:t>kurz</a:t>
            </a:r>
            <a:r>
              <a:rPr lang="en-DE" altLang="en-DE" sz="1800" dirty="0"/>
              <a:t> FEN) </a:t>
            </a:r>
            <a:r>
              <a:rPr lang="en-DE" altLang="en-DE" sz="1800" dirty="0" err="1"/>
              <a:t>wird</a:t>
            </a:r>
            <a:r>
              <a:rPr lang="en-DE" altLang="en-DE" sz="1800" dirty="0"/>
              <a:t> </a:t>
            </a:r>
            <a:r>
              <a:rPr lang="en-DE" altLang="en-DE" sz="1800" dirty="0" err="1"/>
              <a:t>benutzt</a:t>
            </a:r>
            <a:r>
              <a:rPr lang="en-DE" altLang="en-DE" sz="1800" dirty="0"/>
              <a:t>, um Schach-</a:t>
            </a:r>
            <a:r>
              <a:rPr lang="en-DE" altLang="en-DE" sz="1800" dirty="0" err="1"/>
              <a:t>Spielzustände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zu</a:t>
            </a:r>
            <a:r>
              <a:rPr lang="en-DE" altLang="en-DE" sz="1800" dirty="0"/>
              <a:t> </a:t>
            </a:r>
            <a:r>
              <a:rPr lang="en-DE" altLang="en-DE" sz="1800" dirty="0" err="1"/>
              <a:t>beschreiben</a:t>
            </a:r>
            <a:r>
              <a:rPr lang="en-DE" altLang="en-DE" sz="1800" dirty="0"/>
              <a:t>. In der </a:t>
            </a:r>
            <a:r>
              <a:rPr lang="en-DE" altLang="en-DE" sz="1800" dirty="0" err="1"/>
              <a:t>freien</a:t>
            </a:r>
            <a:r>
              <a:rPr lang="en-DE" altLang="en-DE" sz="1800" dirty="0"/>
              <a:t> </a:t>
            </a:r>
            <a:r>
              <a:rPr lang="en-DE" altLang="en-DE" sz="1800" dirty="0" err="1"/>
              <a:t>Enzyklopädie</a:t>
            </a:r>
            <a:r>
              <a:rPr lang="en-DE" altLang="en-DE" sz="1800" dirty="0"/>
              <a:t> Wikipedia </a:t>
            </a:r>
            <a:r>
              <a:rPr lang="en-DE" altLang="en-DE" sz="1800" dirty="0" err="1"/>
              <a:t>findet</a:t>
            </a:r>
            <a:r>
              <a:rPr lang="en-DE" altLang="en-DE" sz="1800" dirty="0"/>
              <a:t> man die </a:t>
            </a:r>
            <a:r>
              <a:rPr lang="en-DE" altLang="en-DE" sz="1800" dirty="0" err="1"/>
              <a:t>folgende</a:t>
            </a:r>
            <a:r>
              <a:rPr lang="en-DE" altLang="en-DE" sz="1800" dirty="0"/>
              <a:t> Grammatik von </a:t>
            </a:r>
            <a:r>
              <a:rPr lang="en-DE" altLang="en-DE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FEN</a:t>
            </a:r>
            <a:r>
              <a:rPr lang="en-DE" altLang="en-DE" sz="1800" dirty="0"/>
              <a:t> in EBNF:</a:t>
            </a:r>
            <a:endParaRPr lang="en-GB" altLang="en-DE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DE" altLang="en-DE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>
                <a:latin typeface="Consolas" panose="020B0609020204030204" pitchFamily="49" charset="0"/>
              </a:rPr>
              <a:t>FEN := Position " " Spieler " " </a:t>
            </a:r>
            <a:r>
              <a:rPr lang="en-DE" altLang="en-DE" sz="1600" dirty="0" err="1">
                <a:latin typeface="Consolas" panose="020B0609020204030204" pitchFamily="49" charset="0"/>
              </a:rPr>
              <a:t>Rochade</a:t>
            </a:r>
            <a:r>
              <a:rPr lang="en-DE" altLang="en-DE" sz="1600" dirty="0">
                <a:latin typeface="Consolas" panose="020B0609020204030204" pitchFamily="49" charset="0"/>
              </a:rPr>
              <a:t> " " </a:t>
            </a:r>
            <a:r>
              <a:rPr lang="en-DE" altLang="en-DE" sz="1600" dirty="0" err="1">
                <a:latin typeface="Consolas" panose="020B0609020204030204" pitchFamily="49" charset="0"/>
              </a:rPr>
              <a:t>en</a:t>
            </a:r>
            <a:r>
              <a:rPr lang="en-DE" altLang="en-DE" sz="1600" dirty="0">
                <a:latin typeface="Consolas" panose="020B0609020204030204" pitchFamily="49" charset="0"/>
              </a:rPr>
              <a:t>-passant " " </a:t>
            </a:r>
            <a:r>
              <a:rPr lang="en-DE" altLang="en-DE" sz="1600" dirty="0" err="1">
                <a:latin typeface="Consolas" panose="020B0609020204030204" pitchFamily="49" charset="0"/>
              </a:rPr>
              <a:t>Halbzüge</a:t>
            </a:r>
            <a:r>
              <a:rPr lang="en-DE" altLang="en-DE" sz="1600" dirty="0">
                <a:latin typeface="Consolas" panose="020B0609020204030204" pitchFamily="49" charset="0"/>
              </a:rPr>
              <a:t> " " </a:t>
            </a:r>
            <a:r>
              <a:rPr lang="en-DE" altLang="en-DE" sz="1600" dirty="0" err="1">
                <a:latin typeface="Consolas" panose="020B0609020204030204" pitchFamily="49" charset="0"/>
              </a:rPr>
              <a:t>Zugnummer</a:t>
            </a:r>
            <a:r>
              <a:rPr lang="en-DE" altLang="en-DE" sz="1600" dirty="0">
                <a:latin typeface="Consolas" panose="020B0609020204030204" pitchFamily="49" charset="0"/>
              </a:rPr>
              <a:t>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>
                <a:latin typeface="Consolas" panose="020B0609020204030204" pitchFamily="49" charset="0"/>
              </a:rPr>
              <a:t>Position :=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"/" </a:t>
            </a: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Reihe</a:t>
            </a:r>
            <a:r>
              <a:rPr lang="en-DE" altLang="en-DE" sz="1600" dirty="0">
                <a:latin typeface="Consolas" panose="020B0609020204030204" pitchFamily="49" charset="0"/>
              </a:rPr>
              <a:t> := { </a:t>
            </a:r>
            <a:r>
              <a:rPr lang="en-DE" altLang="en-DE" sz="1600" dirty="0" err="1">
                <a:latin typeface="Consolas" panose="020B0609020204030204" pitchFamily="49" charset="0"/>
              </a:rPr>
              <a:t>Figur</a:t>
            </a:r>
            <a:r>
              <a:rPr lang="en-DE" altLang="en-DE" sz="1600" dirty="0">
                <a:latin typeface="Consolas" panose="020B0609020204030204" pitchFamily="49" charset="0"/>
              </a:rPr>
              <a:t> | </a:t>
            </a:r>
            <a:r>
              <a:rPr lang="en-DE" altLang="en-DE" sz="1600" dirty="0" err="1">
                <a:latin typeface="Consolas" panose="020B0609020204030204" pitchFamily="49" charset="0"/>
              </a:rPr>
              <a:t>Leerfelder</a:t>
            </a:r>
            <a:r>
              <a:rPr lang="en-DE" altLang="en-DE" sz="1600" dirty="0">
                <a:latin typeface="Consolas" panose="020B0609020204030204" pitchFamily="49" charset="0"/>
              </a:rPr>
              <a:t> }+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Figur</a:t>
            </a:r>
            <a:r>
              <a:rPr lang="en-DE" altLang="en-DE" sz="1600" dirty="0">
                <a:latin typeface="Consolas" panose="020B0609020204030204" pitchFamily="49" charset="0"/>
              </a:rPr>
              <a:t> := "p" | "r" | "n" | "b" | "q" | "k" | "P" | "R" | "N" | "B" | "Q" | "K"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Leerfelder</a:t>
            </a:r>
            <a:r>
              <a:rPr lang="en-DE" altLang="en-DE" sz="1600" dirty="0">
                <a:latin typeface="Consolas" panose="020B0609020204030204" pitchFamily="49" charset="0"/>
              </a:rPr>
              <a:t> := "1" | "2" | "3" | "4" | "5" | "6" | "7" | "8"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>
                <a:latin typeface="Consolas" panose="020B0609020204030204" pitchFamily="49" charset="0"/>
              </a:rPr>
              <a:t>Spieler := "w" | "b"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Rochade</a:t>
            </a:r>
            <a:r>
              <a:rPr lang="en-DE" altLang="en-DE" sz="1600" dirty="0">
                <a:latin typeface="Consolas" panose="020B0609020204030204" pitchFamily="49" charset="0"/>
              </a:rPr>
              <a:t> := "K" ["Q"] ["k"] ["q"] | "Q" ["k"] ["q"] | "k" ["q"] | "q" | "-"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en</a:t>
            </a:r>
            <a:r>
              <a:rPr lang="en-DE" altLang="en-DE" sz="1600" dirty="0">
                <a:latin typeface="Consolas" panose="020B0609020204030204" pitchFamily="49" charset="0"/>
              </a:rPr>
              <a:t>-passant := "-" | ( ("</a:t>
            </a:r>
            <a:r>
              <a:rPr lang="en-DE" altLang="en-DE" sz="1600" dirty="0" err="1">
                <a:latin typeface="Consolas" panose="020B0609020204030204" pitchFamily="49" charset="0"/>
              </a:rPr>
              <a:t>a"|"b"|"c"|"d"|"e"|"f"|"g"|"h</a:t>
            </a:r>
            <a:r>
              <a:rPr lang="en-DE" altLang="en-DE" sz="1600" dirty="0">
                <a:latin typeface="Consolas" panose="020B0609020204030204" pitchFamily="49" charset="0"/>
              </a:rPr>
              <a:t>") ("3"|"6") )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Halbzüge</a:t>
            </a:r>
            <a:r>
              <a:rPr lang="en-DE" altLang="en-DE" sz="1600" dirty="0">
                <a:latin typeface="Consolas" panose="020B0609020204030204" pitchFamily="49" charset="0"/>
              </a:rPr>
              <a:t> := </a:t>
            </a:r>
            <a:r>
              <a:rPr lang="en-DE" altLang="en-DE" sz="1600" dirty="0" err="1">
                <a:latin typeface="Consolas" panose="020B0609020204030204" pitchFamily="49" charset="0"/>
              </a:rPr>
              <a:t>positiveGanzeZahl</a:t>
            </a:r>
            <a:r>
              <a:rPr lang="en-DE" altLang="en-DE" sz="1600" dirty="0">
                <a:latin typeface="Consolas" panose="020B0609020204030204" pitchFamily="49" charset="0"/>
              </a:rPr>
              <a:t>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600" dirty="0" err="1">
                <a:latin typeface="Consolas" panose="020B0609020204030204" pitchFamily="49" charset="0"/>
              </a:rPr>
              <a:t>Zugnummer</a:t>
            </a:r>
            <a:r>
              <a:rPr lang="en-DE" altLang="en-DE" sz="1600" dirty="0">
                <a:latin typeface="Consolas" panose="020B0609020204030204" pitchFamily="49" charset="0"/>
              </a:rPr>
              <a:t> := </a:t>
            </a:r>
            <a:r>
              <a:rPr lang="en-DE" altLang="en-DE" sz="1600" dirty="0" err="1">
                <a:latin typeface="Consolas" panose="020B0609020204030204" pitchFamily="49" charset="0"/>
              </a:rPr>
              <a:t>positiveGanzeZahl</a:t>
            </a:r>
            <a:r>
              <a:rPr lang="en-DE" altLang="en-DE" sz="1600" dirty="0">
                <a:latin typeface="Consolas" panose="020B0609020204030204" pitchFamily="49" charset="0"/>
              </a:rPr>
              <a:t> </a:t>
            </a:r>
            <a:endParaRPr lang="en-GB" altLang="en-DE" sz="1600" dirty="0"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DE" altLang="en-DE" sz="1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sz="1800" dirty="0"/>
              <a:t>Die </a:t>
            </a:r>
            <a:r>
              <a:rPr lang="en-DE" altLang="en-DE" sz="1800" dirty="0" err="1"/>
              <a:t>folgende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Zeichenkette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soll</a:t>
            </a:r>
            <a:r>
              <a:rPr lang="en-DE" altLang="en-DE" sz="1800" dirty="0"/>
              <a:t> </a:t>
            </a:r>
            <a:r>
              <a:rPr lang="en-DE" altLang="en-DE" sz="1800" dirty="0" err="1"/>
              <a:t>betrachtet</a:t>
            </a:r>
            <a:r>
              <a:rPr lang="en-DE" altLang="en-DE" sz="1800" dirty="0"/>
              <a:t> </a:t>
            </a:r>
            <a:r>
              <a:rPr lang="en-DE" altLang="en-DE" sz="1800" dirty="0" err="1"/>
              <a:t>werden</a:t>
            </a:r>
            <a:r>
              <a:rPr lang="en-DE" altLang="en-DE" sz="1800" dirty="0"/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E" sz="1600" dirty="0">
                <a:latin typeface="Consolas" panose="020B0609020204030204" pitchFamily="49" charset="0"/>
              </a:rPr>
              <a:t>	</a:t>
            </a:r>
            <a:r>
              <a:rPr lang="en-DE" altLang="en-DE" sz="1600" b="1" dirty="0">
                <a:solidFill>
                  <a:srgbClr val="FFC000"/>
                </a:solidFill>
                <a:latin typeface="Consolas" panose="020B0609020204030204" pitchFamily="49" charset="0"/>
              </a:rPr>
              <a:t>8/1p1kpQ2/2np4/1p2b1BP/2q2p2/8/5PP1/5RK1 w - - 1 30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lang="en-DE" altLang="en-DE" sz="1800" dirty="0" err="1"/>
              <a:t>Erkläre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mit</a:t>
            </a:r>
            <a:r>
              <a:rPr lang="en-DE" altLang="en-DE" sz="1800" dirty="0"/>
              <a:t> </a:t>
            </a:r>
            <a:r>
              <a:rPr lang="en-DE" altLang="en-DE" sz="1800" dirty="0" err="1"/>
              <a:t>Hilfe</a:t>
            </a:r>
            <a:r>
              <a:rPr lang="en-DE" altLang="en-DE" sz="1800" dirty="0"/>
              <a:t> der Grammatik, </a:t>
            </a:r>
            <a:r>
              <a:rPr lang="en-DE" altLang="en-DE" sz="1800" dirty="0" err="1"/>
              <a:t>dass</a:t>
            </a:r>
            <a:r>
              <a:rPr lang="en-DE" altLang="en-DE" sz="1800" dirty="0"/>
              <a:t> </a:t>
            </a:r>
            <a:r>
              <a:rPr lang="en-DE" altLang="en-DE" sz="1800" dirty="0" err="1"/>
              <a:t>diese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Zeichenkette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einen</a:t>
            </a:r>
            <a:r>
              <a:rPr lang="en-DE" altLang="en-DE" sz="1800" dirty="0"/>
              <a:t> Schach-</a:t>
            </a:r>
            <a:r>
              <a:rPr lang="en-DE" altLang="en-DE" sz="1800" dirty="0" err="1"/>
              <a:t>Spielzustand</a:t>
            </a:r>
            <a:r>
              <a:rPr lang="en-DE" altLang="en-DE" sz="1800" dirty="0"/>
              <a:t> in FEN </a:t>
            </a:r>
            <a:r>
              <a:rPr lang="en-DE" altLang="en-DE" sz="1800" dirty="0" err="1"/>
              <a:t>korrekt</a:t>
            </a:r>
            <a:r>
              <a:rPr lang="en-DE" altLang="en-DE" sz="1800" dirty="0"/>
              <a:t> </a:t>
            </a:r>
            <a:r>
              <a:rPr lang="en-DE" altLang="en-DE" sz="1800" dirty="0" err="1"/>
              <a:t>beschreibt</a:t>
            </a:r>
            <a:r>
              <a:rPr lang="en-DE" altLang="en-DE" sz="1800" dirty="0"/>
              <a:t>.</a:t>
            </a:r>
            <a:r>
              <a:rPr lang="en-GB" altLang="en-DE" sz="1800" dirty="0"/>
              <a:t> </a:t>
            </a:r>
            <a:r>
              <a:rPr lang="en-DE" altLang="en-DE" sz="1800" dirty="0" err="1"/>
              <a:t>Welche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Bedeutung</a:t>
            </a:r>
            <a:r>
              <a:rPr lang="en-DE" altLang="en-DE" sz="1800" dirty="0"/>
              <a:t> hat die </a:t>
            </a:r>
            <a:r>
              <a:rPr lang="en-DE" altLang="en-DE" sz="1800" dirty="0" err="1"/>
              <a:t>vorgegebene</a:t>
            </a:r>
            <a:r>
              <a:rPr lang="en-DE" altLang="en-DE" sz="1800" dirty="0"/>
              <a:t> </a:t>
            </a:r>
            <a:r>
              <a:rPr lang="en-DE" altLang="en-DE" sz="1800" dirty="0" err="1"/>
              <a:t>Zeichenkette</a:t>
            </a:r>
            <a:r>
              <a:rPr lang="en-DE" altLang="en-DE" sz="1800" dirty="0"/>
              <a:t>? </a:t>
            </a:r>
            <a:endParaRPr lang="en-GB" altLang="en-DE" sz="18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lang="en-GB" altLang="en-DE" sz="1800" dirty="0" err="1"/>
              <a:t>Ordne</a:t>
            </a:r>
            <a:r>
              <a:rPr lang="en-GB" altLang="en-DE" sz="1800" dirty="0"/>
              <a:t> die Grammatik in die Chomsky-</a:t>
            </a:r>
            <a:r>
              <a:rPr lang="en-GB" altLang="en-DE" sz="1800" dirty="0" err="1"/>
              <a:t>Hierarchie</a:t>
            </a:r>
            <a:r>
              <a:rPr lang="en-GB" altLang="en-DE" sz="1800" dirty="0"/>
              <a:t> </a:t>
            </a:r>
            <a:r>
              <a:rPr lang="en-GB" altLang="en-DE" sz="1800" dirty="0" err="1"/>
              <a:t>ein</a:t>
            </a:r>
            <a:r>
              <a:rPr lang="en-GB" altLang="en-DE" sz="1800" dirty="0"/>
              <a:t>.</a:t>
            </a:r>
            <a:endParaRPr lang="en-DE" altLang="en-DE" sz="1800" dirty="0"/>
          </a:p>
        </p:txBody>
      </p:sp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Chomsky-</a:t>
            </a:r>
            <a:r>
              <a:rPr lang="en-GB" dirty="0" err="1">
                <a:solidFill>
                  <a:srgbClr val="FFC000"/>
                </a:solidFill>
              </a:rPr>
              <a:t>Hierarchie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1B8023-2CA0-67FD-D1BC-C81AC6DD0C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52502" y="2152310"/>
            <a:ext cx="8401386" cy="3429000"/>
          </a:xfrm>
        </p:spPr>
        <p:txBody>
          <a:bodyPr anchor="ctr"/>
          <a:lstStyle/>
          <a:p>
            <a:pPr algn="l"/>
            <a:r>
              <a:rPr lang="en-GB" sz="4000" dirty="0"/>
              <a:t>Der </a:t>
            </a:r>
            <a:r>
              <a:rPr lang="en-GB" sz="4000" dirty="0" err="1"/>
              <a:t>amerikanische</a:t>
            </a:r>
            <a:r>
              <a:rPr lang="en-GB" sz="4000" dirty="0"/>
              <a:t> </a:t>
            </a:r>
            <a:r>
              <a:rPr lang="en-GB" sz="4000" dirty="0" err="1"/>
              <a:t>Sprachwissenschaftler</a:t>
            </a:r>
            <a:r>
              <a:rPr lang="en-GB" sz="4000" dirty="0"/>
              <a:t> Noam Chomsky (*1928) </a:t>
            </a:r>
            <a:r>
              <a:rPr lang="en-GB" sz="4000" dirty="0" err="1"/>
              <a:t>veröffentlichte</a:t>
            </a:r>
            <a:r>
              <a:rPr lang="en-GB" sz="4000" dirty="0"/>
              <a:t> </a:t>
            </a:r>
            <a:r>
              <a:rPr lang="en-GB" sz="4000" dirty="0" err="1"/>
              <a:t>im</a:t>
            </a:r>
            <a:r>
              <a:rPr lang="en-GB" sz="4000" dirty="0"/>
              <a:t> </a:t>
            </a:r>
            <a:r>
              <a:rPr lang="en-GB" sz="4000" dirty="0" err="1"/>
              <a:t>Jahr</a:t>
            </a:r>
            <a:r>
              <a:rPr lang="en-GB" sz="4000" dirty="0"/>
              <a:t> 1957 </a:t>
            </a:r>
            <a:r>
              <a:rPr lang="en-GB" sz="4000" dirty="0" err="1"/>
              <a:t>ein</a:t>
            </a:r>
            <a:r>
              <a:rPr lang="en-GB" sz="4000" dirty="0"/>
              <a:t> </a:t>
            </a:r>
            <a:r>
              <a:rPr lang="en-GB" sz="4000" dirty="0" err="1"/>
              <a:t>Regelwerk</a:t>
            </a:r>
            <a:r>
              <a:rPr lang="en-GB" sz="4000" dirty="0"/>
              <a:t>, </a:t>
            </a:r>
            <a:r>
              <a:rPr lang="en-GB" sz="4000" dirty="0" err="1"/>
              <a:t>mit</a:t>
            </a:r>
            <a:r>
              <a:rPr lang="en-GB" sz="4000" dirty="0"/>
              <a:t> </a:t>
            </a:r>
            <a:r>
              <a:rPr lang="en-GB" sz="4000" dirty="0" err="1"/>
              <a:t>dem</a:t>
            </a:r>
            <a:r>
              <a:rPr lang="en-GB" sz="4000" dirty="0"/>
              <a:t> sich </a:t>
            </a:r>
            <a:r>
              <a:rPr lang="en-GB" sz="4000" dirty="0" err="1"/>
              <a:t>formale</a:t>
            </a:r>
            <a:r>
              <a:rPr lang="en-GB" sz="4000" dirty="0"/>
              <a:t> </a:t>
            </a:r>
            <a:r>
              <a:rPr lang="en-GB" sz="4000" dirty="0" err="1"/>
              <a:t>Sprachen</a:t>
            </a:r>
            <a:r>
              <a:rPr lang="en-GB" sz="4000" dirty="0"/>
              <a:t> </a:t>
            </a:r>
            <a:r>
              <a:rPr lang="en-GB" sz="4000" dirty="0" err="1"/>
              <a:t>klassifizieren</a:t>
            </a:r>
            <a:r>
              <a:rPr lang="en-GB" sz="4000" dirty="0"/>
              <a:t> </a:t>
            </a:r>
            <a:r>
              <a:rPr lang="en-GB" sz="4000" dirty="0" err="1"/>
              <a:t>lassen</a:t>
            </a:r>
            <a:r>
              <a:rPr lang="en-GB" sz="4000" dirty="0"/>
              <a:t>.</a:t>
            </a:r>
            <a:endParaRPr lang="en-DE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64350-BA55-E4BA-57EB-63E4134B0B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455385-FF96-C378-E23A-8E42C02FEC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522" t="1449" r="2401" b="67467"/>
          <a:stretch/>
        </p:blipFill>
        <p:spPr>
          <a:xfrm>
            <a:off x="625033" y="1789987"/>
            <a:ext cx="2694714" cy="415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BBDB63-4A44-C963-A508-307CE8781B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CED1-339C-87A3-CA10-69CC0A70E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4EF3-9334-CFC7-19F4-A0BB2B5B8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86" y="2107112"/>
            <a:ext cx="10732705" cy="30905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F5AF105-9CFB-DEF1-FD00-8C68C2EE9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1154" y="5056892"/>
            <a:ext cx="2222614" cy="171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21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</p:spPr>
            <p:txBody>
              <a:bodyPr/>
              <a:lstStyle/>
              <a:p>
                <a:r>
                  <a:rPr lang="en-GB" sz="2400" dirty="0"/>
                  <a:t>Jede Grammatik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automatisch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/>
                  <a:t>. Bei </a:t>
                </a:r>
                <a:r>
                  <a:rPr lang="en-GB" sz="2400" dirty="0" err="1"/>
                  <a:t>Typ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sind</a:t>
                </a:r>
                <a:r>
                  <a:rPr lang="en-GB" sz="2400" dirty="0"/>
                  <a:t> den </a:t>
                </a:r>
                <a:r>
                  <a:rPr lang="en-GB" sz="2400" dirty="0" err="1"/>
                  <a:t>Produktionen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keinerlei</a:t>
                </a:r>
                <a:r>
                  <a:rPr lang="en-GB" sz="2400" dirty="0"/>
                  <a:t> </a:t>
                </a:r>
                <a:r>
                  <a:rPr lang="en-GB" sz="2400" dirty="0" err="1"/>
                  <a:t>Einschränkungen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auferlegt</a:t>
                </a:r>
                <a:r>
                  <a:rPr lang="en-GB" sz="2400" dirty="0"/>
                  <a:t>. Man </a:t>
                </a:r>
                <a:r>
                  <a:rPr lang="en-GB" sz="2400" dirty="0" err="1"/>
                  <a:t>spricht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auch</a:t>
                </a:r>
                <a:r>
                  <a:rPr lang="en-GB" sz="2400" dirty="0"/>
                  <a:t> von </a:t>
                </a:r>
                <a:r>
                  <a:rPr lang="en-GB" sz="2400" dirty="0" err="1"/>
                  <a:t>allgemeinen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Phasenstrukturgrammatiken</a:t>
                </a:r>
                <a:r>
                  <a:rPr lang="en-GB" sz="2400" dirty="0"/>
                  <a:t>.</a:t>
                </a:r>
                <a:endParaRPr lang="en-DE" sz="2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CED1-339C-87A3-CA10-69CC0A70E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4EF3-9334-CFC7-19F4-A0BB2B5B8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6" y="1570993"/>
            <a:ext cx="10732705" cy="3090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/>
              <p:nvPr/>
            </p:nvSpPr>
            <p:spPr>
              <a:xfrm>
                <a:off x="3955312" y="2249781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12" y="2249781"/>
                <a:ext cx="315792" cy="430887"/>
              </a:xfrm>
              <a:prstGeom prst="rect">
                <a:avLst/>
              </a:prstGeom>
              <a:blipFill>
                <a:blip r:embed="rId4"/>
                <a:stretch>
                  <a:fillRect t="-23944" r="-80769" b="-50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0570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</p:spPr>
            <p:txBody>
              <a:bodyPr/>
              <a:lstStyle/>
              <a:p>
                <a:r>
                  <a:rPr lang="en-GB" sz="2400" dirty="0"/>
                  <a:t>Eine Grammatik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oder</a:t>
                </a:r>
                <a:r>
                  <a:rPr lang="en-GB" sz="2400" dirty="0"/>
                  <a:t>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kontextsensitiv</a:t>
                </a:r>
                <a:r>
                  <a:rPr lang="en-GB" sz="2400" dirty="0"/>
                  <a:t>, wenn </a:t>
                </a:r>
                <a:r>
                  <a:rPr lang="en-GB" sz="2400" dirty="0" err="1"/>
                  <a:t>bei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allen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Produktionen</a:t>
                </a:r>
                <a:r>
                  <a:rPr lang="en-GB" sz="2400" dirty="0"/>
                  <a:t> die </a:t>
                </a:r>
                <a:r>
                  <a:rPr lang="en-GB" sz="2400" dirty="0" err="1"/>
                  <a:t>Worte</a:t>
                </a:r>
                <a:r>
                  <a:rPr lang="en-GB" sz="2400" dirty="0"/>
                  <a:t> auf der </a:t>
                </a:r>
                <a:r>
                  <a:rPr lang="en-GB" sz="2400" dirty="0" err="1"/>
                  <a:t>rechten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Seite</a:t>
                </a:r>
                <a:r>
                  <a:rPr lang="en-GB" sz="2400" dirty="0"/>
                  <a:t> </a:t>
                </a:r>
                <a:r>
                  <a:rPr lang="en-GB" sz="2400" dirty="0" err="1"/>
                  <a:t>mindestens</a:t>
                </a:r>
                <a:r>
                  <a:rPr lang="en-GB" sz="2400" dirty="0"/>
                  <a:t> so </a:t>
                </a:r>
                <a:r>
                  <a:rPr lang="en-GB" sz="2400" dirty="0" err="1"/>
                  <a:t>lange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sind</a:t>
                </a:r>
                <a:r>
                  <a:rPr lang="en-GB" sz="2400" dirty="0"/>
                  <a:t> </a:t>
                </a:r>
                <a:r>
                  <a:rPr lang="en-GB" sz="2400" dirty="0" err="1"/>
                  <a:t>wie</a:t>
                </a:r>
                <a:r>
                  <a:rPr lang="en-GB" sz="2400" dirty="0"/>
                  <a:t> die </a:t>
                </a:r>
                <a:r>
                  <a:rPr lang="en-GB" sz="2400" dirty="0" err="1"/>
                  <a:t>Worte</a:t>
                </a:r>
                <a:r>
                  <a:rPr lang="en-GB" sz="2400" dirty="0"/>
                  <a:t> auf der </a:t>
                </a:r>
                <a:r>
                  <a:rPr lang="en-GB" sz="2400" dirty="0" err="1"/>
                  <a:t>linken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Seite</a:t>
                </a:r>
                <a:r>
                  <a:rPr lang="en-GB" sz="2400" dirty="0"/>
                  <a:t>, d. h. für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:r>
                  <a:rPr lang="en-GB" sz="2400" dirty="0"/>
                  <a:t>gilt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</m:d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≤|</m:t>
                    </m:r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24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2400" dirty="0"/>
                  <a:t>.</a:t>
                </a:r>
                <a:endParaRPr lang="en-DE" sz="2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  <a:blipFill>
                <a:blip r:embed="rId2"/>
                <a:stretch>
                  <a:fillRect r="-56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CED1-339C-87A3-CA10-69CC0A70E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4EF3-9334-CFC7-19F4-A0BB2B5B8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6" y="1570993"/>
            <a:ext cx="10732705" cy="3090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/>
              <p:nvPr/>
            </p:nvSpPr>
            <p:spPr>
              <a:xfrm>
                <a:off x="3955312" y="2664459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12" y="2664459"/>
                <a:ext cx="315792" cy="430887"/>
              </a:xfrm>
              <a:prstGeom prst="rect">
                <a:avLst/>
              </a:prstGeom>
              <a:blipFill>
                <a:blip r:embed="rId4"/>
                <a:stretch>
                  <a:fillRect t="-23944" r="-80769" b="-50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3246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</p:spPr>
            <p:txBody>
              <a:bodyPr/>
              <a:lstStyle/>
              <a:p>
                <a:r>
                  <a:rPr lang="en-GB" sz="2400" dirty="0"/>
                  <a:t>Eine Grammatik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oder</a:t>
                </a:r>
                <a:r>
                  <a:rPr lang="en-GB" sz="2400" dirty="0"/>
                  <a:t>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kontextfrei</a:t>
                </a:r>
                <a:r>
                  <a:rPr lang="en-GB" sz="2400" dirty="0"/>
                  <a:t>, wenn </a:t>
                </a:r>
                <a:r>
                  <a:rPr lang="en-GB" sz="2400" dirty="0" err="1"/>
                  <a:t>sie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1</a:t>
                </a:r>
                <a:r>
                  <a:rPr lang="en-GB" sz="2400" dirty="0"/>
                  <a:t>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und</a:t>
                </a:r>
                <a:r>
                  <a:rPr lang="en-GB" sz="2400" dirty="0"/>
                  <a:t> </a:t>
                </a:r>
                <a:r>
                  <a:rPr lang="en-GB" sz="2400" dirty="0" err="1"/>
                  <a:t>bei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allen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Produktionen</a:t>
                </a:r>
                <a:r>
                  <a:rPr lang="en-GB" sz="2400" dirty="0"/>
                  <a:t> die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linken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Seiten </a:t>
                </a:r>
                <a:r>
                  <a:rPr lang="en-GB" sz="2400" dirty="0" err="1"/>
                  <a:t>aus</a:t>
                </a:r>
                <a:r>
                  <a:rPr lang="en-GB" sz="2400" dirty="0"/>
                  <a:t>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einzelnen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Variablen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</a:t>
                </a:r>
                <a:r>
                  <a:rPr lang="en-GB" sz="2400" dirty="0" err="1"/>
                  <a:t>bestehen</a:t>
                </a:r>
                <a:r>
                  <a:rPr lang="en-GB" sz="2400" dirty="0"/>
                  <a:t>.</a:t>
                </a:r>
                <a:endParaRPr lang="en-DE" sz="2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  <a:blipFill>
                <a:blip r:embed="rId2"/>
                <a:stretch>
                  <a:fillRect l="-461" r="-102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CED1-339C-87A3-CA10-69CC0A70E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4EF3-9334-CFC7-19F4-A0BB2B5B8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6" y="1570993"/>
            <a:ext cx="10732705" cy="3090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/>
              <p:nvPr/>
            </p:nvSpPr>
            <p:spPr>
              <a:xfrm>
                <a:off x="3955312" y="3111013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12" y="3111013"/>
                <a:ext cx="315792" cy="430887"/>
              </a:xfrm>
              <a:prstGeom prst="rect">
                <a:avLst/>
              </a:prstGeom>
              <a:blipFill>
                <a:blip r:embed="rId4"/>
                <a:stretch>
                  <a:fillRect t="-23944" r="-80769" b="-50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3915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</p:spPr>
            <p:txBody>
              <a:bodyPr/>
              <a:lstStyle/>
              <a:p>
                <a:r>
                  <a:rPr lang="en-GB" sz="2400" dirty="0"/>
                  <a:t>Eine Grammatik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/>
                  <a:t>oder</a:t>
                </a:r>
                <a:r>
                  <a:rPr lang="en-GB" sz="2400" dirty="0"/>
                  <a:t> </a:t>
                </a:r>
                <a:r>
                  <a:rPr lang="en-GB" sz="2400" b="1" dirty="0" err="1">
                    <a:solidFill>
                      <a:srgbClr val="FFC000"/>
                    </a:solidFill>
                  </a:rPr>
                  <a:t>regulär</a:t>
                </a:r>
                <a:r>
                  <a:rPr lang="en-GB" sz="2400" dirty="0"/>
                  <a:t>, wenn </a:t>
                </a:r>
                <a:r>
                  <a:rPr lang="en-GB" sz="2400" dirty="0" err="1"/>
                  <a:t>sie</a:t>
                </a:r>
                <a:r>
                  <a:rPr lang="en-GB" sz="2400" dirty="0"/>
                  <a:t> vom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Typ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2</a:t>
                </a:r>
                <a:r>
                  <a:rPr lang="en-GB" sz="2400" dirty="0"/>
                  <a:t> </a:t>
                </a:r>
                <a:r>
                  <a:rPr lang="en-GB" sz="2400" dirty="0" err="1"/>
                  <a:t>ist</a:t>
                </a:r>
                <a:r>
                  <a:rPr lang="en-GB" sz="2400" dirty="0"/>
                  <a:t> 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und</a:t>
                </a:r>
                <a:r>
                  <a:rPr lang="en-GB" sz="2400" dirty="0"/>
                  <a:t> alle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rechten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Seiten </a:t>
                </a:r>
                <a:r>
                  <a:rPr lang="en-GB" sz="2400" dirty="0"/>
                  <a:t>von </a:t>
                </a:r>
                <a:r>
                  <a:rPr lang="en-GB" sz="2400" dirty="0" err="1"/>
                  <a:t>Produktionen</a:t>
                </a:r>
                <a:r>
                  <a:rPr lang="en-GB" sz="2400" dirty="0"/>
                  <a:t> </a:t>
                </a:r>
                <a:r>
                  <a:rPr lang="en-GB" sz="2400" dirty="0" err="1"/>
                  <a:t>aus</a:t>
                </a:r>
                <a:r>
                  <a:rPr lang="en-GB" sz="2400" dirty="0"/>
                  <a:t> einem 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Terminal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oder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einem Terminal </a:t>
                </a:r>
                <a:r>
                  <a:rPr lang="en-GB" sz="2400" b="1" dirty="0" err="1">
                    <a:solidFill>
                      <a:srgbClr val="00B0F0"/>
                    </a:solidFill>
                  </a:rPr>
                  <a:t>gefolgt</a:t>
                </a:r>
                <a:r>
                  <a:rPr lang="en-GB" sz="2400" b="1" dirty="0">
                    <a:solidFill>
                      <a:srgbClr val="00B0F0"/>
                    </a:solidFill>
                  </a:rPr>
                  <a:t> von einem Nonterminal</a:t>
                </a:r>
                <a:r>
                  <a:rPr lang="en-GB" sz="2400" dirty="0"/>
                  <a:t> </a:t>
                </a:r>
                <a:r>
                  <a:rPr lang="en-GB" sz="2400" dirty="0" err="1"/>
                  <a:t>besteht</a:t>
                </a:r>
                <a:r>
                  <a:rPr lang="en-GB" sz="2400" dirty="0"/>
                  <a:t> (</a:t>
                </a:r>
                <a:r>
                  <a:rPr lang="en-GB" sz="2400" dirty="0" err="1"/>
                  <a:t>rechtsregulär</a:t>
                </a:r>
                <a:r>
                  <a:rPr lang="en-GB" sz="2400" dirty="0"/>
                  <a:t>).</a:t>
                </a:r>
                <a:endParaRPr lang="en-DE" sz="24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79BBDB63-4A44-C963-A508-307CE8781B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38112" y="4635500"/>
                <a:ext cx="11915775" cy="1953481"/>
              </a:xfrm>
              <a:blipFill>
                <a:blip r:embed="rId2"/>
                <a:stretch>
                  <a:fillRect l="-716" r="-138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CED1-339C-87A3-CA10-69CC0A70EE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Chomsky-</a:t>
            </a:r>
            <a:r>
              <a:rPr lang="en-GB" dirty="0" err="1"/>
              <a:t>Hierarchie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E4EF3-9334-CFC7-19F4-A0BB2B5B8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6" y="1570993"/>
            <a:ext cx="10732705" cy="3090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/>
              <p:nvPr/>
            </p:nvSpPr>
            <p:spPr>
              <a:xfrm>
                <a:off x="3955312" y="3536327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4CF66B-2F8B-EACE-1CA8-8B48941C4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12" y="3536327"/>
                <a:ext cx="315792" cy="430887"/>
              </a:xfrm>
              <a:prstGeom prst="rect">
                <a:avLst/>
              </a:prstGeom>
              <a:blipFill>
                <a:blip r:embed="rId4"/>
                <a:stretch>
                  <a:fillRect t="-23944" r="-80769" b="-50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6995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6EFF9A-8F27-03BA-9B89-6689AB3CD960}"/>
              </a:ext>
            </a:extLst>
          </p:cNvPr>
          <p:cNvSpPr/>
          <p:nvPr/>
        </p:nvSpPr>
        <p:spPr>
          <a:xfrm>
            <a:off x="3143794" y="1757251"/>
            <a:ext cx="2011680" cy="528750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1E278AD-D2A4-162B-AB9C-039438027BDE}"/>
              </a:ext>
            </a:extLst>
          </p:cNvPr>
          <p:cNvSpPr/>
          <p:nvPr/>
        </p:nvSpPr>
        <p:spPr>
          <a:xfrm>
            <a:off x="1317811" y="2211572"/>
            <a:ext cx="9522642" cy="2402957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Eine Grammatik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wie</a:t>
                </a:r>
                <a:r>
                  <a:rPr lang="en-GB" dirty="0"/>
                  <a:t> folgt </a:t>
                </a:r>
                <a:r>
                  <a:rPr lang="en-GB" dirty="0" err="1"/>
                  <a:t>gegeben</a:t>
                </a:r>
                <a:r>
                  <a:rPr lang="en-GB" dirty="0"/>
                  <a:t>:</a:t>
                </a:r>
              </a:p>
              <a:p>
                <a:r>
                  <a:rPr lang="en-GB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8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+, −, ∗,/,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: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+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&gt;|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 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∗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/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→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| (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)</m:t>
                    </m:r>
                  </m:oMath>
                </a14:m>
                <a:endParaRPr lang="en-GB" sz="1800" dirty="0"/>
              </a:p>
              <a:p>
                <a:endParaRPr lang="en-GB" sz="2000" dirty="0"/>
              </a:p>
              <a:p>
                <a:r>
                  <a:rPr lang="en-GB" dirty="0" err="1"/>
                  <a:t>Ordne</a:t>
                </a:r>
                <a:r>
                  <a:rPr lang="en-GB" dirty="0"/>
                  <a:t> die Grammatik in der Chomsky-</a:t>
                </a:r>
                <a:r>
                  <a:rPr lang="en-GB" dirty="0" err="1"/>
                  <a:t>Hierarchie</a:t>
                </a:r>
                <a:r>
                  <a:rPr lang="en-GB" dirty="0"/>
                  <a:t> </a:t>
                </a:r>
                <a:r>
                  <a:rPr lang="en-GB" dirty="0" err="1"/>
                  <a:t>ein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53707-1307-6053-D6AA-242DBA8658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5493311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824</Words>
  <Application>Microsoft Office PowerPoint</Application>
  <PresentationFormat>Widescreen</PresentationFormat>
  <Paragraphs>80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Consolas</vt:lpstr>
      <vt:lpstr>Montserrat</vt:lpstr>
      <vt:lpstr>Sacramento</vt:lpstr>
      <vt:lpstr>Wingdings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2024-09-02T23:55:59Z</dcterms:modified>
</cp:coreProperties>
</file>