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6"/>
  </p:notesMasterIdLst>
  <p:sldIdLst>
    <p:sldId id="292" r:id="rId2"/>
    <p:sldId id="294" r:id="rId3"/>
    <p:sldId id="306" r:id="rId4"/>
    <p:sldId id="322" r:id="rId5"/>
    <p:sldId id="308" r:id="rId6"/>
    <p:sldId id="309" r:id="rId7"/>
    <p:sldId id="310" r:id="rId8"/>
    <p:sldId id="312" r:id="rId9"/>
    <p:sldId id="315" r:id="rId10"/>
    <p:sldId id="314" r:id="rId11"/>
    <p:sldId id="313" r:id="rId12"/>
    <p:sldId id="317" r:id="rId13"/>
    <p:sldId id="318" r:id="rId14"/>
    <p:sldId id="319" r:id="rId15"/>
    <p:sldId id="320" r:id="rId16"/>
    <p:sldId id="321" r:id="rId17"/>
    <p:sldId id="316" r:id="rId18"/>
    <p:sldId id="323" r:id="rId19"/>
    <p:sldId id="324" r:id="rId20"/>
    <p:sldId id="325" r:id="rId21"/>
    <p:sldId id="326" r:id="rId22"/>
    <p:sldId id="327" r:id="rId23"/>
    <p:sldId id="304" r:id="rId24"/>
    <p:sldId id="305" r:id="rId2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15536A-18C8-4232-927B-5B707C316FBD}" v="914" dt="2024-07-25T16:16:28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47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5T16:16:28.009" v="3407"/>
      <pc:docMkLst>
        <pc:docMk/>
      </pc:docMkLst>
      <pc:sldChg chg="modSp mod">
        <pc:chgData name="Abels, Patrick" userId="ba666de4-0d21-43a6-8e66-51a18aae1b4a" providerId="ADAL" clId="{6215536A-18C8-4232-927B-5B707C316FBD}" dt="2024-07-24T12:08:28.245" v="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6215536A-18C8-4232-927B-5B707C316FBD}" dt="2024-07-24T12:08:28.245" v="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6215536A-18C8-4232-927B-5B707C316FBD}" dt="2024-07-24T12:12:57.902" v="2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6215536A-18C8-4232-927B-5B707C316FBD}" dt="2024-07-24T12:12:57.902" v="2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6215536A-18C8-4232-927B-5B707C316FBD}" dt="2024-07-25T16:12:11.324" v="3373" actId="2711"/>
        <pc:sldMkLst>
          <pc:docMk/>
          <pc:sldMk cId="3358983006" sldId="305"/>
        </pc:sldMkLst>
        <pc:spChg chg="mod">
          <ac:chgData name="Abels, Patrick" userId="ba666de4-0d21-43a6-8e66-51a18aae1b4a" providerId="ADAL" clId="{6215536A-18C8-4232-927B-5B707C316FBD}" dt="2024-07-25T16:12:11.324" v="3373" actId="2711"/>
          <ac:spMkLst>
            <pc:docMk/>
            <pc:sldMk cId="3358983006" sldId="305"/>
            <ac:spMk id="2" creationId="{2990A55F-57D0-5F13-873C-EC6A5D011C2D}"/>
          </ac:spMkLst>
        </pc:spChg>
        <pc:picChg chg="add del mod">
          <ac:chgData name="Abels, Patrick" userId="ba666de4-0d21-43a6-8e66-51a18aae1b4a" providerId="ADAL" clId="{6215536A-18C8-4232-927B-5B707C316FBD}" dt="2024-07-25T16:03:16.848" v="3238" actId="478"/>
          <ac:picMkLst>
            <pc:docMk/>
            <pc:sldMk cId="3358983006" sldId="305"/>
            <ac:picMk id="4" creationId="{C1567329-3957-596A-8D03-FAE3ACAB2C04}"/>
          </ac:picMkLst>
        </pc:picChg>
        <pc:picChg chg="add del mod">
          <ac:chgData name="Abels, Patrick" userId="ba666de4-0d21-43a6-8e66-51a18aae1b4a" providerId="ADAL" clId="{6215536A-18C8-4232-927B-5B707C316FBD}" dt="2024-07-25T16:08:48.743" v="3357" actId="478"/>
          <ac:picMkLst>
            <pc:docMk/>
            <pc:sldMk cId="3358983006" sldId="305"/>
            <ac:picMk id="1026" creationId="{F776132C-E7A0-371A-4A64-FD6C489C46AC}"/>
          </ac:picMkLst>
        </pc:picChg>
        <pc:picChg chg="add mod">
          <ac:chgData name="Abels, Patrick" userId="ba666de4-0d21-43a6-8e66-51a18aae1b4a" providerId="ADAL" clId="{6215536A-18C8-4232-927B-5B707C316FBD}" dt="2024-07-25T16:11:29.070" v="3369" actId="1076"/>
          <ac:picMkLst>
            <pc:docMk/>
            <pc:sldMk cId="3358983006" sldId="305"/>
            <ac:picMk id="1028" creationId="{D1C92538-AB1B-4805-BA8F-D796A3A5141F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5T15:21:43.029" v="2340" actId="207"/>
        <pc:sldMkLst>
          <pc:docMk/>
          <pc:sldMk cId="1051392800" sldId="306"/>
        </pc:sldMkLst>
        <pc:spChg chg="del mod">
          <ac:chgData name="Abels, Patrick" userId="ba666de4-0d21-43a6-8e66-51a18aae1b4a" providerId="ADAL" clId="{6215536A-18C8-4232-927B-5B707C316FBD}" dt="2024-07-24T13:06:54.786" v="363" actId="478"/>
          <ac:spMkLst>
            <pc:docMk/>
            <pc:sldMk cId="1051392800" sldId="306"/>
            <ac:spMk id="2" creationId="{936A8F11-5356-4F77-21C2-A74A90F7EF3D}"/>
          </ac:spMkLst>
        </pc:spChg>
        <pc:spChg chg="add mod ord">
          <ac:chgData name="Abels, Patrick" userId="ba666de4-0d21-43a6-8e66-51a18aae1b4a" providerId="ADAL" clId="{6215536A-18C8-4232-927B-5B707C316FBD}" dt="2024-07-25T15:20:51.830" v="2328" actId="1035"/>
          <ac:spMkLst>
            <pc:docMk/>
            <pc:sldMk cId="1051392800" sldId="306"/>
            <ac:spMk id="2" creationId="{E6AB88FD-4289-A88C-00C8-22A7A09EA237}"/>
          </ac:spMkLst>
        </pc:spChg>
        <pc:spChg chg="mod">
          <ac:chgData name="Abels, Patrick" userId="ba666de4-0d21-43a6-8e66-51a18aae1b4a" providerId="ADAL" clId="{6215536A-18C8-4232-927B-5B707C316FBD}" dt="2024-07-24T12:16:42.710" v="59" actId="20577"/>
          <ac:spMkLst>
            <pc:docMk/>
            <pc:sldMk cId="1051392800" sldId="306"/>
            <ac:spMk id="3" creationId="{B444803F-31C4-CAE1-42A1-6542721C686D}"/>
          </ac:spMkLst>
        </pc:spChg>
        <pc:spChg chg="add del mod">
          <ac:chgData name="Abels, Patrick" userId="ba666de4-0d21-43a6-8e66-51a18aae1b4a" providerId="ADAL" clId="{6215536A-18C8-4232-927B-5B707C316FBD}" dt="2024-07-24T13:13:11.566" v="558" actId="478"/>
          <ac:spMkLst>
            <pc:docMk/>
            <pc:sldMk cId="1051392800" sldId="306"/>
            <ac:spMk id="5" creationId="{41DE1DE6-A9B9-C38F-D4A7-1424E4814B40}"/>
          </ac:spMkLst>
        </pc:spChg>
        <pc:spChg chg="add del mod">
          <ac:chgData name="Abels, Patrick" userId="ba666de4-0d21-43a6-8e66-51a18aae1b4a" providerId="ADAL" clId="{6215536A-18C8-4232-927B-5B707C316FBD}" dt="2024-07-24T13:13:15.113" v="560" actId="478"/>
          <ac:spMkLst>
            <pc:docMk/>
            <pc:sldMk cId="1051392800" sldId="306"/>
            <ac:spMk id="9" creationId="{741FF8B0-3BE2-1557-D3AC-33F8E32D7B41}"/>
          </ac:spMkLst>
        </pc:spChg>
        <pc:spChg chg="add del mod">
          <ac:chgData name="Abels, Patrick" userId="ba666de4-0d21-43a6-8e66-51a18aae1b4a" providerId="ADAL" clId="{6215536A-18C8-4232-927B-5B707C316FBD}" dt="2024-07-24T13:13:13.926" v="559" actId="478"/>
          <ac:spMkLst>
            <pc:docMk/>
            <pc:sldMk cId="1051392800" sldId="306"/>
            <ac:spMk id="12" creationId="{76012354-469D-74C7-C1E3-5E0C2E835469}"/>
          </ac:spMkLst>
        </pc:spChg>
        <pc:spChg chg="add del mod">
          <ac:chgData name="Abels, Patrick" userId="ba666de4-0d21-43a6-8e66-51a18aae1b4a" providerId="ADAL" clId="{6215536A-18C8-4232-927B-5B707C316FBD}" dt="2024-07-24T13:06:58.190" v="364" actId="478"/>
          <ac:spMkLst>
            <pc:docMk/>
            <pc:sldMk cId="1051392800" sldId="306"/>
            <ac:spMk id="17" creationId="{7ABEF2B1-8588-617E-5FE5-0D2A09F6599C}"/>
          </ac:spMkLst>
        </pc:spChg>
        <pc:spChg chg="add mod">
          <ac:chgData name="Abels, Patrick" userId="ba666de4-0d21-43a6-8e66-51a18aae1b4a" providerId="ADAL" clId="{6215536A-18C8-4232-927B-5B707C316FBD}" dt="2024-07-25T15:21:43.029" v="2340" actId="207"/>
          <ac:spMkLst>
            <pc:docMk/>
            <pc:sldMk cId="1051392800" sldId="306"/>
            <ac:spMk id="18" creationId="{C37C7F3A-B101-09B8-1FCB-B843D561791A}"/>
          </ac:spMkLst>
        </pc:spChg>
        <pc:graphicFrameChg chg="add mod modGraphic">
          <ac:chgData name="Abels, Patrick" userId="ba666de4-0d21-43a6-8e66-51a18aae1b4a" providerId="ADAL" clId="{6215536A-18C8-4232-927B-5B707C316FBD}" dt="2024-07-24T13:07:04.492" v="392" actId="1037"/>
          <ac:graphicFrameMkLst>
            <pc:docMk/>
            <pc:sldMk cId="1051392800" sldId="306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3:11.566" v="558" actId="478"/>
          <ac:cxnSpMkLst>
            <pc:docMk/>
            <pc:sldMk cId="1051392800" sldId="306"/>
            <ac:cxnSpMk id="7" creationId="{AE1F0DAB-0ED9-4615-914A-B2C2B46C8A90}"/>
          </ac:cxnSpMkLst>
        </pc:cxnChg>
        <pc:cxnChg chg="add del mod">
          <ac:chgData name="Abels, Patrick" userId="ba666de4-0d21-43a6-8e66-51a18aae1b4a" providerId="ADAL" clId="{6215536A-18C8-4232-927B-5B707C316FBD}" dt="2024-07-24T13:13:15.113" v="560" actId="478"/>
          <ac:cxnSpMkLst>
            <pc:docMk/>
            <pc:sldMk cId="1051392800" sldId="306"/>
            <ac:cxnSpMk id="10" creationId="{41E7642E-A908-FC64-EFA2-1D47702EE8F8}"/>
          </ac:cxnSpMkLst>
        </pc:cxnChg>
        <pc:cxnChg chg="add del mod">
          <ac:chgData name="Abels, Patrick" userId="ba666de4-0d21-43a6-8e66-51a18aae1b4a" providerId="ADAL" clId="{6215536A-18C8-4232-927B-5B707C316FBD}" dt="2024-07-24T13:13:13.926" v="559" actId="478"/>
          <ac:cxnSpMkLst>
            <pc:docMk/>
            <pc:sldMk cId="1051392800" sldId="306"/>
            <ac:cxnSpMk id="13" creationId="{B4759895-FE92-6415-E5A0-54FFD939FBB6}"/>
          </ac:cxnSpMkLst>
        </pc:cxnChg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  <pc:spChg chg="mod">
          <ac:chgData name="Abels, Patrick" userId="ba666de4-0d21-43a6-8e66-51a18aae1b4a" providerId="ADAL" clId="{6215536A-18C8-4232-927B-5B707C316FBD}" dt="2024-07-24T12:08:33.214" v="17" actId="20577"/>
          <ac:spMkLst>
            <pc:docMk/>
            <pc:sldMk cId="1934247724" sldId="306"/>
            <ac:spMk id="3" creationId="{DC61DCF5-CB1F-A83B-EB91-23017828879D}"/>
          </ac:spMkLst>
        </pc:spChg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  <pc:spChg chg="add mod">
          <ac:chgData name="Abels, Patrick" userId="ba666de4-0d21-43a6-8e66-51a18aae1b4a" providerId="ADAL" clId="{6215536A-18C8-4232-927B-5B707C316FBD}" dt="2024-07-24T13:15:54.229" v="631" actId="1076"/>
          <ac:spMkLst>
            <pc:docMk/>
            <pc:sldMk cId="719537069" sldId="307"/>
            <ac:spMk id="2" creationId="{FF7358FC-58FD-2E73-A72C-1EB94A1D9CD7}"/>
          </ac:spMkLst>
        </pc:spChg>
        <pc:spChg chg="mod">
          <ac:chgData name="Abels, Patrick" userId="ba666de4-0d21-43a6-8e66-51a18aae1b4a" providerId="ADAL" clId="{6215536A-18C8-4232-927B-5B707C316FBD}" dt="2024-07-24T13:08:25.893" v="395" actId="1076"/>
          <ac:spMkLst>
            <pc:docMk/>
            <pc:sldMk cId="719537069" sldId="307"/>
            <ac:spMk id="3" creationId="{B444803F-31C4-CAE1-42A1-6542721C686D}"/>
          </ac:spMkLst>
        </pc:spChg>
        <pc:spChg chg="del">
          <ac:chgData name="Abels, Patrick" userId="ba666de4-0d21-43a6-8e66-51a18aae1b4a" providerId="ADAL" clId="{6215536A-18C8-4232-927B-5B707C316FBD}" dt="2024-07-24T13:08:29.974" v="397" actId="478"/>
          <ac:spMkLst>
            <pc:docMk/>
            <pc:sldMk cId="719537069" sldId="307"/>
            <ac:spMk id="5" creationId="{41DE1DE6-A9B9-C38F-D4A7-1424E4814B40}"/>
          </ac:spMkLst>
        </pc:spChg>
        <pc:spChg chg="add mod">
          <ac:chgData name="Abels, Patrick" userId="ba666de4-0d21-43a6-8e66-51a18aae1b4a" providerId="ADAL" clId="{6215536A-18C8-4232-927B-5B707C316FBD}" dt="2024-07-24T13:19:09.313" v="648" actId="207"/>
          <ac:spMkLst>
            <pc:docMk/>
            <pc:sldMk cId="719537069" sldId="307"/>
            <ac:spMk id="6" creationId="{001E98C0-B459-F6AF-2BBD-D255D541A2BB}"/>
          </ac:spMkLst>
        </pc:spChg>
        <pc:spChg chg="del">
          <ac:chgData name="Abels, Patrick" userId="ba666de4-0d21-43a6-8e66-51a18aae1b4a" providerId="ADAL" clId="{6215536A-18C8-4232-927B-5B707C316FBD}" dt="2024-07-24T13:08:28.535" v="396" actId="478"/>
          <ac:spMkLst>
            <pc:docMk/>
            <pc:sldMk cId="719537069" sldId="307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08:30.817" v="398" actId="478"/>
          <ac:spMkLst>
            <pc:docMk/>
            <pc:sldMk cId="719537069" sldId="307"/>
            <ac:spMk id="12" creationId="{76012354-469D-74C7-C1E3-5E0C2E835469}"/>
          </ac:spMkLst>
        </pc:spChg>
        <pc:graphicFrameChg chg="mod">
          <ac:chgData name="Abels, Patrick" userId="ba666de4-0d21-43a6-8e66-51a18aae1b4a" providerId="ADAL" clId="{6215536A-18C8-4232-927B-5B707C316FBD}" dt="2024-07-24T13:08:37.211" v="431" actId="1035"/>
          <ac:graphicFrameMkLst>
            <pc:docMk/>
            <pc:sldMk cId="719537069" sldId="307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08:29.974" v="397" actId="478"/>
          <ac:cxnSpMkLst>
            <pc:docMk/>
            <pc:sldMk cId="719537069" sldId="307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08:28.535" v="396" actId="478"/>
          <ac:cxnSpMkLst>
            <pc:docMk/>
            <pc:sldMk cId="719537069" sldId="307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08:31.489" v="399" actId="478"/>
          <ac:cxnSpMkLst>
            <pc:docMk/>
            <pc:sldMk cId="719537069" sldId="307"/>
            <ac:cxnSpMk id="13" creationId="{B4759895-FE92-6415-E5A0-54FFD939FBB6}"/>
          </ac:cxnSpMkLst>
        </pc:cxnChg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  <pc:spChg chg="mod">
          <ac:chgData name="Abels, Patrick" userId="ba666de4-0d21-43a6-8e66-51a18aae1b4a" providerId="ADAL" clId="{6215536A-18C8-4232-927B-5B707C316FBD}" dt="2024-07-24T12:15:07.707" v="51" actId="20577"/>
          <ac:spMkLst>
            <pc:docMk/>
            <pc:sldMk cId="2993824435" sldId="307"/>
            <ac:spMk id="3" creationId="{DE9B0F6B-A3FB-9969-C6CC-0E474F67D614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5T15:22:21.389" v="2349" actId="167"/>
        <pc:sldMkLst>
          <pc:docMk/>
          <pc:sldMk cId="3235021399" sldId="308"/>
        </pc:sldMkLst>
        <pc:spChg chg="add mod">
          <ac:chgData name="Abels, Patrick" userId="ba666de4-0d21-43a6-8e66-51a18aae1b4a" providerId="ADAL" clId="{6215536A-18C8-4232-927B-5B707C316FBD}" dt="2024-07-24T13:40:00.951" v="1422" actId="1076"/>
          <ac:spMkLst>
            <pc:docMk/>
            <pc:sldMk cId="3235021399" sldId="308"/>
            <ac:spMk id="2" creationId="{E9A69BE9-C9D3-ECA4-2976-AEDD6C170D79}"/>
          </ac:spMkLst>
        </pc:spChg>
        <pc:spChg chg="mod">
          <ac:chgData name="Abels, Patrick" userId="ba666de4-0d21-43a6-8e66-51a18aae1b4a" providerId="ADAL" clId="{6215536A-18C8-4232-927B-5B707C316FBD}" dt="2024-07-24T13:19:00.027" v="647" actId="207"/>
          <ac:spMkLst>
            <pc:docMk/>
            <pc:sldMk cId="3235021399" sldId="308"/>
            <ac:spMk id="5" creationId="{41DE1DE6-A9B9-C38F-D4A7-1424E4814B40}"/>
          </ac:spMkLst>
        </pc:spChg>
        <pc:spChg chg="add mod ord">
          <ac:chgData name="Abels, Patrick" userId="ba666de4-0d21-43a6-8e66-51a18aae1b4a" providerId="ADAL" clId="{6215536A-18C8-4232-927B-5B707C316FBD}" dt="2024-07-25T15:22:21.389" v="2349" actId="167"/>
          <ac:spMkLst>
            <pc:docMk/>
            <pc:sldMk cId="3235021399" sldId="308"/>
            <ac:spMk id="8" creationId="{DE728D39-176C-690B-6FB1-A4422CB67476}"/>
          </ac:spMkLst>
        </pc:spChg>
        <pc:spChg chg="del">
          <ac:chgData name="Abels, Patrick" userId="ba666de4-0d21-43a6-8e66-51a18aae1b4a" providerId="ADAL" clId="{6215536A-18C8-4232-927B-5B707C316FBD}" dt="2024-07-24T13:13:27.198" v="564" actId="478"/>
          <ac:spMkLst>
            <pc:docMk/>
            <pc:sldMk cId="3235021399" sldId="308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26.417" v="563" actId="478"/>
          <ac:spMkLst>
            <pc:docMk/>
            <pc:sldMk cId="3235021399" sldId="308"/>
            <ac:spMk id="12" creationId="{76012354-469D-74C7-C1E3-5E0C2E835469}"/>
          </ac:spMkLst>
        </pc:spChg>
        <pc:spChg chg="add mod">
          <ac:chgData name="Abels, Patrick" userId="ba666de4-0d21-43a6-8e66-51a18aae1b4a" providerId="ADAL" clId="{6215536A-18C8-4232-927B-5B707C316FBD}" dt="2024-07-25T15:21:36.521" v="2338" actId="207"/>
          <ac:spMkLst>
            <pc:docMk/>
            <pc:sldMk cId="3235021399" sldId="308"/>
            <ac:spMk id="15" creationId="{5D77BC27-434B-042C-EC0C-C66AE7874DF0}"/>
          </ac:spMkLst>
        </pc:spChg>
        <pc:graphicFrameChg chg="modGraphic">
          <ac:chgData name="Abels, Patrick" userId="ba666de4-0d21-43a6-8e66-51a18aae1b4a" providerId="ADAL" clId="{6215536A-18C8-4232-927B-5B707C316FBD}" dt="2024-07-24T13:40:11.457" v="1425" actId="207"/>
          <ac:graphicFrameMkLst>
            <pc:docMk/>
            <pc:sldMk cId="3235021399" sldId="308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40:21.009" v="1426" actId="14100"/>
          <ac:cxnSpMkLst>
            <pc:docMk/>
            <pc:sldMk cId="3235021399" sldId="308"/>
            <ac:cxnSpMk id="6" creationId="{08726DDF-ABFA-364E-069B-4D50F523895A}"/>
          </ac:cxnSpMkLst>
        </pc:cxnChg>
        <pc:cxnChg chg="mod">
          <ac:chgData name="Abels, Patrick" userId="ba666de4-0d21-43a6-8e66-51a18aae1b4a" providerId="ADAL" clId="{6215536A-18C8-4232-927B-5B707C316FBD}" dt="2024-07-24T13:18:55.778" v="646" actId="208"/>
          <ac:cxnSpMkLst>
            <pc:docMk/>
            <pc:sldMk cId="3235021399" sldId="308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3:27.886" v="565" actId="478"/>
          <ac:cxnSpMkLst>
            <pc:docMk/>
            <pc:sldMk cId="3235021399" sldId="308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24.275" v="562" actId="478"/>
          <ac:cxnSpMkLst>
            <pc:docMk/>
            <pc:sldMk cId="3235021399" sldId="308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5T15:22:28.099" v="2351" actId="167"/>
        <pc:sldMkLst>
          <pc:docMk/>
          <pc:sldMk cId="3702634962" sldId="309"/>
        </pc:sldMkLst>
        <pc:spChg chg="add mod">
          <ac:chgData name="Abels, Patrick" userId="ba666de4-0d21-43a6-8e66-51a18aae1b4a" providerId="ADAL" clId="{6215536A-18C8-4232-927B-5B707C316FBD}" dt="2024-07-25T15:21:32.370" v="2337" actId="207"/>
          <ac:spMkLst>
            <pc:docMk/>
            <pc:sldMk cId="3702634962" sldId="309"/>
            <ac:spMk id="2" creationId="{A0E48575-51D7-4AD8-0269-521DE9CF1896}"/>
          </ac:spMkLst>
        </pc:spChg>
        <pc:spChg chg="add mod ord">
          <ac:chgData name="Abels, Patrick" userId="ba666de4-0d21-43a6-8e66-51a18aae1b4a" providerId="ADAL" clId="{6215536A-18C8-4232-927B-5B707C316FBD}" dt="2024-07-25T15:22:28.099" v="2351" actId="167"/>
          <ac:spMkLst>
            <pc:docMk/>
            <pc:sldMk cId="3702634962" sldId="309"/>
            <ac:spMk id="5" creationId="{0F4BB9E7-1248-3716-8B94-C78E21D5FF25}"/>
          </ac:spMkLst>
        </pc:spChg>
        <pc:spChg chg="del">
          <ac:chgData name="Abels, Patrick" userId="ba666de4-0d21-43a6-8e66-51a18aae1b4a" providerId="ADAL" clId="{6215536A-18C8-4232-927B-5B707C316FBD}" dt="2024-07-24T13:13:54.356" v="568" actId="478"/>
          <ac:spMkLst>
            <pc:docMk/>
            <pc:sldMk cId="3702634962" sldId="309"/>
            <ac:spMk id="5" creationId="{41DE1DE6-A9B9-C38F-D4A7-1424E4814B40}"/>
          </ac:spMkLst>
        </pc:spChg>
        <pc:spChg chg="mod">
          <ac:chgData name="Abels, Patrick" userId="ba666de4-0d21-43a6-8e66-51a18aae1b4a" providerId="ADAL" clId="{6215536A-18C8-4232-927B-5B707C316FBD}" dt="2024-07-24T13:18:34.819" v="643" actId="207"/>
          <ac:spMkLst>
            <pc:docMk/>
            <pc:sldMk cId="3702634962" sldId="309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56.466" v="569" actId="478"/>
          <ac:spMkLst>
            <pc:docMk/>
            <pc:sldMk cId="3702634962" sldId="309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8:32.537" v="642" actId="207"/>
          <ac:graphicFrameMkLst>
            <pc:docMk/>
            <pc:sldMk cId="3702634962" sldId="309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3:54.356" v="568" actId="478"/>
          <ac:cxnSpMkLst>
            <pc:docMk/>
            <pc:sldMk cId="3702634962" sldId="309"/>
            <ac:cxnSpMk id="7" creationId="{AE1F0DAB-0ED9-4615-914A-B2C2B46C8A90}"/>
          </ac:cxnSpMkLst>
        </pc:cxnChg>
        <pc:cxnChg chg="mod">
          <ac:chgData name="Abels, Patrick" userId="ba666de4-0d21-43a6-8e66-51a18aae1b4a" providerId="ADAL" clId="{6215536A-18C8-4232-927B-5B707C316FBD}" dt="2024-07-24T13:18:39.474" v="644" actId="208"/>
          <ac:cxnSpMkLst>
            <pc:docMk/>
            <pc:sldMk cId="3702634962" sldId="309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57.108" v="570" actId="478"/>
          <ac:cxnSpMkLst>
            <pc:docMk/>
            <pc:sldMk cId="3702634962" sldId="309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5T15:22:48.679" v="2357" actId="14100"/>
        <pc:sldMkLst>
          <pc:docMk/>
          <pc:sldMk cId="2859578829" sldId="310"/>
        </pc:sldMkLst>
        <pc:spChg chg="add mod">
          <ac:chgData name="Abels, Patrick" userId="ba666de4-0d21-43a6-8e66-51a18aae1b4a" providerId="ADAL" clId="{6215536A-18C8-4232-927B-5B707C316FBD}" dt="2024-07-25T15:22:37.449" v="2354" actId="113"/>
          <ac:spMkLst>
            <pc:docMk/>
            <pc:sldMk cId="2859578829" sldId="310"/>
            <ac:spMk id="2" creationId="{D20CE6D1-492C-F1AE-9E86-D89E6F89BD91}"/>
          </ac:spMkLst>
        </pc:spChg>
        <pc:spChg chg="add mod ord">
          <ac:chgData name="Abels, Patrick" userId="ba666de4-0d21-43a6-8e66-51a18aae1b4a" providerId="ADAL" clId="{6215536A-18C8-4232-927B-5B707C316FBD}" dt="2024-07-25T15:22:33.489" v="2353" actId="167"/>
          <ac:spMkLst>
            <pc:docMk/>
            <pc:sldMk cId="2859578829" sldId="310"/>
            <ac:spMk id="5" creationId="{32DCF4B0-845F-BEE7-8264-B7B3AE638D77}"/>
          </ac:spMkLst>
        </pc:spChg>
        <pc:spChg chg="del">
          <ac:chgData name="Abels, Patrick" userId="ba666de4-0d21-43a6-8e66-51a18aae1b4a" providerId="ADAL" clId="{6215536A-18C8-4232-927B-5B707C316FBD}" dt="2024-07-24T13:14:08.220" v="572" actId="478"/>
          <ac:spMkLst>
            <pc:docMk/>
            <pc:sldMk cId="2859578829" sldId="310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4:09.330" v="573" actId="478"/>
          <ac:spMkLst>
            <pc:docMk/>
            <pc:sldMk cId="2859578829" sldId="310"/>
            <ac:spMk id="9" creationId="{741FF8B0-3BE2-1557-D3AC-33F8E32D7B41}"/>
          </ac:spMkLst>
        </pc:spChg>
        <pc:spChg chg="mod">
          <ac:chgData name="Abels, Patrick" userId="ba666de4-0d21-43a6-8e66-51a18aae1b4a" providerId="ADAL" clId="{6215536A-18C8-4232-927B-5B707C316FBD}" dt="2024-07-25T15:22:44.099" v="2355" actId="1076"/>
          <ac:spMkLst>
            <pc:docMk/>
            <pc:sldMk cId="2859578829" sldId="310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4:33.614" v="574" actId="207"/>
          <ac:graphicFrameMkLst>
            <pc:docMk/>
            <pc:sldMk cId="2859578829" sldId="310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4:08.220" v="572" actId="478"/>
          <ac:cxnSpMkLst>
            <pc:docMk/>
            <pc:sldMk cId="2859578829" sldId="310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4:09.330" v="573" actId="478"/>
          <ac:cxnSpMkLst>
            <pc:docMk/>
            <pc:sldMk cId="2859578829" sldId="310"/>
            <ac:cxnSpMk id="10" creationId="{41E7642E-A908-FC64-EFA2-1D47702EE8F8}"/>
          </ac:cxnSpMkLst>
        </pc:cxnChg>
        <pc:cxnChg chg="mod">
          <ac:chgData name="Abels, Patrick" userId="ba666de4-0d21-43a6-8e66-51a18aae1b4a" providerId="ADAL" clId="{6215536A-18C8-4232-927B-5B707C316FBD}" dt="2024-07-25T15:22:48.679" v="2357" actId="14100"/>
          <ac:cxnSpMkLst>
            <pc:docMk/>
            <pc:sldMk cId="2859578829" sldId="310"/>
            <ac:cxnSpMk id="13" creationId="{B4759895-FE92-6415-E5A0-54FFD939FBB6}"/>
          </ac:cxnSpMkLst>
        </pc:cxnChg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  <pc:spChg chg="del">
          <ac:chgData name="Abels, Patrick" userId="ba666de4-0d21-43a6-8e66-51a18aae1b4a" providerId="ADAL" clId="{6215536A-18C8-4232-927B-5B707C316FBD}" dt="2024-07-24T13:16:10.911" v="634" actId="478"/>
          <ac:spMkLst>
            <pc:docMk/>
            <pc:sldMk cId="1643246162" sldId="311"/>
            <ac:spMk id="2" creationId="{FF7358FC-58FD-2E73-A72C-1EB94A1D9CD7}"/>
          </ac:spMkLst>
        </pc:spChg>
        <pc:spChg chg="add mod">
          <ac:chgData name="Abels, Patrick" userId="ba666de4-0d21-43a6-8e66-51a18aae1b4a" providerId="ADAL" clId="{6215536A-18C8-4232-927B-5B707C316FBD}" dt="2024-07-24T13:16:09.630" v="633"/>
          <ac:spMkLst>
            <pc:docMk/>
            <pc:sldMk cId="1643246162" sldId="311"/>
            <ac:spMk id="5" creationId="{3C5E4D70-867C-44DF-695D-49755DCABB59}"/>
          </ac:spMkLst>
        </pc:spChg>
        <pc:spChg chg="mod">
          <ac:chgData name="Abels, Patrick" userId="ba666de4-0d21-43a6-8e66-51a18aae1b4a" providerId="ADAL" clId="{6215536A-18C8-4232-927B-5B707C316FBD}" dt="2024-07-24T13:20:17.783" v="656" actId="113"/>
          <ac:spMkLst>
            <pc:docMk/>
            <pc:sldMk cId="1643246162" sldId="311"/>
            <ac:spMk id="6" creationId="{001E98C0-B459-F6AF-2BBD-D255D541A2BB}"/>
          </ac:spMkLst>
        </pc:spChg>
        <pc:graphicFrameChg chg="mod">
          <ac:chgData name="Abels, Patrick" userId="ba666de4-0d21-43a6-8e66-51a18aae1b4a" providerId="ADAL" clId="{6215536A-18C8-4232-927B-5B707C316FBD}" dt="2024-07-24T13:19:49.379" v="653" actId="207"/>
          <ac:graphicFrameMkLst>
            <pc:docMk/>
            <pc:sldMk cId="1643246162" sldId="311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9:45.329" v="652" actId="478"/>
          <ac:cxnSpMkLst>
            <pc:docMk/>
            <pc:sldMk cId="1643246162" sldId="311"/>
            <ac:cxnSpMk id="8" creationId="{A9B2612B-D388-4927-D226-3E2643E67D8C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5T15:23:17.079" v="2376" actId="1035"/>
        <pc:sldMkLst>
          <pc:docMk/>
          <pc:sldMk cId="3586457616" sldId="312"/>
        </pc:sldMkLst>
        <pc:spChg chg="mod">
          <ac:chgData name="Abels, Patrick" userId="ba666de4-0d21-43a6-8e66-51a18aae1b4a" providerId="ADAL" clId="{6215536A-18C8-4232-927B-5B707C316FBD}" dt="2024-07-24T13:21:54.090" v="668" actId="1076"/>
          <ac:spMkLst>
            <pc:docMk/>
            <pc:sldMk cId="3586457616" sldId="312"/>
            <ac:spMk id="5" creationId="{3C5E4D70-867C-44DF-695D-49755DCABB59}"/>
          </ac:spMkLst>
        </pc:spChg>
        <pc:spChg chg="del mod">
          <ac:chgData name="Abels, Patrick" userId="ba666de4-0d21-43a6-8e66-51a18aae1b4a" providerId="ADAL" clId="{6215536A-18C8-4232-927B-5B707C316FBD}" dt="2024-07-24T13:21:44.647" v="665" actId="478"/>
          <ac:spMkLst>
            <pc:docMk/>
            <pc:sldMk cId="3586457616" sldId="312"/>
            <ac:spMk id="6" creationId="{001E98C0-B459-F6AF-2BBD-D255D541A2BB}"/>
          </ac:spMkLst>
        </pc:spChg>
        <pc:spChg chg="add mod ord">
          <ac:chgData name="Abels, Patrick" userId="ba666de4-0d21-43a6-8e66-51a18aae1b4a" providerId="ADAL" clId="{6215536A-18C8-4232-927B-5B707C316FBD}" dt="2024-07-25T15:23:17.079" v="2376" actId="1035"/>
          <ac:spMkLst>
            <pc:docMk/>
            <pc:sldMk cId="3586457616" sldId="312"/>
            <ac:spMk id="6" creationId="{FDF9649F-F831-8C0A-A8E1-37814BE811C6}"/>
          </ac:spMkLst>
        </pc:spChg>
        <pc:spChg chg="add del mod">
          <ac:chgData name="Abels, Patrick" userId="ba666de4-0d21-43a6-8e66-51a18aae1b4a" providerId="ADAL" clId="{6215536A-18C8-4232-927B-5B707C316FBD}" dt="2024-07-24T13:26:57.936" v="958" actId="478"/>
          <ac:spMkLst>
            <pc:docMk/>
            <pc:sldMk cId="3586457616" sldId="312"/>
            <ac:spMk id="7" creationId="{36118B91-0239-0049-9132-37EA4760D64A}"/>
          </ac:spMkLst>
        </pc:spChg>
        <pc:spChg chg="add del mod">
          <ac:chgData name="Abels, Patrick" userId="ba666de4-0d21-43a6-8e66-51a18aae1b4a" providerId="ADAL" clId="{6215536A-18C8-4232-927B-5B707C316FBD}" dt="2024-07-24T13:43:34.463" v="1502" actId="478"/>
          <ac:spMkLst>
            <pc:docMk/>
            <pc:sldMk cId="3586457616" sldId="312"/>
            <ac:spMk id="10" creationId="{6BEAD4AA-C002-FB38-54C5-CA7ECE8CA2F0}"/>
          </ac:spMkLst>
        </pc:spChg>
        <pc:graphicFrameChg chg="add mod modGraphic">
          <ac:chgData name="Abels, Patrick" userId="ba666de4-0d21-43a6-8e66-51a18aae1b4a" providerId="ADAL" clId="{6215536A-18C8-4232-927B-5B707C316FBD}" dt="2024-07-24T13:28:11.002" v="967" actId="207"/>
          <ac:graphicFrameMkLst>
            <pc:docMk/>
            <pc:sldMk cId="3586457616" sldId="312"/>
            <ac:graphicFrameMk id="2" creationId="{DEEA3E81-F310-A372-BCBE-8AE6608811DB}"/>
          </ac:graphicFrameMkLst>
        </pc:graphicFrameChg>
        <pc:graphicFrameChg chg="mod modGraphic">
          <ac:chgData name="Abels, Patrick" userId="ba666de4-0d21-43a6-8e66-51a18aae1b4a" providerId="ADAL" clId="{6215536A-18C8-4232-927B-5B707C316FBD}" dt="2024-07-24T13:21:30.518" v="659" actId="2710"/>
          <ac:graphicFrameMkLst>
            <pc:docMk/>
            <pc:sldMk cId="3586457616" sldId="312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26:58.686" v="959" actId="478"/>
          <ac:cxnSpMkLst>
            <pc:docMk/>
            <pc:sldMk cId="3586457616" sldId="312"/>
            <ac:cxnSpMk id="9" creationId="{BF853A0D-8966-F148-3767-EA11700E6AEE}"/>
          </ac:cxnSpMkLst>
        </pc:cxnChg>
      </pc:sldChg>
      <pc:sldChg chg="addSp delSp modSp add mod modTransition">
        <pc:chgData name="Abels, Patrick" userId="ba666de4-0d21-43a6-8e66-51a18aae1b4a" providerId="ADAL" clId="{6215536A-18C8-4232-927B-5B707C316FBD}" dt="2024-07-25T16:16:28.009" v="3407"/>
        <pc:sldMkLst>
          <pc:docMk/>
          <pc:sldMk cId="2771796598" sldId="313"/>
        </pc:sldMkLst>
        <pc:spChg chg="add mod ord">
          <ac:chgData name="Abels, Patrick" userId="ba666de4-0d21-43a6-8e66-51a18aae1b4a" providerId="ADAL" clId="{6215536A-18C8-4232-927B-5B707C316FBD}" dt="2024-07-25T15:23:38.909" v="2382" actId="167"/>
          <ac:spMkLst>
            <pc:docMk/>
            <pc:sldMk cId="2771796598" sldId="313"/>
            <ac:spMk id="6" creationId="{186490FD-F1F9-6EC1-E1AA-82490704EDB0}"/>
          </ac:spMkLst>
        </pc:spChg>
        <pc:spChg chg="del">
          <ac:chgData name="Abels, Patrick" userId="ba666de4-0d21-43a6-8e66-51a18aae1b4a" providerId="ADAL" clId="{6215536A-18C8-4232-927B-5B707C316FBD}" dt="2024-07-24T13:30:03.553" v="983" actId="478"/>
          <ac:spMkLst>
            <pc:docMk/>
            <pc:sldMk cId="2771796598" sldId="313"/>
            <ac:spMk id="7" creationId="{36118B91-0239-0049-9132-37EA4760D64A}"/>
          </ac:spMkLst>
        </pc:spChg>
        <pc:graphicFrameChg chg="mod modGraphic">
          <ac:chgData name="Abels, Patrick" userId="ba666de4-0d21-43a6-8e66-51a18aae1b4a" providerId="ADAL" clId="{6215536A-18C8-4232-927B-5B707C316FBD}" dt="2024-07-24T13:32:25.363" v="1012" actId="207"/>
          <ac:graphicFrameMkLst>
            <pc:docMk/>
            <pc:sldMk cId="2771796598" sldId="313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54.476" v="1010" actId="207"/>
          <ac:graphicFrameMkLst>
            <pc:docMk/>
            <pc:sldMk cId="2771796598" sldId="313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30:04.570" v="984" actId="478"/>
          <ac:cxnSpMkLst>
            <pc:docMk/>
            <pc:sldMk cId="2771796598" sldId="313"/>
            <ac:cxnSpMk id="9" creationId="{BF853A0D-8966-F148-3767-EA11700E6AEE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addSp modSp add mod modTransition">
        <pc:chgData name="Abels, Patrick" userId="ba666de4-0d21-43a6-8e66-51a18aae1b4a" providerId="ADAL" clId="{6215536A-18C8-4232-927B-5B707C316FBD}" dt="2024-07-25T16:16:01.970" v="3403"/>
        <pc:sldMkLst>
          <pc:docMk/>
          <pc:sldMk cId="1277994254" sldId="314"/>
        </pc:sldMkLst>
        <pc:spChg chg="add mod ord">
          <ac:chgData name="Abels, Patrick" userId="ba666de4-0d21-43a6-8e66-51a18aae1b4a" providerId="ADAL" clId="{6215536A-18C8-4232-927B-5B707C316FBD}" dt="2024-07-25T15:23:33.839" v="2380" actId="167"/>
          <ac:spMkLst>
            <pc:docMk/>
            <pc:sldMk cId="1277994254" sldId="314"/>
            <ac:spMk id="6" creationId="{9FE5C273-8B4F-9DBA-74C2-ED72F25E6C43}"/>
          </ac:spMkLst>
        </pc:spChg>
        <pc:graphicFrameChg chg="mod modGraphic">
          <ac:chgData name="Abels, Patrick" userId="ba666de4-0d21-43a6-8e66-51a18aae1b4a" providerId="ADAL" clId="{6215536A-18C8-4232-927B-5B707C316FBD}" dt="2024-07-24T13:29:30.567" v="980" actId="20577"/>
          <ac:graphicFrameMkLst>
            <pc:docMk/>
            <pc:sldMk cId="1277994254" sldId="314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9:34.118" v="981" actId="207"/>
          <ac:graphicFrameMkLst>
            <pc:docMk/>
            <pc:sldMk cId="1277994254" sldId="314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addSp modSp add mod">
        <pc:chgData name="Abels, Patrick" userId="ba666de4-0d21-43a6-8e66-51a18aae1b4a" providerId="ADAL" clId="{6215536A-18C8-4232-927B-5B707C316FBD}" dt="2024-07-25T15:23:27.681" v="2378" actId="167"/>
        <pc:sldMkLst>
          <pc:docMk/>
          <pc:sldMk cId="2161090837" sldId="315"/>
        </pc:sldMkLst>
        <pc:spChg chg="add mod ord">
          <ac:chgData name="Abels, Patrick" userId="ba666de4-0d21-43a6-8e66-51a18aae1b4a" providerId="ADAL" clId="{6215536A-18C8-4232-927B-5B707C316FBD}" dt="2024-07-25T15:23:27.681" v="2378" actId="167"/>
          <ac:spMkLst>
            <pc:docMk/>
            <pc:sldMk cId="2161090837" sldId="315"/>
            <ac:spMk id="6" creationId="{074A8060-6A90-2190-C298-3D3DCF71B9C0}"/>
          </ac:spMkLst>
        </pc:spChg>
        <pc:graphicFrameChg chg="mod modGraphic">
          <ac:chgData name="Abels, Patrick" userId="ba666de4-0d21-43a6-8e66-51a18aae1b4a" providerId="ADAL" clId="{6215536A-18C8-4232-927B-5B707C316FBD}" dt="2024-07-24T13:28:41.266" v="973" actId="20577"/>
          <ac:graphicFrameMkLst>
            <pc:docMk/>
            <pc:sldMk cId="2161090837" sldId="315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8:29.713" v="970" actId="207"/>
          <ac:graphicFrameMkLst>
            <pc:docMk/>
            <pc:sldMk cId="2161090837" sldId="315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Sp modSp add mod">
        <pc:chgData name="Abels, Patrick" userId="ba666de4-0d21-43a6-8e66-51a18aae1b4a" providerId="ADAL" clId="{6215536A-18C8-4232-927B-5B707C316FBD}" dt="2024-07-25T15:23:56.639" v="2395"/>
        <pc:sldMkLst>
          <pc:docMk/>
          <pc:sldMk cId="1667377911" sldId="316"/>
        </pc:sldMkLst>
        <pc:spChg chg="add mod ord">
          <ac:chgData name="Abels, Patrick" userId="ba666de4-0d21-43a6-8e66-51a18aae1b4a" providerId="ADAL" clId="{6215536A-18C8-4232-927B-5B707C316FBD}" dt="2024-07-25T15:23:56.308" v="2394" actId="167"/>
          <ac:spMkLst>
            <pc:docMk/>
            <pc:sldMk cId="1667377911" sldId="316"/>
            <ac:spMk id="6" creationId="{07EF7256-050A-43D9-9BD9-111993A6E691}"/>
          </ac:spMkLst>
        </pc:spChg>
        <pc:spChg chg="add mod">
          <ac:chgData name="Abels, Patrick" userId="ba666de4-0d21-43a6-8e66-51a18aae1b4a" providerId="ADAL" clId="{6215536A-18C8-4232-927B-5B707C316FBD}" dt="2024-07-25T15:23:56.639" v="2395"/>
          <ac:spMkLst>
            <pc:docMk/>
            <pc:sldMk cId="1667377911" sldId="316"/>
            <ac:spMk id="8" creationId="{7B8FF84E-E86A-5047-FB1D-7849D6A4CFC9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addSp modSp add mod modTransition">
        <pc:chgData name="Abels, Patrick" userId="ba666de4-0d21-43a6-8e66-51a18aae1b4a" providerId="ADAL" clId="{6215536A-18C8-4232-927B-5B707C316FBD}" dt="2024-07-25T16:16:28.009" v="3407"/>
        <pc:sldMkLst>
          <pc:docMk/>
          <pc:sldMk cId="2751796070" sldId="317"/>
        </pc:sldMkLst>
        <pc:spChg chg="add mod ord">
          <ac:chgData name="Abels, Patrick" userId="ba666de4-0d21-43a6-8e66-51a18aae1b4a" providerId="ADAL" clId="{6215536A-18C8-4232-927B-5B707C316FBD}" dt="2024-07-25T15:23:41.739" v="2384" actId="167"/>
          <ac:spMkLst>
            <pc:docMk/>
            <pc:sldMk cId="2751796070" sldId="317"/>
            <ac:spMk id="6" creationId="{9B4E56F4-F616-0935-3D7E-51614666E2AA}"/>
          </ac:spMkLst>
        </pc:spChg>
        <pc:graphicFrameChg chg="mod modGraphic">
          <ac:chgData name="Abels, Patrick" userId="ba666de4-0d21-43a6-8e66-51a18aae1b4a" providerId="ADAL" clId="{6215536A-18C8-4232-927B-5B707C316FBD}" dt="2024-07-24T13:32:38.353" v="1014" actId="207"/>
          <ac:graphicFrameMkLst>
            <pc:docMk/>
            <pc:sldMk cId="2751796070" sldId="317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43.786" v="1006" actId="207"/>
          <ac:graphicFrameMkLst>
            <pc:docMk/>
            <pc:sldMk cId="2751796070" sldId="317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addSp modSp add mod modTransition">
        <pc:chgData name="Abels, Patrick" userId="ba666de4-0d21-43a6-8e66-51a18aae1b4a" providerId="ADAL" clId="{6215536A-18C8-4232-927B-5B707C316FBD}" dt="2024-07-25T16:16:28.009" v="3407"/>
        <pc:sldMkLst>
          <pc:docMk/>
          <pc:sldMk cId="1440877268" sldId="318"/>
        </pc:sldMkLst>
        <pc:spChg chg="add mod ord">
          <ac:chgData name="Abels, Patrick" userId="ba666de4-0d21-43a6-8e66-51a18aae1b4a" providerId="ADAL" clId="{6215536A-18C8-4232-927B-5B707C316FBD}" dt="2024-07-25T15:23:45.017" v="2386" actId="167"/>
          <ac:spMkLst>
            <pc:docMk/>
            <pc:sldMk cId="1440877268" sldId="318"/>
            <ac:spMk id="6" creationId="{7CA625E6-F08A-FB36-423C-B4EC1B91AD1B}"/>
          </ac:spMkLst>
        </pc:spChg>
        <pc:graphicFrameChg chg="mod modGraphic">
          <ac:chgData name="Abels, Patrick" userId="ba666de4-0d21-43a6-8e66-51a18aae1b4a" providerId="ADAL" clId="{6215536A-18C8-4232-927B-5B707C316FBD}" dt="2024-07-24T13:32:53.096" v="1016" actId="207"/>
          <ac:graphicFrameMkLst>
            <pc:docMk/>
            <pc:sldMk cId="1440877268" sldId="318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33.090" v="1003" actId="207"/>
          <ac:graphicFrameMkLst>
            <pc:docMk/>
            <pc:sldMk cId="1440877268" sldId="318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addSp modSp add mod modTransition">
        <pc:chgData name="Abels, Patrick" userId="ba666de4-0d21-43a6-8e66-51a18aae1b4a" providerId="ADAL" clId="{6215536A-18C8-4232-927B-5B707C316FBD}" dt="2024-07-25T16:16:28.009" v="3407"/>
        <pc:sldMkLst>
          <pc:docMk/>
          <pc:sldMk cId="4006843438" sldId="319"/>
        </pc:sldMkLst>
        <pc:spChg chg="add mod ord">
          <ac:chgData name="Abels, Patrick" userId="ba666de4-0d21-43a6-8e66-51a18aae1b4a" providerId="ADAL" clId="{6215536A-18C8-4232-927B-5B707C316FBD}" dt="2024-07-25T15:23:47.698" v="2388" actId="167"/>
          <ac:spMkLst>
            <pc:docMk/>
            <pc:sldMk cId="4006843438" sldId="319"/>
            <ac:spMk id="6" creationId="{294193B2-1F89-ADF1-50DB-32B0888EADA8}"/>
          </ac:spMkLst>
        </pc:spChg>
        <pc:graphicFrameChg chg="mod modGraphic">
          <ac:chgData name="Abels, Patrick" userId="ba666de4-0d21-43a6-8e66-51a18aae1b4a" providerId="ADAL" clId="{6215536A-18C8-4232-927B-5B707C316FBD}" dt="2024-07-24T13:33:06.730" v="1018" actId="207"/>
          <ac:graphicFrameMkLst>
            <pc:docMk/>
            <pc:sldMk cId="4006843438" sldId="319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09.141" v="999" actId="207"/>
          <ac:graphicFrameMkLst>
            <pc:docMk/>
            <pc:sldMk cId="4006843438" sldId="319"/>
            <ac:graphicFrameMk id="4" creationId="{2F40D753-4A20-2032-EC70-FE17F75549CB}"/>
          </ac:graphicFrameMkLst>
        </pc:graphicFrameChg>
      </pc:sldChg>
      <pc:sldChg chg="addSp modSp add mod modTransition">
        <pc:chgData name="Abels, Patrick" userId="ba666de4-0d21-43a6-8e66-51a18aae1b4a" providerId="ADAL" clId="{6215536A-18C8-4232-927B-5B707C316FBD}" dt="2024-07-25T16:16:28.009" v="3407"/>
        <pc:sldMkLst>
          <pc:docMk/>
          <pc:sldMk cId="125043907" sldId="320"/>
        </pc:sldMkLst>
        <pc:spChg chg="add mod ord">
          <ac:chgData name="Abels, Patrick" userId="ba666de4-0d21-43a6-8e66-51a18aae1b4a" providerId="ADAL" clId="{6215536A-18C8-4232-927B-5B707C316FBD}" dt="2024-07-25T15:23:50.882" v="2390" actId="167"/>
          <ac:spMkLst>
            <pc:docMk/>
            <pc:sldMk cId="125043907" sldId="320"/>
            <ac:spMk id="6" creationId="{8571D0F0-D4FC-25F8-20EC-A3A71B265A43}"/>
          </ac:spMkLst>
        </pc:spChg>
        <pc:graphicFrameChg chg="mod modGraphic">
          <ac:chgData name="Abels, Patrick" userId="ba666de4-0d21-43a6-8e66-51a18aae1b4a" providerId="ADAL" clId="{6215536A-18C8-4232-927B-5B707C316FBD}" dt="2024-07-24T13:33:16.218" v="1020" actId="207"/>
          <ac:graphicFrameMkLst>
            <pc:docMk/>
            <pc:sldMk cId="125043907" sldId="320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21.240" v="1000" actId="207"/>
          <ac:graphicFrameMkLst>
            <pc:docMk/>
            <pc:sldMk cId="125043907" sldId="320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Sp modSp add mod modTransition">
        <pc:chgData name="Abels, Patrick" userId="ba666de4-0d21-43a6-8e66-51a18aae1b4a" providerId="ADAL" clId="{6215536A-18C8-4232-927B-5B707C316FBD}" dt="2024-07-25T16:16:28.009" v="3407"/>
        <pc:sldMkLst>
          <pc:docMk/>
          <pc:sldMk cId="210345307" sldId="321"/>
        </pc:sldMkLst>
        <pc:spChg chg="add mod ord">
          <ac:chgData name="Abels, Patrick" userId="ba666de4-0d21-43a6-8e66-51a18aae1b4a" providerId="ADAL" clId="{6215536A-18C8-4232-927B-5B707C316FBD}" dt="2024-07-25T15:23:54.223" v="2392" actId="167"/>
          <ac:spMkLst>
            <pc:docMk/>
            <pc:sldMk cId="210345307" sldId="321"/>
            <ac:spMk id="6" creationId="{6F6A2097-B4F0-D2E2-0186-36278B67E739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delSp modSp add mod">
        <pc:chgData name="Abels, Patrick" userId="ba666de4-0d21-43a6-8e66-51a18aae1b4a" providerId="ADAL" clId="{6215536A-18C8-4232-927B-5B707C316FBD}" dt="2024-07-25T15:22:17.429" v="2347" actId="167"/>
        <pc:sldMkLst>
          <pc:docMk/>
          <pc:sldMk cId="1638070181" sldId="322"/>
        </pc:sldMkLst>
        <pc:spChg chg="add mod">
          <ac:chgData name="Abels, Patrick" userId="ba666de4-0d21-43a6-8e66-51a18aae1b4a" providerId="ADAL" clId="{6215536A-18C8-4232-927B-5B707C316FBD}" dt="2024-07-24T13:34:23.449" v="1040" actId="207"/>
          <ac:spMkLst>
            <pc:docMk/>
            <pc:sldMk cId="1638070181" sldId="322"/>
            <ac:spMk id="2" creationId="{B3BB418E-812C-4D49-A8F7-6ED8DDF3B475}"/>
          </ac:spMkLst>
        </pc:spChg>
        <pc:spChg chg="add del mod ord">
          <ac:chgData name="Abels, Patrick" userId="ba666de4-0d21-43a6-8e66-51a18aae1b4a" providerId="ADAL" clId="{6215536A-18C8-4232-927B-5B707C316FBD}" dt="2024-07-25T15:22:10.609" v="2345" actId="478"/>
          <ac:spMkLst>
            <pc:docMk/>
            <pc:sldMk cId="1638070181" sldId="322"/>
            <ac:spMk id="6" creationId="{29893A16-57C5-76A5-7722-D0EAE7B05921}"/>
          </ac:spMkLst>
        </pc:spChg>
        <pc:spChg chg="add mod ord">
          <ac:chgData name="Abels, Patrick" userId="ba666de4-0d21-43a6-8e66-51a18aae1b4a" providerId="ADAL" clId="{6215536A-18C8-4232-927B-5B707C316FBD}" dt="2024-07-25T15:22:17.429" v="2347" actId="167"/>
          <ac:spMkLst>
            <pc:docMk/>
            <pc:sldMk cId="1638070181" sldId="322"/>
            <ac:spMk id="7" creationId="{F4D67736-6236-C7B0-C0E5-E61A934F364B}"/>
          </ac:spMkLst>
        </pc:spChg>
        <pc:spChg chg="add mod">
          <ac:chgData name="Abels, Patrick" userId="ba666de4-0d21-43a6-8e66-51a18aae1b4a" providerId="ADAL" clId="{6215536A-18C8-4232-927B-5B707C316FBD}" dt="2024-07-25T15:21:39.681" v="2339" actId="207"/>
          <ac:spMkLst>
            <pc:docMk/>
            <pc:sldMk cId="1638070181" sldId="322"/>
            <ac:spMk id="8" creationId="{7D128B03-CEA9-815F-5732-FE6565C1127E}"/>
          </ac:spMkLst>
        </pc:spChg>
        <pc:graphicFrameChg chg="mod">
          <ac:chgData name="Abels, Patrick" userId="ba666de4-0d21-43a6-8e66-51a18aae1b4a" providerId="ADAL" clId="{6215536A-18C8-4232-927B-5B707C316FBD}" dt="2024-07-24T13:33:55.109" v="1022" actId="207"/>
          <ac:graphicFrameMkLst>
            <pc:docMk/>
            <pc:sldMk cId="1638070181" sldId="322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34:19.745" v="1039" actId="208"/>
          <ac:cxnSpMkLst>
            <pc:docMk/>
            <pc:sldMk cId="1638070181" sldId="322"/>
            <ac:cxnSpMk id="5" creationId="{3EF3BE8F-13A0-988D-245B-56100C3EE14A}"/>
          </ac:cxnSpMkLst>
        </pc:cxnChg>
      </pc:sldChg>
      <pc:sldChg chg="addSp modSp new mod">
        <pc:chgData name="Abels, Patrick" userId="ba666de4-0d21-43a6-8e66-51a18aae1b4a" providerId="ADAL" clId="{6215536A-18C8-4232-927B-5B707C316FBD}" dt="2024-07-25T15:24:10.129" v="2407" actId="1038"/>
        <pc:sldMkLst>
          <pc:docMk/>
          <pc:sldMk cId="2695868263" sldId="323"/>
        </pc:sldMkLst>
        <pc:spChg chg="mod">
          <ac:chgData name="Abels, Patrick" userId="ba666de4-0d21-43a6-8e66-51a18aae1b4a" providerId="ADAL" clId="{6215536A-18C8-4232-927B-5B707C316FBD}" dt="2024-07-24T13:39:01.251" v="1412" actId="179"/>
          <ac:spMkLst>
            <pc:docMk/>
            <pc:sldMk cId="2695868263" sldId="323"/>
            <ac:spMk id="2" creationId="{E881415B-DF99-2365-B97B-FD8AF982D6CD}"/>
          </ac:spMkLst>
        </pc:spChg>
        <pc:spChg chg="mod">
          <ac:chgData name="Abels, Patrick" userId="ba666de4-0d21-43a6-8e66-51a18aae1b4a" providerId="ADAL" clId="{6215536A-18C8-4232-927B-5B707C316FBD}" dt="2024-07-24T13:34:44.594" v="1048" actId="20577"/>
          <ac:spMkLst>
            <pc:docMk/>
            <pc:sldMk cId="2695868263" sldId="323"/>
            <ac:spMk id="3" creationId="{8466A387-0560-8DD4-5E91-91F54D4041F9}"/>
          </ac:spMkLst>
        </pc:spChg>
        <pc:spChg chg="add mod ord">
          <ac:chgData name="Abels, Patrick" userId="ba666de4-0d21-43a6-8e66-51a18aae1b4a" providerId="ADAL" clId="{6215536A-18C8-4232-927B-5B707C316FBD}" dt="2024-07-25T15:24:10.129" v="2407" actId="1038"/>
          <ac:spMkLst>
            <pc:docMk/>
            <pc:sldMk cId="2695868263" sldId="323"/>
            <ac:spMk id="4" creationId="{E9AB5F86-529A-000B-A769-239A4A15BD49}"/>
          </ac:spMkLst>
        </pc:spChg>
        <pc:graphicFrameChg chg="add mod">
          <ac:chgData name="Abels, Patrick" userId="ba666de4-0d21-43a6-8e66-51a18aae1b4a" providerId="ADAL" clId="{6215536A-18C8-4232-927B-5B707C316FBD}" dt="2024-07-24T13:37:38.996" v="1393" actId="1076"/>
          <ac:graphicFrameMkLst>
            <pc:docMk/>
            <pc:sldMk cId="2695868263" sldId="323"/>
            <ac:graphicFrameMk id="4" creationId="{237BA0FF-D32A-9DF3-2CE1-D1A585A1CEFA}"/>
          </ac:graphicFrameMkLst>
        </pc:graphicFrameChg>
        <pc:graphicFrameChg chg="add mod">
          <ac:chgData name="Abels, Patrick" userId="ba666de4-0d21-43a6-8e66-51a18aae1b4a" providerId="ADAL" clId="{6215536A-18C8-4232-927B-5B707C316FBD}" dt="2024-07-24T13:37:54.535" v="1402" actId="1076"/>
          <ac:graphicFrameMkLst>
            <pc:docMk/>
            <pc:sldMk cId="2695868263" sldId="323"/>
            <ac:graphicFrameMk id="5" creationId="{2B113CF6-B458-DCD7-AD81-139121C1F04D}"/>
          </ac:graphicFrameMkLst>
        </pc:graphicFrameChg>
      </pc:sldChg>
      <pc:sldChg chg="modSp new mod modTransition">
        <pc:chgData name="Abels, Patrick" userId="ba666de4-0d21-43a6-8e66-51a18aae1b4a" providerId="ADAL" clId="{6215536A-18C8-4232-927B-5B707C316FBD}" dt="2024-07-25T16:13:29.835" v="3374"/>
        <pc:sldMkLst>
          <pc:docMk/>
          <pc:sldMk cId="2849335001" sldId="324"/>
        </pc:sldMkLst>
        <pc:spChg chg="mod">
          <ac:chgData name="Abels, Patrick" userId="ba666de4-0d21-43a6-8e66-51a18aae1b4a" providerId="ADAL" clId="{6215536A-18C8-4232-927B-5B707C316FBD}" dt="2024-07-24T13:49:42.203" v="1732" actId="207"/>
          <ac:spMkLst>
            <pc:docMk/>
            <pc:sldMk cId="2849335001" sldId="324"/>
            <ac:spMk id="2" creationId="{DC7067E5-5B75-1068-17D3-B69A10CAAB50}"/>
          </ac:spMkLst>
        </pc:spChg>
        <pc:spChg chg="mod">
          <ac:chgData name="Abels, Patrick" userId="ba666de4-0d21-43a6-8e66-51a18aae1b4a" providerId="ADAL" clId="{6215536A-18C8-4232-927B-5B707C316FBD}" dt="2024-07-24T13:43:49.720" v="1512" actId="20577"/>
          <ac:spMkLst>
            <pc:docMk/>
            <pc:sldMk cId="2849335001" sldId="324"/>
            <ac:spMk id="3" creationId="{910E302D-D636-2054-1E0D-356E8878D986}"/>
          </ac:spMkLst>
        </pc:spChg>
      </pc:sldChg>
      <pc:sldChg chg="addSp delSp modSp new mod modTransition">
        <pc:chgData name="Abels, Patrick" userId="ba666de4-0d21-43a6-8e66-51a18aae1b4a" providerId="ADAL" clId="{6215536A-18C8-4232-927B-5B707C316FBD}" dt="2024-07-25T16:13:52.346" v="3378"/>
        <pc:sldMkLst>
          <pc:docMk/>
          <pc:sldMk cId="1809847715" sldId="325"/>
        </pc:sldMkLst>
        <pc:spChg chg="mod">
          <ac:chgData name="Abels, Patrick" userId="ba666de4-0d21-43a6-8e66-51a18aae1b4a" providerId="ADAL" clId="{6215536A-18C8-4232-927B-5B707C316FBD}" dt="2024-07-25T15:17:10.739" v="2285" actId="1076"/>
          <ac:spMkLst>
            <pc:docMk/>
            <pc:sldMk cId="1809847715" sldId="325"/>
            <ac:spMk id="2" creationId="{7869E797-53DA-2587-76E1-5B4A367D1F27}"/>
          </ac:spMkLst>
        </pc:spChg>
        <pc:spChg chg="mod">
          <ac:chgData name="Abels, Patrick" userId="ba666de4-0d21-43a6-8e66-51a18aae1b4a" providerId="ADAL" clId="{6215536A-18C8-4232-927B-5B707C316FBD}" dt="2024-07-25T15:17:01.009" v="2283" actId="1076"/>
          <ac:spMkLst>
            <pc:docMk/>
            <pc:sldMk cId="1809847715" sldId="325"/>
            <ac:spMk id="3" creationId="{CDFB534A-491D-CDCD-B116-3707A1DE6F35}"/>
          </ac:spMkLst>
        </pc:spChg>
        <pc:spChg chg="add mod">
          <ac:chgData name="Abels, Patrick" userId="ba666de4-0d21-43a6-8e66-51a18aae1b4a" providerId="ADAL" clId="{6215536A-18C8-4232-927B-5B707C316FBD}" dt="2024-07-25T15:25:11.720" v="2408" actId="207"/>
          <ac:spMkLst>
            <pc:docMk/>
            <pc:sldMk cId="1809847715" sldId="325"/>
            <ac:spMk id="6" creationId="{D357E652-A493-12C5-7D7B-B68C3E9447BF}"/>
          </ac:spMkLst>
        </pc:spChg>
        <pc:spChg chg="add mod">
          <ac:chgData name="Abels, Patrick" userId="ba666de4-0d21-43a6-8e66-51a18aae1b4a" providerId="ADAL" clId="{6215536A-18C8-4232-927B-5B707C316FBD}" dt="2024-07-25T15:25:30.171" v="2411" actId="207"/>
          <ac:spMkLst>
            <pc:docMk/>
            <pc:sldMk cId="1809847715" sldId="325"/>
            <ac:spMk id="7" creationId="{1CAE9EF0-8543-60D0-FF98-CAC663D28E21}"/>
          </ac:spMkLst>
        </pc:spChg>
        <pc:spChg chg="add mod ord">
          <ac:chgData name="Abels, Patrick" userId="ba666de4-0d21-43a6-8e66-51a18aae1b4a" providerId="ADAL" clId="{6215536A-18C8-4232-927B-5B707C316FBD}" dt="2024-07-25T15:17:10.739" v="2285" actId="1076"/>
          <ac:spMkLst>
            <pc:docMk/>
            <pc:sldMk cId="1809847715" sldId="325"/>
            <ac:spMk id="9" creationId="{80E771FA-47CB-2120-6B6F-E2B7D388146E}"/>
          </ac:spMkLst>
        </pc:spChg>
        <pc:picChg chg="add del mod">
          <ac:chgData name="Abels, Patrick" userId="ba666de4-0d21-43a6-8e66-51a18aae1b4a" providerId="ADAL" clId="{6215536A-18C8-4232-927B-5B707C316FBD}" dt="2024-07-25T15:05:14.118" v="1883" actId="478"/>
          <ac:picMkLst>
            <pc:docMk/>
            <pc:sldMk cId="1809847715" sldId="325"/>
            <ac:picMk id="4" creationId="{1A1CD94A-2195-D30B-C999-A6F1798ED7DF}"/>
          </ac:picMkLst>
        </pc:picChg>
        <pc:picChg chg="add del mod">
          <ac:chgData name="Abels, Patrick" userId="ba666de4-0d21-43a6-8e66-51a18aae1b4a" providerId="ADAL" clId="{6215536A-18C8-4232-927B-5B707C316FBD}" dt="2024-07-25T15:05:12.990" v="1882" actId="478"/>
          <ac:picMkLst>
            <pc:docMk/>
            <pc:sldMk cId="1809847715" sldId="325"/>
            <ac:picMk id="5" creationId="{ABA9F400-1ED1-34F6-F3F1-CE54F7B244EA}"/>
          </ac:picMkLst>
        </pc:picChg>
        <pc:picChg chg="add mod">
          <ac:chgData name="Abels, Patrick" userId="ba666de4-0d21-43a6-8e66-51a18aae1b4a" providerId="ADAL" clId="{6215536A-18C8-4232-927B-5B707C316FBD}" dt="2024-07-25T15:18:43.499" v="2303" actId="1076"/>
          <ac:picMkLst>
            <pc:docMk/>
            <pc:sldMk cId="1809847715" sldId="325"/>
            <ac:picMk id="8" creationId="{29CBB4A3-C47F-8DBA-77AD-2C33A694F866}"/>
          </ac:picMkLst>
        </pc:picChg>
        <pc:picChg chg="add mod">
          <ac:chgData name="Abels, Patrick" userId="ba666de4-0d21-43a6-8e66-51a18aae1b4a" providerId="ADAL" clId="{6215536A-18C8-4232-927B-5B707C316FBD}" dt="2024-07-25T15:18:46.244" v="2304" actId="14100"/>
          <ac:picMkLst>
            <pc:docMk/>
            <pc:sldMk cId="1809847715" sldId="325"/>
            <ac:picMk id="11" creationId="{E5D061E2-9EA3-051E-A425-4E16D57D090B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5T15:56:03.738" v="2938" actId="20577"/>
        <pc:sldMkLst>
          <pc:docMk/>
          <pc:sldMk cId="1835699829" sldId="326"/>
        </pc:sldMkLst>
        <pc:spChg chg="mod">
          <ac:chgData name="Abels, Patrick" userId="ba666de4-0d21-43a6-8e66-51a18aae1b4a" providerId="ADAL" clId="{6215536A-18C8-4232-927B-5B707C316FBD}" dt="2024-07-25T15:56:03.738" v="2938" actId="20577"/>
          <ac:spMkLst>
            <pc:docMk/>
            <pc:sldMk cId="1835699829" sldId="326"/>
            <ac:spMk id="2" creationId="{B49A01F9-6015-EC2A-5623-9E2120DE50A7}"/>
          </ac:spMkLst>
        </pc:spChg>
        <pc:spChg chg="mod">
          <ac:chgData name="Abels, Patrick" userId="ba666de4-0d21-43a6-8e66-51a18aae1b4a" providerId="ADAL" clId="{6215536A-18C8-4232-927B-5B707C316FBD}" dt="2024-07-24T13:51:33.736" v="1776" actId="20577"/>
          <ac:spMkLst>
            <pc:docMk/>
            <pc:sldMk cId="1835699829" sldId="326"/>
            <ac:spMk id="3" creationId="{0363DCC1-3555-5072-A5E9-3366BA950AE8}"/>
          </ac:spMkLst>
        </pc:spChg>
        <pc:spChg chg="add mod ord">
          <ac:chgData name="Abels, Patrick" userId="ba666de4-0d21-43a6-8e66-51a18aae1b4a" providerId="ADAL" clId="{6215536A-18C8-4232-927B-5B707C316FBD}" dt="2024-07-25T15:29:19.289" v="2585" actId="14100"/>
          <ac:spMkLst>
            <pc:docMk/>
            <pc:sldMk cId="1835699829" sldId="326"/>
            <ac:spMk id="4" creationId="{26775E6D-2549-C3A4-9276-AA64F41A92D7}"/>
          </ac:spMkLst>
        </pc:spChg>
        <pc:picChg chg="add del mod">
          <ac:chgData name="Abels, Patrick" userId="ba666de4-0d21-43a6-8e66-51a18aae1b4a" providerId="ADAL" clId="{6215536A-18C8-4232-927B-5B707C316FBD}" dt="2024-07-25T15:26:45.499" v="2413" actId="478"/>
          <ac:picMkLst>
            <pc:docMk/>
            <pc:sldMk cId="1835699829" sldId="326"/>
            <ac:picMk id="5" creationId="{3A9B4F9C-A2BC-6685-C1EF-9FCD1D7C283B}"/>
          </ac:picMkLst>
        </pc:picChg>
        <pc:picChg chg="add del mod">
          <ac:chgData name="Abels, Patrick" userId="ba666de4-0d21-43a6-8e66-51a18aae1b4a" providerId="ADAL" clId="{6215536A-18C8-4232-927B-5B707C316FBD}" dt="2024-07-25T15:26:44.989" v="2412" actId="478"/>
          <ac:picMkLst>
            <pc:docMk/>
            <pc:sldMk cId="1835699829" sldId="326"/>
            <ac:picMk id="7" creationId="{C299EF3D-C911-9B29-0136-E15B80868A2E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5T16:02:34.327" v="3231" actId="2711"/>
        <pc:sldMkLst>
          <pc:docMk/>
          <pc:sldMk cId="2365654585" sldId="327"/>
        </pc:sldMkLst>
        <pc:spChg chg="mod">
          <ac:chgData name="Abels, Patrick" userId="ba666de4-0d21-43a6-8e66-51a18aae1b4a" providerId="ADAL" clId="{6215536A-18C8-4232-927B-5B707C316FBD}" dt="2024-07-25T16:02:34.327" v="3231" actId="2711"/>
          <ac:spMkLst>
            <pc:docMk/>
            <pc:sldMk cId="2365654585" sldId="327"/>
            <ac:spMk id="2" creationId="{7F83E3A7-4BAF-BDF9-FCA4-7A42EEAF20AE}"/>
          </ac:spMkLst>
        </pc:spChg>
        <pc:spChg chg="mod">
          <ac:chgData name="Abels, Patrick" userId="ba666de4-0d21-43a6-8e66-51a18aae1b4a" providerId="ADAL" clId="{6215536A-18C8-4232-927B-5B707C316FBD}" dt="2024-07-25T15:32:32.719" v="2723" actId="20577"/>
          <ac:spMkLst>
            <pc:docMk/>
            <pc:sldMk cId="2365654585" sldId="327"/>
            <ac:spMk id="3" creationId="{7DE22B50-7FB2-95FF-A25B-B35CC8A99F0E}"/>
          </ac:spMkLst>
        </pc:spChg>
        <pc:spChg chg="add del">
          <ac:chgData name="Abels, Patrick" userId="ba666de4-0d21-43a6-8e66-51a18aae1b4a" providerId="ADAL" clId="{6215536A-18C8-4232-927B-5B707C316FBD}" dt="2024-07-25T15:33:15.644" v="2777" actId="22"/>
          <ac:spMkLst>
            <pc:docMk/>
            <pc:sldMk cId="2365654585" sldId="327"/>
            <ac:spMk id="5" creationId="{17E7D7E8-0A43-1082-5369-56ABB0CD62B7}"/>
          </ac:spMkLst>
        </pc:spChg>
        <pc:spChg chg="add mod">
          <ac:chgData name="Abels, Patrick" userId="ba666de4-0d21-43a6-8e66-51a18aae1b4a" providerId="ADAL" clId="{6215536A-18C8-4232-927B-5B707C316FBD}" dt="2024-07-25T15:56:34.908" v="2973" actId="1038"/>
          <ac:spMkLst>
            <pc:docMk/>
            <pc:sldMk cId="2365654585" sldId="327"/>
            <ac:spMk id="6" creationId="{DD5E2C86-2830-A7C9-819C-427642F01C16}"/>
          </ac:spMkLst>
        </pc:spChg>
        <pc:spChg chg="add mod">
          <ac:chgData name="Abels, Patrick" userId="ba666de4-0d21-43a6-8e66-51a18aae1b4a" providerId="ADAL" clId="{6215536A-18C8-4232-927B-5B707C316FBD}" dt="2024-07-25T15:56:34.908" v="2973" actId="1038"/>
          <ac:spMkLst>
            <pc:docMk/>
            <pc:sldMk cId="2365654585" sldId="327"/>
            <ac:spMk id="7" creationId="{EAD026B2-EF14-2E89-7D42-ABADF70BA5E5}"/>
          </ac:spMkLst>
        </pc:spChg>
        <pc:spChg chg="add mod">
          <ac:chgData name="Abels, Patrick" userId="ba666de4-0d21-43a6-8e66-51a18aae1b4a" providerId="ADAL" clId="{6215536A-18C8-4232-927B-5B707C316FBD}" dt="2024-07-25T15:56:37.906" v="2974" actId="1076"/>
          <ac:spMkLst>
            <pc:docMk/>
            <pc:sldMk cId="2365654585" sldId="327"/>
            <ac:spMk id="8" creationId="{6D7400DD-F851-40DA-511B-DB138735661A}"/>
          </ac:spMkLst>
        </pc:spChg>
        <pc:spChg chg="add mod ord">
          <ac:chgData name="Abels, Patrick" userId="ba666de4-0d21-43a6-8e66-51a18aae1b4a" providerId="ADAL" clId="{6215536A-18C8-4232-927B-5B707C316FBD}" dt="2024-07-25T15:57:03.257" v="2979" actId="14100"/>
          <ac:spMkLst>
            <pc:docMk/>
            <pc:sldMk cId="2365654585" sldId="327"/>
            <ac:spMk id="12" creationId="{782CF229-39D7-E030-53AD-6B7AF7BDFDA8}"/>
          </ac:spMkLst>
        </pc:spChg>
        <pc:cxnChg chg="add mod">
          <ac:chgData name="Abels, Patrick" userId="ba666de4-0d21-43a6-8e66-51a18aae1b4a" providerId="ADAL" clId="{6215536A-18C8-4232-927B-5B707C316FBD}" dt="2024-07-25T15:56:40.543" v="2975" actId="14100"/>
          <ac:cxnSpMkLst>
            <pc:docMk/>
            <pc:sldMk cId="2365654585" sldId="327"/>
            <ac:cxnSpMk id="10" creationId="{FDC4607F-9AC9-A9C8-1673-159346A1E29C}"/>
          </ac:cxnSpMkLst>
        </pc:cxnChg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6215536A-18C8-4232-927B-5B707C316FBD}" dt="2024-07-24T12:16:28.393" v="52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</pc:sldMaster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  <pc:spChg chg="mod">
          <ac:chgData name="Abels, Patrick" userId="ba666de4-0d21-43a6-8e66-51a18aae1b4a" providerId="ADAL" clId="{54176FF9-95E6-4794-B806-5DDB49ECD278}" dt="2024-07-24T08:13:21.327" v="1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54176FF9-95E6-4794-B806-5DDB49ECD278}" dt="2024-07-24T08:13:45.121" v="54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54176FF9-95E6-4794-B806-5DDB49ECD278}" dt="2024-07-24T10:27:41.299" v="2219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  <pc:spChg chg="mod">
          <ac:chgData name="Abels, Patrick" userId="ba666de4-0d21-43a6-8e66-51a18aae1b4a" providerId="ADAL" clId="{54176FF9-95E6-4794-B806-5DDB49ECD278}" dt="2024-07-24T10:31:51.100" v="2258" actId="14100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54176FF9-95E6-4794-B806-5DDB49ECD278}" dt="2024-07-24T09:24:19.285" v="468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54176FF9-95E6-4794-B806-5DDB49ECD278}" dt="2024-07-24T08:13:35.803" v="38" actId="478"/>
          <ac:grpSpMkLst>
            <pc:docMk/>
            <pc:sldMk cId="1934247724" sldId="306"/>
            <ac:grpSpMk id="4" creationId="{6F9323C1-594E-CC49-142D-0E25A301487F}"/>
          </ac:grpSpMkLst>
        </pc:grpChg>
        <pc:picChg chg="add mod">
          <ac:chgData name="Abels, Patrick" userId="ba666de4-0d21-43a6-8e66-51a18aae1b4a" providerId="ADAL" clId="{54176FF9-95E6-4794-B806-5DDB49ECD278}" dt="2024-07-24T10:31:47.284" v="2257" actId="1076"/>
          <ac:picMkLst>
            <pc:docMk/>
            <pc:sldMk cId="1934247724" sldId="306"/>
            <ac:picMk id="7" creationId="{8CD1F628-E669-9497-C7B9-B6C447F8535E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9" creationId="{AFC7FA41-5CE8-C109-2CBD-F89899B37799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10" creationId="{E0D8B9AC-8387-56A6-FCD0-FAB04BC0796C}"/>
          </ac:picMkLst>
        </pc:pic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  <pc:spChg chg="mod">
          <ac:chgData name="Abels, Patrick" userId="ba666de4-0d21-43a6-8e66-51a18aae1b4a" providerId="ADAL" clId="{54176FF9-95E6-4794-B806-5DDB49ECD278}" dt="2024-07-24T11:19:30.200" v="3331" actId="5793"/>
          <ac:spMkLst>
            <pc:docMk/>
            <pc:sldMk cId="3678361184" sldId="307"/>
            <ac:spMk id="2" creationId="{3ED07F13-ECB2-F222-1DB0-2A14EDC1E125}"/>
          </ac:spMkLst>
        </pc:spChg>
        <pc:spChg chg="mod">
          <ac:chgData name="Abels, Patrick" userId="ba666de4-0d21-43a6-8e66-51a18aae1b4a" providerId="ADAL" clId="{54176FF9-95E6-4794-B806-5DDB49ECD278}" dt="2024-07-24T09:22:47.410" v="234" actId="20577"/>
          <ac:spMkLst>
            <pc:docMk/>
            <pc:sldMk cId="3678361184" sldId="307"/>
            <ac:spMk id="3" creationId="{24DB8293-53C7-0F10-B8D8-85B5D76C4DC0}"/>
          </ac:spMkLst>
        </pc:spChg>
        <pc:graphicFrameChg chg="add mod modGraphic">
          <ac:chgData name="Abels, Patrick" userId="ba666de4-0d21-43a6-8e66-51a18aae1b4a" providerId="ADAL" clId="{54176FF9-95E6-4794-B806-5DDB49ECD278}" dt="2024-07-24T11:18:48.117" v="3329" actId="572"/>
          <ac:graphicFrameMkLst>
            <pc:docMk/>
            <pc:sldMk cId="3678361184" sldId="307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1:17:32.032" v="3313" actId="1076"/>
          <ac:picMkLst>
            <pc:docMk/>
            <pc:sldMk cId="3678361184" sldId="307"/>
            <ac:picMk id="5" creationId="{E7B3DBBF-6507-CB0E-B72A-090A8B883481}"/>
          </ac:picMkLst>
        </pc:picChg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  <pc:spChg chg="mod">
          <ac:chgData name="Abels, Patrick" userId="ba666de4-0d21-43a6-8e66-51a18aae1b4a" providerId="ADAL" clId="{54176FF9-95E6-4794-B806-5DDB49ECD278}" dt="2024-07-24T11:19:52.901" v="3332" actId="20577"/>
          <ac:spMkLst>
            <pc:docMk/>
            <pc:sldMk cId="3240640036" sldId="308"/>
            <ac:spMk id="2" creationId="{96118823-5A01-6742-A9A3-B1E25081137E}"/>
          </ac:spMkLst>
        </pc:spChg>
        <pc:spChg chg="mod">
          <ac:chgData name="Abels, Patrick" userId="ba666de4-0d21-43a6-8e66-51a18aae1b4a" providerId="ADAL" clId="{54176FF9-95E6-4794-B806-5DDB49ECD278}" dt="2024-07-24T09:22:49.334" v="235" actId="20577"/>
          <ac:spMkLst>
            <pc:docMk/>
            <pc:sldMk cId="3240640036" sldId="308"/>
            <ac:spMk id="3" creationId="{026A10C6-0864-C249-DC7B-90D8330DB06B}"/>
          </ac:spMkLst>
        </pc:spChg>
        <pc:spChg chg="add mod">
          <ac:chgData name="Abels, Patrick" userId="ba666de4-0d21-43a6-8e66-51a18aae1b4a" providerId="ADAL" clId="{54176FF9-95E6-4794-B806-5DDB49ECD278}" dt="2024-07-24T11:33:44.079" v="3576" actId="20577"/>
          <ac:spMkLst>
            <pc:docMk/>
            <pc:sldMk cId="3240640036" sldId="308"/>
            <ac:spMk id="9" creationId="{691E87DF-9A0A-ADFF-91F6-DDBC8294BEE1}"/>
          </ac:spMkLst>
        </pc:spChg>
        <pc:graphicFrameChg chg="add mod">
          <ac:chgData name="Abels, Patrick" userId="ba666de4-0d21-43a6-8e66-51a18aae1b4a" providerId="ADAL" clId="{54176FF9-95E6-4794-B806-5DDB49ECD278}" dt="2024-07-24T11:19:57.152" v="3334" actId="1076"/>
          <ac:graphicFrameMkLst>
            <pc:docMk/>
            <pc:sldMk cId="3240640036" sldId="308"/>
            <ac:graphicFrameMk id="5" creationId="{79EEEFD2-D68A-55FA-EC0D-5AB10B896C30}"/>
          </ac:graphicFrameMkLst>
        </pc:graphicFrameChg>
        <pc:picChg chg="add mod">
          <ac:chgData name="Abels, Patrick" userId="ba666de4-0d21-43a6-8e66-51a18aae1b4a" providerId="ADAL" clId="{54176FF9-95E6-4794-B806-5DDB49ECD278}" dt="2024-07-24T11:19:57.152" v="3334" actId="1076"/>
          <ac:picMkLst>
            <pc:docMk/>
            <pc:sldMk cId="3240640036" sldId="308"/>
            <ac:picMk id="4" creationId="{D9DE9B27-801A-4FF7-A02E-61F0A86E8B98}"/>
          </ac:picMkLst>
        </pc:picChg>
        <pc:picChg chg="add mod">
          <ac:chgData name="Abels, Patrick" userId="ba666de4-0d21-43a6-8e66-51a18aae1b4a" providerId="ADAL" clId="{54176FF9-95E6-4794-B806-5DDB49ECD278}" dt="2024-07-24T11:27:11.248" v="3443" actId="1076"/>
          <ac:picMkLst>
            <pc:docMk/>
            <pc:sldMk cId="3240640036" sldId="308"/>
            <ac:picMk id="6" creationId="{D24ED2E0-FE6B-AF6E-C487-07AF72DE31E0}"/>
          </ac:picMkLst>
        </pc:picChg>
        <pc:picChg chg="add mod">
          <ac:chgData name="Abels, Patrick" userId="ba666de4-0d21-43a6-8e66-51a18aae1b4a" providerId="ADAL" clId="{54176FF9-95E6-4794-B806-5DDB49ECD278}" dt="2024-07-24T11:26:59.432" v="3437" actId="1076"/>
          <ac:picMkLst>
            <pc:docMk/>
            <pc:sldMk cId="3240640036" sldId="308"/>
            <ac:picMk id="8" creationId="{84710D08-D2B4-3B49-1D1B-EE625E7CDD47}"/>
          </ac:picMkLst>
        </pc:picChg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  <pc:spChg chg="mod">
          <ac:chgData name="Abels, Patrick" userId="ba666de4-0d21-43a6-8e66-51a18aae1b4a" providerId="ADAL" clId="{54176FF9-95E6-4794-B806-5DDB49ECD278}" dt="2024-07-24T10:28:19.522" v="2220" actId="12"/>
          <ac:spMkLst>
            <pc:docMk/>
            <pc:sldMk cId="3316918673" sldId="309"/>
            <ac:spMk id="2" creationId="{A8C9F056-DF64-56AA-A7E9-CCAE7C33B4CB}"/>
          </ac:spMkLst>
        </pc:spChg>
        <pc:spChg chg="mod">
          <ac:chgData name="Abels, Patrick" userId="ba666de4-0d21-43a6-8e66-51a18aae1b4a" providerId="ADAL" clId="{54176FF9-95E6-4794-B806-5DDB49ECD278}" dt="2024-07-24T09:22:58.104" v="243" actId="20577"/>
          <ac:spMkLst>
            <pc:docMk/>
            <pc:sldMk cId="3316918673" sldId="309"/>
            <ac:spMk id="3" creationId="{D7BD8727-49E8-FE80-AF4F-13766B1E6B1F}"/>
          </ac:spMkLst>
        </pc:spChg>
        <pc:picChg chg="add mod">
          <ac:chgData name="Abels, Patrick" userId="ba666de4-0d21-43a6-8e66-51a18aae1b4a" providerId="ADAL" clId="{54176FF9-95E6-4794-B806-5DDB49ECD278}" dt="2024-07-24T11:48:22.147" v="3930" actId="1076"/>
          <ac:picMkLst>
            <pc:docMk/>
            <pc:sldMk cId="3316918673" sldId="309"/>
            <ac:picMk id="5" creationId="{6ECA2F21-56DA-2888-9A4D-321DA694301E}"/>
          </ac:picMkLst>
        </pc:picChg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  <pc:spChg chg="mod">
          <ac:chgData name="Abels, Patrick" userId="ba666de4-0d21-43a6-8e66-51a18aae1b4a" providerId="ADAL" clId="{54176FF9-95E6-4794-B806-5DDB49ECD278}" dt="2024-07-24T11:09:49.800" v="2871" actId="114"/>
          <ac:spMkLst>
            <pc:docMk/>
            <pc:sldMk cId="107101755" sldId="310"/>
            <ac:spMk id="2" creationId="{9551B581-5D0C-349A-7D09-2EF98C39A468}"/>
          </ac:spMkLst>
        </pc:spChg>
        <pc:picChg chg="add mod">
          <ac:chgData name="Abels, Patrick" userId="ba666de4-0d21-43a6-8e66-51a18aae1b4a" providerId="ADAL" clId="{54176FF9-95E6-4794-B806-5DDB49ECD278}" dt="2024-07-24T10:41:53.529" v="2300" actId="1076"/>
          <ac:picMkLst>
            <pc:docMk/>
            <pc:sldMk cId="107101755" sldId="310"/>
            <ac:picMk id="5" creationId="{09471427-309D-8EC4-07B5-2915D05E06EA}"/>
          </ac:picMkLst>
        </pc:picChg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  <pc:spChg chg="mod">
          <ac:chgData name="Abels, Patrick" userId="ba666de4-0d21-43a6-8e66-51a18aae1b4a" providerId="ADAL" clId="{54176FF9-95E6-4794-B806-5DDB49ECD278}" dt="2024-07-24T10:58:59.699" v="2539" actId="207"/>
          <ac:spMkLst>
            <pc:docMk/>
            <pc:sldMk cId="1909465663" sldId="311"/>
            <ac:spMk id="2" creationId="{9551B581-5D0C-349A-7D09-2EF98C39A468}"/>
          </ac:spMkLst>
        </pc:spChg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  <pc:spChg chg="mod">
          <ac:chgData name="Abels, Patrick" userId="ba666de4-0d21-43a6-8e66-51a18aae1b4a" providerId="ADAL" clId="{54176FF9-95E6-4794-B806-5DDB49ECD278}" dt="2024-07-24T11:43:58.369" v="3922" actId="404"/>
          <ac:spMkLst>
            <pc:docMk/>
            <pc:sldMk cId="2400931854" sldId="312"/>
            <ac:spMk id="2" creationId="{9551B581-5D0C-349A-7D09-2EF98C39A468}"/>
          </ac:spMkLst>
        </pc:spChg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  <pc:spChg chg="mod">
          <ac:chgData name="Abels, Patrick" userId="ba666de4-0d21-43a6-8e66-51a18aae1b4a" providerId="ADAL" clId="{54176FF9-95E6-4794-B806-5DDB49ECD278}" dt="2024-07-24T09:44:59.287" v="876" actId="20577"/>
          <ac:spMkLst>
            <pc:docMk/>
            <pc:sldMk cId="3323533761" sldId="313"/>
            <ac:spMk id="2" creationId="{7C92DF5A-5A59-3557-75F1-0EF30E451F6D}"/>
          </ac:spMkLst>
        </pc:spChg>
        <pc:spChg chg="mod">
          <ac:chgData name="Abels, Patrick" userId="ba666de4-0d21-43a6-8e66-51a18aae1b4a" providerId="ADAL" clId="{54176FF9-95E6-4794-B806-5DDB49ECD278}" dt="2024-07-24T09:28:39.618" v="526" actId="20577"/>
          <ac:spMkLst>
            <pc:docMk/>
            <pc:sldMk cId="3323533761" sldId="313"/>
            <ac:spMk id="3" creationId="{4E229807-5B26-C447-9EB6-C4241896FBFA}"/>
          </ac:spMkLst>
        </pc:sp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5" creationId="{48F61653-DBB6-6812-AC03-C99D03EE7F6B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7" creationId="{F404AFF0-DF4E-62E4-74C6-F06D02C6D113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9" creationId="{BE602B8B-BFBC-C5C6-F2B2-6B5975741574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11" creationId="{989C3234-09BB-322A-FA00-B6AD46A1B0EE}"/>
          </ac:picMkLst>
        </pc:picChg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  <pc:spChg chg="mod">
          <ac:chgData name="Abels, Patrick" userId="ba666de4-0d21-43a6-8e66-51a18aae1b4a" providerId="ADAL" clId="{54176FF9-95E6-4794-B806-5DDB49ECD278}" dt="2024-07-24T09:46:26.735" v="886" actId="6549"/>
          <ac:spMkLst>
            <pc:docMk/>
            <pc:sldMk cId="2797449532" sldId="314"/>
            <ac:spMk id="2" creationId="{235B6C97-C0B4-C388-A8FA-DE0AE7446063}"/>
          </ac:spMkLst>
        </pc:spChg>
        <pc:spChg chg="mod">
          <ac:chgData name="Abels, Patrick" userId="ba666de4-0d21-43a6-8e66-51a18aae1b4a" providerId="ADAL" clId="{54176FF9-95E6-4794-B806-5DDB49ECD278}" dt="2024-07-24T09:30:06.859" v="701" actId="20577"/>
          <ac:spMkLst>
            <pc:docMk/>
            <pc:sldMk cId="2797449532" sldId="314"/>
            <ac:spMk id="3" creationId="{42E4391C-FDE8-E710-8CA8-D8136C2F1DD1}"/>
          </ac:spMkLst>
        </pc:spChg>
        <pc:spChg chg="add del mod">
          <ac:chgData name="Abels, Patrick" userId="ba666de4-0d21-43a6-8e66-51a18aae1b4a" providerId="ADAL" clId="{54176FF9-95E6-4794-B806-5DDB49ECD278}" dt="2024-07-24T09:33:24.851" v="736" actId="478"/>
          <ac:spMkLst>
            <pc:docMk/>
            <pc:sldMk cId="2797449532" sldId="314"/>
            <ac:spMk id="4" creationId="{F5732C6C-E71D-B473-D69D-AA8925E14C14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5" creationId="{8BEF3511-17A1-09F3-D1C0-8230B3732333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6" creationId="{E2990F11-0928-268B-9510-E1456DA46247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7" creationId="{351CCBCA-A0CC-77B2-D003-0C4E5951ACF2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8" creationId="{C91C9005-6997-6887-FFAD-5BBCB8846522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19" creationId="{1F8486F1-323C-A588-8849-19766448C7F7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0" creationId="{DF73193C-3908-DBCB-1500-0B46C7472C9D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1" creationId="{300DE29A-8F5B-32DA-5729-A7C97CD4A700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2" creationId="{CE8A8237-492F-38F5-829B-BB3DE8064239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3" creationId="{EFE91162-46DA-F94A-59CF-2CBF2D50A45B}"/>
          </ac:spMkLst>
        </pc:spChg>
        <pc:grpChg chg="add mod">
          <ac:chgData name="Abels, Patrick" userId="ba666de4-0d21-43a6-8e66-51a18aae1b4a" providerId="ADAL" clId="{54176FF9-95E6-4794-B806-5DDB49ECD278}" dt="2024-07-24T11:52:25.520" v="3936" actId="164"/>
          <ac:grpSpMkLst>
            <pc:docMk/>
            <pc:sldMk cId="2797449532" sldId="314"/>
            <ac:grpSpMk id="34" creationId="{C80CD4D0-B819-6440-CEA0-94B42C872DE3}"/>
          </ac:grpSpMkLst>
        </pc:grpChg>
        <pc:grpChg chg="add mod">
          <ac:chgData name="Abels, Patrick" userId="ba666de4-0d21-43a6-8e66-51a18aae1b4a" providerId="ADAL" clId="{54176FF9-95E6-4794-B806-5DDB49ECD278}" dt="2024-07-24T11:53:00.253" v="3937" actId="164"/>
          <ac:grpSpMkLst>
            <pc:docMk/>
            <pc:sldMk cId="2797449532" sldId="314"/>
            <ac:grpSpMk id="35" creationId="{A76B38D0-4A85-17FA-F628-56FC68A54939}"/>
          </ac:grpSpMkLst>
        </pc:grpChg>
        <pc:picChg chg="add del mod">
          <ac:chgData name="Abels, Patrick" userId="ba666de4-0d21-43a6-8e66-51a18aae1b4a" providerId="ADAL" clId="{54176FF9-95E6-4794-B806-5DDB49ECD278}" dt="2024-07-24T09:35:53.554" v="758" actId="478"/>
          <ac:picMkLst>
            <pc:docMk/>
            <pc:sldMk cId="2797449532" sldId="314"/>
            <ac:picMk id="6" creationId="{4B1C7515-EB7E-57DD-A306-3A102D9FCA96}"/>
          </ac:picMkLst>
        </pc:picChg>
        <pc:picChg chg="add del mod">
          <ac:chgData name="Abels, Patrick" userId="ba666de4-0d21-43a6-8e66-51a18aae1b4a" providerId="ADAL" clId="{54176FF9-95E6-4794-B806-5DDB49ECD278}" dt="2024-07-24T09:35:54.133" v="759" actId="478"/>
          <ac:picMkLst>
            <pc:docMk/>
            <pc:sldMk cId="2797449532" sldId="314"/>
            <ac:picMk id="8" creationId="{3C43C3BD-A700-8077-0966-1F2369F18C24}"/>
          </ac:picMkLst>
        </pc:picChg>
        <pc:picChg chg="add del mod">
          <ac:chgData name="Abels, Patrick" userId="ba666de4-0d21-43a6-8e66-51a18aae1b4a" providerId="ADAL" clId="{54176FF9-95E6-4794-B806-5DDB49ECD278}" dt="2024-07-24T09:35:54.602" v="760" actId="478"/>
          <ac:picMkLst>
            <pc:docMk/>
            <pc:sldMk cId="2797449532" sldId="314"/>
            <ac:picMk id="10" creationId="{774FEE87-A2BF-23E4-5993-02C566214CE4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1" creationId="{A64E1DA0-9300-5FC0-B903-4FD8E801ACAE}"/>
          </ac:picMkLst>
        </pc:picChg>
        <pc:picChg chg="add mod">
          <ac:chgData name="Abels, Patrick" userId="ba666de4-0d21-43a6-8e66-51a18aae1b4a" providerId="ADAL" clId="{54176FF9-95E6-4794-B806-5DDB49ECD278}" dt="2024-07-24T11:53:00.253" v="3937" actId="164"/>
          <ac:picMkLst>
            <pc:docMk/>
            <pc:sldMk cId="2797449532" sldId="314"/>
            <ac:picMk id="12" creationId="{EB75847F-4098-7761-5E71-729978A67A36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3" creationId="{36F764B8-4C28-87CA-8DF3-AC077CCA10C1}"/>
          </ac:picMkLst>
        </pc:picChg>
        <pc:picChg chg="add mod">
          <ac:chgData name="Abels, Patrick" userId="ba666de4-0d21-43a6-8e66-51a18aae1b4a" providerId="ADAL" clId="{54176FF9-95E6-4794-B806-5DDB49ECD278}" dt="2024-07-24T11:52:25.520" v="3936" actId="164"/>
          <ac:picMkLst>
            <pc:docMk/>
            <pc:sldMk cId="2797449532" sldId="314"/>
            <ac:picMk id="14" creationId="{9F9D6F5A-3824-E4A8-E666-E388B5A8F4B5}"/>
          </ac:picMkLst>
        </pc:pic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5" creationId="{91A714FB-6DEA-FBE7-DDE0-5F596DBFF695}"/>
          </ac:cxnSpMkLst>
        </pc:cxn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6" creationId="{9C34C8CD-49E1-CB8A-E15B-632CB86499CC}"/>
          </ac:cxnSpMkLst>
        </pc:cxnChg>
        <pc:cxnChg chg="add del mod">
          <ac:chgData name="Abels, Patrick" userId="ba666de4-0d21-43a6-8e66-51a18aae1b4a" providerId="ADAL" clId="{54176FF9-95E6-4794-B806-5DDB49ECD278}" dt="2024-07-24T09:50:02.794" v="988" actId="478"/>
          <ac:cxnSpMkLst>
            <pc:docMk/>
            <pc:sldMk cId="2797449532" sldId="314"/>
            <ac:cxnSpMk id="29" creationId="{2278036D-3039-BC3C-F26A-F51170D6200E}"/>
          </ac:cxnSpMkLst>
        </pc:cxnChg>
        <pc:cxnChg chg="add del mod">
          <ac:chgData name="Abels, Patrick" userId="ba666de4-0d21-43a6-8e66-51a18aae1b4a" providerId="ADAL" clId="{54176FF9-95E6-4794-B806-5DDB49ECD278}" dt="2024-07-24T09:50:03.669" v="989" actId="478"/>
          <ac:cxnSpMkLst>
            <pc:docMk/>
            <pc:sldMk cId="2797449532" sldId="314"/>
            <ac:cxnSpMk id="30" creationId="{9C98D8B4-F64B-BFF0-ACA5-BF966FD1E3FF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2" creationId="{3180EF02-1EA9-BEFC-6B61-366D08257098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3" creationId="{5692F06A-4703-0A77-67F2-55EAAC6FB6F2}"/>
          </ac:cxnSpMkLst>
        </pc:cxnChg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  <pc:spChg chg="add mod">
          <ac:chgData name="Abels, Patrick" userId="ba666de4-0d21-43a6-8e66-51a18aae1b4a" providerId="ADAL" clId="{54176FF9-95E6-4794-B806-5DDB49ECD278}" dt="2024-07-24T10:14:10.276" v="1340" actId="20577"/>
          <ac:spMkLst>
            <pc:docMk/>
            <pc:sldMk cId="2913677630" sldId="315"/>
            <ac:spMk id="7" creationId="{8CC9560C-7EDD-2E14-5F2F-93C4E00E4B56}"/>
          </ac:spMkLst>
        </pc:spChg>
        <pc:spChg chg="add mod">
          <ac:chgData name="Abels, Patrick" userId="ba666de4-0d21-43a6-8e66-51a18aae1b4a" providerId="ADAL" clId="{54176FF9-95E6-4794-B806-5DDB49ECD278}" dt="2024-07-24T10:14:18.391" v="1364" actId="20577"/>
          <ac:spMkLst>
            <pc:docMk/>
            <pc:sldMk cId="2913677630" sldId="315"/>
            <ac:spMk id="13" creationId="{C1B43EA8-0BD2-CE14-466C-85F1BEE279F5}"/>
          </ac:spMkLst>
        </pc:spChg>
        <pc:picChg chg="mod">
          <ac:chgData name="Abels, Patrick" userId="ba666de4-0d21-43a6-8e66-51a18aae1b4a" providerId="ADAL" clId="{54176FF9-95E6-4794-B806-5DDB49ECD278}" dt="2024-07-24T10:09:19.927" v="1163" actId="1038"/>
          <ac:picMkLst>
            <pc:docMk/>
            <pc:sldMk cId="2913677630" sldId="315"/>
            <ac:picMk id="6" creationId="{4B1C7515-EB7E-57DD-A306-3A102D9FCA96}"/>
          </ac:picMkLst>
        </pc:picChg>
        <pc:picChg chg="del">
          <ac:chgData name="Abels, Patrick" userId="ba666de4-0d21-43a6-8e66-51a18aae1b4a" providerId="ADAL" clId="{54176FF9-95E6-4794-B806-5DDB49ECD278}" dt="2024-07-24T09:36:03.216" v="767" actId="478"/>
          <ac:picMkLst>
            <pc:docMk/>
            <pc:sldMk cId="2913677630" sldId="315"/>
            <ac:picMk id="8" creationId="{3C43C3BD-A700-8077-0966-1F2369F18C24}"/>
          </ac:picMkLst>
        </pc:picChg>
        <pc:picChg chg="add mod">
          <ac:chgData name="Abels, Patrick" userId="ba666de4-0d21-43a6-8e66-51a18aae1b4a" providerId="ADAL" clId="{54176FF9-95E6-4794-B806-5DDB49ECD278}" dt="2024-07-24T10:14:16.499" v="1363" actId="1036"/>
          <ac:picMkLst>
            <pc:docMk/>
            <pc:sldMk cId="2913677630" sldId="315"/>
            <ac:picMk id="9" creationId="{DFA7477E-E6CC-14E4-46D2-6917D8A9FA79}"/>
          </ac:picMkLst>
        </pc:picChg>
        <pc:picChg chg="del">
          <ac:chgData name="Abels, Patrick" userId="ba666de4-0d21-43a6-8e66-51a18aae1b4a" providerId="ADAL" clId="{54176FF9-95E6-4794-B806-5DDB49ECD278}" dt="2024-07-24T09:36:03.950" v="768" actId="478"/>
          <ac:picMkLst>
            <pc:docMk/>
            <pc:sldMk cId="2913677630" sldId="315"/>
            <ac:picMk id="10" creationId="{774FEE87-A2BF-23E4-5993-02C566214CE4}"/>
          </ac:picMkLst>
        </pc:picChg>
        <pc:picChg chg="add del mod">
          <ac:chgData name="Abels, Patrick" userId="ba666de4-0d21-43a6-8e66-51a18aae1b4a" providerId="ADAL" clId="{54176FF9-95E6-4794-B806-5DDB49ECD278}" dt="2024-07-24T10:10:36.305" v="1175" actId="478"/>
          <ac:picMkLst>
            <pc:docMk/>
            <pc:sldMk cId="2913677630" sldId="315"/>
            <ac:picMk id="11" creationId="{006AF623-0094-2FEA-83F2-61CBEC092137}"/>
          </ac:picMkLst>
        </pc:picChg>
        <pc:picChg chg="add mod">
          <ac:chgData name="Abels, Patrick" userId="ba666de4-0d21-43a6-8e66-51a18aae1b4a" providerId="ADAL" clId="{54176FF9-95E6-4794-B806-5DDB49ECD278}" dt="2024-07-24T10:14:20.659" v="1368" actId="1036"/>
          <ac:picMkLst>
            <pc:docMk/>
            <pc:sldMk cId="2913677630" sldId="315"/>
            <ac:picMk id="14" creationId="{9119DECF-7A0B-5ED3-35C6-EDD479E06377}"/>
          </ac:picMkLst>
        </pc:picChg>
        <pc:cxnChg chg="add mod">
          <ac:chgData name="Abels, Patrick" userId="ba666de4-0d21-43a6-8e66-51a18aae1b4a" providerId="ADAL" clId="{54176FF9-95E6-4794-B806-5DDB49ECD278}" dt="2024-07-24T10:14:13.075" v="1344" actId="1036"/>
          <ac:cxnSpMkLst>
            <pc:docMk/>
            <pc:sldMk cId="2913677630" sldId="315"/>
            <ac:cxnSpMk id="5" creationId="{E1A890A4-E57F-B27D-89E8-02FAD3200113}"/>
          </ac:cxnSpMkLst>
        </pc:cxnChg>
        <pc:cxnChg chg="add mod">
          <ac:chgData name="Abels, Patrick" userId="ba666de4-0d21-43a6-8e66-51a18aae1b4a" providerId="ADAL" clId="{54176FF9-95E6-4794-B806-5DDB49ECD278}" dt="2024-07-24T10:14:23.754" v="1374" actId="1036"/>
          <ac:cxnSpMkLst>
            <pc:docMk/>
            <pc:sldMk cId="2913677630" sldId="315"/>
            <ac:cxnSpMk id="12" creationId="{94490355-8614-CA6F-0CA0-4BC2808A8415}"/>
          </ac:cxnSpMkLst>
        </pc:cxn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  <pc:picChg chg="del">
          <ac:chgData name="Abels, Patrick" userId="ba666de4-0d21-43a6-8e66-51a18aae1b4a" providerId="ADAL" clId="{54176FF9-95E6-4794-B806-5DDB49ECD278}" dt="2024-07-24T09:36:16.988" v="772" actId="478"/>
          <ac:picMkLst>
            <pc:docMk/>
            <pc:sldMk cId="2054488210" sldId="316"/>
            <ac:picMk id="6" creationId="{4B1C7515-EB7E-57DD-A306-3A102D9FCA96}"/>
          </ac:picMkLst>
        </pc:picChg>
        <pc:picChg chg="mod">
          <ac:chgData name="Abels, Patrick" userId="ba666de4-0d21-43a6-8e66-51a18aae1b4a" providerId="ADAL" clId="{54176FF9-95E6-4794-B806-5DDB49ECD278}" dt="2024-07-24T09:36:36.159" v="782" actId="1076"/>
          <ac:picMkLst>
            <pc:docMk/>
            <pc:sldMk cId="2054488210" sldId="316"/>
            <ac:picMk id="8" creationId="{3C43C3BD-A700-8077-0966-1F2369F18C24}"/>
          </ac:picMkLst>
        </pc:picChg>
        <pc:picChg chg="mod">
          <ac:chgData name="Abels, Patrick" userId="ba666de4-0d21-43a6-8e66-51a18aae1b4a" providerId="ADAL" clId="{54176FF9-95E6-4794-B806-5DDB49ECD278}" dt="2024-07-24T09:36:38.300" v="783" actId="1076"/>
          <ac:picMkLst>
            <pc:docMk/>
            <pc:sldMk cId="2054488210" sldId="316"/>
            <ac:picMk id="10" creationId="{774FEE87-A2BF-23E4-5993-02C566214CE4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  <pc:spChg chg="del mod">
          <ac:chgData name="Abels, Patrick" userId="ba666de4-0d21-43a6-8e66-51a18aae1b4a" providerId="ADAL" clId="{54176FF9-95E6-4794-B806-5DDB49ECD278}" dt="2024-07-24T10:49:20.882" v="2330" actId="478"/>
          <ac:spMkLst>
            <pc:docMk/>
            <pc:sldMk cId="3221662512" sldId="317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11:54.936" v="2907" actId="20577"/>
          <ac:spMkLst>
            <pc:docMk/>
            <pc:sldMk cId="3221662512" sldId="317"/>
            <ac:spMk id="4" creationId="{10FCAAFD-83ED-4118-C60C-25EC182AF141}"/>
          </ac:spMkLst>
        </pc:spChg>
        <pc:picChg chg="add mod">
          <ac:chgData name="Abels, Patrick" userId="ba666de4-0d21-43a6-8e66-51a18aae1b4a" providerId="ADAL" clId="{54176FF9-95E6-4794-B806-5DDB49ECD278}" dt="2024-07-24T10:49:51.457" v="2337" actId="1076"/>
          <ac:picMkLst>
            <pc:docMk/>
            <pc:sldMk cId="3221662512" sldId="317"/>
            <ac:picMk id="6" creationId="{566B9A00-B381-FF1C-BFA5-08DF10E2782E}"/>
          </ac:picMkLst>
        </pc:picChg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  <pc:spChg chg="mod">
          <ac:chgData name="Abels, Patrick" userId="ba666de4-0d21-43a6-8e66-51a18aae1b4a" providerId="ADAL" clId="{54176FF9-95E6-4794-B806-5DDB49ECD278}" dt="2024-07-24T10:18:18.499" v="1400" actId="20577"/>
          <ac:spMkLst>
            <pc:docMk/>
            <pc:sldMk cId="3765814087" sldId="317"/>
            <ac:spMk id="2" creationId="{7C480EC4-BEDB-8F74-5105-658526D569BC}"/>
          </ac:spMkLst>
        </pc:spChg>
        <pc:spChg chg="mod">
          <ac:chgData name="Abels, Patrick" userId="ba666de4-0d21-43a6-8e66-51a18aae1b4a" providerId="ADAL" clId="{54176FF9-95E6-4794-B806-5DDB49ECD278}" dt="2024-07-24T10:03:18.082" v="1025" actId="20577"/>
          <ac:spMkLst>
            <pc:docMk/>
            <pc:sldMk cId="3765814087" sldId="317"/>
            <ac:spMk id="3" creationId="{893C8A47-0092-5BCF-FDE6-36B5DC4FEAC4}"/>
          </ac:spMkLst>
        </pc:spChg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  <pc:spChg chg="del">
          <ac:chgData name="Abels, Patrick" userId="ba666de4-0d21-43a6-8e66-51a18aae1b4a" providerId="ADAL" clId="{54176FF9-95E6-4794-B806-5DDB49ECD278}" dt="2024-07-24T10:46:18.506" v="2316" actId="478"/>
          <ac:spMkLst>
            <pc:docMk/>
            <pc:sldMk cId="3068876196" sldId="318"/>
            <ac:spMk id="2" creationId="{9551B581-5D0C-349A-7D09-2EF98C39A468}"/>
          </ac:spMkLst>
        </pc:spChg>
        <pc:spChg chg="add del mod">
          <ac:chgData name="Abels, Patrick" userId="ba666de4-0d21-43a6-8e66-51a18aae1b4a" providerId="ADAL" clId="{54176FF9-95E6-4794-B806-5DDB49ECD278}" dt="2024-07-24T10:46:25.731" v="2318" actId="478"/>
          <ac:spMkLst>
            <pc:docMk/>
            <pc:sldMk cId="3068876196" sldId="318"/>
            <ac:spMk id="8" creationId="{9D11292C-37C0-886A-52E3-14F5FC03454B}"/>
          </ac:spMkLst>
        </pc:spChg>
        <pc:spChg chg="add mod">
          <ac:chgData name="Abels, Patrick" userId="ba666de4-0d21-43a6-8e66-51a18aae1b4a" providerId="ADAL" clId="{54176FF9-95E6-4794-B806-5DDB49ECD278}" dt="2024-07-24T11:09:47.410" v="2870" actId="114"/>
          <ac:spMkLst>
            <pc:docMk/>
            <pc:sldMk cId="3068876196" sldId="318"/>
            <ac:spMk id="9" creationId="{3919831D-7768-B9B6-D8B4-F10AB2885597}"/>
          </ac:spMkLst>
        </pc:spChg>
        <pc:picChg chg="mod">
          <ac:chgData name="Abels, Patrick" userId="ba666de4-0d21-43a6-8e66-51a18aae1b4a" providerId="ADAL" clId="{54176FF9-95E6-4794-B806-5DDB49ECD278}" dt="2024-07-24T10:46:28.076" v="2319" actId="1076"/>
          <ac:picMkLst>
            <pc:docMk/>
            <pc:sldMk cId="3068876196" sldId="318"/>
            <ac:picMk id="5" creationId="{09471427-309D-8EC4-07B5-2915D05E06EA}"/>
          </ac:picMkLst>
        </pc:picChg>
        <pc:picChg chg="add mod">
          <ac:chgData name="Abels, Patrick" userId="ba666de4-0d21-43a6-8e66-51a18aae1b4a" providerId="ADAL" clId="{54176FF9-95E6-4794-B806-5DDB49ECD278}" dt="2024-07-24T10:46:34" v="2320" actId="14100"/>
          <ac:picMkLst>
            <pc:docMk/>
            <pc:sldMk cId="3068876196" sldId="318"/>
            <ac:picMk id="6" creationId="{86E3F622-55CB-BD45-1779-A4620724CD11}"/>
          </ac:picMkLst>
        </pc:picChg>
        <pc:picChg chg="add mod">
          <ac:chgData name="Abels, Patrick" userId="ba666de4-0d21-43a6-8e66-51a18aae1b4a" providerId="ADAL" clId="{54176FF9-95E6-4794-B806-5DDB49ECD278}" dt="2024-07-24T10:47:10.184" v="2324" actId="1076"/>
          <ac:picMkLst>
            <pc:docMk/>
            <pc:sldMk cId="3068876196" sldId="318"/>
            <ac:picMk id="10" creationId="{34F493D8-EFF7-67E9-DCB6-B02019CD403C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  <pc:spChg chg="mod">
          <ac:chgData name="Abels, Patrick" userId="ba666de4-0d21-43a6-8e66-51a18aae1b4a" providerId="ADAL" clId="{54176FF9-95E6-4794-B806-5DDB49ECD278}" dt="2024-07-24T11:11:45.212" v="2888" actId="20577"/>
          <ac:spMkLst>
            <pc:docMk/>
            <pc:sldMk cId="2669973678" sldId="319"/>
            <ac:spMk id="4" creationId="{10FCAAFD-83ED-4118-C60C-25EC182AF141}"/>
          </ac:spMkLst>
        </pc:spChg>
        <pc:graphicFrameChg chg="add mod modGraphic">
          <ac:chgData name="Abels, Patrick" userId="ba666de4-0d21-43a6-8e66-51a18aae1b4a" providerId="ADAL" clId="{54176FF9-95E6-4794-B806-5DDB49ECD278}" dt="2024-07-24T11:41:42.325" v="3891" actId="572"/>
          <ac:graphicFrameMkLst>
            <pc:docMk/>
            <pc:sldMk cId="2669973678" sldId="319"/>
            <ac:graphicFrameMk id="8" creationId="{582B4D11-A35B-58EB-E299-C1FB3BCF5A45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45.462" v="3315" actId="21"/>
          <ac:graphicFrameMkLst>
            <pc:docMk/>
            <pc:sldMk cId="2669973678" sldId="319"/>
            <ac:graphicFrameMk id="9" creationId="{C482B145-118D-222B-20A6-41525FC2A031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53.951" v="3319" actId="21"/>
          <ac:graphicFrameMkLst>
            <pc:docMk/>
            <pc:sldMk cId="2669973678" sldId="319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0:52:57.603" v="2371" actId="1076"/>
          <ac:picMkLst>
            <pc:docMk/>
            <pc:sldMk cId="2669973678" sldId="319"/>
            <ac:picMk id="2" creationId="{DB470C8C-C7ED-E10F-1E46-D816715F10AC}"/>
          </ac:picMkLst>
        </pc:picChg>
        <pc:picChg chg="mod">
          <ac:chgData name="Abels, Patrick" userId="ba666de4-0d21-43a6-8e66-51a18aae1b4a" providerId="ADAL" clId="{54176FF9-95E6-4794-B806-5DDB49ECD278}" dt="2024-07-24T10:52:44.256" v="2366" actId="1076"/>
          <ac:picMkLst>
            <pc:docMk/>
            <pc:sldMk cId="2669973678" sldId="319"/>
            <ac:picMk id="6" creationId="{566B9A00-B381-FF1C-BFA5-08DF10E2782E}"/>
          </ac:picMkLst>
        </pc:picChg>
        <pc:picChg chg="add mod">
          <ac:chgData name="Abels, Patrick" userId="ba666de4-0d21-43a6-8e66-51a18aae1b4a" providerId="ADAL" clId="{54176FF9-95E6-4794-B806-5DDB49ECD278}" dt="2024-07-24T10:52:48.600" v="2367" actId="1076"/>
          <ac:picMkLst>
            <pc:docMk/>
            <pc:sldMk cId="2669973678" sldId="319"/>
            <ac:picMk id="7" creationId="{06A9D69B-10DE-BFA1-C323-574FC20627BC}"/>
          </ac:picMkLst>
        </pc:picChg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  <pc:spChg chg="mod">
          <ac:chgData name="Abels, Patrick" userId="ba666de4-0d21-43a6-8e66-51a18aae1b4a" providerId="ADAL" clId="{54176FF9-95E6-4794-B806-5DDB49ECD278}" dt="2024-07-24T11:49:49.663" v="3932" actId="114"/>
          <ac:spMkLst>
            <pc:docMk/>
            <pc:sldMk cId="1416998796" sldId="320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09:25.352" v="2867" actId="114"/>
          <ac:spMkLst>
            <pc:docMk/>
            <pc:sldMk cId="1416998796" sldId="320"/>
            <ac:spMk id="4" creationId="{14553C80-F62E-DD14-E0AA-919A6D87C2B6}"/>
          </ac:spMkLst>
        </pc:spChg>
        <pc:spChg chg="add mod">
          <ac:chgData name="Abels, Patrick" userId="ba666de4-0d21-43a6-8e66-51a18aae1b4a" providerId="ADAL" clId="{54176FF9-95E6-4794-B806-5DDB49ECD278}" dt="2024-07-24T11:08:03.685" v="2842" actId="1076"/>
          <ac:spMkLst>
            <pc:docMk/>
            <pc:sldMk cId="1416998796" sldId="320"/>
            <ac:spMk id="5" creationId="{526355D4-AE00-3C56-EC08-72FFE7D3B66B}"/>
          </ac:spMkLst>
        </pc:spChg>
        <pc:spChg chg="add mod">
          <ac:chgData name="Abels, Patrick" userId="ba666de4-0d21-43a6-8e66-51a18aae1b4a" providerId="ADAL" clId="{54176FF9-95E6-4794-B806-5DDB49ECD278}" dt="2024-07-24T11:08:10.111" v="2846" actId="6549"/>
          <ac:spMkLst>
            <pc:docMk/>
            <pc:sldMk cId="1416998796" sldId="320"/>
            <ac:spMk id="6" creationId="{E0DC8EC5-CFEF-B774-F788-F6B146DF0219}"/>
          </ac:spMkLst>
        </pc:spChg>
        <pc:spChg chg="add mod">
          <ac:chgData name="Abels, Patrick" userId="ba666de4-0d21-43a6-8e66-51a18aae1b4a" providerId="ADAL" clId="{54176FF9-95E6-4794-B806-5DDB49ECD278}" dt="2024-07-24T11:08:21.222" v="2850" actId="6549"/>
          <ac:spMkLst>
            <pc:docMk/>
            <pc:sldMk cId="1416998796" sldId="320"/>
            <ac:spMk id="7" creationId="{10FFEF78-ABBD-BF11-0309-C35066623CD6}"/>
          </ac:spMkLst>
        </pc:spChg>
        <pc:spChg chg="add mod">
          <ac:chgData name="Abels, Patrick" userId="ba666de4-0d21-43a6-8e66-51a18aae1b4a" providerId="ADAL" clId="{54176FF9-95E6-4794-B806-5DDB49ECD278}" dt="2024-07-24T11:08:31.042" v="2854" actId="20577"/>
          <ac:spMkLst>
            <pc:docMk/>
            <pc:sldMk cId="1416998796" sldId="320"/>
            <ac:spMk id="8" creationId="{AEF608C7-0249-C030-9D41-029123203329}"/>
          </ac:spMkLst>
        </pc:spChg>
        <pc:spChg chg="add mod">
          <ac:chgData name="Abels, Patrick" userId="ba666de4-0d21-43a6-8e66-51a18aae1b4a" providerId="ADAL" clId="{54176FF9-95E6-4794-B806-5DDB49ECD278}" dt="2024-07-24T11:08:47.537" v="2866" actId="1038"/>
          <ac:spMkLst>
            <pc:docMk/>
            <pc:sldMk cId="1416998796" sldId="320"/>
            <ac:spMk id="9" creationId="{ABC47C84-CAB7-FC5F-B091-2621BFF4350F}"/>
          </ac:spMkLst>
        </pc:sp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  <pc:spChg chg="mod">
          <ac:chgData name="Abels, Patrick" userId="ba666de4-0d21-43a6-8e66-51a18aae1b4a" providerId="ADAL" clId="{54176FF9-95E6-4794-B806-5DDB49ECD278}" dt="2024-07-24T11:39:16.608" v="3871" actId="20577"/>
          <ac:spMkLst>
            <pc:docMk/>
            <pc:sldMk cId="802387827" sldId="321"/>
            <ac:spMk id="2" creationId="{96118823-5A01-6742-A9A3-B1E25081137E}"/>
          </ac:spMkLst>
        </pc:spChg>
        <pc:graphicFrameChg chg="del">
          <ac:chgData name="Abels, Patrick" userId="ba666de4-0d21-43a6-8e66-51a18aae1b4a" providerId="ADAL" clId="{54176FF9-95E6-4794-B806-5DDB49ECD278}" dt="2024-07-24T11:21:25.528" v="3341" actId="478"/>
          <ac:graphicFrameMkLst>
            <pc:docMk/>
            <pc:sldMk cId="802387827" sldId="321"/>
            <ac:graphicFrameMk id="5" creationId="{79EEEFD2-D68A-55FA-EC0D-5AB10B896C30}"/>
          </ac:graphicFrameMkLst>
        </pc:graphicFrameChg>
        <pc:picChg chg="del">
          <ac:chgData name="Abels, Patrick" userId="ba666de4-0d21-43a6-8e66-51a18aae1b4a" providerId="ADAL" clId="{54176FF9-95E6-4794-B806-5DDB49ECD278}" dt="2024-07-24T11:21:25.528" v="3341" actId="478"/>
          <ac:picMkLst>
            <pc:docMk/>
            <pc:sldMk cId="802387827" sldId="321"/>
            <ac:picMk id="4" creationId="{D9DE9B27-801A-4FF7-A02E-61F0A86E8B98}"/>
          </ac:picMkLst>
        </pc:picChg>
        <pc:picChg chg="del">
          <ac:chgData name="Abels, Patrick" userId="ba666de4-0d21-43a6-8e66-51a18aae1b4a" providerId="ADAL" clId="{54176FF9-95E6-4794-B806-5DDB49ECD278}" dt="2024-07-24T11:34:29.017" v="3577" actId="478"/>
          <ac:picMkLst>
            <pc:docMk/>
            <pc:sldMk cId="802387827" sldId="321"/>
            <ac:picMk id="6" creationId="{D24ED2E0-FE6B-AF6E-C487-07AF72DE31E0}"/>
          </ac:picMkLst>
        </pc:picChg>
        <pc:picChg chg="del">
          <ac:chgData name="Abels, Patrick" userId="ba666de4-0d21-43a6-8e66-51a18aae1b4a" providerId="ADAL" clId="{54176FF9-95E6-4794-B806-5DDB49ECD278}" dt="2024-07-24T11:21:25.950" v="3342" actId="478"/>
          <ac:picMkLst>
            <pc:docMk/>
            <pc:sldMk cId="802387827" sldId="321"/>
            <ac:picMk id="8" creationId="{84710D08-D2B4-3B49-1D1B-EE625E7CDD47}"/>
          </ac:picMkLst>
        </pc:picChg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  <pc:spChg chg="add mod">
            <ac:chgData name="Abels, Patrick" userId="ba666de4-0d21-43a6-8e66-51a18aae1b4a" providerId="ADAL" clId="{54176FF9-95E6-4794-B806-5DDB49ECD278}" dt="2024-07-24T09:18:44.372" v="136"/>
            <ac:spMkLst>
              <pc:docMk/>
              <pc:sldMasterMk cId="1610205472" sldId="2147483671"/>
              <pc:sldLayoutMk cId="2494602680" sldId="2147483686"/>
              <ac:spMk id="4" creationId="{1FE7EA0E-D605-D239-CE05-A65CD54D5C99}"/>
            </ac:spMkLst>
          </pc:spChg>
          <pc:picChg chg="add mod">
            <ac:chgData name="Abels, Patrick" userId="ba666de4-0d21-43a6-8e66-51a18aae1b4a" providerId="ADAL" clId="{54176FF9-95E6-4794-B806-5DDB49ECD278}" dt="2024-07-24T09:18:44.372" v="136"/>
            <ac:picMkLst>
              <pc:docMk/>
              <pc:sldMasterMk cId="1610205472" sldId="2147483671"/>
              <pc:sldLayoutMk cId="2494602680" sldId="2147483686"/>
              <ac:picMk id="6" creationId="{373BD0E0-225E-5E78-607A-070A38A31D58}"/>
            </ac:picMkLst>
          </pc:picChg>
        </pc:sldLayoutChg>
      </pc:sldMaster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grpChg chg="mod">
          <ac:chgData name="Abels, Patrick" userId="ba666de4-0d21-43a6-8e66-51a18aae1b4a" providerId="ADAL" clId="{BD6A00C3-A9D0-4B8C-B53D-818D83EC183B}" dt="2024-07-24T07:46:41.833" v="313" actId="1076"/>
          <ac:grpSpMkLst>
            <pc:docMk/>
            <pc:sldMk cId="1934247724" sldId="306"/>
            <ac:grpSpMk id="4" creationId="{6F9323C1-594E-CC49-142D-0E25A301487F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7:46:39.347" v="312" actId="1076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7:46:36.064" v="311" actId="1076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7:46:54.903" v="316" actId="1076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7:46:59.971" v="318" actId="1076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25/07/2024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39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E5C273-8B4F-9DBA-74C2-ED72F25E6C43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6787662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6787662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2937901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fängt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&lt;Objekt&gt;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2937901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fängt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&lt;Objekt&gt;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77994254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86490FD-F1F9-6EC1-E1AA-82490704EDB0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2129266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2129266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6813747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6813747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71796598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4E56F4-F616-0935-3D7E-51614666E2AA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5452386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5452386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2099350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fängt Kekse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2099350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fängt Kekse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51796070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CA625E6-F08A-FB36-423C-B4EC1B91AD1B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8749253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8749253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7409943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&lt;Adjektiv&gt; &lt;Substantiv&gt; fängt Kekse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7409943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&lt;Adjektiv&gt; &lt;Substantiv&gt; fängt Kekse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40877268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4193B2-1F89-ADF1-50DB-32B0888EADA8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060549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060549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350309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flinke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&lt;Substantiv&gt; fängt Kekse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350309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flinke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&lt;Substantiv&gt; fängt Kekse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06843438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571D0F0-D4FC-25F8-20EC-A3A71B265A43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3112768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3112768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865761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fängt Kekse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Nilpferd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fängt Kekse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865761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 b="-3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fängt Kekse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Nilpferd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fängt Kekse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5043907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F6A2097-B4F0-D2E2-0186-36278B67E739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&lt;Substantiv&gt; fängt Kekse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Nilpferd fängt Kekse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 b="-3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&lt;Substantiv&gt; fängt Kekse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bg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Nilpferd fängt Kekse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0345307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7EF7256-050A-43D9-9BD9-111993A6E691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&lt;Substantiv&gt; fängt Kekse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Nilpferd fängt Kekse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 b="-3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&lt;Objekt&gt;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fängt Kekse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&lt;Adjektiv&gt; &lt;Substantiv&gt; fängt Kekse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&lt;Substantiv&gt; fängt Kekse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Das flinke Nilpferd fängt Kekse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118B91-0239-0049-9132-37EA4760D64A}"/>
                  </a:ext>
                </a:extLst>
              </p:cNvPr>
              <p:cNvSpPr txBox="1"/>
              <p:nvPr/>
            </p:nvSpPr>
            <p:spPr>
              <a:xfrm>
                <a:off x="10254344" y="5893408"/>
                <a:ext cx="14835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</a:rPr>
                  <a:t>Wort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GB" sz="1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sz="1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12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GB" sz="1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chemeClr val="bg1"/>
                    </a:solidFill>
                  </a:rPr>
                  <a:t> der </a:t>
                </a:r>
                <a:r>
                  <a:rPr lang="en-GB" sz="1200" dirty="0" err="1">
                    <a:solidFill>
                      <a:schemeClr val="bg1"/>
                    </a:solidFill>
                  </a:rPr>
                  <a:t>Sprache</a:t>
                </a:r>
                <a:r>
                  <a:rPr lang="en-GB" sz="12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sz="1200" dirty="0">
                    <a:solidFill>
                      <a:schemeClr val="bg1"/>
                    </a:solidFill>
                  </a:rPr>
                  <a:t> </a:t>
                </a:r>
                <a:r>
                  <a:rPr lang="en-GB" sz="1200" dirty="0" err="1">
                    <a:solidFill>
                      <a:schemeClr val="bg1"/>
                    </a:solidFill>
                  </a:rPr>
                  <a:t>erzeugt</a:t>
                </a:r>
                <a:r>
                  <a:rPr lang="en-GB" sz="1200" dirty="0">
                    <a:solidFill>
                      <a:schemeClr val="bg1"/>
                    </a:solidFill>
                  </a:rPr>
                  <a:t> durch die Grammatik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DE" sz="1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118B91-0239-0049-9132-37EA4760D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4344" y="5893408"/>
                <a:ext cx="1483567" cy="830997"/>
              </a:xfrm>
              <a:prstGeom prst="rect">
                <a:avLst/>
              </a:prstGeom>
              <a:blipFill>
                <a:blip r:embed="rId4"/>
                <a:stretch>
                  <a:fillRect t="-735" r="-2459" b="-514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F853A0D-8966-F148-3767-EA11700E6AEE}"/>
              </a:ext>
            </a:extLst>
          </p:cNvPr>
          <p:cNvCxnSpPr/>
          <p:nvPr/>
        </p:nvCxnSpPr>
        <p:spPr>
          <a:xfrm flipH="1" flipV="1">
            <a:off x="9013371" y="6120882"/>
            <a:ext cx="1017037" cy="121298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377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9AB5F86-529A-000B-A769-239A4A15BD49}"/>
              </a:ext>
            </a:extLst>
          </p:cNvPr>
          <p:cNvSpPr/>
          <p:nvPr/>
        </p:nvSpPr>
        <p:spPr>
          <a:xfrm>
            <a:off x="3323892" y="2346770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81415B-DF99-2365-B97B-FD8AF982D6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Leite</a:t>
            </a:r>
            <a:r>
              <a:rPr lang="en-GB" dirty="0"/>
              <a:t> durch </a:t>
            </a:r>
            <a:r>
              <a:rPr lang="en-GB" dirty="0" err="1"/>
              <a:t>Anwendung</a:t>
            </a:r>
            <a:r>
              <a:rPr lang="en-GB" dirty="0"/>
              <a:t> der </a:t>
            </a:r>
            <a:r>
              <a:rPr lang="en-GB" dirty="0" err="1"/>
              <a:t>Produktionen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eigenes Wort der </a:t>
            </a:r>
            <a:r>
              <a:rPr lang="en-GB" dirty="0" err="1"/>
              <a:t>Sprache</a:t>
            </a:r>
            <a:r>
              <a:rPr lang="en-GB" dirty="0"/>
              <a:t> her.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Welche</a:t>
            </a:r>
            <a:r>
              <a:rPr lang="en-GB" dirty="0"/>
              <a:t> der folgenden </a:t>
            </a:r>
            <a:r>
              <a:rPr lang="en-GB" dirty="0" err="1"/>
              <a:t>Worte</a:t>
            </a:r>
            <a:r>
              <a:rPr lang="en-GB" dirty="0"/>
              <a:t> </a:t>
            </a:r>
            <a:r>
              <a:rPr lang="en-GB" dirty="0" err="1"/>
              <a:t>gehören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Sprache</a:t>
            </a:r>
            <a:r>
              <a:rPr lang="en-GB" dirty="0"/>
              <a:t>:</a:t>
            </a:r>
          </a:p>
          <a:p>
            <a:pPr marL="989013" indent="-541338">
              <a:buFont typeface="+mj-lt"/>
              <a:buAutoNum type="alphaLcParenR"/>
            </a:pPr>
            <a:r>
              <a:rPr lang="en-GB" dirty="0"/>
              <a:t>“Die Maus </a:t>
            </a:r>
            <a:r>
              <a:rPr lang="en-GB" dirty="0" err="1"/>
              <a:t>isst</a:t>
            </a:r>
            <a:r>
              <a:rPr lang="en-GB" dirty="0"/>
              <a:t> </a:t>
            </a:r>
            <a:r>
              <a:rPr lang="en-GB" dirty="0" err="1"/>
              <a:t>Käsepizza</a:t>
            </a:r>
            <a:r>
              <a:rPr lang="en-GB" dirty="0"/>
              <a:t>”</a:t>
            </a:r>
          </a:p>
          <a:p>
            <a:pPr marL="989013" indent="-541338">
              <a:buFont typeface="+mj-lt"/>
              <a:buAutoNum type="alphaLcParenR"/>
            </a:pPr>
            <a:r>
              <a:rPr lang="en-GB" dirty="0"/>
              <a:t>“Der </a:t>
            </a:r>
            <a:r>
              <a:rPr lang="en-GB" dirty="0" err="1"/>
              <a:t>süße</a:t>
            </a:r>
            <a:r>
              <a:rPr lang="en-GB" dirty="0"/>
              <a:t> </a:t>
            </a:r>
            <a:r>
              <a:rPr lang="en-GB" dirty="0" err="1"/>
              <a:t>Kröte</a:t>
            </a:r>
            <a:r>
              <a:rPr lang="en-GB" dirty="0"/>
              <a:t> mag </a:t>
            </a:r>
            <a:r>
              <a:rPr lang="en-GB" dirty="0" err="1"/>
              <a:t>Schokolade</a:t>
            </a:r>
            <a:r>
              <a:rPr lang="en-GB" dirty="0"/>
              <a:t>”</a:t>
            </a:r>
          </a:p>
          <a:p>
            <a:pPr marL="989013" indent="-541338">
              <a:buFont typeface="+mj-lt"/>
              <a:buAutoNum type="alphaLcParenR"/>
            </a:pPr>
            <a:r>
              <a:rPr lang="en-GB" dirty="0"/>
              <a:t>“Der Kleine </a:t>
            </a:r>
            <a:r>
              <a:rPr lang="en-GB" dirty="0" err="1"/>
              <a:t>Eisbär</a:t>
            </a:r>
            <a:r>
              <a:rPr lang="en-GB" dirty="0"/>
              <a:t> </a:t>
            </a:r>
            <a:r>
              <a:rPr lang="en-GB" dirty="0" err="1"/>
              <a:t>fängt</a:t>
            </a:r>
            <a:r>
              <a:rPr lang="en-GB" dirty="0"/>
              <a:t> </a:t>
            </a:r>
            <a:r>
              <a:rPr lang="en-GB" dirty="0" err="1"/>
              <a:t>Fische</a:t>
            </a:r>
            <a:r>
              <a:rPr lang="en-GB" dirty="0"/>
              <a:t>”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6A387-0560-8DD4-5E91-91F54D4041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B113CF6-B458-DCD7-AD81-139121C1F0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0625217"/>
                  </p:ext>
                </p:extLst>
              </p:nvPr>
            </p:nvGraphicFramePr>
            <p:xfrm>
              <a:off x="3147527" y="250852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B113CF6-B458-DCD7-AD81-139121C1F0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0625217"/>
                  </p:ext>
                </p:extLst>
              </p:nvPr>
            </p:nvGraphicFramePr>
            <p:xfrm>
              <a:off x="3147527" y="250852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9586826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C7067E5-5B75-1068-17D3-B69A10CAAB50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13183" y="1778856"/>
                <a:ext cx="11540703" cy="4810125"/>
              </a:xfrm>
            </p:spPr>
            <p:txBody>
              <a:bodyPr/>
              <a:lstStyle/>
              <a:p>
                <a:pPr algn="l"/>
                <a:r>
                  <a:rPr lang="de-DE" sz="2400" b="0" i="0" u="none" strike="noStrike" baseline="0" dirty="0">
                    <a:latin typeface="+mn-lt"/>
                  </a:rPr>
                  <a:t>Eine </a:t>
                </a:r>
                <a:r>
                  <a:rPr lang="de-DE" sz="2400" b="1" i="0" u="none" strike="noStrike" baseline="0" dirty="0">
                    <a:latin typeface="+mn-lt"/>
                  </a:rPr>
                  <a:t>Grammatik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de-DE" sz="2400" b="0" i="0" u="none" strike="noStrike" baseline="0" dirty="0">
                    <a:latin typeface="+mn-lt"/>
                  </a:rPr>
                  <a:t> ist ein Viertupel </a:t>
                </a:r>
                <a14:m>
                  <m:oMath xmlns:m="http://schemas.openxmlformats.org/officeDocument/2006/math"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1" i="1" u="none" strike="noStrike" baseline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1" i="0" u="none" strike="noStrike" baseline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1" i="1" u="none" strike="noStrike" baseline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1" i="1" u="none" strike="noStrike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b="0" i="0" u="none" strike="noStrike" baseline="0" dirty="0">
                    <a:latin typeface="+mn-lt"/>
                  </a:rPr>
                  <a:t>. Sie besteht aus:</a:t>
                </a:r>
              </a:p>
              <a:p>
                <a:pPr marL="801688" indent="-447675" algn="l">
                  <a:buFont typeface="Arial" panose="020B0604020202020204" pitchFamily="34" charset="0"/>
                  <a:buChar char="•"/>
                </a:pPr>
                <a:r>
                  <a:rPr lang="de-DE" sz="2400" b="0" i="0" u="none" strike="noStrike" baseline="0" dirty="0">
                    <a:latin typeface="+mn-lt"/>
                  </a:rPr>
                  <a:t>einer endlichen Nonterminalmenge </a:t>
                </a:r>
                <a14:m>
                  <m:oMath xmlns:m="http://schemas.openxmlformats.org/officeDocument/2006/math"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de-DE" sz="2400" b="0" i="0" u="none" strike="noStrike" baseline="0" dirty="0">
                    <a:latin typeface="+mn-lt"/>
                  </a:rPr>
                  <a:t> (auch Variablenmenge), </a:t>
                </a:r>
              </a:p>
              <a:p>
                <a:pPr marL="801688" indent="-447675" algn="l">
                  <a:buFont typeface="Arial" panose="020B0604020202020204" pitchFamily="34" charset="0"/>
                  <a:buChar char="•"/>
                </a:pPr>
                <a:r>
                  <a:rPr lang="de-DE" sz="2400" b="0" i="0" u="none" strike="noStrike" baseline="0" dirty="0">
                    <a:latin typeface="+mn-lt"/>
                  </a:rPr>
                  <a:t>einem endlichen Terminalalphabet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u="none" strike="noStrike" baseline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de-DE" sz="2400" b="0" i="0" u="none" strike="noStrike" baseline="0" dirty="0">
                    <a:latin typeface="+mn-lt"/>
                  </a:rPr>
                  <a:t>, </a:t>
                </a:r>
              </a:p>
              <a:p>
                <a:pPr marL="801688" indent="-447675" algn="l">
                  <a:buFont typeface="Arial" panose="020B0604020202020204" pitchFamily="34" charset="0"/>
                  <a:buChar char="•"/>
                </a:pPr>
                <a:r>
                  <a:rPr lang="de-DE" sz="2400" b="0" i="0" u="none" strike="noStrike" baseline="0" dirty="0">
                    <a:latin typeface="+mn-lt"/>
                  </a:rPr>
                  <a:t>einer Startvariablen </a:t>
                </a:r>
                <a14:m>
                  <m:oMath xmlns:m="http://schemas.openxmlformats.org/officeDocument/2006/math"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de-DE" sz="2400" b="0" i="0" u="none" strike="noStrike" baseline="0" dirty="0">
                    <a:latin typeface="+mn-lt"/>
                  </a:rPr>
                  <a:t>, </a:t>
                </a:r>
              </a:p>
              <a:p>
                <a:pPr marL="801688" indent="-447675" algn="l">
                  <a:buFont typeface="Arial" panose="020B0604020202020204" pitchFamily="34" charset="0"/>
                  <a:buChar char="•"/>
                </a:pPr>
                <a:r>
                  <a:rPr lang="de-DE" sz="2400" b="0" i="0" u="none" strike="noStrike" baseline="0" dirty="0">
                    <a:latin typeface="+mn-lt"/>
                  </a:rPr>
                  <a:t>einer endlichen Menge von Produktionen </a:t>
                </a:r>
                <a14:m>
                  <m:oMath xmlns:m="http://schemas.openxmlformats.org/officeDocument/2006/math"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de-DE" sz="2400" b="0" i="0" u="none" strike="noStrike" baseline="0" dirty="0">
                    <a:latin typeface="+mn-lt"/>
                  </a:rPr>
                  <a:t>. </a:t>
                </a:r>
              </a:p>
              <a:p>
                <a:pPr algn="l"/>
                <a:endParaRPr lang="en-DE" sz="2400" b="0" i="0" u="none" strike="noStrike" baseline="0" dirty="0">
                  <a:latin typeface="+mn-lt"/>
                </a:endParaRPr>
              </a:p>
              <a:p>
                <a:pPr algn="l"/>
                <a:r>
                  <a:rPr lang="de-DE" sz="2400" b="0" i="0" u="none" strike="noStrike" baseline="0" dirty="0">
                    <a:latin typeface="+mn-lt"/>
                  </a:rPr>
                  <a:t>Jede Produktion hat die Form </a:t>
                </a:r>
                <a14:m>
                  <m:oMath xmlns:m="http://schemas.openxmlformats.org/officeDocument/2006/math"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de-DE" sz="2400" b="0" i="0" u="none" strike="noStrike" baseline="0" dirty="0">
                    <a:latin typeface="+mn-lt"/>
                  </a:rPr>
                  <a:t> mit </a:t>
                </a:r>
                <a14:m>
                  <m:oMath xmlns:m="http://schemas.openxmlformats.org/officeDocument/2006/math"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sz="24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u="none" strike="noStrike" baseline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GB" sz="2400" b="0" i="1" u="none" strike="noStrike" baseline="0" smtClean="0">
                                <a:latin typeface="Cambria Math" panose="02040503050406030204" pitchFamily="18" charset="0"/>
                              </a:rPr>
                              <m:t>∪</m:t>
                            </m:r>
                            <m:r>
                              <m:rPr>
                                <m:sty m:val="p"/>
                              </m:rPr>
                              <a:rPr lang="en-GB" sz="2400" b="0" i="0" u="none" strike="noStrike" baseline="0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  <m:sup>
                        <m:r>
                          <a:rPr lang="en-GB" sz="2400" b="0" i="1" u="none" strike="noStrike" baseline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GB" sz="2400" b="0" i="1" u="none" strike="noStrike" baseline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de-DE" sz="2400" b="0" i="0" u="none" strike="noStrike" dirty="0">
                    <a:latin typeface="+mn-lt"/>
                  </a:rPr>
                  <a:t> </a:t>
                </a:r>
                <a:r>
                  <a:rPr lang="de-DE" sz="2400" b="0" i="0" u="none" strike="noStrike" baseline="0" dirty="0">
                    <a:latin typeface="+mn-lt"/>
                  </a:rPr>
                  <a:t>und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∪</m:t>
                            </m:r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400" b="0" i="0" u="none" strike="noStrike" baseline="0" dirty="0">
                    <a:latin typeface="+mn-lt"/>
                  </a:rPr>
                  <a:t>. </a:t>
                </a:r>
                <a:endParaRPr lang="en-DE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C7067E5-5B75-1068-17D3-B69A10CAAB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13183" y="1778856"/>
                <a:ext cx="11540703" cy="4810125"/>
              </a:xfrm>
              <a:blipFill>
                <a:blip r:embed="rId2"/>
                <a:stretch>
                  <a:fillRect l="-79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E302D-D636-2054-1E0D-356E8878D9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4933500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Grammatik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0E771FA-47CB-2120-6B6F-E2B7D388146E}"/>
              </a:ext>
            </a:extLst>
          </p:cNvPr>
          <p:cNvSpPr/>
          <p:nvPr/>
        </p:nvSpPr>
        <p:spPr>
          <a:xfrm>
            <a:off x="355098" y="1376597"/>
            <a:ext cx="3281084" cy="2472329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869E797-53DA-2587-76E1-5B4A367D1F2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30459" y="1574556"/>
                <a:ext cx="3519488" cy="2472328"/>
              </a:xfrm>
            </p:spPr>
            <p:txBody>
              <a:bodyPr anchor="t"/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800" dirty="0"/>
              </a:p>
              <a:p>
                <a:pPr algn="l"/>
                <a:r>
                  <a:rPr lang="en-GB" sz="2800" dirty="0" err="1"/>
                  <a:t>mit</a:t>
                </a:r>
                <a:endParaRPr lang="en-GB" sz="28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</m:oMath>
                  </m:oMathPara>
                </a14:m>
                <a:endParaRPr lang="en-GB" sz="2800" b="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2800" b="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𝑎𝑆𝑏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sz="28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869E797-53DA-2587-76E1-5B4A367D1F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30459" y="1574556"/>
                <a:ext cx="3519488" cy="2472328"/>
              </a:xfrm>
              <a:blipFill>
                <a:blip r:embed="rId2"/>
                <a:stretch>
                  <a:fillRect l="-3640" t="-418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B534A-491D-CDCD-B116-3707A1DE6F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57E652-A493-12C5-7D7B-B68C3E9447BF}"/>
                  </a:ext>
                </a:extLst>
              </p:cNvPr>
              <p:cNvSpPr txBox="1"/>
              <p:nvPr/>
            </p:nvSpPr>
            <p:spPr>
              <a:xfrm>
                <a:off x="2335764" y="1376597"/>
                <a:ext cx="7517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i="1" dirty="0">
                    <a:solidFill>
                      <a:schemeClr val="bg1"/>
                    </a:solidFill>
                  </a:rPr>
                  <a:t>Beispiel: “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sSup>
                      <m:sSupPr>
                        <m:ctrlPr>
                          <a:rPr lang="en-GB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GB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2000" b="1" i="1" dirty="0">
                    <a:solidFill>
                      <a:schemeClr val="bg1"/>
                    </a:solidFill>
                  </a:rPr>
                  <a:t>”</a:t>
                </a:r>
                <a:endParaRPr lang="en-DE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57E652-A493-12C5-7D7B-B68C3E944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5764" y="1376597"/>
                <a:ext cx="7517363" cy="400110"/>
              </a:xfrm>
              <a:prstGeom prst="rect">
                <a:avLst/>
              </a:prstGeom>
              <a:blipFill>
                <a:blip r:embed="rId3"/>
                <a:stretch>
                  <a:fillRect t="-7692" b="-2923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Placeholder 1">
                <a:extLst>
                  <a:ext uri="{FF2B5EF4-FFF2-40B4-BE49-F238E27FC236}">
                    <a16:creationId xmlns:a16="http://schemas.microsoft.com/office/drawing/2014/main" id="{1CAE9EF0-8543-60D0-FF98-CAC663D28E2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67046" y="2673584"/>
                <a:ext cx="5047283" cy="3429518"/>
              </a:xfrm>
              <a:prstGeom prst="rect">
                <a:avLst/>
              </a:prstGeom>
            </p:spPr>
            <p:txBody>
              <a:bodyPr anchor="t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48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GB" sz="1800" b="1" dirty="0">
                    <a:latin typeface="+mn-lt"/>
                  </a:rPr>
                  <a:t>Erzeugte </a:t>
                </a:r>
                <a:r>
                  <a:rPr lang="en-GB" sz="1800" b="1" dirty="0" err="1">
                    <a:solidFill>
                      <a:srgbClr val="FFC000"/>
                    </a:solidFill>
                    <a:latin typeface="+mn-lt"/>
                  </a:rPr>
                  <a:t>Sprache</a:t>
                </a:r>
                <a:endParaRPr lang="en-GB" sz="1800" b="1" dirty="0">
                  <a:solidFill>
                    <a:srgbClr val="FFC000"/>
                  </a:solidFill>
                  <a:latin typeface="+mn-lt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d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𝑎𝑎𝑏𝑏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𝑎𝑎𝑎𝑏𝑏𝑏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, …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  <a:p>
                <a:pPr algn="l"/>
                <a:r>
                  <a:rPr lang="en-GB" sz="2800" b="0" dirty="0"/>
                  <a:t>       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ℕ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2800" dirty="0"/>
              </a:p>
              <a:p>
                <a:pPr algn="l"/>
                <a:endParaRPr lang="en-GB" sz="1800" b="1" dirty="0"/>
              </a:p>
              <a:p>
                <a:pPr algn="l"/>
                <a:r>
                  <a:rPr lang="en-GB" sz="1800" b="1" dirty="0" err="1">
                    <a:solidFill>
                      <a:srgbClr val="FFC000"/>
                    </a:solidFill>
                  </a:rPr>
                  <a:t>Ableitung</a:t>
                </a:r>
                <a:r>
                  <a:rPr lang="en-GB" sz="1800" b="1" dirty="0"/>
                  <a:t> von “</a:t>
                </a:r>
                <a:r>
                  <a:rPr lang="en-GB" sz="1800" b="1" dirty="0" err="1"/>
                  <a:t>aaabbb</a:t>
                </a:r>
                <a:r>
                  <a:rPr lang="en-GB" sz="1800" b="1" dirty="0"/>
                  <a:t>”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𝑎𝑆𝑏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𝑎𝑎𝑆𝑏𝑏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𝑎𝑎𝑎𝑏𝑏𝑏</m:t>
                      </m:r>
                    </m:oMath>
                  </m:oMathPara>
                </a14:m>
                <a:endParaRPr lang="en-GB" sz="2800" dirty="0"/>
              </a:p>
              <a:p>
                <a:pPr algn="l"/>
                <a:endParaRPr lang="en-GB" sz="1800" b="1" dirty="0"/>
              </a:p>
              <a:p>
                <a:pPr algn="l"/>
                <a:r>
                  <a:rPr lang="en-GB" sz="1800" b="1" dirty="0" err="1">
                    <a:solidFill>
                      <a:srgbClr val="FFC000"/>
                    </a:solidFill>
                  </a:rPr>
                  <a:t>Ableitungsbaum</a:t>
                </a:r>
                <a:r>
                  <a:rPr lang="en-GB" sz="1800" b="1" dirty="0"/>
                  <a:t> von “</a:t>
                </a:r>
                <a:r>
                  <a:rPr lang="en-GB" sz="1800" b="1" dirty="0" err="1"/>
                  <a:t>aaabbb</a:t>
                </a:r>
                <a:r>
                  <a:rPr lang="en-GB" sz="1800" b="1" dirty="0"/>
                  <a:t>”</a:t>
                </a:r>
              </a:p>
            </p:txBody>
          </p:sp>
        </mc:Choice>
        <mc:Fallback>
          <p:sp>
            <p:nvSpPr>
              <p:cNvPr id="7" name="Text Placeholder 1">
                <a:extLst>
                  <a:ext uri="{FF2B5EF4-FFF2-40B4-BE49-F238E27FC236}">
                    <a16:creationId xmlns:a16="http://schemas.microsoft.com/office/drawing/2014/main" id="{1CAE9EF0-8543-60D0-FF98-CAC663D28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046" y="2673584"/>
                <a:ext cx="5047283" cy="3429518"/>
              </a:xfrm>
              <a:prstGeom prst="rect">
                <a:avLst/>
              </a:prstGeom>
              <a:blipFill>
                <a:blip r:embed="rId4"/>
                <a:stretch>
                  <a:fillRect l="-2536" t="-177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29CBB4A3-C47F-8DBA-77AD-2C33A694F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16344">
            <a:off x="2385866" y="3374102"/>
            <a:ext cx="1383682" cy="13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5D061E2-9EA3-051E-A425-4E16D57D09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63318" y="3078391"/>
            <a:ext cx="3128682" cy="342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8477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6775E6D-2549-C3A4-9276-AA64F41A92D7}"/>
              </a:ext>
            </a:extLst>
          </p:cNvPr>
          <p:cNvSpPr/>
          <p:nvPr/>
        </p:nvSpPr>
        <p:spPr>
          <a:xfrm>
            <a:off x="1317811" y="2537011"/>
            <a:ext cx="9314329" cy="770965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49A01F9-6015-EC2A-5623-9E2120DE50A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Gegeben sei </a:t>
                </a:r>
                <a:r>
                  <a:rPr lang="en-GB" dirty="0" err="1"/>
                  <a:t>folgende</a:t>
                </a:r>
                <a:r>
                  <a:rPr lang="en-GB" dirty="0"/>
                  <a:t> Grammatik “</a:t>
                </a:r>
                <a:r>
                  <a:rPr lang="en-GB" b="1" dirty="0"/>
                  <a:t>Dyck-</a:t>
                </a:r>
                <a:r>
                  <a:rPr lang="en-GB" b="1" dirty="0" err="1"/>
                  <a:t>Sprache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dirty="0"/>
                  <a:t>”:</a:t>
                </a:r>
              </a:p>
              <a:p>
                <a:r>
                  <a:rPr lang="en-GB" b="0" dirty="0"/>
                  <a:t>	</a:t>
                </a:r>
              </a:p>
              <a:p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</m:e>
                        </m:d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| [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]}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Stelle die </a:t>
                </a:r>
                <a:r>
                  <a:rPr lang="en-GB" dirty="0" err="1"/>
                  <a:t>Ableitung</a:t>
                </a:r>
                <a:r>
                  <a:rPr lang="en-GB" dirty="0"/>
                  <a:t> des </a:t>
                </a:r>
                <a:r>
                  <a:rPr lang="en-GB" dirty="0" err="1"/>
                  <a:t>Wortes</a:t>
                </a:r>
                <a:r>
                  <a:rPr lang="en-GB" dirty="0"/>
                  <a:t> “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 ( [ ] ) ( ) ]</a:t>
                </a:r>
                <a:r>
                  <a:rPr lang="en-GB" dirty="0"/>
                  <a:t>” </a:t>
                </a:r>
                <a:r>
                  <a:rPr lang="en-GB" dirty="0" err="1"/>
                  <a:t>dar</a:t>
                </a:r>
                <a:r>
                  <a:rPr lang="en-GB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Stelle den </a:t>
                </a:r>
                <a:r>
                  <a:rPr lang="en-GB" dirty="0" err="1"/>
                  <a:t>Ableitungsbaum</a:t>
                </a:r>
                <a:r>
                  <a:rPr lang="en-GB" dirty="0"/>
                  <a:t> des </a:t>
                </a:r>
                <a:r>
                  <a:rPr lang="en-GB" dirty="0" err="1"/>
                  <a:t>Wortes</a:t>
                </a:r>
                <a:r>
                  <a:rPr lang="en-GB" dirty="0"/>
                  <a:t> “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 ( [ ] ) ( ) ]</a:t>
                </a:r>
                <a:r>
                  <a:rPr lang="en-GB" dirty="0"/>
                  <a:t>” </a:t>
                </a:r>
                <a:r>
                  <a:rPr lang="en-GB" dirty="0" err="1"/>
                  <a:t>dar</a:t>
                </a:r>
                <a:r>
                  <a:rPr lang="en-GB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 err="1"/>
                  <a:t>Beschreibe</a:t>
                </a:r>
                <a:r>
                  <a:rPr lang="en-GB" dirty="0"/>
                  <a:t> die </a:t>
                </a:r>
                <a:r>
                  <a:rPr lang="en-GB" dirty="0" err="1"/>
                  <a:t>erzeugte</a:t>
                </a:r>
                <a:r>
                  <a:rPr lang="en-GB" dirty="0"/>
                  <a:t> </a:t>
                </a:r>
                <a:r>
                  <a:rPr lang="en-GB" dirty="0" err="1"/>
                  <a:t>Sprache</a:t>
                </a:r>
                <a:r>
                  <a:rPr lang="en-GB" dirty="0"/>
                  <a:t>.</a:t>
                </a:r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49A01F9-6015-EC2A-5623-9E2120DE50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3DCC1-3555-5072-A5E9-3366BA950A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35699829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82CF229-39D7-E030-53AD-6B7AF7BDFDA8}"/>
              </a:ext>
            </a:extLst>
          </p:cNvPr>
          <p:cNvSpPr/>
          <p:nvPr/>
        </p:nvSpPr>
        <p:spPr>
          <a:xfrm>
            <a:off x="1317811" y="2537011"/>
            <a:ext cx="9547413" cy="1264024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F83E3A7-4BAF-BDF9-FCA4-7A42EEAF20A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Gegeben sei </a:t>
                </a:r>
                <a:r>
                  <a:rPr lang="en-GB" dirty="0" err="1"/>
                  <a:t>folgende</a:t>
                </a:r>
                <a:r>
                  <a:rPr lang="en-GB" dirty="0"/>
                  <a:t> Grammatik “</a:t>
                </a:r>
                <a:r>
                  <a:rPr lang="en-GB" b="1" dirty="0"/>
                  <a:t>binary</a:t>
                </a:r>
                <a:r>
                  <a:rPr lang="en-GB" dirty="0"/>
                  <a:t>”:</a:t>
                </a:r>
              </a:p>
              <a:p>
                <a:endParaRPr lang="en-GB" dirty="0"/>
              </a:p>
              <a:p>
                <a:r>
                  <a:rPr lang="en-GB" b="0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0, 1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Stelle die </a:t>
                </a:r>
                <a:r>
                  <a:rPr lang="en-GB" dirty="0" err="1"/>
                  <a:t>Ableitung</a:t>
                </a:r>
                <a:r>
                  <a:rPr lang="en-GB" dirty="0"/>
                  <a:t> des </a:t>
                </a:r>
                <a:r>
                  <a:rPr lang="en-GB" dirty="0" err="1"/>
                  <a:t>Wortes</a:t>
                </a:r>
                <a:r>
                  <a:rPr lang="en-GB" dirty="0"/>
                  <a:t> “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1000</a:t>
                </a:r>
                <a:r>
                  <a:rPr lang="en-GB" dirty="0"/>
                  <a:t>” </a:t>
                </a:r>
                <a:r>
                  <a:rPr lang="en-GB" dirty="0" err="1"/>
                  <a:t>dar</a:t>
                </a:r>
                <a:r>
                  <a:rPr lang="en-GB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Stelle den </a:t>
                </a:r>
                <a:r>
                  <a:rPr lang="en-GB" dirty="0" err="1"/>
                  <a:t>Ableitungsbaum</a:t>
                </a:r>
                <a:r>
                  <a:rPr lang="en-GB" dirty="0"/>
                  <a:t> des </a:t>
                </a:r>
                <a:r>
                  <a:rPr lang="en-GB" dirty="0" err="1"/>
                  <a:t>Wortes</a:t>
                </a:r>
                <a:r>
                  <a:rPr lang="en-GB" dirty="0"/>
                  <a:t> “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1000</a:t>
                </a:r>
                <a:r>
                  <a:rPr lang="en-GB" dirty="0"/>
                  <a:t>” </a:t>
                </a:r>
                <a:r>
                  <a:rPr lang="en-GB" dirty="0" err="1"/>
                  <a:t>dar</a:t>
                </a:r>
                <a:r>
                  <a:rPr lang="en-GB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 err="1"/>
                  <a:t>Nenne</a:t>
                </a:r>
                <a:r>
                  <a:rPr lang="en-GB" dirty="0"/>
                  <a:t> 3 </a:t>
                </a:r>
                <a:r>
                  <a:rPr lang="en-GB" dirty="0" err="1"/>
                  <a:t>weitere</a:t>
                </a:r>
                <a:r>
                  <a:rPr lang="en-GB" dirty="0"/>
                  <a:t> </a:t>
                </a:r>
                <a:r>
                  <a:rPr lang="en-GB" dirty="0" err="1"/>
                  <a:t>Wörter</a:t>
                </a:r>
                <a:r>
                  <a:rPr lang="en-GB" dirty="0"/>
                  <a:t> der </a:t>
                </a:r>
                <a:r>
                  <a:rPr lang="en-GB" dirty="0" err="1"/>
                  <a:t>erzeugten</a:t>
                </a:r>
                <a:r>
                  <a:rPr lang="en-GB" dirty="0"/>
                  <a:t> </a:t>
                </a:r>
                <a:r>
                  <a:rPr lang="en-GB" dirty="0" err="1"/>
                  <a:t>Sprache</a:t>
                </a:r>
                <a:r>
                  <a:rPr lang="en-GB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 err="1"/>
                  <a:t>Beschreibe</a:t>
                </a:r>
                <a:r>
                  <a:rPr lang="en-GB" dirty="0"/>
                  <a:t> (z. B. </a:t>
                </a:r>
                <a:r>
                  <a:rPr lang="en-GB" dirty="0" err="1"/>
                  <a:t>als</a:t>
                </a:r>
                <a:r>
                  <a:rPr lang="en-GB" dirty="0"/>
                  <a:t> </a:t>
                </a:r>
                <a:r>
                  <a:rPr lang="en-GB" dirty="0" err="1"/>
                  <a:t>algebraischen</a:t>
                </a:r>
                <a:r>
                  <a:rPr lang="en-GB" dirty="0"/>
                  <a:t> Term) die </a:t>
                </a:r>
                <a:r>
                  <a:rPr lang="en-GB" dirty="0" err="1"/>
                  <a:t>erzeugte</a:t>
                </a:r>
                <a:r>
                  <a:rPr lang="en-GB" dirty="0"/>
                  <a:t> </a:t>
                </a:r>
                <a:r>
                  <a:rPr lang="en-GB" dirty="0" err="1"/>
                  <a:t>Sprache</a:t>
                </a:r>
                <a:r>
                  <a:rPr lang="en-GB" dirty="0"/>
                  <a:t>.</a:t>
                </a:r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F83E3A7-4BAF-BDF9-FCA4-7A42EEAF20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22B50-7FB2-95FF-A25B-B35CC8A99F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5E2C86-2830-A7C9-819C-427642F01C16}"/>
                  </a:ext>
                </a:extLst>
              </p:cNvPr>
              <p:cNvSpPr txBox="1"/>
              <p:nvPr/>
            </p:nvSpPr>
            <p:spPr>
              <a:xfrm>
                <a:off x="8453719" y="2722566"/>
                <a:ext cx="183556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→1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| 0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5E2C86-2830-A7C9-819C-427642F01C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3719" y="2722566"/>
                <a:ext cx="1835567" cy="369332"/>
              </a:xfrm>
              <a:prstGeom prst="rect">
                <a:avLst/>
              </a:prstGeom>
              <a:blipFill>
                <a:blip r:embed="rId3"/>
                <a:stretch>
                  <a:fillRect l="-1661" t="-26667" r="-11628" b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D026B2-EF14-2E89-7D42-ABADF70BA5E5}"/>
                  </a:ext>
                </a:extLst>
              </p:cNvPr>
              <p:cNvSpPr txBox="1"/>
              <p:nvPr/>
            </p:nvSpPr>
            <p:spPr>
              <a:xfrm>
                <a:off x="8516474" y="3244334"/>
                <a:ext cx="21579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→1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0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D026B2-EF14-2E89-7D42-ABADF70BA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474" y="3244334"/>
                <a:ext cx="2157963" cy="369332"/>
              </a:xfrm>
              <a:prstGeom prst="rect">
                <a:avLst/>
              </a:prstGeom>
              <a:blipFill>
                <a:blip r:embed="rId4"/>
                <a:stretch>
                  <a:fillRect l="-2542" t="-24590" r="-10169" b="-4918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6D7400DD-F851-40DA-511B-DB138735661A}"/>
              </a:ext>
            </a:extLst>
          </p:cNvPr>
          <p:cNvSpPr txBox="1"/>
          <p:nvPr/>
        </p:nvSpPr>
        <p:spPr>
          <a:xfrm>
            <a:off x="9781345" y="1774251"/>
            <a:ext cx="201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C000"/>
                </a:solidFill>
              </a:rPr>
              <a:t>neue</a:t>
            </a:r>
            <a:r>
              <a:rPr lang="en-GB" sz="1200" dirty="0">
                <a:solidFill>
                  <a:srgbClr val="FFC000"/>
                </a:solidFill>
              </a:rPr>
              <a:t> </a:t>
            </a:r>
            <a:r>
              <a:rPr lang="en-GB" sz="1200" dirty="0" err="1">
                <a:solidFill>
                  <a:srgbClr val="FFC000"/>
                </a:solidFill>
              </a:rPr>
              <a:t>Schreibweise</a:t>
            </a:r>
            <a:r>
              <a:rPr lang="en-GB" sz="1200" dirty="0">
                <a:solidFill>
                  <a:srgbClr val="FFC000"/>
                </a:solidFill>
              </a:rPr>
              <a:t>!</a:t>
            </a:r>
            <a:endParaRPr lang="en-DE" sz="1200" dirty="0">
              <a:solidFill>
                <a:srgbClr val="FFC00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C4607F-9AC9-A9C8-1673-159346A1E29C}"/>
              </a:ext>
            </a:extLst>
          </p:cNvPr>
          <p:cNvCxnSpPr>
            <a:cxnSpLocks/>
          </p:cNvCxnSpPr>
          <p:nvPr/>
        </p:nvCxnSpPr>
        <p:spPr>
          <a:xfrm flipH="1">
            <a:off x="10031509" y="2094722"/>
            <a:ext cx="642928" cy="54090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654585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Grammatik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488141"/>
            <a:ext cx="11070455" cy="4662757"/>
          </a:xfrm>
        </p:spPr>
        <p:txBody>
          <a:bodyPr/>
          <a:lstStyle/>
          <a:p>
            <a:r>
              <a:rPr lang="de-DE" sz="1200" b="0" i="0" u="none" strike="noStrike" baseline="0" dirty="0">
                <a:latin typeface="+mn-lt"/>
              </a:rPr>
              <a:t>Für die (vereinfachte) Syntax einer E-Mail-Adresse gelten die folgenden Regeln: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baseline="0" dirty="0">
                <a:latin typeface="+mn-lt"/>
              </a:rPr>
              <a:t>Eine E-Mail-Adresse hat links vom @-Zeichen eine Benutzerkennung und rechts davon den Namen einer Internet-Domäne.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baseline="0" dirty="0">
                <a:latin typeface="+mn-lt"/>
              </a:rPr>
              <a:t>Die Benutzerkennung besteht aus mindestens einem Zeichen. Es dürfen Kleinbuchstaben, Zahlen, Punkt, Ausrufezeichen, Binde- und Unterstrich verwendet werden.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baseline="0" dirty="0">
                <a:latin typeface="+mn-lt"/>
              </a:rPr>
              <a:t>Die Internet-Domäne setzt sich zusammen aus mindestens einer Unterdomäne gefolgt von einer Top-Level-Domäne wie de oder com. Dazwischen steht ein Punkt.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baseline="0" dirty="0">
                <a:latin typeface="+mn-lt"/>
              </a:rPr>
              <a:t>Die Top-Level-Domäne besteht nur aus Buchstaben. Es sind mindestens zwei und höchstens vier Buchstaben.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baseline="0" dirty="0">
                <a:latin typeface="+mn-lt"/>
              </a:rPr>
              <a:t>Jede Unterdomäne kann Buchstaben, Ziffern und den Bindestrich enthalten. Es sind mindestens zwei Zeichen nötig. Am Anfang und am Ende darf kein Bindestrich stehen. </a:t>
            </a:r>
          </a:p>
          <a:p>
            <a:endParaRPr lang="de-DE" sz="1200" b="0" i="1" u="none" strike="noStrike" baseline="0" dirty="0">
              <a:latin typeface="+mn-lt"/>
            </a:endParaRPr>
          </a:p>
          <a:p>
            <a:r>
              <a:rPr lang="de-DE" sz="1200" b="1" u="none" strike="noStrike" baseline="0" dirty="0">
                <a:latin typeface="+mn-lt"/>
              </a:rPr>
              <a:t>Welche der folgenden E-Mail-Adressen sind syntaktisch korrekt, welche nicht?</a:t>
            </a:r>
            <a:endParaRPr lang="en-DE" sz="1200" b="0" i="0" u="none" strike="noStrike" baseline="0" dirty="0">
              <a:latin typeface="+mn-lt"/>
            </a:endParaRPr>
          </a:p>
          <a:p>
            <a:r>
              <a:rPr lang="de-DE" sz="1200" b="0" i="0" u="none" strike="noStrike" baseline="0" dirty="0">
                <a:latin typeface="+mn-lt"/>
              </a:rPr>
              <a:t>	</a:t>
            </a:r>
            <a:r>
              <a:rPr lang="de-DE" sz="1200" i="0" strike="noStrike" baseline="0" dirty="0">
                <a:latin typeface="+mn-lt"/>
              </a:rPr>
              <a:t>senf@brat.wurst.de</a:t>
            </a:r>
            <a:r>
              <a:rPr lang="de-DE" sz="1200" dirty="0">
                <a:latin typeface="+mn-lt"/>
              </a:rPr>
              <a:t>				</a:t>
            </a:r>
            <a:r>
              <a:rPr lang="de-DE" sz="1200" i="0" strike="noStrike" baseline="0" dirty="0">
                <a:latin typeface="+mn-lt"/>
              </a:rPr>
              <a:t>brat@-kartoffel.salat.net</a:t>
            </a:r>
          </a:p>
          <a:p>
            <a:r>
              <a:rPr lang="de-DE" sz="1200" i="0" strike="noStrike" baseline="0" dirty="0">
                <a:latin typeface="+mn-lt"/>
              </a:rPr>
              <a:t>	jaeger.schnitzel@pommes-frites.de			brat.kartoffel@s.piegel.ei </a:t>
            </a:r>
          </a:p>
          <a:p>
            <a:r>
              <a:rPr lang="de-DE" sz="1200" i="0" strike="noStrike" baseline="0" dirty="0">
                <a:latin typeface="+mn-lt"/>
              </a:rPr>
              <a:t>	x3@xx.it					brat@wurst@scharf_senf_dazu.de</a:t>
            </a:r>
          </a:p>
          <a:p>
            <a:r>
              <a:rPr lang="de-DE" sz="1200" i="0" strike="noStrike" baseline="0" dirty="0">
                <a:latin typeface="+mn-lt"/>
              </a:rPr>
              <a:t>	x123557@issmi.ch </a:t>
            </a:r>
          </a:p>
          <a:p>
            <a:endParaRPr lang="de-DE" sz="1200" b="1" u="none" strike="noStrike" baseline="0" dirty="0">
              <a:latin typeface="+mn-lt"/>
            </a:endParaRPr>
          </a:p>
          <a:p>
            <a:r>
              <a:rPr lang="de-DE" sz="1200" b="1" u="none" strike="noStrike" baseline="0" dirty="0">
                <a:latin typeface="+mn-lt"/>
              </a:rPr>
              <a:t>Gib eine Grammatik für die Erstellung der E-Mail-Adressen nach diesen Regeln an. Gehe dabei schrittweise vor: Wie lauten die Terminale, wie sinnvolle Nonterminale etc. ?</a:t>
            </a:r>
          </a:p>
        </p:txBody>
      </p:sp>
      <p:pic>
        <p:nvPicPr>
          <p:cNvPr id="1028" name="Picture 4" descr="Nice to Know: Wissenswertes über die RWTH-E-Mail-Adresse und den RWTH  Service-Account • IT Center Blog">
            <a:extLst>
              <a:ext uri="{FF2B5EF4-FFF2-40B4-BE49-F238E27FC236}">
                <a16:creationId xmlns:a16="http://schemas.microsoft.com/office/drawing/2014/main" id="{D1C92538-AB1B-4805-BA8F-D796A3A514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1333" y1="20889" x2="64889" y2="21778"/>
                        <a14:foregroundMark x1="68000" y1="20889" x2="64000" y2="20444"/>
                        <a14:foregroundMark x1="65778" y1="20444" x2="60000" y2="20444"/>
                        <a14:backgroundMark x1="25333" y1="86667" x2="29333" y2="88000"/>
                        <a14:backgroundMark x1="52889" y1="83111" x2="50222" y2="8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65" t="12562" r="14222" b="5870"/>
          <a:stretch/>
        </p:blipFill>
        <p:spPr bwMode="auto">
          <a:xfrm>
            <a:off x="10434918" y="80682"/>
            <a:ext cx="1622612" cy="174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6AB88FD-4289-A88C-00C8-22A7A09EA237}"/>
              </a:ext>
            </a:extLst>
          </p:cNvPr>
          <p:cNvSpPr/>
          <p:nvPr/>
        </p:nvSpPr>
        <p:spPr>
          <a:xfrm>
            <a:off x="2484320" y="2282031"/>
            <a:ext cx="7134808" cy="3249191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2377167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2377167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9718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r="-516883" b="-1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C37C7F3A-B101-09B8-1FCB-B843D561791A}"/>
              </a:ext>
            </a:extLst>
          </p:cNvPr>
          <p:cNvSpPr txBox="1"/>
          <p:nvPr/>
        </p:nvSpPr>
        <p:spPr>
          <a:xfrm>
            <a:off x="2335764" y="1376597"/>
            <a:ext cx="7517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err="1">
                <a:solidFill>
                  <a:schemeClr val="bg1"/>
                </a:solidFill>
              </a:rPr>
              <a:t>Beispiel</a:t>
            </a:r>
            <a:r>
              <a:rPr lang="en-GB" sz="2000" b="1" i="1" dirty="0">
                <a:solidFill>
                  <a:schemeClr val="bg1"/>
                </a:solidFill>
              </a:rPr>
              <a:t>: “Deutsche </a:t>
            </a:r>
            <a:r>
              <a:rPr lang="en-GB" sz="2000" b="1" i="1" dirty="0" err="1">
                <a:solidFill>
                  <a:schemeClr val="bg1"/>
                </a:solidFill>
              </a:rPr>
              <a:t>Sprache</a:t>
            </a:r>
            <a:r>
              <a:rPr lang="en-GB" sz="2000" b="1" i="1" dirty="0">
                <a:solidFill>
                  <a:schemeClr val="bg1"/>
                </a:solidFill>
              </a:rPr>
              <a:t> (</a:t>
            </a:r>
            <a:r>
              <a:rPr lang="en-GB" sz="2000" b="1" i="1" dirty="0" err="1">
                <a:solidFill>
                  <a:schemeClr val="bg1"/>
                </a:solidFill>
              </a:rPr>
              <a:t>vereinfacht</a:t>
            </a:r>
            <a:r>
              <a:rPr lang="en-GB" sz="2000" b="1" i="1" dirty="0">
                <a:solidFill>
                  <a:schemeClr val="bg1"/>
                </a:solidFill>
              </a:rPr>
              <a:t>)”</a:t>
            </a:r>
            <a:endParaRPr lang="en-DE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3928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4D67736-6236-C7B0-C0E5-E61A934F364B}"/>
              </a:ext>
            </a:extLst>
          </p:cNvPr>
          <p:cNvSpPr/>
          <p:nvPr/>
        </p:nvSpPr>
        <p:spPr>
          <a:xfrm>
            <a:off x="2484320" y="2282031"/>
            <a:ext cx="7134808" cy="3249191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900228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900228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9718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r="-516883" b="-1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3BB418E-812C-4D49-A8F7-6ED8DDF3B475}"/>
              </a:ext>
            </a:extLst>
          </p:cNvPr>
          <p:cNvSpPr txBox="1"/>
          <p:nvPr/>
        </p:nvSpPr>
        <p:spPr>
          <a:xfrm>
            <a:off x="4823926" y="5969038"/>
            <a:ext cx="160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FF0000"/>
                </a:solidFill>
              </a:rPr>
              <a:t>Produktionen</a:t>
            </a:r>
            <a:endParaRPr lang="en-DE" sz="12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EF3BE8F-13A0-988D-245B-56100C3EE14A}"/>
              </a:ext>
            </a:extLst>
          </p:cNvPr>
          <p:cNvCxnSpPr>
            <a:cxnSpLocks/>
          </p:cNvCxnSpPr>
          <p:nvPr/>
        </p:nvCxnSpPr>
        <p:spPr>
          <a:xfrm flipH="1" flipV="1">
            <a:off x="4823926" y="5449078"/>
            <a:ext cx="223935" cy="51996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D128B03-CEA9-815F-5732-FE6565C1127E}"/>
              </a:ext>
            </a:extLst>
          </p:cNvPr>
          <p:cNvSpPr txBox="1"/>
          <p:nvPr/>
        </p:nvSpPr>
        <p:spPr>
          <a:xfrm>
            <a:off x="2335764" y="1376597"/>
            <a:ext cx="7517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err="1">
                <a:solidFill>
                  <a:schemeClr val="bg1"/>
                </a:solidFill>
              </a:rPr>
              <a:t>Beispiel</a:t>
            </a:r>
            <a:r>
              <a:rPr lang="en-GB" sz="2000" b="1" i="1" dirty="0">
                <a:solidFill>
                  <a:schemeClr val="bg1"/>
                </a:solidFill>
              </a:rPr>
              <a:t>: “Deutsche </a:t>
            </a:r>
            <a:r>
              <a:rPr lang="en-GB" sz="2000" b="1" i="1" dirty="0" err="1">
                <a:solidFill>
                  <a:schemeClr val="bg1"/>
                </a:solidFill>
              </a:rPr>
              <a:t>Sprache</a:t>
            </a:r>
            <a:r>
              <a:rPr lang="en-GB" sz="2000" b="1" i="1" dirty="0">
                <a:solidFill>
                  <a:schemeClr val="bg1"/>
                </a:solidFill>
              </a:rPr>
              <a:t> (</a:t>
            </a:r>
            <a:r>
              <a:rPr lang="en-GB" sz="2000" b="1" i="1" dirty="0" err="1">
                <a:solidFill>
                  <a:schemeClr val="bg1"/>
                </a:solidFill>
              </a:rPr>
              <a:t>vereinfacht</a:t>
            </a:r>
            <a:r>
              <a:rPr lang="en-GB" sz="2000" b="1" i="1" dirty="0">
                <a:solidFill>
                  <a:schemeClr val="bg1"/>
                </a:solidFill>
              </a:rPr>
              <a:t>)”</a:t>
            </a:r>
            <a:endParaRPr lang="en-DE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701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E728D39-176C-690B-6FB1-A4422CB67476}"/>
              </a:ext>
            </a:extLst>
          </p:cNvPr>
          <p:cNvSpPr/>
          <p:nvPr/>
        </p:nvSpPr>
        <p:spPr>
          <a:xfrm>
            <a:off x="2484320" y="2282031"/>
            <a:ext cx="7134808" cy="3249191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9125874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9125874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9718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r="-516883" b="-1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1DE1DE6-A9B9-C38F-D4A7-1424E4814B40}"/>
              </a:ext>
            </a:extLst>
          </p:cNvPr>
          <p:cNvSpPr txBox="1"/>
          <p:nvPr/>
        </p:nvSpPr>
        <p:spPr>
          <a:xfrm>
            <a:off x="8994709" y="1940967"/>
            <a:ext cx="1604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B0F0"/>
                </a:solidFill>
              </a:rPr>
              <a:t>Nonterminal / Variable</a:t>
            </a:r>
            <a:endParaRPr lang="en-DE" sz="1200" dirty="0">
              <a:solidFill>
                <a:srgbClr val="00B0F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E1F0DAB-0ED9-4615-914A-B2C2B46C8A90}"/>
              </a:ext>
            </a:extLst>
          </p:cNvPr>
          <p:cNvCxnSpPr>
            <a:cxnSpLocks/>
          </p:cNvCxnSpPr>
          <p:nvPr/>
        </p:nvCxnSpPr>
        <p:spPr>
          <a:xfrm flipH="1">
            <a:off x="8686799" y="2267338"/>
            <a:ext cx="587828" cy="279918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9A69BE9-C9D3-ECA4-2976-AEDD6C170D79}"/>
              </a:ext>
            </a:extLst>
          </p:cNvPr>
          <p:cNvSpPr txBox="1"/>
          <p:nvPr/>
        </p:nvSpPr>
        <p:spPr>
          <a:xfrm>
            <a:off x="1853682" y="1854979"/>
            <a:ext cx="160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solidFill>
                  <a:srgbClr val="00B0F0"/>
                </a:solidFill>
              </a:rPr>
              <a:t>Startvariable</a:t>
            </a:r>
            <a:endParaRPr lang="en-DE" sz="1200" dirty="0">
              <a:solidFill>
                <a:srgbClr val="00B0F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8726DDF-ABFA-364E-069B-4D50F523895A}"/>
              </a:ext>
            </a:extLst>
          </p:cNvPr>
          <p:cNvCxnSpPr>
            <a:cxnSpLocks/>
          </p:cNvCxnSpPr>
          <p:nvPr/>
        </p:nvCxnSpPr>
        <p:spPr>
          <a:xfrm>
            <a:off x="2995127" y="2171799"/>
            <a:ext cx="463420" cy="375457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D77BC27-434B-042C-EC0C-C66AE7874DF0}"/>
              </a:ext>
            </a:extLst>
          </p:cNvPr>
          <p:cNvSpPr txBox="1"/>
          <p:nvPr/>
        </p:nvSpPr>
        <p:spPr>
          <a:xfrm>
            <a:off x="2335764" y="1376597"/>
            <a:ext cx="7517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err="1">
                <a:solidFill>
                  <a:schemeClr val="bg1"/>
                </a:solidFill>
              </a:rPr>
              <a:t>Beispiel</a:t>
            </a:r>
            <a:r>
              <a:rPr lang="en-GB" sz="2000" b="1" i="1" dirty="0">
                <a:solidFill>
                  <a:schemeClr val="bg1"/>
                </a:solidFill>
              </a:rPr>
              <a:t>: “Deutsche </a:t>
            </a:r>
            <a:r>
              <a:rPr lang="en-GB" sz="2000" b="1" i="1" dirty="0" err="1">
                <a:solidFill>
                  <a:schemeClr val="bg1"/>
                </a:solidFill>
              </a:rPr>
              <a:t>Sprache</a:t>
            </a:r>
            <a:r>
              <a:rPr lang="en-GB" sz="2000" b="1" i="1" dirty="0">
                <a:solidFill>
                  <a:schemeClr val="bg1"/>
                </a:solidFill>
              </a:rPr>
              <a:t> (</a:t>
            </a:r>
            <a:r>
              <a:rPr lang="en-GB" sz="2000" b="1" i="1" dirty="0" err="1">
                <a:solidFill>
                  <a:schemeClr val="bg1"/>
                </a:solidFill>
              </a:rPr>
              <a:t>vereinfacht</a:t>
            </a:r>
            <a:r>
              <a:rPr lang="en-GB" sz="2000" b="1" i="1" dirty="0">
                <a:solidFill>
                  <a:schemeClr val="bg1"/>
                </a:solidFill>
              </a:rPr>
              <a:t>)”</a:t>
            </a:r>
            <a:endParaRPr lang="en-DE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213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F4BB9E7-1248-3716-8B94-C78E21D5FF25}"/>
              </a:ext>
            </a:extLst>
          </p:cNvPr>
          <p:cNvSpPr/>
          <p:nvPr/>
        </p:nvSpPr>
        <p:spPr>
          <a:xfrm>
            <a:off x="2484320" y="2282031"/>
            <a:ext cx="7134808" cy="3249191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2147997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2147997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9718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r="-516883" b="-1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5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41FF8B0-3BE2-1557-D3AC-33F8E32D7B41}"/>
              </a:ext>
            </a:extLst>
          </p:cNvPr>
          <p:cNvSpPr txBox="1"/>
          <p:nvPr/>
        </p:nvSpPr>
        <p:spPr>
          <a:xfrm>
            <a:off x="9512559" y="4870387"/>
            <a:ext cx="160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B050"/>
                </a:solidFill>
              </a:rPr>
              <a:t>Terminal</a:t>
            </a:r>
            <a:endParaRPr lang="en-DE" sz="1200" dirty="0">
              <a:solidFill>
                <a:srgbClr val="00B05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E7642E-A908-FC64-EFA2-1D47702EE8F8}"/>
              </a:ext>
            </a:extLst>
          </p:cNvPr>
          <p:cNvCxnSpPr>
            <a:cxnSpLocks/>
          </p:cNvCxnSpPr>
          <p:nvPr/>
        </p:nvCxnSpPr>
        <p:spPr>
          <a:xfrm flipH="1" flipV="1">
            <a:off x="9274627" y="4478693"/>
            <a:ext cx="587828" cy="441649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0E48575-51D7-4AD8-0269-521DE9CF1896}"/>
              </a:ext>
            </a:extLst>
          </p:cNvPr>
          <p:cNvSpPr txBox="1"/>
          <p:nvPr/>
        </p:nvSpPr>
        <p:spPr>
          <a:xfrm>
            <a:off x="2335764" y="1376597"/>
            <a:ext cx="7517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err="1">
                <a:solidFill>
                  <a:schemeClr val="bg1"/>
                </a:solidFill>
              </a:rPr>
              <a:t>Beispiel</a:t>
            </a:r>
            <a:r>
              <a:rPr lang="en-GB" sz="2000" b="1" i="1" dirty="0">
                <a:solidFill>
                  <a:schemeClr val="bg1"/>
                </a:solidFill>
              </a:rPr>
              <a:t>: “Deutsche </a:t>
            </a:r>
            <a:r>
              <a:rPr lang="en-GB" sz="2000" b="1" i="1" dirty="0" err="1">
                <a:solidFill>
                  <a:schemeClr val="bg1"/>
                </a:solidFill>
              </a:rPr>
              <a:t>Sprache</a:t>
            </a:r>
            <a:r>
              <a:rPr lang="en-GB" sz="2000" b="1" i="1" dirty="0">
                <a:solidFill>
                  <a:schemeClr val="bg1"/>
                </a:solidFill>
              </a:rPr>
              <a:t> (</a:t>
            </a:r>
            <a:r>
              <a:rPr lang="en-GB" sz="2000" b="1" i="1" dirty="0" err="1">
                <a:solidFill>
                  <a:schemeClr val="bg1"/>
                </a:solidFill>
              </a:rPr>
              <a:t>vereinfacht</a:t>
            </a:r>
            <a:r>
              <a:rPr lang="en-GB" sz="2000" b="1" i="1" dirty="0">
                <a:solidFill>
                  <a:schemeClr val="bg1"/>
                </a:solidFill>
              </a:rPr>
              <a:t>)”</a:t>
            </a:r>
            <a:endParaRPr lang="en-DE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34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2DCF4B0-845F-BEE7-8264-B7B3AE638D77}"/>
              </a:ext>
            </a:extLst>
          </p:cNvPr>
          <p:cNvSpPr/>
          <p:nvPr/>
        </p:nvSpPr>
        <p:spPr>
          <a:xfrm>
            <a:off x="2484320" y="2282031"/>
            <a:ext cx="7134808" cy="3249191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1872638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Die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süße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Elch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Kröte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|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Maus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fängt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Schokolade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|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1872638"/>
                  </p:ext>
                </p:extLst>
              </p:nvPr>
            </p:nvGraphicFramePr>
            <p:xfrm>
              <a:off x="2335764" y="2402632"/>
              <a:ext cx="7694644" cy="2971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9718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r="-516883" b="-1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Die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Das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süße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flinke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Elch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Kröte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|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Maus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Nilpferd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fängt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isst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|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Schokolade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rgbClr val="FFC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| </a:t>
                          </a: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76012354-469D-74C7-C1E3-5E0C2E835469}"/>
              </a:ext>
            </a:extLst>
          </p:cNvPr>
          <p:cNvSpPr txBox="1"/>
          <p:nvPr/>
        </p:nvSpPr>
        <p:spPr>
          <a:xfrm>
            <a:off x="9227975" y="3681082"/>
            <a:ext cx="160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C000"/>
                </a:solidFill>
              </a:rPr>
              <a:t>“</a:t>
            </a:r>
            <a:r>
              <a:rPr lang="en-GB" sz="1200" dirty="0" err="1">
                <a:solidFill>
                  <a:srgbClr val="FFC000"/>
                </a:solidFill>
              </a:rPr>
              <a:t>oder</a:t>
            </a:r>
            <a:r>
              <a:rPr lang="en-GB" sz="1200" dirty="0">
                <a:solidFill>
                  <a:srgbClr val="FFC000"/>
                </a:solidFill>
              </a:rPr>
              <a:t>”</a:t>
            </a:r>
            <a:endParaRPr lang="en-DE" sz="1200" dirty="0">
              <a:solidFill>
                <a:srgbClr val="FFC00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759895-FE92-6415-E5A0-54FFD939FBB6}"/>
              </a:ext>
            </a:extLst>
          </p:cNvPr>
          <p:cNvCxnSpPr>
            <a:cxnSpLocks/>
          </p:cNvCxnSpPr>
          <p:nvPr/>
        </p:nvCxnSpPr>
        <p:spPr>
          <a:xfrm flipH="1">
            <a:off x="8425543" y="3888532"/>
            <a:ext cx="1254234" cy="279287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20CE6D1-492C-F1AE-9E86-D89E6F89BD91}"/>
              </a:ext>
            </a:extLst>
          </p:cNvPr>
          <p:cNvSpPr txBox="1"/>
          <p:nvPr/>
        </p:nvSpPr>
        <p:spPr>
          <a:xfrm>
            <a:off x="2335764" y="1376597"/>
            <a:ext cx="7517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err="1">
                <a:solidFill>
                  <a:schemeClr val="bg1"/>
                </a:solidFill>
              </a:rPr>
              <a:t>Beispiel</a:t>
            </a:r>
            <a:r>
              <a:rPr lang="en-GB" sz="2000" b="1" i="1" dirty="0">
                <a:solidFill>
                  <a:schemeClr val="bg1"/>
                </a:solidFill>
              </a:rPr>
              <a:t>: “Deutsche </a:t>
            </a:r>
            <a:r>
              <a:rPr lang="en-GB" sz="2000" b="1" i="1" dirty="0" err="1">
                <a:solidFill>
                  <a:schemeClr val="bg1"/>
                </a:solidFill>
              </a:rPr>
              <a:t>Sprache</a:t>
            </a:r>
            <a:r>
              <a:rPr lang="en-GB" sz="2000" b="1" i="1" dirty="0">
                <a:solidFill>
                  <a:schemeClr val="bg1"/>
                </a:solidFill>
              </a:rPr>
              <a:t> (</a:t>
            </a:r>
            <a:r>
              <a:rPr lang="en-GB" sz="2000" b="1" i="1" dirty="0" err="1">
                <a:solidFill>
                  <a:schemeClr val="bg1"/>
                </a:solidFill>
              </a:rPr>
              <a:t>vereinfacht</a:t>
            </a:r>
            <a:r>
              <a:rPr lang="en-GB" sz="2000" b="1" i="1" dirty="0">
                <a:solidFill>
                  <a:schemeClr val="bg1"/>
                </a:solidFill>
              </a:rPr>
              <a:t>)”</a:t>
            </a:r>
            <a:endParaRPr lang="en-DE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5788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F9649F-F831-8C0A-A8E1-37814BE811C6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5076330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5076330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EA3E81-F310-A372-BCBE-8AE660881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033730"/>
              </p:ext>
            </p:extLst>
          </p:nvPr>
        </p:nvGraphicFramePr>
        <p:xfrm>
          <a:off x="2335764" y="4262683"/>
          <a:ext cx="8394440" cy="204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342">
                  <a:extLst>
                    <a:ext uri="{9D8B030D-6E8A-4147-A177-3AD203B41FA5}">
                      <a16:colId xmlns:a16="http://schemas.microsoft.com/office/drawing/2014/main" val="331419520"/>
                    </a:ext>
                  </a:extLst>
                </a:gridCol>
                <a:gridCol w="970384">
                  <a:extLst>
                    <a:ext uri="{9D8B030D-6E8A-4147-A177-3AD203B41FA5}">
                      <a16:colId xmlns:a16="http://schemas.microsoft.com/office/drawing/2014/main" val="2479104893"/>
                    </a:ext>
                  </a:extLst>
                </a:gridCol>
                <a:gridCol w="5551714">
                  <a:extLst>
                    <a:ext uri="{9D8B030D-6E8A-4147-A177-3AD203B41FA5}">
                      <a16:colId xmlns:a16="http://schemas.microsoft.com/office/drawing/2014/main" val="40953558"/>
                    </a:ext>
                  </a:extLst>
                </a:gridCol>
              </a:tblGrid>
              <a:tr h="204622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de-DE" sz="1800" b="0" i="0" u="none" strike="noStrike" kern="1200" baseline="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&lt;Satz&gt;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358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4576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74A8060-6A90-2190-C298-3D3DCF71B9C0}"/>
              </a:ext>
            </a:extLst>
          </p:cNvPr>
          <p:cNvSpPr/>
          <p:nvPr/>
        </p:nvSpPr>
        <p:spPr>
          <a:xfrm>
            <a:off x="2526032" y="1439349"/>
            <a:ext cx="6994484" cy="2289968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4803F-31C4-CAE1-42A1-6542721C6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Grammatik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4752604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40D753-4A20-2032-EC70-FE17F75549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4752604"/>
                  </p:ext>
                </p:extLst>
              </p:nvPr>
            </p:nvGraphicFramePr>
            <p:xfrm>
              <a:off x="2335764" y="1572205"/>
              <a:ext cx="7694644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9663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33061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4851920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&lt;Adjektiv&gt;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&lt;Substantiv&gt;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&lt;Prädikat&gt;</a:t>
                          </a:r>
                        </a:p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&lt;Objekt&gt;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3247" t="-1484" r="-516883" b="-3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&lt;Artikel&gt; &lt;Adjektiv&gt; &lt;Substantiv&gt;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Der | Die | Das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kleine | süße | flinke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Eisbär | Elch | Kröte | Maus | Nilpferd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mag | fängt | isst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Kekse | Schokolade | Käsepizza </a:t>
                          </a:r>
                          <a:endParaRPr lang="en-DE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5E4D70-867C-44DF-695D-49755DCABB59}"/>
              </a:ext>
            </a:extLst>
          </p:cNvPr>
          <p:cNvSpPr txBox="1"/>
          <p:nvPr/>
        </p:nvSpPr>
        <p:spPr>
          <a:xfrm>
            <a:off x="569171" y="4262683"/>
            <a:ext cx="124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Beispiel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1919608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EEA3E81-F310-A372-BCBE-8AE6608811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1919608"/>
                  </p:ext>
                </p:extLst>
              </p:nvPr>
            </p:nvGraphicFramePr>
            <p:xfrm>
              <a:off x="2335764" y="4262683"/>
              <a:ext cx="8394440" cy="20462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342">
                      <a:extLst>
                        <a:ext uri="{9D8B030D-6E8A-4147-A177-3AD203B41FA5}">
                          <a16:colId xmlns:a16="http://schemas.microsoft.com/office/drawing/2014/main" val="331419520"/>
                        </a:ext>
                      </a:extLst>
                    </a:gridCol>
                    <a:gridCol w="970384">
                      <a:extLst>
                        <a:ext uri="{9D8B030D-6E8A-4147-A177-3AD203B41FA5}">
                          <a16:colId xmlns:a16="http://schemas.microsoft.com/office/drawing/2014/main" val="2479104893"/>
                        </a:ext>
                      </a:extLst>
                    </a:gridCol>
                    <a:gridCol w="5551714">
                      <a:extLst>
                        <a:ext uri="{9D8B030D-6E8A-4147-A177-3AD203B41FA5}">
                          <a16:colId xmlns:a16="http://schemas.microsoft.com/office/drawing/2014/main" val="40953558"/>
                        </a:ext>
                      </a:extLst>
                    </a:gridCol>
                  </a:tblGrid>
                  <a:tr h="204622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&lt;Satz&gt;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875" t="-1488" r="-569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lang="de-DE" sz="1800" b="0" i="0" u="none" strike="noStrike" kern="1200" baseline="0" dirty="0">
                              <a:solidFill>
                                <a:srgbClr val="00B0F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&lt;Subjekt&gt; &lt;Prädikat&gt; &lt;Objekt&gt;</a:t>
                          </a:r>
                          <a:endParaRPr lang="en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32358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61090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2263</Words>
  <Application>Microsoft Office PowerPoint</Application>
  <PresentationFormat>Widescreen</PresentationFormat>
  <Paragraphs>539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2024-07-25T16:16:31Z</dcterms:modified>
</cp:coreProperties>
</file>