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292" r:id="rId2"/>
    <p:sldId id="294" r:id="rId3"/>
    <p:sldId id="306" r:id="rId4"/>
    <p:sldId id="307" r:id="rId5"/>
    <p:sldId id="304" r:id="rId6"/>
    <p:sldId id="305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6A00C3-A9D0-4B8C-B53D-818D83EC183B}" v="28" dt="2024-07-24T08:46:01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  <pc:picChg chg="add mod">
          <ac:chgData name="Abels, Patrick" userId="ba666de4-0d21-43a6-8e66-51a18aae1b4a" providerId="ADAL" clId="{BD6A00C3-A9D0-4B8C-B53D-818D83EC183B}" dt="2024-07-24T08:06:16.919" v="482"/>
          <ac:picMkLst>
            <pc:docMk/>
            <pc:sldMk cId="3348838403" sldId="294"/>
            <ac:picMk id="1026" creationId="{6AD4DC40-83D4-09C9-82B2-9FBE04ABE225}"/>
          </ac:picMkLst>
        </pc:pic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spChg chg="mod">
          <ac:chgData name="Abels, Patrick" userId="ba666de4-0d21-43a6-8e66-51a18aae1b4a" providerId="ADAL" clId="{BD6A00C3-A9D0-4B8C-B53D-818D83EC183B}" dt="2024-07-24T08:46:05.244" v="492" actId="20577"/>
          <ac:spMkLst>
            <pc:docMk/>
            <pc:sldMk cId="1934247724" sldId="306"/>
            <ac:spMk id="11" creationId="{D030B41B-D3D6-6E94-CF45-A9D5D6D4B490}"/>
          </ac:spMkLst>
        </pc:spChg>
        <pc:grpChg chg="mod">
          <ac:chgData name="Abels, Patrick" userId="ba666de4-0d21-43a6-8e66-51a18aae1b4a" providerId="ADAL" clId="{BD6A00C3-A9D0-4B8C-B53D-818D83EC183B}" dt="2024-07-24T08:46:39.623" v="520" actId="1038"/>
          <ac:grpSpMkLst>
            <pc:docMk/>
            <pc:sldMk cId="1934247724" sldId="306"/>
            <ac:grpSpMk id="4" creationId="{6F9323C1-594E-CC49-142D-0E25A301487F}"/>
          </ac:grpSpMkLst>
        </pc:grpChg>
        <pc:grpChg chg="add mod">
          <ac:chgData name="Abels, Patrick" userId="ba666de4-0d21-43a6-8e66-51a18aae1b4a" providerId="ADAL" clId="{BD6A00C3-A9D0-4B8C-B53D-818D83EC183B}" dt="2024-07-24T08:46:39.623" v="520" actId="1038"/>
          <ac:grpSpMkLst>
            <pc:docMk/>
            <pc:sldMk cId="1934247724" sldId="306"/>
            <ac:grpSpMk id="7" creationId="{FD8A8F3F-EC2F-B5BF-0E7D-64138FCCCA07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mod">
          <ac:chgData name="Abels, Patrick" userId="ba666de4-0d21-43a6-8e66-51a18aae1b4a" providerId="ADAL" clId="{BD6A00C3-A9D0-4B8C-B53D-818D83EC183B}" dt="2024-07-24T08:45:40.217" v="483"/>
          <ac:picMkLst>
            <pc:docMk/>
            <pc:sldMk cId="1934247724" sldId="306"/>
            <ac:picMk id="8" creationId="{587EB2FC-2C52-8340-2F36-905EE470116B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8:46:39.623" v="520" actId="1038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8:46:39.623" v="520" actId="1038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8:46:39.623" v="520" actId="1038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8:46:39.623" v="520" actId="1038"/>
          <ac:cxnSpMkLst>
            <pc:docMk/>
            <pc:sldMk cId="1934247724" sldId="306"/>
            <ac:cxnSpMk id="13" creationId="{180C1CAE-FBB6-3D27-AEDE-52248CA8C08D}"/>
          </ac:cxnSpMkLst>
        </pc:cxnChg>
        <pc:cxnChg chg="add mod">
          <ac:chgData name="Abels, Patrick" userId="ba666de4-0d21-43a6-8e66-51a18aae1b4a" providerId="ADAL" clId="{BD6A00C3-A9D0-4B8C-B53D-818D83EC183B}" dt="2024-07-24T08:46:39.623" v="520" actId="1038"/>
          <ac:cxnSpMkLst>
            <pc:docMk/>
            <pc:sldMk cId="1934247724" sldId="306"/>
            <ac:cxnSpMk id="14" creationId="{9B161FA2-5712-EB8E-6DAC-DE0F50EB0346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24/07/2024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79" r:id="rId7"/>
    <p:sldLayoutId id="2147483680" r:id="rId8"/>
    <p:sldLayoutId id="214748368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youtube.com/watch?v=OY41QYPI8cw" TargetMode="External"/><Relationship Id="rId1" Type="http://schemas.openxmlformats.org/officeDocument/2006/relationships/slideLayout" Target="../slideLayouts/slideLayout3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7" Type="http://schemas.microsoft.com/office/2007/relationships/hdphoto" Target="../media/hdphoto5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microsoft.com/office/2007/relationships/hdphoto" Target="../media/hdphoto4.wdp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0lPj2-DQA&amp;list=PLHXZ9OQGMqxcWWkx2DMnQmj5os2X5ZR73" TargetMode="External"/><Relationship Id="rId2" Type="http://schemas.openxmlformats.org/officeDocument/2006/relationships/hyperlink" Target="https://www.overleaf.com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inf-schule.de/automaten-sprachen" TargetMode="External"/><Relationship Id="rId5" Type="http://schemas.openxmlformats.org/officeDocument/2006/relationships/hyperlink" Target="https://www.youtube.com/watch?v=5jFKl_G5QWg&amp;list=PLG_1tsKrsKVO2ANHX68UbrNgt7gZuH37H" TargetMode="External"/><Relationship Id="rId4" Type="http://schemas.openxmlformats.org/officeDocument/2006/relationships/hyperlink" Target="https://www.youtube.com/watch?v=hRwUjJYeHjw&amp;list=PLuyjaM3Uz-oOS7zcMFaROwrg83KBR1Su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Konzepte</a:t>
            </a:r>
            <a:r>
              <a:rPr lang="en-GB" dirty="0"/>
              <a:t> und </a:t>
            </a:r>
            <a:r>
              <a:rPr lang="en-GB" dirty="0" err="1"/>
              <a:t>Anwendungen</a:t>
            </a:r>
            <a:r>
              <a:rPr lang="en-GB" dirty="0"/>
              <a:t> der </a:t>
            </a:r>
            <a:r>
              <a:rPr lang="en-GB" b="1" dirty="0" err="1">
                <a:solidFill>
                  <a:srgbClr val="FFC000"/>
                </a:solidFill>
              </a:rPr>
              <a:t>Theoretischen</a:t>
            </a:r>
            <a:r>
              <a:rPr lang="en-GB" dirty="0"/>
              <a:t> </a:t>
            </a:r>
            <a:r>
              <a:rPr lang="en-GB" dirty="0" err="1"/>
              <a:t>Informatik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1026" name="Picture 2" descr="YouTube – Apps bei Google Play">
            <a:hlinkClick r:id="rId2"/>
            <a:extLst>
              <a:ext uri="{FF2B5EF4-FFF2-40B4-BE49-F238E27FC236}">
                <a16:creationId xmlns:a16="http://schemas.microsoft.com/office/drawing/2014/main" id="{6AD4DC40-83D4-09C9-82B2-9FBE04ABE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89778" l="6667" r="92889">
                        <a14:foregroundMark x1="6667" y1="52889" x2="7111" y2="44889"/>
                        <a14:foregroundMark x1="92889" y1="62222" x2="92889" y2="45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452" y="462477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551B581-5D0C-349A-7D09-2EF98C39A4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1DCF5-CB1F-A83B-EB91-2301782887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Theoretische</a:t>
            </a:r>
            <a:r>
              <a:rPr lang="en-GB" b="1" dirty="0"/>
              <a:t> </a:t>
            </a:r>
            <a:r>
              <a:rPr lang="en-GB" b="1" dirty="0" err="1"/>
              <a:t>Informatik</a:t>
            </a:r>
            <a:endParaRPr lang="en-DE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F9323C1-594E-CC49-142D-0E25A301487F}"/>
              </a:ext>
            </a:extLst>
          </p:cNvPr>
          <p:cNvGrpSpPr/>
          <p:nvPr/>
        </p:nvGrpSpPr>
        <p:grpSpPr>
          <a:xfrm>
            <a:off x="9495462" y="3460929"/>
            <a:ext cx="2332603" cy="1503817"/>
            <a:chOff x="8610505" y="3922511"/>
            <a:chExt cx="3271838" cy="22456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974F009-D7DB-AFF1-8E28-5E59AF8CF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64D5CA-35B4-BFBE-2B44-B032BAF3F63E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</a:t>
              </a:r>
              <a:r>
                <a:rPr lang="en-GB" dirty="0" err="1">
                  <a:solidFill>
                    <a:srgbClr val="F5EFD9"/>
                  </a:solidFill>
                </a:rPr>
                <a:t>tex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AFC7FA41-5CE8-C109-2CBD-F89899B377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19" y="3394855"/>
            <a:ext cx="1599929" cy="16359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D8B9AC-8387-56A6-FCD0-FAB04BC0796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3311789" y="3231113"/>
            <a:ext cx="2074588" cy="196344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0E4FEB-3590-07CE-EC8C-FFEB39DC4364}"/>
              </a:ext>
            </a:extLst>
          </p:cNvPr>
          <p:cNvCxnSpPr>
            <a:cxnSpLocks/>
          </p:cNvCxnSpPr>
          <p:nvPr/>
        </p:nvCxnSpPr>
        <p:spPr>
          <a:xfrm flipV="1">
            <a:off x="2345154" y="3060507"/>
            <a:ext cx="1045029" cy="2304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0C1CAE-FBB6-3D27-AEDE-52248CA8C08D}"/>
              </a:ext>
            </a:extLst>
          </p:cNvPr>
          <p:cNvCxnSpPr>
            <a:cxnSpLocks/>
          </p:cNvCxnSpPr>
          <p:nvPr/>
        </p:nvCxnSpPr>
        <p:spPr>
          <a:xfrm flipV="1">
            <a:off x="8528827" y="3060507"/>
            <a:ext cx="1045029" cy="2304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FD8A8F3F-EC2F-B5BF-0E7D-64138FCCCA07}"/>
              </a:ext>
            </a:extLst>
          </p:cNvPr>
          <p:cNvGrpSpPr/>
          <p:nvPr/>
        </p:nvGrpSpPr>
        <p:grpSpPr>
          <a:xfrm>
            <a:off x="6274618" y="3460929"/>
            <a:ext cx="2332603" cy="1503817"/>
            <a:chOff x="8610505" y="3922511"/>
            <a:chExt cx="3271838" cy="224561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87EB2FC-2C52-8340-2F36-905EE4701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030B41B-D3D6-6E94-CF45-A9D5D6D4B490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161FA2-5712-EB8E-6DAC-DE0F50EB0346}"/>
              </a:ext>
            </a:extLst>
          </p:cNvPr>
          <p:cNvCxnSpPr>
            <a:cxnSpLocks/>
          </p:cNvCxnSpPr>
          <p:nvPr/>
        </p:nvCxnSpPr>
        <p:spPr>
          <a:xfrm flipV="1">
            <a:off x="5307983" y="3060507"/>
            <a:ext cx="1045029" cy="2304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247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8D5BF5-B855-03D5-D90A-71878F682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8" y="180808"/>
            <a:ext cx="12141824" cy="6496384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07A8ECB-172E-CEE0-08D2-657EB41043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5ECE4-47F1-595E-55D9-37533784DF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1026" name="Picture 2" descr="LaTeX – Wiktionary">
            <a:extLst>
              <a:ext uri="{FF2B5EF4-FFF2-40B4-BE49-F238E27FC236}">
                <a16:creationId xmlns:a16="http://schemas.microsoft.com/office/drawing/2014/main" id="{111090E8-FD21-5B6D-69F6-D1F080C66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071" y="2687351"/>
            <a:ext cx="4339856" cy="180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135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Setup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Schaffe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Theoretischen</a:t>
            </a:r>
            <a:r>
              <a:rPr lang="en-GB" dirty="0"/>
              <a:t> </a:t>
            </a:r>
            <a:r>
              <a:rPr lang="en-GB" dirty="0" err="1"/>
              <a:t>Informatik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Schaue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Empfehlungen</a:t>
            </a:r>
            <a:r>
              <a:rPr lang="en-GB" dirty="0"/>
              <a:t> an:</a:t>
            </a:r>
          </a:p>
          <a:p>
            <a:pPr marL="1028700" lvl="1" indent="-342900"/>
            <a:r>
              <a:rPr lang="en-GB" sz="2000" dirty="0">
                <a:solidFill>
                  <a:schemeClr val="bg1"/>
                </a:solidFill>
              </a:rPr>
              <a:t>Overleaf: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https://www.overleaf.com/</a:t>
            </a:r>
            <a:endParaRPr lang="en-GB" sz="2000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sz="2000" dirty="0">
                <a:solidFill>
                  <a:schemeClr val="bg1"/>
                </a:solidFill>
              </a:rPr>
              <a:t>Overleaf Tutorial: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https://www.youtube.com/watch?v=Jp0lPj2-DQA&amp;list=PLHXZ9OQGMqxcWWkx2DMnQmj5os2X5ZR73</a:t>
            </a:r>
            <a:endParaRPr lang="en-GB" sz="2000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sz="2000" dirty="0">
                <a:solidFill>
                  <a:schemeClr val="bg1"/>
                </a:solidFill>
              </a:rPr>
              <a:t>Latex Tutorial: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https://www.youtube.com/watch?v=hRwUjJYeHjw&amp;list=PLuyjaM3Uz-oOS7zcMFaROwrg83KBR1Sui</a:t>
            </a:r>
            <a:endParaRPr lang="en-GB" sz="2000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sz="2000" dirty="0" err="1">
                <a:solidFill>
                  <a:schemeClr val="bg1"/>
                </a:solidFill>
              </a:rPr>
              <a:t>Inhalte</a:t>
            </a:r>
            <a:r>
              <a:rPr lang="en-GB" sz="2000" dirty="0">
                <a:solidFill>
                  <a:schemeClr val="bg1"/>
                </a:solidFill>
              </a:rPr>
              <a:t> auf </a:t>
            </a:r>
            <a:r>
              <a:rPr lang="en-GB" sz="2000" dirty="0" err="1">
                <a:solidFill>
                  <a:schemeClr val="bg1"/>
                </a:solidFill>
              </a:rPr>
              <a:t>Youtube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  <a:r>
              <a:rPr lang="en-GB" sz="2000" dirty="0">
                <a:solidFill>
                  <a:srgbClr val="FFC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https://www.youtube.com/watch?v=5jFKl_G5QWg&amp;list=PLG_1tsKrsKVO2ANHX68UbrNgt7gZuH37H</a:t>
            </a:r>
            <a:r>
              <a:rPr lang="en-GB" sz="2000" dirty="0">
                <a:solidFill>
                  <a:srgbClr val="FFC000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=&gt; NICHT ALLES!</a:t>
            </a:r>
          </a:p>
          <a:p>
            <a:pPr marL="1028700" lvl="1" indent="-342900"/>
            <a:r>
              <a:rPr lang="en-GB" sz="2000" dirty="0" err="1">
                <a:solidFill>
                  <a:schemeClr val="bg1"/>
                </a:solidFill>
              </a:rPr>
              <a:t>Inhalte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spielerisch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lernen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https://inf-schule.de/automaten-sprachen</a:t>
            </a:r>
            <a:r>
              <a:rPr lang="en-GB" sz="2000" dirty="0">
                <a:solidFill>
                  <a:schemeClr val="bg1"/>
                </a:solidFill>
              </a:rPr>
              <a:t> =&gt; NICHT ALLES!</a:t>
            </a:r>
          </a:p>
        </p:txBody>
      </p:sp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Widescreen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2024-07-24T08:46:42Z</dcterms:modified>
</cp:coreProperties>
</file>