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sldIdLst>
    <p:sldId id="292" r:id="rId2"/>
    <p:sldId id="298" r:id="rId3"/>
    <p:sldId id="305" r:id="rId4"/>
    <p:sldId id="306" r:id="rId5"/>
  </p:sldIdLst>
  <p:sldSz cx="12192000" cy="6858000"/>
  <p:notesSz cx="6858000" cy="9144000"/>
  <p:defaultTextStyle>
    <a:defPPr>
      <a:defRPr lang="en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7D31"/>
    <a:srgbClr val="000000"/>
    <a:srgbClr val="FF0000"/>
    <a:srgbClr val="5B9BD5"/>
    <a:srgbClr val="70AD47"/>
    <a:srgbClr val="1F4E79"/>
    <a:srgbClr val="830D0D"/>
    <a:srgbClr val="FF5B5B"/>
    <a:srgbClr val="B220D4"/>
    <a:srgbClr val="D123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5479AB-1F20-4757-8647-0541C25BC4C4}" v="12" dt="2025-05-11T19:01:14.20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457" autoAdjust="0"/>
  </p:normalViewPr>
  <p:slideViewPr>
    <p:cSldViewPr snapToGrid="0">
      <p:cViewPr>
        <p:scale>
          <a:sx n="86" d="100"/>
          <a:sy n="86" d="100"/>
        </p:scale>
        <p:origin x="288" y="9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bels, Patrick" userId="ba666de4-0d21-43a6-8e66-51a18aae1b4a" providerId="ADAL" clId="{B15479AB-1F20-4757-8647-0541C25BC4C4}"/>
    <pc:docChg chg="undo custSel addSld delSld modSld">
      <pc:chgData name="Abels, Patrick" userId="ba666de4-0d21-43a6-8e66-51a18aae1b4a" providerId="ADAL" clId="{B15479AB-1F20-4757-8647-0541C25BC4C4}" dt="2025-05-11T19:06:41.888" v="213" actId="20577"/>
      <pc:docMkLst>
        <pc:docMk/>
      </pc:docMkLst>
      <pc:sldChg chg="modSp mod">
        <pc:chgData name="Abels, Patrick" userId="ba666de4-0d21-43a6-8e66-51a18aae1b4a" providerId="ADAL" clId="{B15479AB-1F20-4757-8647-0541C25BC4C4}" dt="2025-05-11T19:06:41.888" v="213" actId="20577"/>
        <pc:sldMkLst>
          <pc:docMk/>
          <pc:sldMk cId="3259571810" sldId="305"/>
        </pc:sldMkLst>
        <pc:graphicFrameChg chg="mod modGraphic">
          <ac:chgData name="Abels, Patrick" userId="ba666de4-0d21-43a6-8e66-51a18aae1b4a" providerId="ADAL" clId="{B15479AB-1F20-4757-8647-0541C25BC4C4}" dt="2025-05-11T19:06:41.888" v="213" actId="20577"/>
          <ac:graphicFrameMkLst>
            <pc:docMk/>
            <pc:sldMk cId="3259571810" sldId="305"/>
            <ac:graphicFrameMk id="4" creationId="{1B2B81B0-D0D9-537C-F0E4-395D9C1C077A}"/>
          </ac:graphicFrameMkLst>
        </pc:graphicFrameChg>
        <pc:picChg chg="mod">
          <ac:chgData name="Abels, Patrick" userId="ba666de4-0d21-43a6-8e66-51a18aae1b4a" providerId="ADAL" clId="{B15479AB-1F20-4757-8647-0541C25BC4C4}" dt="2025-05-11T18:49:49.373" v="21" actId="1076"/>
          <ac:picMkLst>
            <pc:docMk/>
            <pc:sldMk cId="3259571810" sldId="305"/>
            <ac:picMk id="6" creationId="{F5C38FE3-F4D7-4D4B-871A-9994DF157A19}"/>
          </ac:picMkLst>
        </pc:picChg>
        <pc:picChg chg="mod">
          <ac:chgData name="Abels, Patrick" userId="ba666de4-0d21-43a6-8e66-51a18aae1b4a" providerId="ADAL" clId="{B15479AB-1F20-4757-8647-0541C25BC4C4}" dt="2025-05-11T18:49:49.373" v="21" actId="1076"/>
          <ac:picMkLst>
            <pc:docMk/>
            <pc:sldMk cId="3259571810" sldId="305"/>
            <ac:picMk id="7" creationId="{DF0050BA-8D7A-431F-90E8-581E6CB01B41}"/>
          </ac:picMkLst>
        </pc:picChg>
        <pc:picChg chg="mod">
          <ac:chgData name="Abels, Patrick" userId="ba666de4-0d21-43a6-8e66-51a18aae1b4a" providerId="ADAL" clId="{B15479AB-1F20-4757-8647-0541C25BC4C4}" dt="2025-05-11T18:49:49.373" v="21" actId="1076"/>
          <ac:picMkLst>
            <pc:docMk/>
            <pc:sldMk cId="3259571810" sldId="305"/>
            <ac:picMk id="8" creationId="{7FABD5B2-176E-41FC-AF7B-B22CF0DB10E9}"/>
          </ac:picMkLst>
        </pc:picChg>
      </pc:sldChg>
      <pc:sldChg chg="del">
        <pc:chgData name="Abels, Patrick" userId="ba666de4-0d21-43a6-8e66-51a18aae1b4a" providerId="ADAL" clId="{B15479AB-1F20-4757-8647-0541C25BC4C4}" dt="2025-05-11T18:53:40.452" v="36" actId="47"/>
        <pc:sldMkLst>
          <pc:docMk/>
          <pc:sldMk cId="877447526" sldId="306"/>
        </pc:sldMkLst>
      </pc:sldChg>
      <pc:sldChg chg="addSp delSp modSp new mod">
        <pc:chgData name="Abels, Patrick" userId="ba666de4-0d21-43a6-8e66-51a18aae1b4a" providerId="ADAL" clId="{B15479AB-1F20-4757-8647-0541C25BC4C4}" dt="2025-05-11T19:01:14.198" v="111" actId="1076"/>
        <pc:sldMkLst>
          <pc:docMk/>
          <pc:sldMk cId="2879189642" sldId="306"/>
        </pc:sldMkLst>
        <pc:spChg chg="del mod">
          <ac:chgData name="Abels, Patrick" userId="ba666de4-0d21-43a6-8e66-51a18aae1b4a" providerId="ADAL" clId="{B15479AB-1F20-4757-8647-0541C25BC4C4}" dt="2025-05-11T18:56:41.775" v="51"/>
          <ac:spMkLst>
            <pc:docMk/>
            <pc:sldMk cId="2879189642" sldId="306"/>
            <ac:spMk id="2" creationId="{2ADA8497-A642-4F29-77A1-B71FD0656E01}"/>
          </ac:spMkLst>
        </pc:spChg>
        <pc:spChg chg="add">
          <ac:chgData name="Abels, Patrick" userId="ba666de4-0d21-43a6-8e66-51a18aae1b4a" providerId="ADAL" clId="{B15479AB-1F20-4757-8647-0541C25BC4C4}" dt="2025-05-11T18:56:36.272" v="44"/>
          <ac:spMkLst>
            <pc:docMk/>
            <pc:sldMk cId="2879189642" sldId="306"/>
            <ac:spMk id="3" creationId="{476E33CD-29A4-F4B5-64DB-7B4013764E6E}"/>
          </ac:spMkLst>
        </pc:spChg>
        <pc:spChg chg="add mod">
          <ac:chgData name="Abels, Patrick" userId="ba666de4-0d21-43a6-8e66-51a18aae1b4a" providerId="ADAL" clId="{B15479AB-1F20-4757-8647-0541C25BC4C4}" dt="2025-05-11T19:01:14.198" v="111" actId="1076"/>
          <ac:spMkLst>
            <pc:docMk/>
            <pc:sldMk cId="2879189642" sldId="306"/>
            <ac:spMk id="4" creationId="{4E85ADA0-49BF-8247-F041-A570993AC0B0}"/>
          </ac:spMkLst>
        </pc:spChg>
        <pc:spChg chg="add del mod">
          <ac:chgData name="Abels, Patrick" userId="ba666de4-0d21-43a6-8e66-51a18aae1b4a" providerId="ADAL" clId="{B15479AB-1F20-4757-8647-0541C25BC4C4}" dt="2025-05-11T19:00:55.375" v="106" actId="478"/>
          <ac:spMkLst>
            <pc:docMk/>
            <pc:sldMk cId="2879189642" sldId="306"/>
            <ac:spMk id="5" creationId="{B0C64806-4A9F-9865-D08D-AB46622CCAE0}"/>
          </ac:spMkLst>
        </pc:spChg>
        <pc:spChg chg="add mod">
          <ac:chgData name="Abels, Patrick" userId="ba666de4-0d21-43a6-8e66-51a18aae1b4a" providerId="ADAL" clId="{B15479AB-1F20-4757-8647-0541C25BC4C4}" dt="2025-05-11T19:00:55.741" v="107"/>
          <ac:spMkLst>
            <pc:docMk/>
            <pc:sldMk cId="2879189642" sldId="306"/>
            <ac:spMk id="6" creationId="{69B134EC-2AD9-D6B5-89AA-E3F2D7698DAC}"/>
          </ac:spMkLst>
        </pc:spChg>
      </pc:sldChg>
      <pc:sldChg chg="del">
        <pc:chgData name="Abels, Patrick" userId="ba666de4-0d21-43a6-8e66-51a18aae1b4a" providerId="ADAL" clId="{B15479AB-1F20-4757-8647-0541C25BC4C4}" dt="2025-05-11T18:53:40.452" v="36" actId="47"/>
        <pc:sldMkLst>
          <pc:docMk/>
          <pc:sldMk cId="2474793731" sldId="307"/>
        </pc:sldMkLst>
      </pc:sldChg>
      <pc:sldChg chg="del">
        <pc:chgData name="Abels, Patrick" userId="ba666de4-0d21-43a6-8e66-51a18aae1b4a" providerId="ADAL" clId="{B15479AB-1F20-4757-8647-0541C25BC4C4}" dt="2025-05-11T18:53:40.452" v="36" actId="47"/>
        <pc:sldMkLst>
          <pc:docMk/>
          <pc:sldMk cId="1204683951" sldId="308"/>
        </pc:sldMkLst>
      </pc:sldChg>
    </pc:docChg>
  </pc:docChgLst>
  <pc:docChgLst>
    <pc:chgData name="Abels, Patrick" userId="ba666de4-0d21-43a6-8e66-51a18aae1b4a" providerId="ADAL" clId="{2322EF6D-ADDA-4318-81E7-865040ABB4B9}"/>
    <pc:docChg chg="undo redo custSel addSld delSld modSld sldOrd">
      <pc:chgData name="Abels, Patrick" userId="ba666de4-0d21-43a6-8e66-51a18aae1b4a" providerId="ADAL" clId="{2322EF6D-ADDA-4318-81E7-865040ABB4B9}" dt="2023-12-23T01:11:35.289" v="2660" actId="20577"/>
      <pc:docMkLst>
        <pc:docMk/>
      </pc:docMkLst>
      <pc:sldChg chg="modSp mod">
        <pc:chgData name="Abels, Patrick" userId="ba666de4-0d21-43a6-8e66-51a18aae1b4a" providerId="ADAL" clId="{2322EF6D-ADDA-4318-81E7-865040ABB4B9}" dt="2023-12-22T23:10:07.850" v="14" actId="20577"/>
        <pc:sldMkLst>
          <pc:docMk/>
          <pc:sldMk cId="3348838403" sldId="294"/>
        </pc:sldMkLst>
      </pc:sldChg>
      <pc:sldChg chg="modSp mod">
        <pc:chgData name="Abels, Patrick" userId="ba666de4-0d21-43a6-8e66-51a18aae1b4a" providerId="ADAL" clId="{2322EF6D-ADDA-4318-81E7-865040ABB4B9}" dt="2023-12-23T00:52:14.300" v="2165" actId="20577"/>
        <pc:sldMkLst>
          <pc:docMk/>
          <pc:sldMk cId="2545230209" sldId="295"/>
        </pc:sldMkLst>
      </pc:sldChg>
      <pc:sldChg chg="modSp mod">
        <pc:chgData name="Abels, Patrick" userId="ba666de4-0d21-43a6-8e66-51a18aae1b4a" providerId="ADAL" clId="{2322EF6D-ADDA-4318-81E7-865040ABB4B9}" dt="2023-12-23T01:06:31.277" v="2588" actId="20577"/>
        <pc:sldMkLst>
          <pc:docMk/>
          <pc:sldMk cId="4147734968" sldId="296"/>
        </pc:sldMkLst>
      </pc:sldChg>
      <pc:sldChg chg="del">
        <pc:chgData name="Abels, Patrick" userId="ba666de4-0d21-43a6-8e66-51a18aae1b4a" providerId="ADAL" clId="{2322EF6D-ADDA-4318-81E7-865040ABB4B9}" dt="2023-12-23T00:06:12.980" v="1035" actId="47"/>
        <pc:sldMkLst>
          <pc:docMk/>
          <pc:sldMk cId="3858293728" sldId="297"/>
        </pc:sldMkLst>
      </pc:sldChg>
      <pc:sldChg chg="del">
        <pc:chgData name="Abels, Patrick" userId="ba666de4-0d21-43a6-8e66-51a18aae1b4a" providerId="ADAL" clId="{2322EF6D-ADDA-4318-81E7-865040ABB4B9}" dt="2023-12-23T00:06:09.729" v="1033" actId="47"/>
        <pc:sldMkLst>
          <pc:docMk/>
          <pc:sldMk cId="402623437" sldId="298"/>
        </pc:sldMkLst>
      </pc:sldChg>
      <pc:sldChg chg="del">
        <pc:chgData name="Abels, Patrick" userId="ba666de4-0d21-43a6-8e66-51a18aae1b4a" providerId="ADAL" clId="{2322EF6D-ADDA-4318-81E7-865040ABB4B9}" dt="2023-12-23T00:06:11.842" v="1034" actId="47"/>
        <pc:sldMkLst>
          <pc:docMk/>
          <pc:sldMk cId="1797878123" sldId="299"/>
        </pc:sldMkLst>
      </pc:sldChg>
      <pc:sldChg chg="del">
        <pc:chgData name="Abels, Patrick" userId="ba666de4-0d21-43a6-8e66-51a18aae1b4a" providerId="ADAL" clId="{2322EF6D-ADDA-4318-81E7-865040ABB4B9}" dt="2023-12-23T00:06:13.890" v="1036" actId="47"/>
        <pc:sldMkLst>
          <pc:docMk/>
          <pc:sldMk cId="1591716121" sldId="300"/>
        </pc:sldMkLst>
      </pc:sldChg>
      <pc:sldChg chg="del">
        <pc:chgData name="Abels, Patrick" userId="ba666de4-0d21-43a6-8e66-51a18aae1b4a" providerId="ADAL" clId="{2322EF6D-ADDA-4318-81E7-865040ABB4B9}" dt="2023-12-23T00:06:14.912" v="1037" actId="47"/>
        <pc:sldMkLst>
          <pc:docMk/>
          <pc:sldMk cId="965767047" sldId="301"/>
        </pc:sldMkLst>
      </pc:sldChg>
      <pc:sldChg chg="del">
        <pc:chgData name="Abels, Patrick" userId="ba666de4-0d21-43a6-8e66-51a18aae1b4a" providerId="ADAL" clId="{2322EF6D-ADDA-4318-81E7-865040ABB4B9}" dt="2023-12-22T23:15:09.713" v="172" actId="47"/>
        <pc:sldMkLst>
          <pc:docMk/>
          <pc:sldMk cId="2817124012" sldId="303"/>
        </pc:sldMkLst>
      </pc:sldChg>
      <pc:sldChg chg="add del">
        <pc:chgData name="Abels, Patrick" userId="ba666de4-0d21-43a6-8e66-51a18aae1b4a" providerId="ADAL" clId="{2322EF6D-ADDA-4318-81E7-865040ABB4B9}" dt="2023-12-23T00:50:44.977" v="2133" actId="47"/>
        <pc:sldMkLst>
          <pc:docMk/>
          <pc:sldMk cId="2511067881" sldId="304"/>
        </pc:sldMkLst>
      </pc:sldChg>
      <pc:sldChg chg="del">
        <pc:chgData name="Abels, Patrick" userId="ba666de4-0d21-43a6-8e66-51a18aae1b4a" providerId="ADAL" clId="{2322EF6D-ADDA-4318-81E7-865040ABB4B9}" dt="2023-12-23T00:50:48.173" v="2134" actId="47"/>
        <pc:sldMkLst>
          <pc:docMk/>
          <pc:sldMk cId="1062227693" sldId="305"/>
        </pc:sldMkLst>
      </pc:sldChg>
      <pc:sldChg chg="modSp del mod">
        <pc:chgData name="Abels, Patrick" userId="ba666de4-0d21-43a6-8e66-51a18aae1b4a" providerId="ADAL" clId="{2322EF6D-ADDA-4318-81E7-865040ABB4B9}" dt="2023-12-22T23:14:55.500" v="163" actId="47"/>
        <pc:sldMkLst>
          <pc:docMk/>
          <pc:sldMk cId="1720414491" sldId="306"/>
        </pc:sldMkLst>
      </pc:sldChg>
      <pc:sldChg chg="addSp modSp new mod">
        <pc:chgData name="Abels, Patrick" userId="ba666de4-0d21-43a6-8e66-51a18aae1b4a" providerId="ADAL" clId="{2322EF6D-ADDA-4318-81E7-865040ABB4B9}" dt="2023-12-23T01:02:16.841" v="2373" actId="14100"/>
        <pc:sldMkLst>
          <pc:docMk/>
          <pc:sldMk cId="3345548008" sldId="306"/>
        </pc:sldMkLst>
      </pc:sldChg>
      <pc:sldChg chg="new del">
        <pc:chgData name="Abels, Patrick" userId="ba666de4-0d21-43a6-8e66-51a18aae1b4a" providerId="ADAL" clId="{2322EF6D-ADDA-4318-81E7-865040ABB4B9}" dt="2023-12-22T23:59:37.956" v="969" actId="47"/>
        <pc:sldMkLst>
          <pc:docMk/>
          <pc:sldMk cId="575104621" sldId="307"/>
        </pc:sldMkLst>
      </pc:sldChg>
      <pc:sldChg chg="addSp delSp modSp add mod delAnim modAnim">
        <pc:chgData name="Abels, Patrick" userId="ba666de4-0d21-43a6-8e66-51a18aae1b4a" providerId="ADAL" clId="{2322EF6D-ADDA-4318-81E7-865040ABB4B9}" dt="2023-12-22T23:58:00.878" v="943" actId="20577"/>
        <pc:sldMkLst>
          <pc:docMk/>
          <pc:sldMk cId="3734986130" sldId="308"/>
        </pc:sldMkLst>
      </pc:sldChg>
      <pc:sldChg chg="addSp delSp modSp add mod">
        <pc:chgData name="Abels, Patrick" userId="ba666de4-0d21-43a6-8e66-51a18aae1b4a" providerId="ADAL" clId="{2322EF6D-ADDA-4318-81E7-865040ABB4B9}" dt="2023-12-23T00:37:57.991" v="1721" actId="478"/>
        <pc:sldMkLst>
          <pc:docMk/>
          <pc:sldMk cId="4171431326" sldId="309"/>
        </pc:sldMkLst>
      </pc:sldChg>
      <pc:sldChg chg="delSp modSp add mod">
        <pc:chgData name="Abels, Patrick" userId="ba666de4-0d21-43a6-8e66-51a18aae1b4a" providerId="ADAL" clId="{2322EF6D-ADDA-4318-81E7-865040ABB4B9}" dt="2023-12-23T00:38:02.536" v="1723" actId="478"/>
        <pc:sldMkLst>
          <pc:docMk/>
          <pc:sldMk cId="2723396431" sldId="310"/>
        </pc:sldMkLst>
      </pc:sldChg>
      <pc:sldChg chg="addSp delSp modSp add del mod">
        <pc:chgData name="Abels, Patrick" userId="ba666de4-0d21-43a6-8e66-51a18aae1b4a" providerId="ADAL" clId="{2322EF6D-ADDA-4318-81E7-865040ABB4B9}" dt="2023-12-23T00:13:49.763" v="1215" actId="47"/>
        <pc:sldMkLst>
          <pc:docMk/>
          <pc:sldMk cId="2986917152" sldId="311"/>
        </pc:sldMkLst>
      </pc:sldChg>
      <pc:sldChg chg="add del">
        <pc:chgData name="Abels, Patrick" userId="ba666de4-0d21-43a6-8e66-51a18aae1b4a" providerId="ADAL" clId="{2322EF6D-ADDA-4318-81E7-865040ABB4B9}" dt="2023-12-23T00:14:07.410" v="1218" actId="47"/>
        <pc:sldMkLst>
          <pc:docMk/>
          <pc:sldMk cId="734219154" sldId="312"/>
        </pc:sldMkLst>
      </pc:sldChg>
      <pc:sldChg chg="add del">
        <pc:chgData name="Abels, Patrick" userId="ba666de4-0d21-43a6-8e66-51a18aae1b4a" providerId="ADAL" clId="{2322EF6D-ADDA-4318-81E7-865040ABB4B9}" dt="2023-12-23T00:06:41.822" v="1041" actId="47"/>
        <pc:sldMkLst>
          <pc:docMk/>
          <pc:sldMk cId="2145970385" sldId="312"/>
        </pc:sldMkLst>
      </pc:sldChg>
      <pc:sldChg chg="add del ord">
        <pc:chgData name="Abels, Patrick" userId="ba666de4-0d21-43a6-8e66-51a18aae1b4a" providerId="ADAL" clId="{2322EF6D-ADDA-4318-81E7-865040ABB4B9}" dt="2023-12-23T00:13:06.138" v="1208" actId="47"/>
        <pc:sldMkLst>
          <pc:docMk/>
          <pc:sldMk cId="1801514159" sldId="313"/>
        </pc:sldMkLst>
      </pc:sldChg>
      <pc:sldChg chg="addSp delSp modSp add mod">
        <pc:chgData name="Abels, Patrick" userId="ba666de4-0d21-43a6-8e66-51a18aae1b4a" providerId="ADAL" clId="{2322EF6D-ADDA-4318-81E7-865040ABB4B9}" dt="2023-12-23T00:37:53.993" v="1719" actId="478"/>
        <pc:sldMkLst>
          <pc:docMk/>
          <pc:sldMk cId="2788430181" sldId="313"/>
        </pc:sldMkLst>
      </pc:sldChg>
      <pc:sldChg chg="delSp modSp add mod">
        <pc:chgData name="Abels, Patrick" userId="ba666de4-0d21-43a6-8e66-51a18aae1b4a" providerId="ADAL" clId="{2322EF6D-ADDA-4318-81E7-865040ABB4B9}" dt="2023-12-23T00:37:49.693" v="1717" actId="478"/>
        <pc:sldMkLst>
          <pc:docMk/>
          <pc:sldMk cId="2278550884" sldId="314"/>
        </pc:sldMkLst>
      </pc:sldChg>
      <pc:sldChg chg="addSp delSp modSp add mod">
        <pc:chgData name="Abels, Patrick" userId="ba666de4-0d21-43a6-8e66-51a18aae1b4a" providerId="ADAL" clId="{2322EF6D-ADDA-4318-81E7-865040ABB4B9}" dt="2023-12-23T00:37:45.633" v="1715" actId="478"/>
        <pc:sldMkLst>
          <pc:docMk/>
          <pc:sldMk cId="574497335" sldId="315"/>
        </pc:sldMkLst>
      </pc:sldChg>
      <pc:sldChg chg="delSp modSp add mod modTransition">
        <pc:chgData name="Abels, Patrick" userId="ba666de4-0d21-43a6-8e66-51a18aae1b4a" providerId="ADAL" clId="{2322EF6D-ADDA-4318-81E7-865040ABB4B9}" dt="2023-12-23T00:37:41.706" v="1713" actId="478"/>
        <pc:sldMkLst>
          <pc:docMk/>
          <pc:sldMk cId="769301039" sldId="316"/>
        </pc:sldMkLst>
      </pc:sldChg>
      <pc:sldChg chg="addSp delSp modSp add mod">
        <pc:chgData name="Abels, Patrick" userId="ba666de4-0d21-43a6-8e66-51a18aae1b4a" providerId="ADAL" clId="{2322EF6D-ADDA-4318-81E7-865040ABB4B9}" dt="2023-12-23T00:38:45.523" v="1809" actId="115"/>
        <pc:sldMkLst>
          <pc:docMk/>
          <pc:sldMk cId="4272718216" sldId="317"/>
        </pc:sldMkLst>
      </pc:sldChg>
      <pc:sldChg chg="addSp delSp modSp add mod">
        <pc:chgData name="Abels, Patrick" userId="ba666de4-0d21-43a6-8e66-51a18aae1b4a" providerId="ADAL" clId="{2322EF6D-ADDA-4318-81E7-865040ABB4B9}" dt="2023-12-23T00:47:53.578" v="2132" actId="114"/>
        <pc:sldMkLst>
          <pc:docMk/>
          <pc:sldMk cId="1598395012" sldId="318"/>
        </pc:sldMkLst>
      </pc:sldChg>
      <pc:sldChg chg="delSp modSp add mod">
        <pc:chgData name="Abels, Patrick" userId="ba666de4-0d21-43a6-8e66-51a18aae1b4a" providerId="ADAL" clId="{2322EF6D-ADDA-4318-81E7-865040ABB4B9}" dt="2023-12-23T00:47:48.263" v="2129" actId="114"/>
        <pc:sldMkLst>
          <pc:docMk/>
          <pc:sldMk cId="772860575" sldId="319"/>
        </pc:sldMkLst>
      </pc:sldChg>
      <pc:sldChg chg="add del">
        <pc:chgData name="Abels, Patrick" userId="ba666de4-0d21-43a6-8e66-51a18aae1b4a" providerId="ADAL" clId="{2322EF6D-ADDA-4318-81E7-865040ABB4B9}" dt="2023-12-23T00:46:12.672" v="2111" actId="47"/>
        <pc:sldMkLst>
          <pc:docMk/>
          <pc:sldMk cId="409778364" sldId="320"/>
        </pc:sldMkLst>
      </pc:sldChg>
      <pc:sldChg chg="modSp add mod">
        <pc:chgData name="Abels, Patrick" userId="ba666de4-0d21-43a6-8e66-51a18aae1b4a" providerId="ADAL" clId="{2322EF6D-ADDA-4318-81E7-865040ABB4B9}" dt="2023-12-23T00:47:37.583" v="2126" actId="114"/>
        <pc:sldMkLst>
          <pc:docMk/>
          <pc:sldMk cId="2336734452" sldId="320"/>
        </pc:sldMkLst>
      </pc:sldChg>
      <pc:sldChg chg="addSp modSp new mod">
        <pc:chgData name="Abels, Patrick" userId="ba666de4-0d21-43a6-8e66-51a18aae1b4a" providerId="ADAL" clId="{2322EF6D-ADDA-4318-81E7-865040ABB4B9}" dt="2023-12-23T01:03:18.433" v="2393" actId="14100"/>
        <pc:sldMkLst>
          <pc:docMk/>
          <pc:sldMk cId="1479812718" sldId="321"/>
        </pc:sldMkLst>
      </pc:sldChg>
      <pc:sldChg chg="addSp delSp modSp new del mod">
        <pc:chgData name="Abels, Patrick" userId="ba666de4-0d21-43a6-8e66-51a18aae1b4a" providerId="ADAL" clId="{2322EF6D-ADDA-4318-81E7-865040ABB4B9}" dt="2023-12-23T01:10:39.982" v="2642" actId="47"/>
        <pc:sldMkLst>
          <pc:docMk/>
          <pc:sldMk cId="188330636" sldId="322"/>
        </pc:sldMkLst>
      </pc:sldChg>
      <pc:sldChg chg="addSp modSp new mod">
        <pc:chgData name="Abels, Patrick" userId="ba666de4-0d21-43a6-8e66-51a18aae1b4a" providerId="ADAL" clId="{2322EF6D-ADDA-4318-81E7-865040ABB4B9}" dt="2023-12-23T01:10:51.736" v="2647" actId="14100"/>
        <pc:sldMkLst>
          <pc:docMk/>
          <pc:sldMk cId="336165532" sldId="323"/>
        </pc:sldMkLst>
      </pc:sldChg>
      <pc:sldChg chg="addSp modSp add mod">
        <pc:chgData name="Abels, Patrick" userId="ba666de4-0d21-43a6-8e66-51a18aae1b4a" providerId="ADAL" clId="{2322EF6D-ADDA-4318-81E7-865040ABB4B9}" dt="2023-12-23T01:11:11.088" v="2651" actId="14100"/>
        <pc:sldMkLst>
          <pc:docMk/>
          <pc:sldMk cId="3931876798" sldId="324"/>
        </pc:sldMkLst>
      </pc:sldChg>
      <pc:sldChg chg="addSp modSp add mod">
        <pc:chgData name="Abels, Patrick" userId="ba666de4-0d21-43a6-8e66-51a18aae1b4a" providerId="ADAL" clId="{2322EF6D-ADDA-4318-81E7-865040ABB4B9}" dt="2023-12-23T01:11:35.289" v="2660" actId="20577"/>
        <pc:sldMkLst>
          <pc:docMk/>
          <pc:sldMk cId="4254343655" sldId="325"/>
        </pc:sldMkLst>
      </pc:sldChg>
    </pc:docChg>
  </pc:docChgLst>
  <pc:docChgLst>
    <pc:chgData name="Abels, Patrick" userId="ba666de4-0d21-43a6-8e66-51a18aae1b4a" providerId="ADAL" clId="{B28BAB6E-26DD-439D-ACB4-1B6EF2596D6C}"/>
    <pc:docChg chg="modSld">
      <pc:chgData name="Abels, Patrick" userId="ba666de4-0d21-43a6-8e66-51a18aae1b4a" providerId="ADAL" clId="{B28BAB6E-26DD-439D-ACB4-1B6EF2596D6C}" dt="2024-05-28T14:22:58.282" v="5" actId="6549"/>
      <pc:docMkLst>
        <pc:docMk/>
      </pc:docMkLst>
      <pc:sldChg chg="modSp mod">
        <pc:chgData name="Abels, Patrick" userId="ba666de4-0d21-43a6-8e66-51a18aae1b4a" providerId="ADAL" clId="{B28BAB6E-26DD-439D-ACB4-1B6EF2596D6C}" dt="2024-05-28T14:22:58.282" v="5" actId="6549"/>
        <pc:sldMkLst>
          <pc:docMk/>
          <pc:sldMk cId="3259571810" sldId="305"/>
        </pc:sldMkLst>
      </pc:sldChg>
    </pc:docChg>
  </pc:docChgLst>
  <pc:docChgLst>
    <pc:chgData name="Abels, Patrick" userId="ba666de4-0d21-43a6-8e66-51a18aae1b4a" providerId="ADAL" clId="{4A6A1D73-E91C-4521-87F1-010C15553506}"/>
    <pc:docChg chg="undo custSel addSld delSld modSld modMainMaster">
      <pc:chgData name="Abels, Patrick" userId="ba666de4-0d21-43a6-8e66-51a18aae1b4a" providerId="ADAL" clId="{4A6A1D73-E91C-4521-87F1-010C15553506}" dt="2023-12-14T13:04:51.332" v="532"/>
      <pc:docMkLst>
        <pc:docMk/>
      </pc:docMkLst>
      <pc:sldChg chg="modSp del mod">
        <pc:chgData name="Abels, Patrick" userId="ba666de4-0d21-43a6-8e66-51a18aae1b4a" providerId="ADAL" clId="{4A6A1D73-E91C-4521-87F1-010C15553506}" dt="2023-12-14T12:14:12.137" v="97" actId="47"/>
        <pc:sldMkLst>
          <pc:docMk/>
          <pc:sldMk cId="1283346392" sldId="256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2186497360" sldId="261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1802174969" sldId="262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4032491113" sldId="263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3825939770" sldId="264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302058619" sldId="265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3323176623" sldId="266"/>
        </pc:sldMkLst>
      </pc:sldChg>
      <pc:sldChg chg="modSp del">
        <pc:chgData name="Abels, Patrick" userId="ba666de4-0d21-43a6-8e66-51a18aae1b4a" providerId="ADAL" clId="{4A6A1D73-E91C-4521-87F1-010C15553506}" dt="2023-12-14T12:15:42.315" v="138" actId="47"/>
        <pc:sldMkLst>
          <pc:docMk/>
          <pc:sldMk cId="3641686394" sldId="267"/>
        </pc:sldMkLst>
      </pc:sldChg>
      <pc:sldChg chg="del">
        <pc:chgData name="Abels, Patrick" userId="ba666de4-0d21-43a6-8e66-51a18aae1b4a" providerId="ADAL" clId="{4A6A1D73-E91C-4521-87F1-010C15553506}" dt="2023-12-14T12:25:08.394" v="146" actId="47"/>
        <pc:sldMkLst>
          <pc:docMk/>
          <pc:sldMk cId="3705258987" sldId="268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2334811558" sldId="269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2164434686" sldId="270"/>
        </pc:sldMkLst>
      </pc:sldChg>
      <pc:sldChg chg="del">
        <pc:chgData name="Abels, Patrick" userId="ba666de4-0d21-43a6-8e66-51a18aae1b4a" providerId="ADAL" clId="{4A6A1D73-E91C-4521-87F1-010C15553506}" dt="2023-12-14T12:25:08.394" v="146" actId="47"/>
        <pc:sldMkLst>
          <pc:docMk/>
          <pc:sldMk cId="3908454189" sldId="271"/>
        </pc:sldMkLst>
      </pc:sldChg>
      <pc:sldChg chg="modSp del">
        <pc:chgData name="Abels, Patrick" userId="ba666de4-0d21-43a6-8e66-51a18aae1b4a" providerId="ADAL" clId="{4A6A1D73-E91C-4521-87F1-010C15553506}" dt="2023-12-14T12:25:08.394" v="146" actId="47"/>
        <pc:sldMkLst>
          <pc:docMk/>
          <pc:sldMk cId="3366190914" sldId="272"/>
        </pc:sldMkLst>
      </pc:sldChg>
      <pc:sldChg chg="del">
        <pc:chgData name="Abels, Patrick" userId="ba666de4-0d21-43a6-8e66-51a18aae1b4a" providerId="ADAL" clId="{4A6A1D73-E91C-4521-87F1-010C15553506}" dt="2023-12-14T12:25:46.415" v="172" actId="47"/>
        <pc:sldMkLst>
          <pc:docMk/>
          <pc:sldMk cId="2176156612" sldId="288"/>
        </pc:sldMkLst>
      </pc:sldChg>
      <pc:sldChg chg="del">
        <pc:chgData name="Abels, Patrick" userId="ba666de4-0d21-43a6-8e66-51a18aae1b4a" providerId="ADAL" clId="{4A6A1D73-E91C-4521-87F1-010C15553506}" dt="2023-12-14T12:25:41.558" v="171" actId="47"/>
        <pc:sldMkLst>
          <pc:docMk/>
          <pc:sldMk cId="1082503161" sldId="291"/>
        </pc:sldMkLst>
      </pc:sldChg>
      <pc:sldChg chg="modSp new mod modTransition">
        <pc:chgData name="Abels, Patrick" userId="ba666de4-0d21-43a6-8e66-51a18aae1b4a" providerId="ADAL" clId="{4A6A1D73-E91C-4521-87F1-010C15553506}" dt="2023-12-14T13:04:51.332" v="532"/>
        <pc:sldMkLst>
          <pc:docMk/>
          <pc:sldMk cId="2243933812" sldId="292"/>
        </pc:sldMkLst>
      </pc:sldChg>
      <pc:sldChg chg="new del">
        <pc:chgData name="Abels, Patrick" userId="ba666de4-0d21-43a6-8e66-51a18aae1b4a" providerId="ADAL" clId="{4A6A1D73-E91C-4521-87F1-010C15553506}" dt="2023-12-14T12:13:49.110" v="74" actId="47"/>
        <pc:sldMkLst>
          <pc:docMk/>
          <pc:sldMk cId="3359389727" sldId="292"/>
        </pc:sldMkLst>
      </pc:sldChg>
      <pc:sldChg chg="new del">
        <pc:chgData name="Abels, Patrick" userId="ba666de4-0d21-43a6-8e66-51a18aae1b4a" providerId="ADAL" clId="{4A6A1D73-E91C-4521-87F1-010C15553506}" dt="2023-12-14T12:13:51.797" v="76" actId="47"/>
        <pc:sldMkLst>
          <pc:docMk/>
          <pc:sldMk cId="3747716110" sldId="292"/>
        </pc:sldMkLst>
      </pc:sldChg>
      <pc:sldChg chg="modSp new mod modTransition">
        <pc:chgData name="Abels, Patrick" userId="ba666de4-0d21-43a6-8e66-51a18aae1b4a" providerId="ADAL" clId="{4A6A1D73-E91C-4521-87F1-010C15553506}" dt="2023-12-14T13:03:16.058" v="518"/>
        <pc:sldMkLst>
          <pc:docMk/>
          <pc:sldMk cId="1883550496" sldId="293"/>
        </pc:sldMkLst>
      </pc:sldChg>
      <pc:sldChg chg="modSp new mod modAnim">
        <pc:chgData name="Abels, Patrick" userId="ba666de4-0d21-43a6-8e66-51a18aae1b4a" providerId="ADAL" clId="{4A6A1D73-E91C-4521-87F1-010C15553506}" dt="2023-12-14T12:30:52.166" v="307" actId="20577"/>
        <pc:sldMkLst>
          <pc:docMk/>
          <pc:sldMk cId="3348838403" sldId="294"/>
        </pc:sldMkLst>
      </pc:sldChg>
      <pc:sldChg chg="modSp new mod">
        <pc:chgData name="Abels, Patrick" userId="ba666de4-0d21-43a6-8e66-51a18aae1b4a" providerId="ADAL" clId="{4A6A1D73-E91C-4521-87F1-010C15553506}" dt="2023-12-14T12:25:26.834" v="170" actId="20577"/>
        <pc:sldMkLst>
          <pc:docMk/>
          <pc:sldMk cId="2545230209" sldId="295"/>
        </pc:sldMkLst>
      </pc:sldChg>
      <pc:sldChg chg="modSp new mod">
        <pc:chgData name="Abels, Patrick" userId="ba666de4-0d21-43a6-8e66-51a18aae1b4a" providerId="ADAL" clId="{4A6A1D73-E91C-4521-87F1-010C15553506}" dt="2023-12-14T12:26:07.031" v="237" actId="20577"/>
        <pc:sldMkLst>
          <pc:docMk/>
          <pc:sldMk cId="4147734968" sldId="296"/>
        </pc:sldMkLst>
      </pc:sldChg>
      <pc:sldChg chg="addSp modSp add del mod modAnim">
        <pc:chgData name="Abels, Patrick" userId="ba666de4-0d21-43a6-8e66-51a18aae1b4a" providerId="ADAL" clId="{4A6A1D73-E91C-4521-87F1-010C15553506}" dt="2023-12-14T13:03:35.330" v="519" actId="47"/>
        <pc:sldMkLst>
          <pc:docMk/>
          <pc:sldMk cId="2681413729" sldId="297"/>
        </pc:sldMkLst>
      </pc:sldChg>
      <pc:sldChg chg="addSp delSp modSp add del mod modAnim">
        <pc:chgData name="Abels, Patrick" userId="ba666de4-0d21-43a6-8e66-51a18aae1b4a" providerId="ADAL" clId="{4A6A1D73-E91C-4521-87F1-010C15553506}" dt="2023-12-14T13:03:55.055" v="525" actId="47"/>
        <pc:sldMkLst>
          <pc:docMk/>
          <pc:sldMk cId="3159725788" sldId="298"/>
        </pc:sldMkLst>
      </pc:sldChg>
      <pc:sldChg chg="addSp delSp modSp add del mod delAnim">
        <pc:chgData name="Abels, Patrick" userId="ba666de4-0d21-43a6-8e66-51a18aae1b4a" providerId="ADAL" clId="{4A6A1D73-E91C-4521-87F1-010C15553506}" dt="2023-12-14T13:04:04.972" v="528" actId="47"/>
        <pc:sldMkLst>
          <pc:docMk/>
          <pc:sldMk cId="2592399123" sldId="299"/>
        </pc:sldMkLst>
      </pc:sldChg>
      <pc:sldChg chg="addSp modSp add del mod">
        <pc:chgData name="Abels, Patrick" userId="ba666de4-0d21-43a6-8e66-51a18aae1b4a" providerId="ADAL" clId="{4A6A1D73-E91C-4521-87F1-010C15553506}" dt="2023-12-14T13:04:13.800" v="531" actId="47"/>
        <pc:sldMkLst>
          <pc:docMk/>
          <pc:sldMk cId="832127221" sldId="300"/>
        </pc:sldMkLst>
      </pc:sldChg>
      <pc:sldChg chg="addSp delSp modSp new mod modTransition">
        <pc:chgData name="Abels, Patrick" userId="ba666de4-0d21-43a6-8e66-51a18aae1b4a" providerId="ADAL" clId="{4A6A1D73-E91C-4521-87F1-010C15553506}" dt="2023-12-14T13:03:16.058" v="518"/>
        <pc:sldMkLst>
          <pc:docMk/>
          <pc:sldMk cId="3153593050" sldId="301"/>
        </pc:sldMkLst>
      </pc:sldChg>
      <pc:sldChg chg="addSp delSp modSp new mod">
        <pc:chgData name="Abels, Patrick" userId="ba666de4-0d21-43a6-8e66-51a18aae1b4a" providerId="ADAL" clId="{4A6A1D73-E91C-4521-87F1-010C15553506}" dt="2023-12-14T13:03:51.765" v="524"/>
        <pc:sldMkLst>
          <pc:docMk/>
          <pc:sldMk cId="897531376" sldId="302"/>
        </pc:sldMkLst>
      </pc:sldChg>
      <pc:sldChg chg="addSp delSp modSp new mod">
        <pc:chgData name="Abels, Patrick" userId="ba666de4-0d21-43a6-8e66-51a18aae1b4a" providerId="ADAL" clId="{4A6A1D73-E91C-4521-87F1-010C15553506}" dt="2023-12-14T13:04:02.384" v="527"/>
        <pc:sldMkLst>
          <pc:docMk/>
          <pc:sldMk cId="2261301157" sldId="303"/>
        </pc:sldMkLst>
      </pc:sldChg>
      <pc:sldChg chg="addSp delSp modSp new mod">
        <pc:chgData name="Abels, Patrick" userId="ba666de4-0d21-43a6-8e66-51a18aae1b4a" providerId="ADAL" clId="{4A6A1D73-E91C-4521-87F1-010C15553506}" dt="2023-12-14T13:04:11.487" v="530"/>
        <pc:sldMkLst>
          <pc:docMk/>
          <pc:sldMk cId="1163930591" sldId="304"/>
        </pc:sldMkLst>
      </pc:sldChg>
      <pc:sldMasterChg chg="addSldLayout delSldLayout modSldLayout sldLayoutOrd">
        <pc:chgData name="Abels, Patrick" userId="ba666de4-0d21-43a6-8e66-51a18aae1b4a" providerId="ADAL" clId="{4A6A1D73-E91C-4521-87F1-010C15553506}" dt="2023-12-14T13:04:51.332" v="532"/>
        <pc:sldMasterMkLst>
          <pc:docMk/>
          <pc:sldMasterMk cId="1610205472" sldId="2147483671"/>
        </pc:sldMasterMkLst>
        <pc:sldLayoutChg chg="mod">
          <pc:chgData name="Abels, Patrick" userId="ba666de4-0d21-43a6-8e66-51a18aae1b4a" providerId="ADAL" clId="{4A6A1D73-E91C-4521-87F1-010C15553506}" dt="2023-12-14T12:02:35.082" v="27" actId="6014"/>
          <pc:sldLayoutMkLst>
            <pc:docMk/>
            <pc:sldMasterMk cId="1610205472" sldId="2147483671"/>
            <pc:sldLayoutMk cId="2811598716" sldId="2147483672"/>
          </pc:sldLayoutMkLst>
        </pc:sldLayoutChg>
        <pc:sldLayoutChg chg="modSp mod modTransition">
          <pc:chgData name="Abels, Patrick" userId="ba666de4-0d21-43a6-8e66-51a18aae1b4a" providerId="ADAL" clId="{4A6A1D73-E91C-4521-87F1-010C15553506}" dt="2023-12-14T13:03:16.058" v="518"/>
          <pc:sldLayoutMkLst>
            <pc:docMk/>
            <pc:sldMasterMk cId="1610205472" sldId="2147483671"/>
            <pc:sldLayoutMk cId="2150223923" sldId="2147483673"/>
          </pc:sldLayoutMkLst>
        </pc:sldLayoutChg>
        <pc:sldLayoutChg chg="del">
          <pc:chgData name="Abels, Patrick" userId="ba666de4-0d21-43a6-8e66-51a18aae1b4a" providerId="ADAL" clId="{4A6A1D73-E91C-4521-87F1-010C15553506}" dt="2023-12-14T11:58:37.108" v="3" actId="2696"/>
          <pc:sldLayoutMkLst>
            <pc:docMk/>
            <pc:sldMasterMk cId="1610205472" sldId="2147483671"/>
            <pc:sldLayoutMk cId="2763849337" sldId="2147483674"/>
          </pc:sldLayoutMkLst>
        </pc:sldLayoutChg>
        <pc:sldLayoutChg chg="del">
          <pc:chgData name="Abels, Patrick" userId="ba666de4-0d21-43a6-8e66-51a18aae1b4a" providerId="ADAL" clId="{4A6A1D73-E91C-4521-87F1-010C15553506}" dt="2023-12-14T11:58:42.517" v="5" actId="2696"/>
          <pc:sldLayoutMkLst>
            <pc:docMk/>
            <pc:sldMasterMk cId="1610205472" sldId="2147483671"/>
            <pc:sldLayoutMk cId="887409803" sldId="2147483675"/>
          </pc:sldLayoutMkLst>
        </pc:sldLayoutChg>
        <pc:sldLayoutChg chg="addSp modSp mod">
          <pc:chgData name="Abels, Patrick" userId="ba666de4-0d21-43a6-8e66-51a18aae1b4a" providerId="ADAL" clId="{4A6A1D73-E91C-4521-87F1-010C15553506}" dt="2023-12-14T12:02:27.365" v="26" actId="6014"/>
          <pc:sldLayoutMkLst>
            <pc:docMk/>
            <pc:sldMasterMk cId="1610205472" sldId="2147483671"/>
            <pc:sldLayoutMk cId="283652769" sldId="2147483676"/>
          </pc:sldLayoutMkLst>
        </pc:sldLayoutChg>
        <pc:sldLayoutChg chg="del">
          <pc:chgData name="Abels, Patrick" userId="ba666de4-0d21-43a6-8e66-51a18aae1b4a" providerId="ADAL" clId="{4A6A1D73-E91C-4521-87F1-010C15553506}" dt="2023-12-14T11:58:35.790" v="2" actId="2696"/>
          <pc:sldLayoutMkLst>
            <pc:docMk/>
            <pc:sldMasterMk cId="1610205472" sldId="2147483671"/>
            <pc:sldLayoutMk cId="686960188" sldId="2147483677"/>
          </pc:sldLayoutMkLst>
        </pc:sldLayoutChg>
        <pc:sldLayoutChg chg="del">
          <pc:chgData name="Abels, Patrick" userId="ba666de4-0d21-43a6-8e66-51a18aae1b4a" providerId="ADAL" clId="{4A6A1D73-E91C-4521-87F1-010C15553506}" dt="2023-12-14T11:58:40.967" v="4" actId="2696"/>
          <pc:sldLayoutMkLst>
            <pc:docMk/>
            <pc:sldMasterMk cId="1610205472" sldId="2147483671"/>
            <pc:sldLayoutMk cId="384174953" sldId="2147483678"/>
          </pc:sldLayoutMkLst>
        </pc:sldLayoutChg>
        <pc:sldLayoutChg chg="addSp delSp modSp mod addAnim delAnim">
          <pc:chgData name="Abels, Patrick" userId="ba666de4-0d21-43a6-8e66-51a18aae1b4a" providerId="ADAL" clId="{4A6A1D73-E91C-4521-87F1-010C15553506}" dt="2023-12-14T12:11:53.212" v="64" actId="207"/>
          <pc:sldLayoutMkLst>
            <pc:docMk/>
            <pc:sldMasterMk cId="1610205472" sldId="2147483671"/>
            <pc:sldLayoutMk cId="127117585" sldId="2147483679"/>
          </pc:sldLayoutMkLst>
        </pc:sldLayoutChg>
        <pc:sldLayoutChg chg="addSp delSp modSp mod delAnim">
          <pc:chgData name="Abels, Patrick" userId="ba666de4-0d21-43a6-8e66-51a18aae1b4a" providerId="ADAL" clId="{4A6A1D73-E91C-4521-87F1-010C15553506}" dt="2023-12-14T12:03:23.124" v="33" actId="2711"/>
          <pc:sldLayoutMkLst>
            <pc:docMk/>
            <pc:sldMasterMk cId="1610205472" sldId="2147483671"/>
            <pc:sldLayoutMk cId="2741195092" sldId="2147483680"/>
          </pc:sldLayoutMkLst>
        </pc:sldLayoutChg>
        <pc:sldLayoutChg chg="del">
          <pc:chgData name="Abels, Patrick" userId="ba666de4-0d21-43a6-8e66-51a18aae1b4a" providerId="ADAL" clId="{4A6A1D73-E91C-4521-87F1-010C15553506}" dt="2023-12-14T12:04:51.983" v="34" actId="2696"/>
          <pc:sldLayoutMkLst>
            <pc:docMk/>
            <pc:sldMasterMk cId="1610205472" sldId="2147483671"/>
            <pc:sldLayoutMk cId="1090449915" sldId="2147483681"/>
          </pc:sldLayoutMkLst>
        </pc:sldLayoutChg>
        <pc:sldLayoutChg chg="modSp add mod ord modAnim">
          <pc:chgData name="Abels, Patrick" userId="ba666de4-0d21-43a6-8e66-51a18aae1b4a" providerId="ADAL" clId="{4A6A1D73-E91C-4521-87F1-010C15553506}" dt="2023-12-14T12:31:08.974" v="314" actId="6014"/>
          <pc:sldLayoutMkLst>
            <pc:docMk/>
            <pc:sldMasterMk cId="1610205472" sldId="2147483671"/>
            <pc:sldLayoutMk cId="2745655176" sldId="2147483682"/>
          </pc:sldLayoutMkLst>
        </pc:sldLayoutChg>
        <pc:sldLayoutChg chg="addSp modSp add mod ord">
          <pc:chgData name="Abels, Patrick" userId="ba666de4-0d21-43a6-8e66-51a18aae1b4a" providerId="ADAL" clId="{4A6A1D73-E91C-4521-87F1-010C15553506}" dt="2023-12-14T12:10:54.172" v="62" actId="693"/>
          <pc:sldLayoutMkLst>
            <pc:docMk/>
            <pc:sldMasterMk cId="1610205472" sldId="2147483671"/>
            <pc:sldLayoutMk cId="752016900" sldId="2147483683"/>
          </pc:sldLayoutMkLst>
        </pc:sldLayoutChg>
        <pc:sldLayoutChg chg="addSp modSp add del mod ord modTransition">
          <pc:chgData name="Abels, Patrick" userId="ba666de4-0d21-43a6-8e66-51a18aae1b4a" providerId="ADAL" clId="{4A6A1D73-E91C-4521-87F1-010C15553506}" dt="2023-12-14T13:04:51.332" v="532"/>
          <pc:sldLayoutMkLst>
            <pc:docMk/>
            <pc:sldMasterMk cId="1610205472" sldId="2147483671"/>
            <pc:sldLayoutMk cId="279973385" sldId="2147483684"/>
          </pc:sldLayoutMkLst>
        </pc:sldLayoutChg>
      </pc:sldMasterChg>
    </pc:docChg>
  </pc:docChgLst>
  <pc:docChgLst>
    <pc:chgData name="Abels, Patrick" userId="ba666de4-0d21-43a6-8e66-51a18aae1b4a" providerId="ADAL" clId="{F1AC0CD4-FE3E-4B9F-B69B-6AB7735947DB}"/>
    <pc:docChg chg="modSld">
      <pc:chgData name="Abels, Patrick" userId="ba666de4-0d21-43a6-8e66-51a18aae1b4a" providerId="ADAL" clId="{F1AC0CD4-FE3E-4B9F-B69B-6AB7735947DB}" dt="2024-08-27T09:03:59.877" v="11" actId="20577"/>
      <pc:docMkLst>
        <pc:docMk/>
      </pc:docMkLst>
      <pc:sldChg chg="modSp mod">
        <pc:chgData name="Abels, Patrick" userId="ba666de4-0d21-43a6-8e66-51a18aae1b4a" providerId="ADAL" clId="{F1AC0CD4-FE3E-4B9F-B69B-6AB7735947DB}" dt="2024-08-27T09:03:59.877" v="11" actId="20577"/>
        <pc:sldMkLst>
          <pc:docMk/>
          <pc:sldMk cId="3259571810" sldId="305"/>
        </pc:sldMkLst>
      </pc:sldChg>
    </pc:docChg>
  </pc:docChgLst>
  <pc:docChgLst>
    <pc:chgData name="Abels, Patrick" userId="ba666de4-0d21-43a6-8e66-51a18aae1b4a" providerId="ADAL" clId="{7B52EAEB-B786-49D3-A0F9-69C8DFF6F37A}"/>
    <pc:docChg chg="custSel addSld modSld">
      <pc:chgData name="Abels, Patrick" userId="ba666de4-0d21-43a6-8e66-51a18aae1b4a" providerId="ADAL" clId="{7B52EAEB-B786-49D3-A0F9-69C8DFF6F37A}" dt="2023-06-17T22:26:48.341" v="60"/>
      <pc:docMkLst>
        <pc:docMk/>
      </pc:docMkLst>
      <pc:sldChg chg="modSp mod">
        <pc:chgData name="Abels, Patrick" userId="ba666de4-0d21-43a6-8e66-51a18aae1b4a" providerId="ADAL" clId="{7B52EAEB-B786-49D3-A0F9-69C8DFF6F37A}" dt="2023-06-17T22:21:28.541" v="12" actId="20577"/>
        <pc:sldMkLst>
          <pc:docMk/>
          <pc:sldMk cId="1283346392" sldId="256"/>
        </pc:sldMkLst>
      </pc:sldChg>
      <pc:sldChg chg="modSp mod">
        <pc:chgData name="Abels, Patrick" userId="ba666de4-0d21-43a6-8e66-51a18aae1b4a" providerId="ADAL" clId="{7B52EAEB-B786-49D3-A0F9-69C8DFF6F37A}" dt="2023-06-17T22:20:26.912" v="6" actId="207"/>
        <pc:sldMkLst>
          <pc:docMk/>
          <pc:sldMk cId="2186497360" sldId="261"/>
        </pc:sldMkLst>
      </pc:sldChg>
      <pc:sldChg chg="modSp mod modAnim">
        <pc:chgData name="Abels, Patrick" userId="ba666de4-0d21-43a6-8e66-51a18aae1b4a" providerId="ADAL" clId="{7B52EAEB-B786-49D3-A0F9-69C8DFF6F37A}" dt="2023-06-17T22:25:04.194" v="56"/>
        <pc:sldMkLst>
          <pc:docMk/>
          <pc:sldMk cId="1802174969" sldId="262"/>
        </pc:sldMkLst>
      </pc:sldChg>
      <pc:sldChg chg="modSp mod modAnim">
        <pc:chgData name="Abels, Patrick" userId="ba666de4-0d21-43a6-8e66-51a18aae1b4a" providerId="ADAL" clId="{7B52EAEB-B786-49D3-A0F9-69C8DFF6F37A}" dt="2023-06-17T22:25:13.513" v="57"/>
        <pc:sldMkLst>
          <pc:docMk/>
          <pc:sldMk cId="4032491113" sldId="263"/>
        </pc:sldMkLst>
      </pc:sldChg>
      <pc:sldChg chg="modSp mod modAnim">
        <pc:chgData name="Abels, Patrick" userId="ba666de4-0d21-43a6-8e66-51a18aae1b4a" providerId="ADAL" clId="{7B52EAEB-B786-49D3-A0F9-69C8DFF6F37A}" dt="2023-06-17T22:25:21.599" v="58"/>
        <pc:sldMkLst>
          <pc:docMk/>
          <pc:sldMk cId="3825939770" sldId="264"/>
        </pc:sldMkLst>
      </pc:sldChg>
      <pc:sldChg chg="modSp mod">
        <pc:chgData name="Abels, Patrick" userId="ba666de4-0d21-43a6-8e66-51a18aae1b4a" providerId="ADAL" clId="{7B52EAEB-B786-49D3-A0F9-69C8DFF6F37A}" dt="2023-06-17T22:20:45.953" v="10" actId="207"/>
        <pc:sldMkLst>
          <pc:docMk/>
          <pc:sldMk cId="302058619" sldId="265"/>
        </pc:sldMkLst>
      </pc:sldChg>
      <pc:sldChg chg="addSp delSp modSp add mod modTransition modAnim">
        <pc:chgData name="Abels, Patrick" userId="ba666de4-0d21-43a6-8e66-51a18aae1b4a" providerId="ADAL" clId="{7B52EAEB-B786-49D3-A0F9-69C8DFF6F37A}" dt="2023-06-17T22:26:48.341" v="60"/>
        <pc:sldMkLst>
          <pc:docMk/>
          <pc:sldMk cId="3323176623" sldId="266"/>
        </pc:sldMkLst>
      </pc:sldChg>
      <pc:sldChg chg="modSp add mod modTransition">
        <pc:chgData name="Abels, Patrick" userId="ba666de4-0d21-43a6-8e66-51a18aae1b4a" providerId="ADAL" clId="{7B52EAEB-B786-49D3-A0F9-69C8DFF6F37A}" dt="2023-06-17T22:23:47.315" v="43"/>
        <pc:sldMkLst>
          <pc:docMk/>
          <pc:sldMk cId="3641686394" sldId="267"/>
        </pc:sldMkLst>
      </pc:sldChg>
    </pc:docChg>
  </pc:docChgLst>
  <pc:docChgLst>
    <pc:chgData name="Abels, Patrick" userId="ba666de4-0d21-43a6-8e66-51a18aae1b4a" providerId="ADAL" clId="{81E1CB89-32E0-4386-8F20-9F6072437F0B}"/>
    <pc:docChg chg="undo custSel addSld delSld modSld sldOrd modMainMaster">
      <pc:chgData name="Abels, Patrick" userId="ba666de4-0d21-43a6-8e66-51a18aae1b4a" providerId="ADAL" clId="{81E1CB89-32E0-4386-8F20-9F6072437F0B}" dt="2023-12-22T23:05:16.211" v="3296" actId="20577"/>
      <pc:docMkLst>
        <pc:docMk/>
      </pc:docMkLst>
      <pc:sldChg chg="del">
        <pc:chgData name="Abels, Patrick" userId="ba666de4-0d21-43a6-8e66-51a18aae1b4a" providerId="ADAL" clId="{81E1CB89-32E0-4386-8F20-9F6072437F0B}" dt="2023-12-14T13:10:12.199" v="0" actId="47"/>
        <pc:sldMkLst>
          <pc:docMk/>
          <pc:sldMk cId="1883550496" sldId="293"/>
        </pc:sldMkLst>
      </pc:sldChg>
      <pc:sldChg chg="modSp mod">
        <pc:chgData name="Abels, Patrick" userId="ba666de4-0d21-43a6-8e66-51a18aae1b4a" providerId="ADAL" clId="{81E1CB89-32E0-4386-8F20-9F6072437F0B}" dt="2023-12-14T13:10:18.662" v="11" actId="20577"/>
        <pc:sldMkLst>
          <pc:docMk/>
          <pc:sldMk cId="3348838403" sldId="294"/>
        </pc:sldMkLst>
      </pc:sldChg>
      <pc:sldChg chg="modSp mod">
        <pc:chgData name="Abels, Patrick" userId="ba666de4-0d21-43a6-8e66-51a18aae1b4a" providerId="ADAL" clId="{81E1CB89-32E0-4386-8F20-9F6072437F0B}" dt="2023-12-15T16:56:56.299" v="2041" actId="20577"/>
        <pc:sldMkLst>
          <pc:docMk/>
          <pc:sldMk cId="2545230209" sldId="295"/>
        </pc:sldMkLst>
      </pc:sldChg>
      <pc:sldChg chg="modSp mod">
        <pc:chgData name="Abels, Patrick" userId="ba666de4-0d21-43a6-8e66-51a18aae1b4a" providerId="ADAL" clId="{81E1CB89-32E0-4386-8F20-9F6072437F0B}" dt="2023-12-15T18:05:01.902" v="3124" actId="20577"/>
        <pc:sldMkLst>
          <pc:docMk/>
          <pc:sldMk cId="4147734968" sldId="296"/>
        </pc:sldMkLst>
      </pc:sldChg>
      <pc:sldChg chg="addSp delSp modSp new mod modAnim">
        <pc:chgData name="Abels, Patrick" userId="ba666de4-0d21-43a6-8e66-51a18aae1b4a" providerId="ADAL" clId="{81E1CB89-32E0-4386-8F20-9F6072437F0B}" dt="2023-12-15T16:10:58.108" v="1389"/>
        <pc:sldMkLst>
          <pc:docMk/>
          <pc:sldMk cId="3858293728" sldId="297"/>
        </pc:sldMkLst>
      </pc:sldChg>
      <pc:sldChg chg="addSp delSp modSp new mod modTransition">
        <pc:chgData name="Abels, Patrick" userId="ba666de4-0d21-43a6-8e66-51a18aae1b4a" providerId="ADAL" clId="{81E1CB89-32E0-4386-8F20-9F6072437F0B}" dt="2023-12-15T16:10:04.707" v="1388" actId="1035"/>
        <pc:sldMkLst>
          <pc:docMk/>
          <pc:sldMk cId="402623437" sldId="298"/>
        </pc:sldMkLst>
      </pc:sldChg>
      <pc:sldChg chg="addSp modSp add mod modAnim">
        <pc:chgData name="Abels, Patrick" userId="ba666de4-0d21-43a6-8e66-51a18aae1b4a" providerId="ADAL" clId="{81E1CB89-32E0-4386-8F20-9F6072437F0B}" dt="2023-12-15T18:05:43.097" v="3125" actId="115"/>
        <pc:sldMkLst>
          <pc:docMk/>
          <pc:sldMk cId="1797878123" sldId="299"/>
        </pc:sldMkLst>
      </pc:sldChg>
      <pc:sldChg chg="addSp modSp add mod modAnim">
        <pc:chgData name="Abels, Patrick" userId="ba666de4-0d21-43a6-8e66-51a18aae1b4a" providerId="ADAL" clId="{81E1CB89-32E0-4386-8F20-9F6072437F0B}" dt="2023-12-15T18:10:28.709" v="3218" actId="1076"/>
        <pc:sldMkLst>
          <pc:docMk/>
          <pc:sldMk cId="1591716121" sldId="300"/>
        </pc:sldMkLst>
      </pc:sldChg>
      <pc:sldChg chg="addSp modSp add mod modAnim">
        <pc:chgData name="Abels, Patrick" userId="ba666de4-0d21-43a6-8e66-51a18aae1b4a" providerId="ADAL" clId="{81E1CB89-32E0-4386-8F20-9F6072437F0B}" dt="2023-12-15T18:08:37.809" v="3190" actId="115"/>
        <pc:sldMkLst>
          <pc:docMk/>
          <pc:sldMk cId="965767047" sldId="301"/>
        </pc:sldMkLst>
      </pc:sldChg>
      <pc:sldChg chg="del">
        <pc:chgData name="Abels, Patrick" userId="ba666de4-0d21-43a6-8e66-51a18aae1b4a" providerId="ADAL" clId="{81E1CB89-32E0-4386-8F20-9F6072437F0B}" dt="2023-12-14T13:10:30.050" v="12" actId="47"/>
        <pc:sldMkLst>
          <pc:docMk/>
          <pc:sldMk cId="3153593050" sldId="301"/>
        </pc:sldMkLst>
      </pc:sldChg>
      <pc:sldChg chg="del">
        <pc:chgData name="Abels, Patrick" userId="ba666de4-0d21-43a6-8e66-51a18aae1b4a" providerId="ADAL" clId="{81E1CB89-32E0-4386-8F20-9F6072437F0B}" dt="2023-12-14T13:10:30.050" v="12" actId="47"/>
        <pc:sldMkLst>
          <pc:docMk/>
          <pc:sldMk cId="897531376" sldId="302"/>
        </pc:sldMkLst>
      </pc:sldChg>
      <pc:sldChg chg="modSp add del mod">
        <pc:chgData name="Abels, Patrick" userId="ba666de4-0d21-43a6-8e66-51a18aae1b4a" providerId="ADAL" clId="{81E1CB89-32E0-4386-8F20-9F6072437F0B}" dt="2023-12-15T16:07:30.138" v="1313" actId="47"/>
        <pc:sldMkLst>
          <pc:docMk/>
          <pc:sldMk cId="1000122078" sldId="302"/>
        </pc:sldMkLst>
      </pc:sldChg>
      <pc:sldChg chg="del">
        <pc:chgData name="Abels, Patrick" userId="ba666de4-0d21-43a6-8e66-51a18aae1b4a" providerId="ADAL" clId="{81E1CB89-32E0-4386-8F20-9F6072437F0B}" dt="2023-12-14T13:10:30.050" v="12" actId="47"/>
        <pc:sldMkLst>
          <pc:docMk/>
          <pc:sldMk cId="2261301157" sldId="303"/>
        </pc:sldMkLst>
      </pc:sldChg>
      <pc:sldChg chg="modSp new mod">
        <pc:chgData name="Abels, Patrick" userId="ba666de4-0d21-43a6-8e66-51a18aae1b4a" providerId="ADAL" clId="{81E1CB89-32E0-4386-8F20-9F6072437F0B}" dt="2023-12-15T16:07:40.942" v="1315" actId="255"/>
        <pc:sldMkLst>
          <pc:docMk/>
          <pc:sldMk cId="2817124012" sldId="303"/>
        </pc:sldMkLst>
      </pc:sldChg>
      <pc:sldChg chg="add del">
        <pc:chgData name="Abels, Patrick" userId="ba666de4-0d21-43a6-8e66-51a18aae1b4a" providerId="ADAL" clId="{81E1CB89-32E0-4386-8F20-9F6072437F0B}" dt="2023-12-15T16:18:55.843" v="1574" actId="47"/>
        <pc:sldMkLst>
          <pc:docMk/>
          <pc:sldMk cId="921031521" sldId="304"/>
        </pc:sldMkLst>
      </pc:sldChg>
      <pc:sldChg chg="del">
        <pc:chgData name="Abels, Patrick" userId="ba666de4-0d21-43a6-8e66-51a18aae1b4a" providerId="ADAL" clId="{81E1CB89-32E0-4386-8F20-9F6072437F0B}" dt="2023-12-14T13:10:30.050" v="12" actId="47"/>
        <pc:sldMkLst>
          <pc:docMk/>
          <pc:sldMk cId="1163930591" sldId="304"/>
        </pc:sldMkLst>
      </pc:sldChg>
      <pc:sldChg chg="addSp delSp modSp new mod modAnim">
        <pc:chgData name="Abels, Patrick" userId="ba666de4-0d21-43a6-8e66-51a18aae1b4a" providerId="ADAL" clId="{81E1CB89-32E0-4386-8F20-9F6072437F0B}" dt="2023-12-22T23:05:16.211" v="3296" actId="20577"/>
        <pc:sldMkLst>
          <pc:docMk/>
          <pc:sldMk cId="2511067881" sldId="304"/>
        </pc:sldMkLst>
      </pc:sldChg>
      <pc:sldChg chg="addSp delSp modSp add mod ord delAnim modAnim">
        <pc:chgData name="Abels, Patrick" userId="ba666de4-0d21-43a6-8e66-51a18aae1b4a" providerId="ADAL" clId="{81E1CB89-32E0-4386-8F20-9F6072437F0B}" dt="2023-12-15T17:25:50.279" v="2588" actId="2085"/>
        <pc:sldMkLst>
          <pc:docMk/>
          <pc:sldMk cId="1062227693" sldId="305"/>
        </pc:sldMkLst>
      </pc:sldChg>
      <pc:sldChg chg="modSp new mod">
        <pc:chgData name="Abels, Patrick" userId="ba666de4-0d21-43a6-8e66-51a18aae1b4a" providerId="ADAL" clId="{81E1CB89-32E0-4386-8F20-9F6072437F0B}" dt="2023-12-15T18:02:51.611" v="3025" actId="20577"/>
        <pc:sldMkLst>
          <pc:docMk/>
          <pc:sldMk cId="1720414491" sldId="306"/>
        </pc:sldMkLst>
      </pc:sldChg>
      <pc:sldChg chg="modSp add del mod">
        <pc:chgData name="Abels, Patrick" userId="ba666de4-0d21-43a6-8e66-51a18aae1b4a" providerId="ADAL" clId="{81E1CB89-32E0-4386-8F20-9F6072437F0B}" dt="2023-12-15T17:53:20.271" v="2856" actId="47"/>
        <pc:sldMkLst>
          <pc:docMk/>
          <pc:sldMk cId="717795030" sldId="307"/>
        </pc:sldMkLst>
      </pc:sldChg>
      <pc:sldChg chg="add del">
        <pc:chgData name="Abels, Patrick" userId="ba666de4-0d21-43a6-8e66-51a18aae1b4a" providerId="ADAL" clId="{81E1CB89-32E0-4386-8F20-9F6072437F0B}" dt="2023-12-15T17:45:30.598" v="2749" actId="47"/>
        <pc:sldMkLst>
          <pc:docMk/>
          <pc:sldMk cId="139026821" sldId="308"/>
        </pc:sldMkLst>
      </pc:sldChg>
      <pc:sldMasterChg chg="modSldLayout">
        <pc:chgData name="Abels, Patrick" userId="ba666de4-0d21-43a6-8e66-51a18aae1b4a" providerId="ADAL" clId="{81E1CB89-32E0-4386-8F20-9F6072437F0B}" dt="2023-12-14T13:31:42.386" v="94" actId="14100"/>
        <pc:sldMasterMkLst>
          <pc:docMk/>
          <pc:sldMasterMk cId="1610205472" sldId="2147483671"/>
        </pc:sldMasterMkLst>
        <pc:sldLayoutChg chg="addSp delSp modSp mod">
          <pc:chgData name="Abels, Patrick" userId="ba666de4-0d21-43a6-8e66-51a18aae1b4a" providerId="ADAL" clId="{81E1CB89-32E0-4386-8F20-9F6072437F0B}" dt="2023-12-14T13:31:42.386" v="94" actId="14100"/>
          <pc:sldLayoutMkLst>
            <pc:docMk/>
            <pc:sldMasterMk cId="1610205472" sldId="2147483671"/>
            <pc:sldLayoutMk cId="127117585" sldId="2147483679"/>
          </pc:sldLayoutMkLst>
        </pc:sldLayoutChg>
      </pc:sldMasterChg>
    </pc:docChg>
  </pc:docChgLst>
  <pc:docChgLst>
    <pc:chgData name="Abels, Patrick" userId="ba666de4-0d21-43a6-8e66-51a18aae1b4a" providerId="ADAL" clId="{A0EBA631-604F-42DE-A4D0-9764EC04908E}"/>
    <pc:docChg chg="modSld">
      <pc:chgData name="Abels, Patrick" userId="ba666de4-0d21-43a6-8e66-51a18aae1b4a" providerId="ADAL" clId="{A0EBA631-604F-42DE-A4D0-9764EC04908E}" dt="2023-07-04T16:09:21.932" v="65" actId="404"/>
      <pc:docMkLst>
        <pc:docMk/>
      </pc:docMkLst>
      <pc:sldChg chg="modSp mod">
        <pc:chgData name="Abels, Patrick" userId="ba666de4-0d21-43a6-8e66-51a18aae1b4a" providerId="ADAL" clId="{A0EBA631-604F-42DE-A4D0-9764EC04908E}" dt="2023-07-04T16:08:03.684" v="3" actId="20577"/>
        <pc:sldMkLst>
          <pc:docMk/>
          <pc:sldMk cId="1283346392" sldId="256"/>
        </pc:sldMkLst>
      </pc:sldChg>
      <pc:sldChg chg="modSp mod">
        <pc:chgData name="Abels, Patrick" userId="ba666de4-0d21-43a6-8e66-51a18aae1b4a" providerId="ADAL" clId="{A0EBA631-604F-42DE-A4D0-9764EC04908E}" dt="2023-07-04T16:09:21.932" v="65" actId="404"/>
        <pc:sldMkLst>
          <pc:docMk/>
          <pc:sldMk cId="3641686394" sldId="267"/>
        </pc:sldMkLst>
      </pc:sldChg>
    </pc:docChg>
  </pc:docChgLst>
  <pc:docChgLst>
    <pc:chgData name="Abels, Patrick" userId="ba666de4-0d21-43a6-8e66-51a18aae1b4a" providerId="ADAL" clId="{D1F57674-2FAB-456B-8E21-F2313992BC22}"/>
    <pc:docChg chg="undo custSel addSld delSld modSld sldOrd">
      <pc:chgData name="Abels, Patrick" userId="ba666de4-0d21-43a6-8e66-51a18aae1b4a" providerId="ADAL" clId="{D1F57674-2FAB-456B-8E21-F2313992BC22}" dt="2024-01-18T16:21:16.859" v="486" actId="20577"/>
      <pc:docMkLst>
        <pc:docMk/>
      </pc:docMkLst>
      <pc:sldChg chg="modSp mod ord">
        <pc:chgData name="Abels, Patrick" userId="ba666de4-0d21-43a6-8e66-51a18aae1b4a" providerId="ADAL" clId="{D1F57674-2FAB-456B-8E21-F2313992BC22}" dt="2024-01-18T16:07:07.165" v="272"/>
        <pc:sldMkLst>
          <pc:docMk/>
          <pc:sldMk cId="3348838403" sldId="294"/>
        </pc:sldMkLst>
      </pc:sldChg>
      <pc:sldChg chg="addSp modSp mod ord">
        <pc:chgData name="Abels, Patrick" userId="ba666de4-0d21-43a6-8e66-51a18aae1b4a" providerId="ADAL" clId="{D1F57674-2FAB-456B-8E21-F2313992BC22}" dt="2024-01-18T16:13:22.550" v="349"/>
        <pc:sldMkLst>
          <pc:docMk/>
          <pc:sldMk cId="2545230209" sldId="295"/>
        </pc:sldMkLst>
      </pc:sldChg>
      <pc:sldChg chg="modSp mod">
        <pc:chgData name="Abels, Patrick" userId="ba666de4-0d21-43a6-8e66-51a18aae1b4a" providerId="ADAL" clId="{D1F57674-2FAB-456B-8E21-F2313992BC22}" dt="2024-01-18T16:13:17.709" v="347" actId="20577"/>
        <pc:sldMkLst>
          <pc:docMk/>
          <pc:sldMk cId="4147734968" sldId="296"/>
        </pc:sldMkLst>
      </pc:sldChg>
      <pc:sldChg chg="modSp new mod">
        <pc:chgData name="Abels, Patrick" userId="ba666de4-0d21-43a6-8e66-51a18aae1b4a" providerId="ADAL" clId="{D1F57674-2FAB-456B-8E21-F2313992BC22}" dt="2024-01-18T16:10:22.866" v="322" actId="20577"/>
        <pc:sldMkLst>
          <pc:docMk/>
          <pc:sldMk cId="3048134286" sldId="297"/>
        </pc:sldMkLst>
      </pc:sldChg>
      <pc:sldChg chg="add">
        <pc:chgData name="Abels, Patrick" userId="ba666de4-0d21-43a6-8e66-51a18aae1b4a" providerId="ADAL" clId="{D1F57674-2FAB-456B-8E21-F2313992BC22}" dt="2024-01-18T16:06:16.659" v="214" actId="2890"/>
        <pc:sldMkLst>
          <pc:docMk/>
          <pc:sldMk cId="1145085321" sldId="298"/>
        </pc:sldMkLst>
      </pc:sldChg>
      <pc:sldChg chg="modSp add mod">
        <pc:chgData name="Abels, Patrick" userId="ba666de4-0d21-43a6-8e66-51a18aae1b4a" providerId="ADAL" clId="{D1F57674-2FAB-456B-8E21-F2313992BC22}" dt="2024-01-18T16:10:56.974" v="332" actId="6549"/>
        <pc:sldMkLst>
          <pc:docMk/>
          <pc:sldMk cId="693088383" sldId="299"/>
        </pc:sldMkLst>
      </pc:sldChg>
      <pc:sldChg chg="modSp add mod">
        <pc:chgData name="Abels, Patrick" userId="ba666de4-0d21-43a6-8e66-51a18aae1b4a" providerId="ADAL" clId="{D1F57674-2FAB-456B-8E21-F2313992BC22}" dt="2024-01-18T16:11:06.452" v="338" actId="6549"/>
        <pc:sldMkLst>
          <pc:docMk/>
          <pc:sldMk cId="1844130420" sldId="300"/>
        </pc:sldMkLst>
      </pc:sldChg>
      <pc:sldChg chg="modSp add mod">
        <pc:chgData name="Abels, Patrick" userId="ba666de4-0d21-43a6-8e66-51a18aae1b4a" providerId="ADAL" clId="{D1F57674-2FAB-456B-8E21-F2313992BC22}" dt="2024-01-18T16:11:14.457" v="344" actId="6549"/>
        <pc:sldMkLst>
          <pc:docMk/>
          <pc:sldMk cId="1504141912" sldId="301"/>
        </pc:sldMkLst>
      </pc:sldChg>
      <pc:sldChg chg="delSp modSp add mod ord">
        <pc:chgData name="Abels, Patrick" userId="ba666de4-0d21-43a6-8e66-51a18aae1b4a" providerId="ADAL" clId="{D1F57674-2FAB-456B-8E21-F2313992BC22}" dt="2024-01-18T16:19:16.995" v="425" actId="20577"/>
        <pc:sldMkLst>
          <pc:docMk/>
          <pc:sldMk cId="1097275679" sldId="302"/>
        </pc:sldMkLst>
      </pc:sldChg>
      <pc:sldChg chg="delSp modSp add mod ord">
        <pc:chgData name="Abels, Patrick" userId="ba666de4-0d21-43a6-8e66-51a18aae1b4a" providerId="ADAL" clId="{D1F57674-2FAB-456B-8E21-F2313992BC22}" dt="2024-01-18T16:20:26.246" v="465" actId="122"/>
        <pc:sldMkLst>
          <pc:docMk/>
          <pc:sldMk cId="4147239322" sldId="303"/>
        </pc:sldMkLst>
      </pc:sldChg>
      <pc:sldChg chg="delSp modSp add mod ord">
        <pc:chgData name="Abels, Patrick" userId="ba666de4-0d21-43a6-8e66-51a18aae1b4a" providerId="ADAL" clId="{D1F57674-2FAB-456B-8E21-F2313992BC22}" dt="2024-01-18T16:21:16.859" v="486" actId="20577"/>
        <pc:sldMkLst>
          <pc:docMk/>
          <pc:sldMk cId="742865924" sldId="304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3345548008" sldId="306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3734986130" sldId="308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4171431326" sldId="309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2723396431" sldId="310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2788430181" sldId="313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2278550884" sldId="314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574497335" sldId="315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769301039" sldId="316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4272718216" sldId="317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1598395012" sldId="318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772860575" sldId="319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2336734452" sldId="320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1479812718" sldId="321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336165532" sldId="323"/>
        </pc:sldMkLst>
      </pc:sldChg>
      <pc:sldChg chg="del">
        <pc:chgData name="Abels, Patrick" userId="ba666de4-0d21-43a6-8e66-51a18aae1b4a" providerId="ADAL" clId="{D1F57674-2FAB-456B-8E21-F2313992BC22}" dt="2024-01-18T15:59:17.798" v="3" actId="47"/>
        <pc:sldMkLst>
          <pc:docMk/>
          <pc:sldMk cId="3931876798" sldId="324"/>
        </pc:sldMkLst>
      </pc:sldChg>
      <pc:sldChg chg="modSp del mod">
        <pc:chgData name="Abels, Patrick" userId="ba666de4-0d21-43a6-8e66-51a18aae1b4a" providerId="ADAL" clId="{D1F57674-2FAB-456B-8E21-F2313992BC22}" dt="2024-01-18T15:59:25.442" v="6" actId="47"/>
        <pc:sldMkLst>
          <pc:docMk/>
          <pc:sldMk cId="4254343655" sldId="325"/>
        </pc:sldMkLst>
      </pc:sldChg>
    </pc:docChg>
  </pc:docChgLst>
  <pc:docChgLst>
    <pc:chgData name="Abels, Patrick" userId="ba666de4-0d21-43a6-8e66-51a18aae1b4a" providerId="ADAL" clId="{63D5BBAC-3041-48DF-9DD2-6AF1C6DFF64E}"/>
    <pc:docChg chg="undo custSel addSld delSld modSld">
      <pc:chgData name="Abels, Patrick" userId="ba666de4-0d21-43a6-8e66-51a18aae1b4a" providerId="ADAL" clId="{63D5BBAC-3041-48DF-9DD2-6AF1C6DFF64E}" dt="2024-03-25T16:56:06.484" v="891" actId="20577"/>
      <pc:docMkLst>
        <pc:docMk/>
      </pc:docMkLst>
      <pc:sldChg chg="modSp mod">
        <pc:chgData name="Abels, Patrick" userId="ba666de4-0d21-43a6-8e66-51a18aae1b4a" providerId="ADAL" clId="{63D5BBAC-3041-48DF-9DD2-6AF1C6DFF64E}" dt="2024-03-25T16:56:06.484" v="891" actId="20577"/>
        <pc:sldMkLst>
          <pc:docMk/>
          <pc:sldMk cId="3259571810" sldId="305"/>
        </pc:sldMkLst>
      </pc:sldChg>
      <pc:sldChg chg="del">
        <pc:chgData name="Abels, Patrick" userId="ba666de4-0d21-43a6-8e66-51a18aae1b4a" providerId="ADAL" clId="{63D5BBAC-3041-48DF-9DD2-6AF1C6DFF64E}" dt="2024-03-25T16:07:31.072" v="18" actId="47"/>
        <pc:sldMkLst>
          <pc:docMk/>
          <pc:sldMk cId="526917432" sldId="306"/>
        </pc:sldMkLst>
      </pc:sldChg>
      <pc:sldChg chg="addSp delSp modSp new mod">
        <pc:chgData name="Abels, Patrick" userId="ba666de4-0d21-43a6-8e66-51a18aae1b4a" providerId="ADAL" clId="{63D5BBAC-3041-48DF-9DD2-6AF1C6DFF64E}" dt="2024-03-25T16:33:10.376" v="742" actId="403"/>
        <pc:sldMkLst>
          <pc:docMk/>
          <pc:sldMk cId="877447526" sldId="306"/>
        </pc:sldMkLst>
      </pc:sldChg>
      <pc:sldChg chg="delSp modSp add mod">
        <pc:chgData name="Abels, Patrick" userId="ba666de4-0d21-43a6-8e66-51a18aae1b4a" providerId="ADAL" clId="{63D5BBAC-3041-48DF-9DD2-6AF1C6DFF64E}" dt="2024-03-25T16:33:52.721" v="757" actId="1076"/>
        <pc:sldMkLst>
          <pc:docMk/>
          <pc:sldMk cId="2474793731" sldId="307"/>
        </pc:sldMkLst>
      </pc:sldChg>
      <pc:sldChg chg="addSp delSp modSp add mod">
        <pc:chgData name="Abels, Patrick" userId="ba666de4-0d21-43a6-8e66-51a18aae1b4a" providerId="ADAL" clId="{63D5BBAC-3041-48DF-9DD2-6AF1C6DFF64E}" dt="2024-03-25T16:33:01.034" v="734" actId="14100"/>
        <pc:sldMkLst>
          <pc:docMk/>
          <pc:sldMk cId="1204683951" sldId="308"/>
        </pc:sldMkLst>
      </pc:sldChg>
    </pc:docChg>
  </pc:docChgLst>
  <pc:docChgLst>
    <pc:chgData name="Abels, Patrick" userId="ba666de4-0d21-43a6-8e66-51a18aae1b4a" providerId="ADAL" clId="{33522135-A5AC-48B3-9662-48DAF881796A}"/>
    <pc:docChg chg="undo custSel addSld delSld modSld sldOrd">
      <pc:chgData name="Abels, Patrick" userId="ba666de4-0d21-43a6-8e66-51a18aae1b4a" providerId="ADAL" clId="{33522135-A5AC-48B3-9662-48DAF881796A}" dt="2023-07-01T14:27:25.252" v="648" actId="20577"/>
      <pc:docMkLst>
        <pc:docMk/>
      </pc:docMkLst>
      <pc:sldChg chg="addSp delSp modSp mod delAnim modAnim">
        <pc:chgData name="Abels, Patrick" userId="ba666de4-0d21-43a6-8e66-51a18aae1b4a" providerId="ADAL" clId="{33522135-A5AC-48B3-9662-48DAF881796A}" dt="2023-06-17T22:36:58.748" v="55"/>
        <pc:sldMkLst>
          <pc:docMk/>
          <pc:sldMk cId="2186497360" sldId="261"/>
        </pc:sldMkLst>
      </pc:sldChg>
      <pc:sldChg chg="addSp delSp modSp mod">
        <pc:chgData name="Abels, Patrick" userId="ba666de4-0d21-43a6-8e66-51a18aae1b4a" providerId="ADAL" clId="{33522135-A5AC-48B3-9662-48DAF881796A}" dt="2023-06-17T23:08:52.895" v="403" actId="1038"/>
        <pc:sldMkLst>
          <pc:docMk/>
          <pc:sldMk cId="1802174969" sldId="262"/>
        </pc:sldMkLst>
      </pc:sldChg>
      <pc:sldChg chg="addSp delSp modSp mod">
        <pc:chgData name="Abels, Patrick" userId="ba666de4-0d21-43a6-8e66-51a18aae1b4a" providerId="ADAL" clId="{33522135-A5AC-48B3-9662-48DAF881796A}" dt="2023-06-17T23:09:45.611" v="412" actId="1076"/>
        <pc:sldMkLst>
          <pc:docMk/>
          <pc:sldMk cId="4032491113" sldId="263"/>
        </pc:sldMkLst>
      </pc:sldChg>
      <pc:sldChg chg="addSp delSp modSp mod delAnim modAnim">
        <pc:chgData name="Abels, Patrick" userId="ba666de4-0d21-43a6-8e66-51a18aae1b4a" providerId="ADAL" clId="{33522135-A5AC-48B3-9662-48DAF881796A}" dt="2023-06-17T23:10:51.914" v="425" actId="1076"/>
        <pc:sldMkLst>
          <pc:docMk/>
          <pc:sldMk cId="3825939770" sldId="264"/>
        </pc:sldMkLst>
      </pc:sldChg>
      <pc:sldChg chg="addSp delSp modSp mod delAnim modAnim">
        <pc:chgData name="Abels, Patrick" userId="ba666de4-0d21-43a6-8e66-51a18aae1b4a" providerId="ADAL" clId="{33522135-A5AC-48B3-9662-48DAF881796A}" dt="2023-06-17T23:07:52.576" v="335"/>
        <pc:sldMkLst>
          <pc:docMk/>
          <pc:sldMk cId="302058619" sldId="265"/>
        </pc:sldMkLst>
      </pc:sldChg>
      <pc:sldChg chg="addSp delSp modSp mod">
        <pc:chgData name="Abels, Patrick" userId="ba666de4-0d21-43a6-8e66-51a18aae1b4a" providerId="ADAL" clId="{33522135-A5AC-48B3-9662-48DAF881796A}" dt="2023-06-17T22:57:02.287" v="192"/>
        <pc:sldMkLst>
          <pc:docMk/>
          <pc:sldMk cId="3323176623" sldId="266"/>
        </pc:sldMkLst>
      </pc:sldChg>
      <pc:sldChg chg="modSp mod">
        <pc:chgData name="Abels, Patrick" userId="ba666de4-0d21-43a6-8e66-51a18aae1b4a" providerId="ADAL" clId="{33522135-A5AC-48B3-9662-48DAF881796A}" dt="2023-06-17T22:28:32.051" v="22" actId="20577"/>
        <pc:sldMkLst>
          <pc:docMk/>
          <pc:sldMk cId="3641686394" sldId="267"/>
        </pc:sldMkLst>
      </pc:sldChg>
      <pc:sldChg chg="new del">
        <pc:chgData name="Abels, Patrick" userId="ba666de4-0d21-43a6-8e66-51a18aae1b4a" providerId="ADAL" clId="{33522135-A5AC-48B3-9662-48DAF881796A}" dt="2023-06-17T22:41:55.688" v="62" actId="47"/>
        <pc:sldMkLst>
          <pc:docMk/>
          <pc:sldMk cId="211379705" sldId="268"/>
        </pc:sldMkLst>
      </pc:sldChg>
      <pc:sldChg chg="addSp delSp modSp new mod modTransition">
        <pc:chgData name="Abels, Patrick" userId="ba666de4-0d21-43a6-8e66-51a18aae1b4a" providerId="ADAL" clId="{33522135-A5AC-48B3-9662-48DAF881796A}" dt="2023-06-17T23:02:31.648" v="303" actId="5793"/>
        <pc:sldMkLst>
          <pc:docMk/>
          <pc:sldMk cId="3705258987" sldId="268"/>
        </pc:sldMkLst>
      </pc:sldChg>
      <pc:sldChg chg="addSp delSp modSp add mod modAnim">
        <pc:chgData name="Abels, Patrick" userId="ba666de4-0d21-43a6-8e66-51a18aae1b4a" providerId="ADAL" clId="{33522135-A5AC-48B3-9662-48DAF881796A}" dt="2023-06-17T23:11:09.892" v="429"/>
        <pc:sldMkLst>
          <pc:docMk/>
          <pc:sldMk cId="2334811558" sldId="269"/>
        </pc:sldMkLst>
      </pc:sldChg>
      <pc:sldChg chg="addSp delSp modSp add mod modAnim">
        <pc:chgData name="Abels, Patrick" userId="ba666de4-0d21-43a6-8e66-51a18aae1b4a" providerId="ADAL" clId="{33522135-A5AC-48B3-9662-48DAF881796A}" dt="2023-06-17T23:06:46.067" v="323"/>
        <pc:sldMkLst>
          <pc:docMk/>
          <pc:sldMk cId="2164434686" sldId="270"/>
        </pc:sldMkLst>
      </pc:sldChg>
      <pc:sldChg chg="addSp modSp new mod modTransition">
        <pc:chgData name="Abels, Patrick" userId="ba666de4-0d21-43a6-8e66-51a18aae1b4a" providerId="ADAL" clId="{33522135-A5AC-48B3-9662-48DAF881796A}" dt="2023-07-01T14:27:25.252" v="648" actId="20577"/>
        <pc:sldMkLst>
          <pc:docMk/>
          <pc:sldMk cId="3908454189" sldId="271"/>
        </pc:sldMkLst>
      </pc:sldChg>
      <pc:sldChg chg="modSp add mod">
        <pc:chgData name="Abels, Patrick" userId="ba666de4-0d21-43a6-8e66-51a18aae1b4a" providerId="ADAL" clId="{33522135-A5AC-48B3-9662-48DAF881796A}" dt="2023-06-17T23:06:19.602" v="321" actId="1076"/>
        <pc:sldMkLst>
          <pc:docMk/>
          <pc:sldMk cId="3366190914" sldId="272"/>
        </pc:sldMkLst>
      </pc:sldChg>
      <pc:sldChg chg="new del ord">
        <pc:chgData name="Abels, Patrick" userId="ba666de4-0d21-43a6-8e66-51a18aae1b4a" providerId="ADAL" clId="{33522135-A5AC-48B3-9662-48DAF881796A}" dt="2023-06-17T23:11:16.176" v="430" actId="47"/>
        <pc:sldMkLst>
          <pc:docMk/>
          <pc:sldMk cId="1146109162" sldId="273"/>
        </pc:sldMkLst>
      </pc:sldChg>
      <pc:sldChg chg="modSp new mod">
        <pc:chgData name="Abels, Patrick" userId="ba666de4-0d21-43a6-8e66-51a18aae1b4a" providerId="ADAL" clId="{33522135-A5AC-48B3-9662-48DAF881796A}" dt="2023-06-17T23:15:37.647" v="627" actId="20577"/>
        <pc:sldMkLst>
          <pc:docMk/>
          <pc:sldMk cId="3475594388" sldId="273"/>
        </pc:sldMkLst>
      </pc:sldChg>
      <pc:sldChg chg="modSp new mod">
        <pc:chgData name="Abels, Patrick" userId="ba666de4-0d21-43a6-8e66-51a18aae1b4a" providerId="ADAL" clId="{33522135-A5AC-48B3-9662-48DAF881796A}" dt="2023-06-17T23:15:49.447" v="647" actId="20577"/>
        <pc:sldMkLst>
          <pc:docMk/>
          <pc:sldMk cId="2936399086" sldId="274"/>
        </pc:sldMkLst>
      </pc:sldChg>
    </pc:docChg>
  </pc:docChgLst>
  <pc:docChgLst>
    <pc:chgData name="Patrick Abels" userId="ba666de4-0d21-43a6-8e66-51a18aae1b4a" providerId="ADAL" clId="{B9452877-432A-4A3F-AB19-B68138EDEDFC}"/>
    <pc:docChg chg="modSld">
      <pc:chgData name="Patrick Abels" userId="ba666de4-0d21-43a6-8e66-51a18aae1b4a" providerId="ADAL" clId="{B9452877-432A-4A3F-AB19-B68138EDEDFC}" dt="2024-04-16T13:25:17.047" v="15" actId="1076"/>
      <pc:docMkLst>
        <pc:docMk/>
      </pc:docMkLst>
      <pc:sldChg chg="addSp modSp">
        <pc:chgData name="Patrick Abels" userId="ba666de4-0d21-43a6-8e66-51a18aae1b4a" providerId="ADAL" clId="{B9452877-432A-4A3F-AB19-B68138EDEDFC}" dt="2024-04-16T13:25:17.047" v="15" actId="1076"/>
        <pc:sldMkLst>
          <pc:docMk/>
          <pc:sldMk cId="3259571810" sldId="305"/>
        </pc:sldMkLst>
      </pc:sldChg>
    </pc:docChg>
  </pc:docChgLst>
  <pc:docChgLst>
    <pc:chgData name="Abels, Patrick" userId="ba666de4-0d21-43a6-8e66-51a18aae1b4a" providerId="ADAL" clId="{E188DF6F-C1A7-44B4-AB99-5C1630689307}"/>
    <pc:docChg chg="addSld delSld modSld">
      <pc:chgData name="Abels, Patrick" userId="ba666de4-0d21-43a6-8e66-51a18aae1b4a" providerId="ADAL" clId="{E188DF6F-C1A7-44B4-AB99-5C1630689307}" dt="2023-07-24T09:26:55.060" v="96"/>
      <pc:docMkLst>
        <pc:docMk/>
      </pc:docMkLst>
      <pc:sldChg chg="del">
        <pc:chgData name="Abels, Patrick" userId="ba666de4-0d21-43a6-8e66-51a18aae1b4a" providerId="ADAL" clId="{E188DF6F-C1A7-44B4-AB99-5C1630689307}" dt="2023-07-24T09:24:52.930" v="90" actId="47"/>
        <pc:sldMkLst>
          <pc:docMk/>
          <pc:sldMk cId="3475594388" sldId="273"/>
        </pc:sldMkLst>
      </pc:sldChg>
      <pc:sldChg chg="del">
        <pc:chgData name="Abels, Patrick" userId="ba666de4-0d21-43a6-8e66-51a18aae1b4a" providerId="ADAL" clId="{E188DF6F-C1A7-44B4-AB99-5C1630689307}" dt="2023-07-24T09:25:32.568" v="95" actId="47"/>
        <pc:sldMkLst>
          <pc:docMk/>
          <pc:sldMk cId="2936399086" sldId="274"/>
        </pc:sldMkLst>
      </pc:sldChg>
      <pc:sldChg chg="modSp add del modAnim">
        <pc:chgData name="Abels, Patrick" userId="ba666de4-0d21-43a6-8e66-51a18aae1b4a" providerId="ADAL" clId="{E188DF6F-C1A7-44B4-AB99-5C1630689307}" dt="2023-07-24T09:26:55.060" v="96"/>
        <pc:sldMkLst>
          <pc:docMk/>
          <pc:sldMk cId="2176156612" sldId="288"/>
        </pc:sldMkLst>
      </pc:sldChg>
      <pc:sldChg chg="modSp add del mod">
        <pc:chgData name="Abels, Patrick" userId="ba666de4-0d21-43a6-8e66-51a18aae1b4a" providerId="ADAL" clId="{E188DF6F-C1A7-44B4-AB99-5C1630689307}" dt="2023-07-24T09:24:44.986" v="89" actId="20577"/>
        <pc:sldMkLst>
          <pc:docMk/>
          <pc:sldMk cId="1082503161" sldId="291"/>
        </pc:sldMkLst>
      </pc:sldChg>
    </pc:docChg>
  </pc:docChgLst>
  <pc:docChgLst>
    <pc:chgData name="Abels, Patrick" userId="ba666de4-0d21-43a6-8e66-51a18aae1b4a" providerId="ADAL" clId="{093143DA-A7C7-474F-900E-50EFAA978A1A}"/>
    <pc:docChg chg="undo custSel addSld delSld modSld">
      <pc:chgData name="Abels, Patrick" userId="ba666de4-0d21-43a6-8e66-51a18aae1b4a" providerId="ADAL" clId="{093143DA-A7C7-474F-900E-50EFAA978A1A}" dt="2024-01-18T16:27:06.809" v="95" actId="20577"/>
      <pc:docMkLst>
        <pc:docMk/>
      </pc:docMkLst>
      <pc:sldChg chg="add del">
        <pc:chgData name="Abels, Patrick" userId="ba666de4-0d21-43a6-8e66-51a18aae1b4a" providerId="ADAL" clId="{093143DA-A7C7-474F-900E-50EFAA978A1A}" dt="2024-01-18T16:23:32.196" v="22" actId="47"/>
        <pc:sldMkLst>
          <pc:docMk/>
          <pc:sldMk cId="2582122168" sldId="280"/>
        </pc:sldMkLst>
      </pc:sldChg>
      <pc:sldChg chg="add del">
        <pc:chgData name="Abels, Patrick" userId="ba666de4-0d21-43a6-8e66-51a18aae1b4a" providerId="ADAL" clId="{093143DA-A7C7-474F-900E-50EFAA978A1A}" dt="2024-01-18T16:26:51.966" v="84" actId="47"/>
        <pc:sldMkLst>
          <pc:docMk/>
          <pc:sldMk cId="1123869808" sldId="281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3348838403" sldId="294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2545230209" sldId="295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4147734968" sldId="296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3048134286" sldId="297"/>
        </pc:sldMkLst>
      </pc:sldChg>
      <pc:sldChg chg="modSp mod">
        <pc:chgData name="Abels, Patrick" userId="ba666de4-0d21-43a6-8e66-51a18aae1b4a" providerId="ADAL" clId="{093143DA-A7C7-474F-900E-50EFAA978A1A}" dt="2024-01-18T16:22:19.974" v="6" actId="20577"/>
        <pc:sldMkLst>
          <pc:docMk/>
          <pc:sldMk cId="1145085321" sldId="298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693088383" sldId="299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1844130420" sldId="300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1504141912" sldId="301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1097275679" sldId="302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4147239322" sldId="303"/>
        </pc:sldMkLst>
      </pc:sldChg>
      <pc:sldChg chg="del">
        <pc:chgData name="Abels, Patrick" userId="ba666de4-0d21-43a6-8e66-51a18aae1b4a" providerId="ADAL" clId="{093143DA-A7C7-474F-900E-50EFAA978A1A}" dt="2024-01-18T16:26:56.921" v="85" actId="47"/>
        <pc:sldMkLst>
          <pc:docMk/>
          <pc:sldMk cId="742865924" sldId="304"/>
        </pc:sldMkLst>
      </pc:sldChg>
      <pc:sldChg chg="addSp delSp modSp new mod">
        <pc:chgData name="Abels, Patrick" userId="ba666de4-0d21-43a6-8e66-51a18aae1b4a" providerId="ADAL" clId="{093143DA-A7C7-474F-900E-50EFAA978A1A}" dt="2024-01-18T16:27:06.809" v="95" actId="20577"/>
        <pc:sldMkLst>
          <pc:docMk/>
          <pc:sldMk cId="3259571810" sldId="305"/>
        </pc:sldMkLst>
      </pc:sldChg>
      <pc:sldChg chg="addSp delSp modSp add mod">
        <pc:chgData name="Abels, Patrick" userId="ba666de4-0d21-43a6-8e66-51a18aae1b4a" providerId="ADAL" clId="{093143DA-A7C7-474F-900E-50EFAA978A1A}" dt="2024-01-18T16:26:31.074" v="80" actId="1076"/>
        <pc:sldMkLst>
          <pc:docMk/>
          <pc:sldMk cId="526917432" sldId="306"/>
        </pc:sldMkLst>
      </pc:sldChg>
      <pc:sldMasterChg chg="delSldLayout">
        <pc:chgData name="Abels, Patrick" userId="ba666de4-0d21-43a6-8e66-51a18aae1b4a" providerId="ADAL" clId="{093143DA-A7C7-474F-900E-50EFAA978A1A}" dt="2024-01-18T16:26:51.966" v="84" actId="47"/>
        <pc:sldMasterMkLst>
          <pc:docMk/>
          <pc:sldMasterMk cId="1610205472" sldId="2147483671"/>
        </pc:sldMasterMkLst>
        <pc:sldLayoutChg chg="del">
          <pc:chgData name="Abels, Patrick" userId="ba666de4-0d21-43a6-8e66-51a18aae1b4a" providerId="ADAL" clId="{093143DA-A7C7-474F-900E-50EFAA978A1A}" dt="2024-01-18T16:26:51.966" v="84" actId="47"/>
          <pc:sldLayoutMkLst>
            <pc:docMk/>
            <pc:sldMasterMk cId="1610205472" sldId="2147483671"/>
            <pc:sldLayoutMk cId="2156434136" sldId="2147483685"/>
          </pc:sldLayoutMkLst>
        </pc:sldLayoutChg>
      </pc:sldMasterChg>
    </pc:docChg>
  </pc:docChgLst>
  <pc:docChgLst>
    <pc:chgData name="Abels, Patrick" userId="ba666de4-0d21-43a6-8e66-51a18aae1b4a" providerId="ADAL" clId="{9D0D8790-CC50-460C-BB68-2DB3AD53D229}"/>
    <pc:docChg chg="addSld delSld">
      <pc:chgData name="Abels, Patrick" userId="ba666de4-0d21-43a6-8e66-51a18aae1b4a" providerId="ADAL" clId="{9D0D8790-CC50-460C-BB68-2DB3AD53D229}" dt="2023-09-14T09:39:08.177" v="1" actId="47"/>
      <pc:docMkLst>
        <pc:docMk/>
      </pc:docMkLst>
      <pc:sldChg chg="new del">
        <pc:chgData name="Abels, Patrick" userId="ba666de4-0d21-43a6-8e66-51a18aae1b4a" providerId="ADAL" clId="{9D0D8790-CC50-460C-BB68-2DB3AD53D229}" dt="2023-09-14T09:39:08.177" v="1" actId="47"/>
        <pc:sldMkLst>
          <pc:docMk/>
          <pc:sldMk cId="3702637070" sldId="292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sv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m Che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>
            <a:extLst>
              <a:ext uri="{FF2B5EF4-FFF2-40B4-BE49-F238E27FC236}">
                <a16:creationId xmlns:a16="http://schemas.microsoft.com/office/drawing/2014/main" id="{2CB35870-924C-FCEE-621F-5B1A5DAC2D9A}"/>
              </a:ext>
            </a:extLst>
          </p:cNvPr>
          <p:cNvSpPr/>
          <p:nvPr userDrawn="1"/>
        </p:nvSpPr>
        <p:spPr>
          <a:xfrm>
            <a:off x="10173680" y="4826062"/>
            <a:ext cx="1908000" cy="1908000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11598716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r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Subject Semester Teacher</a:t>
            </a:r>
            <a:endParaRPr lang="en-DE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F347CEE-7F3F-E855-C48C-379C2E6F633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6987" b="98690" l="4911" r="99554">
                        <a14:foregroundMark x1="55804" y1="6987" x2="68304" y2="7860"/>
                        <a14:foregroundMark x1="97321" y1="53275" x2="95982" y2="79913"/>
                        <a14:foregroundMark x1="77232" y1="95633" x2="92411" y2="93013"/>
                        <a14:foregroundMark x1="91518" y1="98690" x2="99554" y2="96070"/>
                        <a14:foregroundMark x1="9821" y1="60699" x2="7143" y2="53275"/>
                        <a14:foregroundMark x1="7589" y1="51965" x2="4911" y2="51092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7142" y="4872722"/>
            <a:ext cx="1649114" cy="1685925"/>
          </a:xfrm>
          <a:custGeom>
            <a:avLst/>
            <a:gdLst>
              <a:gd name="connsiteX0" fmla="*/ 0 w 1649114"/>
              <a:gd name="connsiteY0" fmla="*/ 0 h 1685925"/>
              <a:gd name="connsiteX1" fmla="*/ 500231 w 1649114"/>
              <a:gd name="connsiteY1" fmla="*/ 0 h 1685925"/>
              <a:gd name="connsiteX2" fmla="*/ 1016954 w 1649114"/>
              <a:gd name="connsiteY2" fmla="*/ 0 h 1685925"/>
              <a:gd name="connsiteX3" fmla="*/ 1649114 w 1649114"/>
              <a:gd name="connsiteY3" fmla="*/ 0 h 1685925"/>
              <a:gd name="connsiteX4" fmla="*/ 1649114 w 1649114"/>
              <a:gd name="connsiteY4" fmla="*/ 545116 h 1685925"/>
              <a:gd name="connsiteX5" fmla="*/ 1649114 w 1649114"/>
              <a:gd name="connsiteY5" fmla="*/ 1073372 h 1685925"/>
              <a:gd name="connsiteX6" fmla="*/ 1649114 w 1649114"/>
              <a:gd name="connsiteY6" fmla="*/ 1685925 h 1685925"/>
              <a:gd name="connsiteX7" fmla="*/ 1132392 w 1649114"/>
              <a:gd name="connsiteY7" fmla="*/ 1685925 h 1685925"/>
              <a:gd name="connsiteX8" fmla="*/ 566196 w 1649114"/>
              <a:gd name="connsiteY8" fmla="*/ 1685925 h 1685925"/>
              <a:gd name="connsiteX9" fmla="*/ 0 w 1649114"/>
              <a:gd name="connsiteY9" fmla="*/ 1685925 h 1685925"/>
              <a:gd name="connsiteX10" fmla="*/ 0 w 1649114"/>
              <a:gd name="connsiteY10" fmla="*/ 1157669 h 1685925"/>
              <a:gd name="connsiteX11" fmla="*/ 0 w 1649114"/>
              <a:gd name="connsiteY11" fmla="*/ 646271 h 1685925"/>
              <a:gd name="connsiteX12" fmla="*/ 0 w 1649114"/>
              <a:gd name="connsiteY12" fmla="*/ 0 h 16859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1649114" h="1685925" fill="none" extrusionOk="0">
                <a:moveTo>
                  <a:pt x="0" y="0"/>
                </a:moveTo>
                <a:cubicBezTo>
                  <a:pt x="141797" y="-647"/>
                  <a:pt x="367167" y="31833"/>
                  <a:pt x="500231" y="0"/>
                </a:cubicBezTo>
                <a:cubicBezTo>
                  <a:pt x="633295" y="-31833"/>
                  <a:pt x="793124" y="6931"/>
                  <a:pt x="1016954" y="0"/>
                </a:cubicBezTo>
                <a:cubicBezTo>
                  <a:pt x="1240784" y="-6931"/>
                  <a:pt x="1463633" y="47685"/>
                  <a:pt x="1649114" y="0"/>
                </a:cubicBezTo>
                <a:cubicBezTo>
                  <a:pt x="1669925" y="127734"/>
                  <a:pt x="1615179" y="424519"/>
                  <a:pt x="1649114" y="545116"/>
                </a:cubicBezTo>
                <a:cubicBezTo>
                  <a:pt x="1683049" y="665713"/>
                  <a:pt x="1619356" y="886729"/>
                  <a:pt x="1649114" y="1073372"/>
                </a:cubicBezTo>
                <a:cubicBezTo>
                  <a:pt x="1678872" y="1260015"/>
                  <a:pt x="1588666" y="1528832"/>
                  <a:pt x="1649114" y="1685925"/>
                </a:cubicBezTo>
                <a:cubicBezTo>
                  <a:pt x="1491958" y="1744123"/>
                  <a:pt x="1315024" y="1633381"/>
                  <a:pt x="1132392" y="1685925"/>
                </a:cubicBezTo>
                <a:cubicBezTo>
                  <a:pt x="949760" y="1738469"/>
                  <a:pt x="787506" y="1638489"/>
                  <a:pt x="566196" y="1685925"/>
                </a:cubicBezTo>
                <a:cubicBezTo>
                  <a:pt x="344886" y="1733361"/>
                  <a:pt x="196220" y="1685913"/>
                  <a:pt x="0" y="1685925"/>
                </a:cubicBezTo>
                <a:cubicBezTo>
                  <a:pt x="-20970" y="1480859"/>
                  <a:pt x="58950" y="1351215"/>
                  <a:pt x="0" y="1157669"/>
                </a:cubicBezTo>
                <a:cubicBezTo>
                  <a:pt x="-58950" y="964123"/>
                  <a:pt x="40473" y="889960"/>
                  <a:pt x="0" y="646271"/>
                </a:cubicBezTo>
                <a:cubicBezTo>
                  <a:pt x="-40473" y="402582"/>
                  <a:pt x="51559" y="248494"/>
                  <a:pt x="0" y="0"/>
                </a:cubicBezTo>
                <a:close/>
              </a:path>
              <a:path w="1649114" h="1685925" stroke="0" extrusionOk="0">
                <a:moveTo>
                  <a:pt x="0" y="0"/>
                </a:moveTo>
                <a:cubicBezTo>
                  <a:pt x="127869" y="-58549"/>
                  <a:pt x="457140" y="69205"/>
                  <a:pt x="582687" y="0"/>
                </a:cubicBezTo>
                <a:cubicBezTo>
                  <a:pt x="708234" y="-69205"/>
                  <a:pt x="908511" y="30986"/>
                  <a:pt x="1132392" y="0"/>
                </a:cubicBezTo>
                <a:cubicBezTo>
                  <a:pt x="1356274" y="-30986"/>
                  <a:pt x="1395117" y="21620"/>
                  <a:pt x="1649114" y="0"/>
                </a:cubicBezTo>
                <a:cubicBezTo>
                  <a:pt x="1718274" y="183323"/>
                  <a:pt x="1604149" y="370961"/>
                  <a:pt x="1649114" y="578834"/>
                </a:cubicBezTo>
                <a:cubicBezTo>
                  <a:pt x="1694079" y="786707"/>
                  <a:pt x="1587358" y="934167"/>
                  <a:pt x="1649114" y="1140809"/>
                </a:cubicBezTo>
                <a:cubicBezTo>
                  <a:pt x="1710870" y="1347452"/>
                  <a:pt x="1603545" y="1496505"/>
                  <a:pt x="1649114" y="1685925"/>
                </a:cubicBezTo>
                <a:cubicBezTo>
                  <a:pt x="1393847" y="1708125"/>
                  <a:pt x="1279860" y="1656742"/>
                  <a:pt x="1115900" y="1685925"/>
                </a:cubicBezTo>
                <a:cubicBezTo>
                  <a:pt x="951940" y="1715108"/>
                  <a:pt x="703268" y="1637728"/>
                  <a:pt x="566196" y="1685925"/>
                </a:cubicBezTo>
                <a:cubicBezTo>
                  <a:pt x="429124" y="1734122"/>
                  <a:pt x="229164" y="1635991"/>
                  <a:pt x="0" y="1685925"/>
                </a:cubicBezTo>
                <a:cubicBezTo>
                  <a:pt x="-564" y="1539796"/>
                  <a:pt x="30978" y="1364816"/>
                  <a:pt x="0" y="1140809"/>
                </a:cubicBezTo>
                <a:cubicBezTo>
                  <a:pt x="-30978" y="916802"/>
                  <a:pt x="21974" y="735115"/>
                  <a:pt x="0" y="545116"/>
                </a:cubicBezTo>
                <a:cubicBezTo>
                  <a:pt x="-21974" y="355117"/>
                  <a:pt x="32467" y="194198"/>
                  <a:pt x="0" y="0"/>
                </a:cubicBezTo>
                <a:close/>
              </a:path>
            </a:pathLst>
          </a:custGeom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1879376400">
                  <a:prstGeom prst="rect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</p:pic>
    </p:spTree>
    <p:extLst>
      <p:ext uri="{BB962C8B-B14F-4D97-AF65-F5344CB8AC3E}">
        <p14:creationId xmlns:p14="http://schemas.microsoft.com/office/powerpoint/2010/main" val="279973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Title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7456551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>
        <p:tmplLst>
          <p:tmpl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put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112" y="1023937"/>
            <a:ext cx="11915775" cy="481012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60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Input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150223923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xercis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027" y="1807536"/>
            <a:ext cx="11070455" cy="434336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pic>
        <p:nvPicPr>
          <p:cNvPr id="3" name="Graphic 2" descr="Pencil with solid fill">
            <a:extLst>
              <a:ext uri="{FF2B5EF4-FFF2-40B4-BE49-F238E27FC236}">
                <a16:creationId xmlns:a16="http://schemas.microsoft.com/office/drawing/2014/main" id="{C4D818B0-1F4F-3D42-C666-C9B13E8444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33268" y="468437"/>
            <a:ext cx="961297" cy="1037706"/>
          </a:xfrm>
          <a:prstGeom prst="rect">
            <a:avLst/>
          </a:prstGeom>
        </p:spPr>
      </p:pic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DD23C22D-C9DD-219B-C738-804E4CB2C5E9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652588" y="707102"/>
            <a:ext cx="9923894" cy="6461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600" b="1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GB" dirty="0" err="1"/>
              <a:t>Übung</a:t>
            </a:r>
            <a:r>
              <a:rPr lang="en-GB" dirty="0"/>
              <a:t> …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663055F1-9100-7F17-5074-36706F4E8201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52769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r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E7B8AC5E-4F07-913B-6471-29597C792985}"/>
              </a:ext>
            </a:extLst>
          </p:cNvPr>
          <p:cNvSpPr txBox="1"/>
          <p:nvPr userDrawn="1"/>
        </p:nvSpPr>
        <p:spPr>
          <a:xfrm>
            <a:off x="1652847" y="561281"/>
            <a:ext cx="7114032" cy="646331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</a:rPr>
              <a:t>Tagebucheintrag</a:t>
            </a:r>
            <a:endParaRPr lang="en-DE" sz="3600" b="1" dirty="0">
              <a:solidFill>
                <a:schemeClr val="bg1"/>
              </a:solidFill>
            </a:endParaRPr>
          </a:p>
        </p:txBody>
      </p:sp>
      <p:pic>
        <p:nvPicPr>
          <p:cNvPr id="11" name="Graphic 10" descr="Open book with solid fill">
            <a:extLst>
              <a:ext uri="{FF2B5EF4-FFF2-40B4-BE49-F238E27FC236}">
                <a16:creationId xmlns:a16="http://schemas.microsoft.com/office/drawing/2014/main" id="{46D9EE8F-FC58-5590-C56E-DC3C6D78A0F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427246"/>
            <a:ext cx="914400" cy="914400"/>
          </a:xfrm>
          <a:prstGeom prst="rect">
            <a:avLst/>
          </a:prstGeom>
        </p:spPr>
      </p:pic>
      <p:grpSp>
        <p:nvGrpSpPr>
          <p:cNvPr id="22" name="Group 21">
            <a:extLst>
              <a:ext uri="{FF2B5EF4-FFF2-40B4-BE49-F238E27FC236}">
                <a16:creationId xmlns:a16="http://schemas.microsoft.com/office/drawing/2014/main" id="{E47C1DD1-A76C-9A3C-B4BA-8AF278FC06C8}"/>
              </a:ext>
            </a:extLst>
          </p:cNvPr>
          <p:cNvGrpSpPr/>
          <p:nvPr userDrawn="1"/>
        </p:nvGrpSpPr>
        <p:grpSpPr>
          <a:xfrm>
            <a:off x="1188019" y="1665962"/>
            <a:ext cx="9634469" cy="4630757"/>
            <a:chOff x="1188019" y="1665962"/>
            <a:chExt cx="9634469" cy="4630757"/>
          </a:xfrm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4A3A2996-CEA9-A52A-5C2F-4E4B5480146C}"/>
                </a:ext>
              </a:extLst>
            </p:cNvPr>
            <p:cNvSpPr/>
            <p:nvPr userDrawn="1"/>
          </p:nvSpPr>
          <p:spPr>
            <a:xfrm>
              <a:off x="1392742" y="1665962"/>
              <a:ext cx="9429746" cy="4630757"/>
            </a:xfrm>
            <a:prstGeom prst="rect">
              <a:avLst/>
            </a:prstGeom>
            <a:solidFill>
              <a:schemeClr val="accent3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F006F7FC-7B8B-83AF-7478-5A2300CD9035}"/>
                </a:ext>
              </a:extLst>
            </p:cNvPr>
            <p:cNvSpPr/>
            <p:nvPr userDrawn="1"/>
          </p:nvSpPr>
          <p:spPr>
            <a:xfrm>
              <a:off x="1553227" y="2091847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4CEA32AD-EEDF-49AB-BB81-0B64164495C8}"/>
                </a:ext>
              </a:extLst>
            </p:cNvPr>
            <p:cNvSpPr/>
            <p:nvPr userDrawn="1"/>
          </p:nvSpPr>
          <p:spPr>
            <a:xfrm>
              <a:off x="1553227" y="3206350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C4635288-42A5-5DA6-8739-F44C5834A910}"/>
                </a:ext>
              </a:extLst>
            </p:cNvPr>
            <p:cNvSpPr/>
            <p:nvPr userDrawn="1"/>
          </p:nvSpPr>
          <p:spPr>
            <a:xfrm>
              <a:off x="1553227" y="4320853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79F1A893-D163-7C74-9FEC-80F76F089957}"/>
                </a:ext>
              </a:extLst>
            </p:cNvPr>
            <p:cNvSpPr/>
            <p:nvPr userDrawn="1"/>
          </p:nvSpPr>
          <p:spPr>
            <a:xfrm>
              <a:off x="1553226" y="5435355"/>
              <a:ext cx="413359" cy="425885"/>
            </a:xfrm>
            <a:prstGeom prst="ellipse">
              <a:avLst/>
            </a:prstGeom>
            <a:solidFill>
              <a:schemeClr val="tx1">
                <a:lumMod val="85000"/>
                <a:lumOff val="15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/>
            </a:p>
          </p:txBody>
        </p:sp>
        <p:sp>
          <p:nvSpPr>
            <p:cNvPr id="16" name="Block Arc 15">
              <a:extLst>
                <a:ext uri="{FF2B5EF4-FFF2-40B4-BE49-F238E27FC236}">
                  <a16:creationId xmlns:a16="http://schemas.microsoft.com/office/drawing/2014/main" id="{A7259D4F-4E5E-3CF3-0939-0F792D23F379}"/>
                </a:ext>
              </a:extLst>
            </p:cNvPr>
            <p:cNvSpPr/>
            <p:nvPr userDrawn="1"/>
          </p:nvSpPr>
          <p:spPr>
            <a:xfrm>
              <a:off x="1216003" y="2265609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 dirty="0">
                <a:solidFill>
                  <a:schemeClr val="tx1"/>
                </a:solidFill>
              </a:endParaRPr>
            </a:p>
          </p:txBody>
        </p:sp>
        <p:sp>
          <p:nvSpPr>
            <p:cNvPr id="17" name="Block Arc 16">
              <a:extLst>
                <a:ext uri="{FF2B5EF4-FFF2-40B4-BE49-F238E27FC236}">
                  <a16:creationId xmlns:a16="http://schemas.microsoft.com/office/drawing/2014/main" id="{48A0EDDC-BDD5-F07C-09F0-C691B3E1B2FA}"/>
                </a:ext>
              </a:extLst>
            </p:cNvPr>
            <p:cNvSpPr/>
            <p:nvPr userDrawn="1"/>
          </p:nvSpPr>
          <p:spPr>
            <a:xfrm>
              <a:off x="1188019" y="3352590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8" name="Block Arc 17">
              <a:extLst>
                <a:ext uri="{FF2B5EF4-FFF2-40B4-BE49-F238E27FC236}">
                  <a16:creationId xmlns:a16="http://schemas.microsoft.com/office/drawing/2014/main" id="{B786A0B9-B4D3-AA71-44DE-CC5448D9BBD4}"/>
                </a:ext>
              </a:extLst>
            </p:cNvPr>
            <p:cNvSpPr/>
            <p:nvPr userDrawn="1"/>
          </p:nvSpPr>
          <p:spPr>
            <a:xfrm>
              <a:off x="1188019" y="4393972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  <p:sp>
          <p:nvSpPr>
            <p:cNvPr id="19" name="Block Arc 18">
              <a:extLst>
                <a:ext uri="{FF2B5EF4-FFF2-40B4-BE49-F238E27FC236}">
                  <a16:creationId xmlns:a16="http://schemas.microsoft.com/office/drawing/2014/main" id="{B349A6F1-CAC2-606F-639B-3FD8C2036A5C}"/>
                </a:ext>
              </a:extLst>
            </p:cNvPr>
            <p:cNvSpPr/>
            <p:nvPr userDrawn="1"/>
          </p:nvSpPr>
          <p:spPr>
            <a:xfrm>
              <a:off x="1188019" y="5546101"/>
              <a:ext cx="569932" cy="252123"/>
            </a:xfrm>
            <a:prstGeom prst="blockArc">
              <a:avLst/>
            </a:prstGeom>
            <a:solidFill>
              <a:schemeClr val="bg2">
                <a:lumMod val="90000"/>
              </a:schemeClr>
            </a:solidFill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DE">
                <a:solidFill>
                  <a:schemeClr val="tx1"/>
                </a:solidFill>
              </a:endParaRPr>
            </a:p>
          </p:txBody>
        </p:sp>
      </p:grpSp>
      <p:graphicFrame>
        <p:nvGraphicFramePr>
          <p:cNvPr id="21" name="Table 21">
            <a:extLst>
              <a:ext uri="{FF2B5EF4-FFF2-40B4-BE49-F238E27FC236}">
                <a16:creationId xmlns:a16="http://schemas.microsoft.com/office/drawing/2014/main" id="{632C864F-336F-9C63-0C06-99CD8D40F8CB}"/>
              </a:ext>
            </a:extLst>
          </p:cNvPr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2352277630"/>
              </p:ext>
            </p:extLst>
          </p:nvPr>
        </p:nvGraphicFramePr>
        <p:xfrm>
          <a:off x="2171309" y="1929008"/>
          <a:ext cx="8467464" cy="4096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67464">
                  <a:extLst>
                    <a:ext uri="{9D8B030D-6E8A-4147-A177-3AD203B41FA5}">
                      <a16:colId xmlns:a16="http://schemas.microsoft.com/office/drawing/2014/main" val="889989886"/>
                    </a:ext>
                  </a:extLst>
                </a:gridCol>
              </a:tblGrid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7781412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831139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02400930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19233595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67086951"/>
                  </a:ext>
                </a:extLst>
              </a:tr>
              <a:tr h="682669">
                <a:tc>
                  <a:txBody>
                    <a:bodyPr/>
                    <a:lstStyle/>
                    <a:p>
                      <a:endParaRPr lang="en-DE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6848687"/>
                  </a:ext>
                </a:extLst>
              </a:tr>
            </a:tbl>
          </a:graphicData>
        </a:graphic>
      </p:graphicFrame>
      <p:sp>
        <p:nvSpPr>
          <p:cNvPr id="24" name="Text Placeholder 23">
            <a:extLst>
              <a:ext uri="{FF2B5EF4-FFF2-40B4-BE49-F238E27FC236}">
                <a16:creationId xmlns:a16="http://schemas.microsoft.com/office/drawing/2014/main" id="{11996C77-3770-2B17-DE2E-6BFAF105594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2592388" y="1803747"/>
            <a:ext cx="7427912" cy="4339601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>
                <a:latin typeface="Sacramento" panose="02000507000000020000" pitchFamily="2" charset="0"/>
              </a:defRPr>
            </a:lvl1pPr>
          </a:lstStyle>
          <a:p>
            <a:pPr lvl="0"/>
            <a:r>
              <a:rPr lang="en-GB" dirty="0"/>
              <a:t>Click to add text</a:t>
            </a:r>
            <a:endParaRPr lang="en-DE" dirty="0"/>
          </a:p>
        </p:txBody>
      </p:sp>
      <p:sp>
        <p:nvSpPr>
          <p:cNvPr id="2" name="Half Frame 1">
            <a:extLst>
              <a:ext uri="{FF2B5EF4-FFF2-40B4-BE49-F238E27FC236}">
                <a16:creationId xmlns:a16="http://schemas.microsoft.com/office/drawing/2014/main" id="{6994B2A7-E401-08E1-3616-84546B7393F4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711758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4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>
        <p:tmplLst>
          <p:tmpl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iterate type="lt">
                    <p:tmAbs val="4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2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eekly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91A6C134-3551-6DE4-1C26-0EAF373048EE}"/>
              </a:ext>
            </a:extLst>
          </p:cNvPr>
          <p:cNvSpPr txBox="1"/>
          <p:nvPr userDrawn="1"/>
        </p:nvSpPr>
        <p:spPr>
          <a:xfrm>
            <a:off x="1652847" y="571913"/>
            <a:ext cx="711403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 err="1">
                <a:solidFill>
                  <a:schemeClr val="bg1"/>
                </a:solidFill>
                <a:latin typeface="Montserrat" pitchFamily="2" charset="0"/>
              </a:rPr>
              <a:t>Wochenübung</a:t>
            </a:r>
            <a:endParaRPr lang="en-DE" sz="3600" b="1" dirty="0">
              <a:solidFill>
                <a:schemeClr val="bg1"/>
              </a:solidFill>
              <a:latin typeface="Montserrat" pitchFamily="2" charset="0"/>
            </a:endParaRPr>
          </a:p>
        </p:txBody>
      </p:sp>
      <p:pic>
        <p:nvPicPr>
          <p:cNvPr id="11" name="Graphic 10" descr="Questions with solid fill">
            <a:extLst>
              <a:ext uri="{FF2B5EF4-FFF2-40B4-BE49-F238E27FC236}">
                <a16:creationId xmlns:a16="http://schemas.microsoft.com/office/drawing/2014/main" id="{583C38F4-65D6-97A2-2BA6-A89F6A9860F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478342" y="437878"/>
            <a:ext cx="914400" cy="914400"/>
          </a:xfrm>
          <a:prstGeom prst="rect">
            <a:avLst/>
          </a:prstGeom>
        </p:spPr>
      </p:pic>
      <p:sp>
        <p:nvSpPr>
          <p:cNvPr id="2" name="Text Placeholder 7">
            <a:extLst>
              <a:ext uri="{FF2B5EF4-FFF2-40B4-BE49-F238E27FC236}">
                <a16:creationId xmlns:a16="http://schemas.microsoft.com/office/drawing/2014/main" id="{DB68C441-BBE8-81F1-FFCE-116243F888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06027" y="1807536"/>
            <a:ext cx="11070455" cy="4343362"/>
          </a:xfrm>
          <a:prstGeom prst="rect">
            <a:avLst/>
          </a:prstGeom>
        </p:spPr>
        <p:txBody>
          <a:bodyPr anchor="t"/>
          <a:lstStyle>
            <a:lvl1pPr marL="0" indent="0" algn="l">
              <a:buNone/>
              <a:defRPr sz="2400">
                <a:solidFill>
                  <a:schemeClr val="bg1"/>
                </a:solidFill>
                <a:latin typeface="Montserrat" pitchFamily="2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sp>
        <p:nvSpPr>
          <p:cNvPr id="3" name="Half Frame 2">
            <a:extLst>
              <a:ext uri="{FF2B5EF4-FFF2-40B4-BE49-F238E27FC236}">
                <a16:creationId xmlns:a16="http://schemas.microsoft.com/office/drawing/2014/main" id="{36175F8E-2B98-2FCB-9BA8-B930F4A18D42}"/>
              </a:ext>
            </a:extLst>
          </p:cNvPr>
          <p:cNvSpPr/>
          <p:nvPr userDrawn="1"/>
        </p:nvSpPr>
        <p:spPr>
          <a:xfrm rot="10800000">
            <a:off x="10916486" y="5638998"/>
            <a:ext cx="1057275" cy="1000125"/>
          </a:xfrm>
          <a:prstGeom prst="halfFrame">
            <a:avLst>
              <a:gd name="adj1" fmla="val 18095"/>
              <a:gd name="adj2" fmla="val 16190"/>
            </a:avLst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DE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119509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EEA51075-EC79-4DDA-91ED-645C6E44ABC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26385" y="1077204"/>
            <a:ext cx="4176436" cy="2935504"/>
          </a:xfrm>
          <a:prstGeom prst="roundRect">
            <a:avLst>
              <a:gd name="adj" fmla="val 4872"/>
            </a:avLst>
          </a:prstGeom>
          <a:solidFill>
            <a:schemeClr val="tx1">
              <a:lumMod val="85000"/>
              <a:lumOff val="15000"/>
            </a:schemeClr>
          </a:solidFill>
          <a:effectLst/>
        </p:spPr>
        <p:txBody>
          <a:bodyPr anchor="t"/>
          <a:lstStyle>
            <a:lvl1pPr marL="0" indent="0" algn="l">
              <a:buNone/>
              <a:defRPr sz="1600">
                <a:solidFill>
                  <a:schemeClr val="bg1"/>
                </a:solidFill>
                <a:latin typeface="Consolas" panose="020B0609020204030204" pitchFamily="49" charset="0"/>
              </a:defRPr>
            </a:lvl1pPr>
          </a:lstStyle>
          <a:p>
            <a:pPr lvl="0"/>
            <a:r>
              <a:rPr lang="en-US" dirty="0"/>
              <a:t>Click to add text</a:t>
            </a:r>
            <a:endParaRPr lang="en-DE" dirty="0"/>
          </a:p>
        </p:txBody>
      </p:sp>
      <p:cxnSp>
        <p:nvCxnSpPr>
          <p:cNvPr id="3" name="Straight Arrow Connector 2">
            <a:extLst>
              <a:ext uri="{FF2B5EF4-FFF2-40B4-BE49-F238E27FC236}">
                <a16:creationId xmlns:a16="http://schemas.microsoft.com/office/drawing/2014/main" id="{C5CF58D4-24C0-0064-5EF1-B74DA629C009}"/>
              </a:ext>
            </a:extLst>
          </p:cNvPr>
          <p:cNvCxnSpPr/>
          <p:nvPr userDrawn="1"/>
        </p:nvCxnSpPr>
        <p:spPr>
          <a:xfrm flipH="1">
            <a:off x="5344357" y="1233996"/>
            <a:ext cx="2219418" cy="0"/>
          </a:xfrm>
          <a:prstGeom prst="straightConnector1">
            <a:avLst/>
          </a:prstGeom>
          <a:ln>
            <a:solidFill>
              <a:schemeClr val="bg1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2016900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02054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84" r:id="rId2"/>
    <p:sldLayoutId id="2147483682" r:id="rId3"/>
    <p:sldLayoutId id="2147483673" r:id="rId4"/>
    <p:sldLayoutId id="2147483676" r:id="rId5"/>
    <p:sldLayoutId id="2147483679" r:id="rId6"/>
    <p:sldLayoutId id="2147483680" r:id="rId7"/>
    <p:sldLayoutId id="2147483683" r:id="rId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63E51AF0-D57D-E817-34D7-0FAFFB286C1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/>
              <a:t>Informatik</a:t>
            </a:r>
            <a:r>
              <a:rPr lang="en-GB" dirty="0"/>
              <a:t> Q2 Abels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243933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63D4517-C1E9-597B-8D85-9D9D3B16B916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GB" dirty="0" err="1">
                <a:solidFill>
                  <a:srgbClr val="FFC000"/>
                </a:solidFill>
              </a:rPr>
              <a:t>Projekt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5085321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BFFF46D-891D-16C8-75A6-E3B3FE82029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138112" y="95694"/>
            <a:ext cx="11915775" cy="1786270"/>
          </a:xfrm>
        </p:spPr>
        <p:txBody>
          <a:bodyPr/>
          <a:lstStyle/>
          <a:p>
            <a:r>
              <a:rPr lang="en-GB" dirty="0" err="1"/>
              <a:t>Projekt</a:t>
            </a:r>
            <a:endParaRPr lang="en-DE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1B2B81B0-D0D9-537C-F0E4-395D9C1C07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3731096"/>
              </p:ext>
            </p:extLst>
          </p:nvPr>
        </p:nvGraphicFramePr>
        <p:xfrm>
          <a:off x="331909" y="1803865"/>
          <a:ext cx="11528181" cy="4207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62986">
                  <a:extLst>
                    <a:ext uri="{9D8B030D-6E8A-4147-A177-3AD203B41FA5}">
                      <a16:colId xmlns:a16="http://schemas.microsoft.com/office/drawing/2014/main" val="2143057362"/>
                    </a:ext>
                  </a:extLst>
                </a:gridCol>
                <a:gridCol w="9965195">
                  <a:extLst>
                    <a:ext uri="{9D8B030D-6E8A-4147-A177-3AD203B41FA5}">
                      <a16:colId xmlns:a16="http://schemas.microsoft.com/office/drawing/2014/main" val="3578362174"/>
                    </a:ext>
                  </a:extLst>
                </a:gridCol>
              </a:tblGrid>
              <a:tr h="988066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WER</a:t>
                      </a:r>
                      <a:endParaRPr lang="en-DE" sz="2800" b="1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Gruppen der </a:t>
                      </a: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Größe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1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2-4</a:t>
                      </a:r>
                      <a:endParaRPr lang="en-DE" sz="2400" b="1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3213081"/>
                  </a:ext>
                </a:extLst>
              </a:tr>
              <a:tr h="2171955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WAS</a:t>
                      </a:r>
                      <a:endParaRPr lang="en-DE" sz="2800" b="1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en-GB" sz="2400" b="1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Datenbank</a:t>
                      </a:r>
                      <a:endParaRPr lang="en-GB" sz="2400" b="1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ER-Diagramm.png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Relationen-Diagramm.png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2400" b="0" dirty="0" err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DB.sql</a:t>
                      </a:r>
                      <a:r>
                        <a:rPr lang="en-GB" sz="2400" b="0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 </a:t>
                      </a:r>
                      <a:r>
                        <a:rPr lang="en-GB" sz="2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Montserrat" pitchFamily="2" charset="0"/>
                        </a:rPr>
                        <a:t>=&gt; </a:t>
                      </a:r>
                      <a:r>
                        <a:rPr lang="en-GB" sz="2400" b="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Montserrat" pitchFamily="2" charset="0"/>
                        </a:rPr>
                        <a:t>aus</a:t>
                      </a:r>
                      <a:r>
                        <a:rPr lang="en-GB" sz="2400" b="0" dirty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Montserrat" pitchFamily="2" charset="0"/>
                        </a:rPr>
                        <a:t> phpMyAdmin </a:t>
                      </a:r>
                      <a:r>
                        <a:rPr lang="en-GB" sz="2400" b="0" dirty="0" err="1">
                          <a:solidFill>
                            <a:schemeClr val="bg2">
                              <a:lumMod val="50000"/>
                            </a:schemeClr>
                          </a:solidFill>
                          <a:latin typeface="Montserrat" pitchFamily="2" charset="0"/>
                        </a:rPr>
                        <a:t>exportiert</a:t>
                      </a:r>
                      <a:endParaRPr lang="en-GB" sz="24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87170376"/>
                  </a:ext>
                </a:extLst>
              </a:tr>
              <a:tr h="1047750">
                <a:tc>
                  <a:txBody>
                    <a:bodyPr/>
                    <a:lstStyle/>
                    <a:p>
                      <a:pPr algn="r"/>
                      <a:r>
                        <a:rPr lang="en-GB" sz="2800" b="1" dirty="0">
                          <a:solidFill>
                            <a:srgbClr val="FFC000"/>
                          </a:solidFill>
                          <a:latin typeface="Montserrat" pitchFamily="2" charset="0"/>
                        </a:rPr>
                        <a:t>WANN</a:t>
                      </a:r>
                      <a:endParaRPr lang="en-DE" sz="2800" b="1" dirty="0">
                        <a:solidFill>
                          <a:srgbClr val="FFC000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de-DE" sz="2400" b="1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Abgabe 28.05.2025 </a:t>
                      </a:r>
                      <a:r>
                        <a:rPr lang="de-DE" sz="2400" b="1" dirty="0">
                          <a:solidFill>
                            <a:schemeClr val="bg1"/>
                          </a:solidFill>
                          <a:latin typeface="Montserrat" pitchFamily="2" charset="0"/>
                        </a:rPr>
                        <a:t>+ mdl. Prüfung am 02.06.2025</a:t>
                      </a:r>
                      <a:endParaRPr lang="en-DE" sz="2400" b="1" dirty="0">
                        <a:solidFill>
                          <a:schemeClr val="bg1"/>
                        </a:solidFill>
                        <a:latin typeface="Montserrat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1257531"/>
                  </a:ext>
                </a:extLst>
              </a:tr>
            </a:tbl>
          </a:graphicData>
        </a:graphic>
      </p:graphicFrame>
      <p:pic>
        <p:nvPicPr>
          <p:cNvPr id="5" name="Picture 4">
            <a:extLst>
              <a:ext uri="{FF2B5EF4-FFF2-40B4-BE49-F238E27FC236}">
                <a16:creationId xmlns:a16="http://schemas.microsoft.com/office/drawing/2014/main" id="{B6610AB7-A58E-08B2-99DD-DB867FEA500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7484"/>
          <a:stretch/>
        </p:blipFill>
        <p:spPr>
          <a:xfrm>
            <a:off x="9229725" y="52279"/>
            <a:ext cx="2824162" cy="2170880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F5C38FE3-F4D7-4D4B-871A-9994DF157A1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6720" y="3360519"/>
            <a:ext cx="799338" cy="554208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DF0050BA-8D7A-431F-90E8-581E6CB01B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0328" y="3360519"/>
            <a:ext cx="647152" cy="656320"/>
          </a:xfrm>
          <a:prstGeom prst="rect">
            <a:avLst/>
          </a:prstGeom>
        </p:spPr>
      </p:pic>
      <p:pic>
        <p:nvPicPr>
          <p:cNvPr id="8" name="Picture 9">
            <a:extLst>
              <a:ext uri="{FF2B5EF4-FFF2-40B4-BE49-F238E27FC236}">
                <a16:creationId xmlns:a16="http://schemas.microsoft.com/office/drawing/2014/main" id="{7FABD5B2-176E-41FC-AF7B-B22CF0DB10E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13772" y="3914296"/>
            <a:ext cx="1145896" cy="618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9571810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>
            <a:extLst>
              <a:ext uri="{FF2B5EF4-FFF2-40B4-BE49-F238E27FC236}">
                <a16:creationId xmlns:a16="http://schemas.microsoft.com/office/drawing/2014/main" id="{4E85ADA0-49BF-8247-F041-A570993AC0B0}"/>
              </a:ext>
            </a:extLst>
          </p:cNvPr>
          <p:cNvSpPr>
            <a:spLocks noGrp="1" noChangeArrowheads="1"/>
          </p:cNvSpPr>
          <p:nvPr>
            <p:ph type="body" sz="quarter" idx="10"/>
          </p:nvPr>
        </p:nvSpPr>
        <p:spPr bwMode="auto">
          <a:xfrm>
            <a:off x="628996" y="1670552"/>
            <a:ext cx="10934005" cy="46474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Leicht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Bibliotheksverwaltung: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Einfache Datenbank zur Verwaltung von Büchern, Autoren und Ausleihen.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Rezeptdatenbank: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Sammlung von Rezepten mit Zutaten, Kategorien und Zubereitungsanweisungen.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Film- und Serienliste: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Filmen und Serien, einschließlich Genres, Schauspielern und Bewertungen.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Fitness-Tracker: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Einfache Datenbank zur Speicherung von Trainingsdaten (Übungen, Dauer, Kalorienverbrauch).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Kundenkontaktverwaltung: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Speicherung von Kundendaten, Kontakthistorie und Notizen.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Mittel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Event-Management-System: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Events, Teilnehmern, Veranstaltern und Zeitplänen.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Lernplattform: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für Kurse, Dozenten, Teilnehmer, Aufgaben und Bewertungen.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Hotelreservierungssystem: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Zimmern, Reservierungen, Gästen und Rechnungen.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Inventarverwaltung: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Lagerbeständen, Lieferanten und Bestellungen.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Bibliotheksmanagement 2.0: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Erweiterung der leichten Bibliotheksverwaltung um eine Nutzerverwaltung, Leihfristen und Mahnungen.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de-DE" altLang="de-DE" sz="1600" b="1" i="0" u="none" strike="noStrike" cap="none" normalizeH="0" baseline="0" dirty="0">
              <a:ln>
                <a:noFill/>
              </a:ln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de-DE" altLang="de-DE" sz="1600" b="1" i="0" u="none" strike="noStrike" cap="none" normalizeH="0" baseline="0" dirty="0">
                <a:ln>
                  <a:noFill/>
                </a:ln>
                <a:effectLst/>
              </a:rPr>
              <a:t>Schwer</a:t>
            </a:r>
            <a:endParaRPr kumimoji="0" lang="de-DE" altLang="de-DE" sz="1600" b="0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kumimoji="0" lang="de-DE" altLang="de-DE" sz="1200" b="1" i="0" u="none" strike="noStrike" cap="none" normalizeH="0" baseline="0" dirty="0">
              <a:ln>
                <a:noFill/>
              </a:ln>
              <a:effectLst/>
            </a:endParaRP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E-Commerce-Shop: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für Produkte, Kategorien, Kunden, Bestellungen, Zahlungsabwicklung und Versandstatus.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 err="1">
                <a:ln>
                  <a:noFill/>
                </a:ln>
                <a:effectLst/>
              </a:rPr>
              <a:t>Social</a:t>
            </a: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 Media 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Nutzerprofile, Posts, Kommentare, Likes, Follower-Beziehungen und Nachrichten.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Klinikverwaltung: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Patienten, Terminen, Ärzten, Behandlungsplänen, Diagnosen und Abrechnungen.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Supply Chain Management: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Datenbank zur Verwaltung von Lieferanten, Bestellungen, Transportwegen und Lagerhaltung.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kumimoji="0" lang="de-DE" altLang="de-DE" sz="1200" b="1" i="0" u="none" strike="noStrike" cap="none" normalizeH="0" baseline="0" dirty="0">
                <a:ln>
                  <a:noFill/>
                </a:ln>
                <a:effectLst/>
              </a:rPr>
              <a:t>Finanzanalyse-Plattform:</a:t>
            </a:r>
            <a:r>
              <a:rPr kumimoji="0" lang="de-DE" altLang="de-DE" sz="1200" b="0" i="0" u="none" strike="noStrike" cap="none" normalizeH="0" baseline="0" dirty="0">
                <a:ln>
                  <a:noFill/>
                </a:ln>
                <a:effectLst/>
              </a:rPr>
              <a:t> Verwaltung von Finanzdaten, Transaktionen, Konten und Berichten mit Sicherheitsfeatures.</a:t>
            </a:r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69B134EC-2AD9-D6B5-89AA-E3F2D7698DAC}"/>
              </a:ext>
            </a:extLst>
          </p:cNvPr>
          <p:cNvSpPr txBox="1">
            <a:spLocks/>
          </p:cNvSpPr>
          <p:nvPr/>
        </p:nvSpPr>
        <p:spPr>
          <a:xfrm>
            <a:off x="138112" y="95694"/>
            <a:ext cx="11915775" cy="1786270"/>
          </a:xfrm>
          <a:prstGeom prst="rect">
            <a:avLst/>
          </a:prstGeom>
        </p:spPr>
        <p:txBody>
          <a:bodyPr anchor="ctr"/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6000" kern="1200">
                <a:solidFill>
                  <a:schemeClr val="bg1"/>
                </a:solidFill>
                <a:latin typeface="Montserrat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Projekt</a:t>
            </a:r>
            <a:endParaRPr lang="en-DE" dirty="0"/>
          </a:p>
        </p:txBody>
      </p:sp>
    </p:spTree>
    <p:extLst>
      <p:ext uri="{BB962C8B-B14F-4D97-AF65-F5344CB8AC3E}">
        <p14:creationId xmlns:p14="http://schemas.microsoft.com/office/powerpoint/2010/main" val="2879189642"/>
      </p:ext>
    </p:extLst>
  </p:cSld>
  <p:clrMapOvr>
    <a:masterClrMapping/>
  </p:clrMapOvr>
  <mc:AlternateContent xmlns:mc="http://schemas.openxmlformats.org/markup-compatibility/2006" xmlns:p159="http://schemas.microsoft.com/office/powerpoint/2015/09/main">
    <mc:Choice Requires="p159">
      <p:transition xmlns:p14="http://schemas.microsoft.com/office/powerpoint/2010/main" spd="slow" p14:dur="2000">
        <p159:morph option="byWord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1_Youtube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252</Words>
  <Application>Microsoft Office PowerPoint</Application>
  <PresentationFormat>Widescreen</PresentationFormat>
  <Paragraphs>36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Consolas</vt:lpstr>
      <vt:lpstr>Montserrat</vt:lpstr>
      <vt:lpstr>Sacramento</vt:lpstr>
      <vt:lpstr>1_Youtube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Patrick Abels</dc:creator>
  <cp:lastModifiedBy>Abels, Patrick</cp:lastModifiedBy>
  <cp:revision>69</cp:revision>
  <dcterms:created xsi:type="dcterms:W3CDTF">2022-12-22T20:26:39Z</dcterms:created>
  <dcterms:modified xsi:type="dcterms:W3CDTF">2025-05-11T19:06:42Z</dcterms:modified>
</cp:coreProperties>
</file>