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92" r:id="rId2"/>
    <p:sldId id="298" r:id="rId3"/>
    <p:sldId id="305" r:id="rId4"/>
    <p:sldId id="306" r:id="rId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000000"/>
    <a:srgbClr val="FF0000"/>
    <a:srgbClr val="5B9BD5"/>
    <a:srgbClr val="70AD47"/>
    <a:srgbClr val="1F4E79"/>
    <a:srgbClr val="830D0D"/>
    <a:srgbClr val="FF5B5B"/>
    <a:srgbClr val="B220D4"/>
    <a:srgbClr val="D1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5CD68-0C9B-49C9-9ACF-484914EBC850}" v="2" dt="2026-05-18T12:18:01.5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57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delSld modSld">
      <pc:chgData name="Abels, Patrick" userId="ba666de4-0d21-43a6-8e66-51a18aae1b4a" providerId="ADAL" clId="{133AA99A-5491-4DE5-9695-40E01B78DF6F}" dt="2026-05-18T12:19:41.539" v="626" actId="20577"/>
      <pc:docMkLst>
        <pc:docMk/>
      </pc:docMkLst>
      <pc:sldChg chg="delSp modSp mod">
        <pc:chgData name="Abels, Patrick" userId="ba666de4-0d21-43a6-8e66-51a18aae1b4a" providerId="ADAL" clId="{133AA99A-5491-4DE5-9695-40E01B78DF6F}" dt="2026-05-18T12:19:41.539" v="626" actId="20577"/>
        <pc:sldMkLst>
          <pc:docMk/>
          <pc:sldMk cId="3259571810" sldId="305"/>
        </pc:sldMkLst>
        <pc:graphicFrameChg chg="mod modGraphic">
          <ac:chgData name="Abels, Patrick" userId="ba666de4-0d21-43a6-8e66-51a18aae1b4a" providerId="ADAL" clId="{133AA99A-5491-4DE5-9695-40E01B78DF6F}" dt="2026-05-18T12:19:41.539" v="626" actId="20577"/>
          <ac:graphicFrameMkLst>
            <pc:docMk/>
            <pc:sldMk cId="3259571810" sldId="305"/>
            <ac:graphicFrameMk id="4" creationId="{1B2B81B0-D0D9-537C-F0E4-395D9C1C077A}"/>
          </ac:graphicFrameMkLst>
        </pc:graphicFrameChg>
        <pc:picChg chg="del">
          <ac:chgData name="Abels, Patrick" userId="ba666de4-0d21-43a6-8e66-51a18aae1b4a" providerId="ADAL" clId="{133AA99A-5491-4DE5-9695-40E01B78DF6F}" dt="2026-05-18T11:55:41.411" v="51" actId="478"/>
          <ac:picMkLst>
            <pc:docMk/>
            <pc:sldMk cId="3259571810" sldId="305"/>
            <ac:picMk id="6" creationId="{F5C38FE3-F4D7-4D4B-871A-9994DF157A19}"/>
          </ac:picMkLst>
        </pc:picChg>
        <pc:picChg chg="del">
          <ac:chgData name="Abels, Patrick" userId="ba666de4-0d21-43a6-8e66-51a18aae1b4a" providerId="ADAL" clId="{133AA99A-5491-4DE5-9695-40E01B78DF6F}" dt="2026-05-18T11:55:39.749" v="49" actId="478"/>
          <ac:picMkLst>
            <pc:docMk/>
            <pc:sldMk cId="3259571810" sldId="305"/>
            <ac:picMk id="7" creationId="{DF0050BA-8D7A-431F-90E8-581E6CB01B41}"/>
          </ac:picMkLst>
        </pc:picChg>
        <pc:picChg chg="del">
          <ac:chgData name="Abels, Patrick" userId="ba666de4-0d21-43a6-8e66-51a18aae1b4a" providerId="ADAL" clId="{133AA99A-5491-4DE5-9695-40E01B78DF6F}" dt="2026-05-18T11:55:40.660" v="50" actId="478"/>
          <ac:picMkLst>
            <pc:docMk/>
            <pc:sldMk cId="3259571810" sldId="305"/>
            <ac:picMk id="8" creationId="{7FABD5B2-176E-41FC-AF7B-B22CF0DB10E9}"/>
          </ac:picMkLst>
        </pc:picChg>
      </pc:sldChg>
      <pc:sldChg chg="modSp mod">
        <pc:chgData name="Abels, Patrick" userId="ba666de4-0d21-43a6-8e66-51a18aae1b4a" providerId="ADAL" clId="{133AA99A-5491-4DE5-9695-40E01B78DF6F}" dt="2026-05-18T12:06:39.712" v="314" actId="20577"/>
        <pc:sldMkLst>
          <pc:docMk/>
          <pc:sldMk cId="2879189642" sldId="306"/>
        </pc:sldMkLst>
        <pc:spChg chg="mod">
          <ac:chgData name="Abels, Patrick" userId="ba666de4-0d21-43a6-8e66-51a18aae1b4a" providerId="ADAL" clId="{133AA99A-5491-4DE5-9695-40E01B78DF6F}" dt="2026-05-18T12:06:39.712" v="314" actId="20577"/>
          <ac:spMkLst>
            <pc:docMk/>
            <pc:sldMk cId="2879189642" sldId="306"/>
            <ac:spMk id="4" creationId="{4E85ADA0-49BF-8247-F041-A570993AC0B0}"/>
          </ac:spMkLst>
        </pc:spChg>
      </pc:sldChg>
      <pc:sldChg chg="del">
        <pc:chgData name="Abels, Patrick" userId="ba666de4-0d21-43a6-8e66-51a18aae1b4a" providerId="ADAL" clId="{133AA99A-5491-4DE5-9695-40E01B78DF6F}" dt="2026-05-18T12:06:03.742" v="290" actId="47"/>
        <pc:sldMkLst>
          <pc:docMk/>
          <pc:sldMk cId="249862895" sldId="30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1159871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r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Subject Semester Teacher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347CEE-7F3F-E855-C48C-379C2E6F63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7997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45655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Input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502239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027" y="1807536"/>
            <a:ext cx="11070455" cy="434336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468437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07102"/>
            <a:ext cx="9923894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663055F1-9100-7F17-5074-36706F4E820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5276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561281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Tagebucheintrag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427246"/>
            <a:ext cx="914400" cy="91440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E47C1DD1-A76C-9A3C-B4BA-8AF278FC06C8}"/>
              </a:ext>
            </a:extLst>
          </p:cNvPr>
          <p:cNvGrpSpPr/>
          <p:nvPr userDrawn="1"/>
        </p:nvGrpSpPr>
        <p:grpSpPr>
          <a:xfrm>
            <a:off x="1188019" y="1665962"/>
            <a:ext cx="9634469" cy="4630757"/>
            <a:chOff x="1188019" y="1665962"/>
            <a:chExt cx="9634469" cy="463075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A2996-CEA9-A52A-5C2F-4E4B5480146C}"/>
                </a:ext>
              </a:extLst>
            </p:cNvPr>
            <p:cNvSpPr/>
            <p:nvPr userDrawn="1"/>
          </p:nvSpPr>
          <p:spPr>
            <a:xfrm>
              <a:off x="1392742" y="1665962"/>
              <a:ext cx="9429746" cy="46307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006F7FC-7B8B-83AF-7478-5A2300CD9035}"/>
                </a:ext>
              </a:extLst>
            </p:cNvPr>
            <p:cNvSpPr/>
            <p:nvPr userDrawn="1"/>
          </p:nvSpPr>
          <p:spPr>
            <a:xfrm>
              <a:off x="1553227" y="2091847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CEA32AD-EEDF-49AB-BB81-0B64164495C8}"/>
                </a:ext>
              </a:extLst>
            </p:cNvPr>
            <p:cNvSpPr/>
            <p:nvPr userDrawn="1"/>
          </p:nvSpPr>
          <p:spPr>
            <a:xfrm>
              <a:off x="1553227" y="3206350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4635288-42A5-5DA6-8739-F44C5834A910}"/>
                </a:ext>
              </a:extLst>
            </p:cNvPr>
            <p:cNvSpPr/>
            <p:nvPr userDrawn="1"/>
          </p:nvSpPr>
          <p:spPr>
            <a:xfrm>
              <a:off x="1553227" y="4320853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F1A893-D163-7C74-9FEC-80F76F089957}"/>
                </a:ext>
              </a:extLst>
            </p:cNvPr>
            <p:cNvSpPr/>
            <p:nvPr userDrawn="1"/>
          </p:nvSpPr>
          <p:spPr>
            <a:xfrm>
              <a:off x="1553226" y="5435355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A7259D4F-4E5E-3CF3-0939-0F792D23F379}"/>
                </a:ext>
              </a:extLst>
            </p:cNvPr>
            <p:cNvSpPr/>
            <p:nvPr userDrawn="1"/>
          </p:nvSpPr>
          <p:spPr>
            <a:xfrm>
              <a:off x="1216003" y="2265609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>
                <a:solidFill>
                  <a:schemeClr val="tx1"/>
                </a:solidFill>
              </a:endParaRPr>
            </a:p>
          </p:txBody>
        </p:sp>
        <p:sp>
          <p:nvSpPr>
            <p:cNvPr id="17" name="Block Arc 16">
              <a:extLst>
                <a:ext uri="{FF2B5EF4-FFF2-40B4-BE49-F238E27FC236}">
                  <a16:creationId xmlns:a16="http://schemas.microsoft.com/office/drawing/2014/main" id="{48A0EDDC-BDD5-F07C-09F0-C691B3E1B2FA}"/>
                </a:ext>
              </a:extLst>
            </p:cNvPr>
            <p:cNvSpPr/>
            <p:nvPr userDrawn="1"/>
          </p:nvSpPr>
          <p:spPr>
            <a:xfrm>
              <a:off x="1188019" y="3352590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8" name="Block Arc 17">
              <a:extLst>
                <a:ext uri="{FF2B5EF4-FFF2-40B4-BE49-F238E27FC236}">
                  <a16:creationId xmlns:a16="http://schemas.microsoft.com/office/drawing/2014/main" id="{B786A0B9-B4D3-AA71-44DE-CC5448D9BBD4}"/>
                </a:ext>
              </a:extLst>
            </p:cNvPr>
            <p:cNvSpPr/>
            <p:nvPr userDrawn="1"/>
          </p:nvSpPr>
          <p:spPr>
            <a:xfrm>
              <a:off x="1188019" y="4393972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9" name="Block Arc 18">
              <a:extLst>
                <a:ext uri="{FF2B5EF4-FFF2-40B4-BE49-F238E27FC236}">
                  <a16:creationId xmlns:a16="http://schemas.microsoft.com/office/drawing/2014/main" id="{B349A6F1-CAC2-606F-639B-3FD8C2036A5C}"/>
                </a:ext>
              </a:extLst>
            </p:cNvPr>
            <p:cNvSpPr/>
            <p:nvPr userDrawn="1"/>
          </p:nvSpPr>
          <p:spPr>
            <a:xfrm>
              <a:off x="1188019" y="5546101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632C864F-336F-9C63-0C06-99CD8D40F8C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52277630"/>
              </p:ext>
            </p:extLst>
          </p:nvPr>
        </p:nvGraphicFramePr>
        <p:xfrm>
          <a:off x="2171309" y="1929008"/>
          <a:ext cx="8467464" cy="409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7464">
                  <a:extLst>
                    <a:ext uri="{9D8B030D-6E8A-4147-A177-3AD203B41FA5}">
                      <a16:colId xmlns:a16="http://schemas.microsoft.com/office/drawing/2014/main" val="889989886"/>
                    </a:ext>
                  </a:extLst>
                </a:gridCol>
              </a:tblGrid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81412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31139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0093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233595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086951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848687"/>
                  </a:ext>
                </a:extLst>
              </a:tr>
            </a:tbl>
          </a:graphicData>
        </a:graphic>
      </p:graphicFrame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1996C77-3770-2B17-DE2E-6BFAF10559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92388" y="1803747"/>
            <a:ext cx="7427912" cy="433960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>
                <a:latin typeface="Sacramento" panose="02000507000000020000" pitchFamily="2" charset="0"/>
              </a:defRPr>
            </a:lvl1pPr>
          </a:lstStyle>
          <a:p>
            <a:pPr lvl="0"/>
            <a:r>
              <a:rPr lang="en-GB" dirty="0"/>
              <a:t>Click to add text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6994B2A7-E401-08E1-3616-84546B7393F4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175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571913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Wochenübung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437878"/>
            <a:ext cx="914400" cy="914400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DB68C441-BBE8-81F1-FFCE-116243F888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027" y="1807536"/>
            <a:ext cx="11070455" cy="434336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id="{36175F8E-2B98-2FCB-9BA8-B930F4A18D42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9509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6385" y="1077204"/>
            <a:ext cx="4176436" cy="2935504"/>
          </a:xfrm>
          <a:prstGeom prst="roundRect">
            <a:avLst>
              <a:gd name="adj" fmla="val 4872"/>
            </a:avLst>
          </a:prstGeom>
          <a:solidFill>
            <a:schemeClr val="tx1">
              <a:lumMod val="85000"/>
              <a:lumOff val="15000"/>
            </a:schemeClr>
          </a:solidFill>
          <a:effectLst/>
        </p:spPr>
        <p:txBody>
          <a:bodyPr anchor="t"/>
          <a:lstStyle>
            <a:lvl1pPr marL="0" indent="0" algn="l">
              <a:buNone/>
              <a:defRPr sz="1600">
                <a:solidFill>
                  <a:schemeClr val="bg1"/>
                </a:solidFill>
                <a:latin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5CF58D4-24C0-0064-5EF1-B74DA629C009}"/>
              </a:ext>
            </a:extLst>
          </p:cNvPr>
          <p:cNvCxnSpPr/>
          <p:nvPr userDrawn="1"/>
        </p:nvCxnSpPr>
        <p:spPr>
          <a:xfrm flipH="1">
            <a:off x="5344357" y="1233996"/>
            <a:ext cx="2219418" cy="0"/>
          </a:xfrm>
          <a:prstGeom prst="straightConnector1">
            <a:avLst/>
          </a:prstGeom>
          <a:ln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01690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20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4" r:id="rId2"/>
    <p:sldLayoutId id="2147483682" r:id="rId3"/>
    <p:sldLayoutId id="2147483673" r:id="rId4"/>
    <p:sldLayoutId id="2147483676" r:id="rId5"/>
    <p:sldLayoutId id="2147483679" r:id="rId6"/>
    <p:sldLayoutId id="2147483680" r:id="rId7"/>
    <p:sldLayoutId id="214748368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E51AF0-D57D-E817-34D7-0FAFFB286C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Informatik</a:t>
            </a:r>
            <a:r>
              <a:rPr lang="en-GB" dirty="0"/>
              <a:t> Q2 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4393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3D4517-C1E9-597B-8D85-9D9D3B16B9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>
                <a:solidFill>
                  <a:srgbClr val="FFC000"/>
                </a:solidFill>
              </a:rPr>
              <a:t>Projekt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0853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FFF46D-891D-16C8-75A6-E3B3FE8202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95694"/>
            <a:ext cx="11915775" cy="1786270"/>
          </a:xfrm>
        </p:spPr>
        <p:txBody>
          <a:bodyPr/>
          <a:lstStyle/>
          <a:p>
            <a:r>
              <a:rPr lang="en-GB" dirty="0" err="1"/>
              <a:t>Projekt</a:t>
            </a:r>
            <a:endParaRPr lang="en-D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2B81B0-D0D9-537C-F0E4-395D9C1C0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091043"/>
              </p:ext>
            </p:extLst>
          </p:nvPr>
        </p:nvGraphicFramePr>
        <p:xfrm>
          <a:off x="331909" y="1466496"/>
          <a:ext cx="11528181" cy="5182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986">
                  <a:extLst>
                    <a:ext uri="{9D8B030D-6E8A-4147-A177-3AD203B41FA5}">
                      <a16:colId xmlns:a16="http://schemas.microsoft.com/office/drawing/2014/main" val="2143057362"/>
                    </a:ext>
                  </a:extLst>
                </a:gridCol>
                <a:gridCol w="9965195">
                  <a:extLst>
                    <a:ext uri="{9D8B030D-6E8A-4147-A177-3AD203B41FA5}">
                      <a16:colId xmlns:a16="http://schemas.microsoft.com/office/drawing/2014/main" val="3578362174"/>
                    </a:ext>
                  </a:extLst>
                </a:gridCol>
              </a:tblGrid>
              <a:tr h="1092429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WER</a:t>
                      </a:r>
                      <a:endParaRPr lang="en-DE" sz="2800" b="1" dirty="0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 der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Größe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3-5</a:t>
                      </a:r>
                      <a:endParaRPr lang="en-DE" sz="2400" b="1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213081"/>
                  </a:ext>
                </a:extLst>
              </a:tr>
              <a:tr h="2931848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WAS</a:t>
                      </a:r>
                      <a:endParaRPr lang="en-DE" sz="2800" b="1" dirty="0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Datenbank.PDF 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(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aus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Word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exportiert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ER-Modell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Relationen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-Modell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9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Aufgaben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, die ALLE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behandelten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Themen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abdecken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b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</a:b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(3x Leicht, 3x Mittel, 3x Schwer)</a:t>
                      </a:r>
                      <a:b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</a:b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jeweils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Frage, SQL-Query,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Relationalem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Term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Datenbank.SQL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(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mit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min. 100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Einträgen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pro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Tabelle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170376"/>
                  </a:ext>
                </a:extLst>
              </a:tr>
              <a:tr h="1158417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WANN</a:t>
                      </a:r>
                      <a:endParaRPr lang="en-DE" sz="2800" b="1" dirty="0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Abgabe 29.05.2026</a:t>
                      </a:r>
                      <a:endParaRPr lang="en-DE" sz="2400" b="1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5753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6610AB7-A58E-08B2-99DD-DB867FEA50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84"/>
          <a:stretch/>
        </p:blipFill>
        <p:spPr>
          <a:xfrm>
            <a:off x="9229725" y="52279"/>
            <a:ext cx="2824162" cy="217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71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E85ADA0-49BF-8247-F041-A570993AC0B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628996" y="1670552"/>
            <a:ext cx="10934005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Leicht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Bibliotheksverwaltung: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Einfache Datenbank zur Verwaltung von Büchern, Autoren und Ausleihen.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Rezeptdatenbank: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Sammlung von Rezepten mit Zutaten, Kategorien und Zubereitungsanweisungen.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Film- und Serienliste: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Filmen und Serien, einschließlich Genres, Schauspielern und Bewertungen.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Fitness-Tracker: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Einfache Datenbank zur Speicherung von Trainingsdaten (Übungen, Dauer, Kalorienverbrauch).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Kundenkontaktverwaltung: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Speicherung von Kundendaten, Kontakthistorie und Notizen.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Mittel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Event-Management-System: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Events, Teilnehmern, Veranstaltern und Zeitplänen.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Lernplattform: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für Kurse, Dozenten, Teilnehmer, Aufgaben und Bewertungen.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Hotelreservierungssystem: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Zimmern, Reservierungen, Gästen und Rechnungen.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Inventarverwaltung: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Lagerbeständen, Lieferanten und Bestellungen.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Bibliotheksmanagement 2.0: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Erweiterung der leichten Bibliotheksverwaltung um eine Nutzerverwaltung, Leihfristen und Mahnungen.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Schwer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E-Commerce-Shop: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für Produkte, Kategorien, Kunden, Bestellungen, Zahlungsabwicklung und Versandstatus.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 err="1">
                <a:ln>
                  <a:noFill/>
                </a:ln>
                <a:effectLst/>
              </a:rPr>
              <a:t>Social</a:t>
            </a: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 Media 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Nutzerprofile, Posts, Kommentare, Likes, Follower-Beziehungen und Nachrichten.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Klinikverwaltung: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Patienten, Terminen, Ärzten, Behandlungsplänen, Diagnosen und Abrechnungen.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Supply Chain Management: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Lieferanten, Bestellungen, Transportwegen und Lagerhaltung.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Finanzanalyse-Plattform: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Finanzdaten, Transaktionen, Konten und Berichten mit Sicherheitsfeatures.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69B134EC-2AD9-D6B5-89AA-E3F2D7698DAC}"/>
              </a:ext>
            </a:extLst>
          </p:cNvPr>
          <p:cNvSpPr txBox="1">
            <a:spLocks/>
          </p:cNvSpPr>
          <p:nvPr/>
        </p:nvSpPr>
        <p:spPr>
          <a:xfrm>
            <a:off x="138112" y="95694"/>
            <a:ext cx="11915775" cy="178627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Projekt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79189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282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Consolas</vt:lpstr>
      <vt:lpstr>Montserrat</vt:lpstr>
      <vt:lpstr>Sacramento</vt:lpstr>
      <vt:lpstr>1_Youtube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70</cp:revision>
  <dcterms:created xsi:type="dcterms:W3CDTF">2022-12-22T20:26:39Z</dcterms:created>
  <dcterms:modified xsi:type="dcterms:W3CDTF">2026-05-18T12:19:42Z</dcterms:modified>
</cp:coreProperties>
</file>