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92" r:id="rId2"/>
    <p:sldId id="298" r:id="rId3"/>
    <p:sldId id="308" r:id="rId4"/>
    <p:sldId id="311" r:id="rId5"/>
    <p:sldId id="312" r:id="rId6"/>
    <p:sldId id="313" r:id="rId7"/>
    <p:sldId id="314" r:id="rId8"/>
    <p:sldId id="319" r:id="rId9"/>
    <p:sldId id="323" r:id="rId10"/>
    <p:sldId id="325" r:id="rId11"/>
    <p:sldId id="320" r:id="rId12"/>
    <p:sldId id="321" r:id="rId13"/>
    <p:sldId id="322" r:id="rId14"/>
    <p:sldId id="318" r:id="rId15"/>
    <p:sldId id="324" r:id="rId16"/>
    <p:sldId id="309" r:id="rId17"/>
    <p:sldId id="327" r:id="rId18"/>
    <p:sldId id="328" r:id="rId19"/>
    <p:sldId id="329" r:id="rId20"/>
    <p:sldId id="330" r:id="rId21"/>
    <p:sldId id="331" r:id="rId22"/>
    <p:sldId id="326" r:id="rId23"/>
    <p:sldId id="307" r:id="rId24"/>
    <p:sldId id="310" r:id="rId2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ED7D31"/>
    <a:srgbClr val="000000"/>
    <a:srgbClr val="FF0000"/>
    <a:srgbClr val="5B9BD5"/>
    <a:srgbClr val="70AD47"/>
    <a:srgbClr val="1F4E79"/>
    <a:srgbClr val="830D0D"/>
    <a:srgbClr val="FF5B5B"/>
    <a:srgbClr val="B22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B5245-19F8-4495-8F9B-B14426850D37}" v="7" dt="2026-02-21T06:16:57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57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 sldOrd">
      <pc:chgData name="Abels, Patrick" userId="ba666de4-0d21-43a6-8e66-51a18aae1b4a" providerId="ADAL" clId="{133AA99A-5491-4DE5-9695-40E01B78DF6F}" dt="2026-02-21T06:17:25.966" v="2144" actId="1076"/>
      <pc:docMkLst>
        <pc:docMk/>
      </pc:docMkLst>
      <pc:sldChg chg="addSp modSp mod">
        <pc:chgData name="Abels, Patrick" userId="ba666de4-0d21-43a6-8e66-51a18aae1b4a" providerId="ADAL" clId="{133AA99A-5491-4DE5-9695-40E01B78DF6F}" dt="2026-02-21T06:11:54.768" v="2069" actId="1076"/>
        <pc:sldMkLst>
          <pc:docMk/>
          <pc:sldMk cId="554482012" sldId="309"/>
        </pc:sldMkLst>
        <pc:spChg chg="mod">
          <ac:chgData name="Abels, Patrick" userId="ba666de4-0d21-43a6-8e66-51a18aae1b4a" providerId="ADAL" clId="{133AA99A-5491-4DE5-9695-40E01B78DF6F}" dt="2026-02-21T06:11:33.239" v="2063" actId="20577"/>
          <ac:spMkLst>
            <pc:docMk/>
            <pc:sldMk cId="554482012" sldId="309"/>
            <ac:spMk id="2" creationId="{EF6EDF7B-E88A-FAE4-A38E-69B996B87104}"/>
          </ac:spMkLst>
        </pc:spChg>
        <pc:picChg chg="add mod">
          <ac:chgData name="Abels, Patrick" userId="ba666de4-0d21-43a6-8e66-51a18aae1b4a" providerId="ADAL" clId="{133AA99A-5491-4DE5-9695-40E01B78DF6F}" dt="2026-02-21T06:11:54.768" v="2069" actId="1076"/>
          <ac:picMkLst>
            <pc:docMk/>
            <pc:sldMk cId="554482012" sldId="309"/>
            <ac:picMk id="5" creationId="{CFEAFEF5-5F0F-7737-A6BA-25F33460DFA7}"/>
          </ac:picMkLst>
        </pc:picChg>
      </pc:sldChg>
      <pc:sldChg chg="addSp delSp modSp mod">
        <pc:chgData name="Abels, Patrick" userId="ba666de4-0d21-43a6-8e66-51a18aae1b4a" providerId="ADAL" clId="{133AA99A-5491-4DE5-9695-40E01B78DF6F}" dt="2026-02-21T06:10:07.976" v="2062" actId="1076"/>
        <pc:sldMkLst>
          <pc:docMk/>
          <pc:sldMk cId="2249977461" sldId="310"/>
        </pc:sldMkLst>
        <pc:spChg chg="mod">
          <ac:chgData name="Abels, Patrick" userId="ba666de4-0d21-43a6-8e66-51a18aae1b4a" providerId="ADAL" clId="{133AA99A-5491-4DE5-9695-40E01B78DF6F}" dt="2026-02-17T12:06:51.855" v="2041" actId="20577"/>
          <ac:spMkLst>
            <pc:docMk/>
            <pc:sldMk cId="2249977461" sldId="310"/>
            <ac:spMk id="2" creationId="{5EE0D200-8848-9A8A-759E-6916C00DA226}"/>
          </ac:spMkLst>
        </pc:spChg>
        <pc:picChg chg="add del mod">
          <ac:chgData name="Abels, Patrick" userId="ba666de4-0d21-43a6-8e66-51a18aae1b4a" providerId="ADAL" clId="{133AA99A-5491-4DE5-9695-40E01B78DF6F}" dt="2026-02-21T06:09:43.542" v="2055" actId="478"/>
          <ac:picMkLst>
            <pc:docMk/>
            <pc:sldMk cId="2249977461" sldId="310"/>
            <ac:picMk id="4" creationId="{28D87B68-9FEC-F7C2-0A98-619B33C1723A}"/>
          </ac:picMkLst>
        </pc:picChg>
        <pc:picChg chg="add mod">
          <ac:chgData name="Abels, Patrick" userId="ba666de4-0d21-43a6-8e66-51a18aae1b4a" providerId="ADAL" clId="{133AA99A-5491-4DE5-9695-40E01B78DF6F}" dt="2026-02-21T06:10:07.976" v="2062" actId="1076"/>
          <ac:picMkLst>
            <pc:docMk/>
            <pc:sldMk cId="2249977461" sldId="310"/>
            <ac:picMk id="6" creationId="{CC070333-827E-1D3E-213A-7CFFE35E263A}"/>
          </ac:picMkLst>
        </pc:picChg>
      </pc:sldChg>
      <pc:sldChg chg="addSp modSp mod">
        <pc:chgData name="Abels, Patrick" userId="ba666de4-0d21-43a6-8e66-51a18aae1b4a" providerId="ADAL" clId="{133AA99A-5491-4DE5-9695-40E01B78DF6F}" dt="2026-02-21T06:17:25.966" v="2144" actId="1076"/>
        <pc:sldMkLst>
          <pc:docMk/>
          <pc:sldMk cId="1238031049" sldId="314"/>
        </pc:sldMkLst>
        <pc:spChg chg="mod">
          <ac:chgData name="Abels, Patrick" userId="ba666de4-0d21-43a6-8e66-51a18aae1b4a" providerId="ADAL" clId="{133AA99A-5491-4DE5-9695-40E01B78DF6F}" dt="2026-02-17T11:32:18.903" v="1465"/>
          <ac:spMkLst>
            <pc:docMk/>
            <pc:sldMk cId="1238031049" sldId="314"/>
            <ac:spMk id="2" creationId="{067769A5-7C1E-394A-85A4-B9206CC662DB}"/>
          </ac:spMkLst>
        </pc:spChg>
        <pc:spChg chg="add mod">
          <ac:chgData name="Abels, Patrick" userId="ba666de4-0d21-43a6-8e66-51a18aae1b4a" providerId="ADAL" clId="{133AA99A-5491-4DE5-9695-40E01B78DF6F}" dt="2026-02-21T06:17:11.573" v="2140" actId="1076"/>
          <ac:spMkLst>
            <pc:docMk/>
            <pc:sldMk cId="1238031049" sldId="314"/>
            <ac:spMk id="4" creationId="{07AA0DA9-78B5-120A-D72A-E109E525D25E}"/>
          </ac:spMkLst>
        </pc:spChg>
        <pc:picChg chg="add mod">
          <ac:chgData name="Abels, Patrick" userId="ba666de4-0d21-43a6-8e66-51a18aae1b4a" providerId="ADAL" clId="{133AA99A-5491-4DE5-9695-40E01B78DF6F}" dt="2026-02-21T06:17:25.966" v="2144" actId="1076"/>
          <ac:picMkLst>
            <pc:docMk/>
            <pc:sldMk cId="1238031049" sldId="314"/>
            <ac:picMk id="3" creationId="{CA98877D-FE38-96F2-5107-86622040016D}"/>
          </ac:picMkLst>
        </pc:picChg>
        <pc:picChg chg="add mod">
          <ac:chgData name="Abels, Patrick" userId="ba666de4-0d21-43a6-8e66-51a18aae1b4a" providerId="ADAL" clId="{133AA99A-5491-4DE5-9695-40E01B78DF6F}" dt="2026-02-21T06:17:21.998" v="2143" actId="1076"/>
          <ac:picMkLst>
            <pc:docMk/>
            <pc:sldMk cId="1238031049" sldId="314"/>
            <ac:picMk id="6" creationId="{B8AF0909-4EB4-C5F0-1313-D49B2FE3F0DD}"/>
          </ac:picMkLst>
        </pc:picChg>
        <pc:picChg chg="add mod">
          <ac:chgData name="Abels, Patrick" userId="ba666de4-0d21-43a6-8e66-51a18aae1b4a" providerId="ADAL" clId="{133AA99A-5491-4DE5-9695-40E01B78DF6F}" dt="2026-02-21T06:17:07.493" v="2139" actId="1076"/>
          <ac:picMkLst>
            <pc:docMk/>
            <pc:sldMk cId="1238031049" sldId="314"/>
            <ac:picMk id="7" creationId="{E3E92482-7D97-C476-CED0-08B0E9A420AC}"/>
          </ac:picMkLst>
        </pc:picChg>
        <pc:picChg chg="add mod">
          <ac:chgData name="Abels, Patrick" userId="ba666de4-0d21-43a6-8e66-51a18aae1b4a" providerId="ADAL" clId="{133AA99A-5491-4DE5-9695-40E01B78DF6F}" dt="2026-02-21T06:17:15.566" v="2141" actId="1076"/>
          <ac:picMkLst>
            <pc:docMk/>
            <pc:sldMk cId="1238031049" sldId="314"/>
            <ac:picMk id="8" creationId="{F37D85B0-7A3D-56ED-FA52-1A7B8F20C9A5}"/>
          </ac:picMkLst>
        </pc:picChg>
        <pc:picChg chg="add mod">
          <ac:chgData name="Abels, Patrick" userId="ba666de4-0d21-43a6-8e66-51a18aae1b4a" providerId="ADAL" clId="{133AA99A-5491-4DE5-9695-40E01B78DF6F}" dt="2026-02-21T06:16:40.889" v="2134" actId="1076"/>
          <ac:picMkLst>
            <pc:docMk/>
            <pc:sldMk cId="1238031049" sldId="314"/>
            <ac:picMk id="9" creationId="{4F9E4B78-F6F5-A2CC-694E-71D48FAC9AB0}"/>
          </ac:picMkLst>
        </pc:picChg>
        <pc:picChg chg="add mod">
          <ac:chgData name="Abels, Patrick" userId="ba666de4-0d21-43a6-8e66-51a18aae1b4a" providerId="ADAL" clId="{133AA99A-5491-4DE5-9695-40E01B78DF6F}" dt="2026-02-21T06:17:18.790" v="2142" actId="1076"/>
          <ac:picMkLst>
            <pc:docMk/>
            <pc:sldMk cId="1238031049" sldId="314"/>
            <ac:picMk id="10" creationId="{C8802E68-D785-AFED-AD7F-616F30997118}"/>
          </ac:picMkLst>
        </pc:picChg>
        <pc:picChg chg="add mod">
          <ac:chgData name="Abels, Patrick" userId="ba666de4-0d21-43a6-8e66-51a18aae1b4a" providerId="ADAL" clId="{133AA99A-5491-4DE5-9695-40E01B78DF6F}" dt="2026-02-21T06:17:05.256" v="2138" actId="1076"/>
          <ac:picMkLst>
            <pc:docMk/>
            <pc:sldMk cId="1238031049" sldId="314"/>
            <ac:picMk id="11" creationId="{44DFECD4-41AC-44D7-08B5-0FE45D62E807}"/>
          </ac:picMkLst>
        </pc:picChg>
      </pc:sldChg>
      <pc:sldChg chg="del">
        <pc:chgData name="Abels, Patrick" userId="ba666de4-0d21-43a6-8e66-51a18aae1b4a" providerId="ADAL" clId="{133AA99A-5491-4DE5-9695-40E01B78DF6F}" dt="2026-02-21T06:14:37.752" v="2120" actId="47"/>
        <pc:sldMkLst>
          <pc:docMk/>
          <pc:sldMk cId="3624566787" sldId="317"/>
        </pc:sldMkLst>
      </pc:sldChg>
      <pc:sldChg chg="addSp delSp modSp mod ord">
        <pc:chgData name="Abels, Patrick" userId="ba666de4-0d21-43a6-8e66-51a18aae1b4a" providerId="ADAL" clId="{133AA99A-5491-4DE5-9695-40E01B78DF6F}" dt="2026-02-17T11:43:52.111" v="1785" actId="478"/>
        <pc:sldMkLst>
          <pc:docMk/>
          <pc:sldMk cId="673021294" sldId="319"/>
        </pc:sldMkLst>
        <pc:spChg chg="mod">
          <ac:chgData name="Abels, Patrick" userId="ba666de4-0d21-43a6-8e66-51a18aae1b4a" providerId="ADAL" clId="{133AA99A-5491-4DE5-9695-40E01B78DF6F}" dt="2026-02-17T11:27:54.522" v="1421" actId="207"/>
          <ac:spMkLst>
            <pc:docMk/>
            <pc:sldMk cId="673021294" sldId="319"/>
            <ac:spMk id="2" creationId="{9B3194DA-A640-0EE3-0491-1D275FF8AD52}"/>
          </ac:spMkLst>
        </pc:spChg>
        <pc:picChg chg="add mod">
          <ac:chgData name="Abels, Patrick" userId="ba666de4-0d21-43a6-8e66-51a18aae1b4a" providerId="ADAL" clId="{133AA99A-5491-4DE5-9695-40E01B78DF6F}" dt="2026-02-17T11:26:18.377" v="1359" actId="962"/>
          <ac:picMkLst>
            <pc:docMk/>
            <pc:sldMk cId="673021294" sldId="319"/>
            <ac:picMk id="6" creationId="{92AFF9C8-3FDD-B610-CCFC-963A8532E45A}"/>
          </ac:picMkLst>
        </pc:picChg>
        <pc:picChg chg="add mod">
          <ac:chgData name="Abels, Patrick" userId="ba666de4-0d21-43a6-8e66-51a18aae1b4a" providerId="ADAL" clId="{133AA99A-5491-4DE5-9695-40E01B78DF6F}" dt="2026-02-17T11:28:05.159" v="1424" actId="14100"/>
          <ac:picMkLst>
            <pc:docMk/>
            <pc:sldMk cId="673021294" sldId="319"/>
            <ac:picMk id="9" creationId="{116DFCFD-1459-1D01-0FBA-38293BC46144}"/>
          </ac:picMkLst>
        </pc:picChg>
        <pc:cxnChg chg="add mod">
          <ac:chgData name="Abels, Patrick" userId="ba666de4-0d21-43a6-8e66-51a18aae1b4a" providerId="ADAL" clId="{133AA99A-5491-4DE5-9695-40E01B78DF6F}" dt="2026-02-17T11:37:48.207" v="1656" actId="14100"/>
          <ac:cxnSpMkLst>
            <pc:docMk/>
            <pc:sldMk cId="673021294" sldId="319"/>
            <ac:cxnSpMk id="10" creationId="{75DDB228-8216-16BF-EA98-6D9F932B689A}"/>
          </ac:cxnSpMkLst>
        </pc:cxnChg>
      </pc:sldChg>
      <pc:sldChg chg="addSp delSp modSp mod">
        <pc:chgData name="Abels, Patrick" userId="ba666de4-0d21-43a6-8e66-51a18aae1b4a" providerId="ADAL" clId="{133AA99A-5491-4DE5-9695-40E01B78DF6F}" dt="2026-02-17T11:39:25.815" v="1678" actId="1076"/>
        <pc:sldMkLst>
          <pc:docMk/>
          <pc:sldMk cId="1092561142" sldId="320"/>
        </pc:sldMkLst>
        <pc:spChg chg="mod">
          <ac:chgData name="Abels, Patrick" userId="ba666de4-0d21-43a6-8e66-51a18aae1b4a" providerId="ADAL" clId="{133AA99A-5491-4DE5-9695-40E01B78DF6F}" dt="2026-02-17T11:36:22.560" v="1644"/>
          <ac:spMkLst>
            <pc:docMk/>
            <pc:sldMk cId="1092561142" sldId="320"/>
            <ac:spMk id="2" creationId="{F30E9EB3-0B99-BD06-B063-A732A65280C4}"/>
          </ac:spMkLst>
        </pc:spChg>
        <pc:spChg chg="mod">
          <ac:chgData name="Abels, Patrick" userId="ba666de4-0d21-43a6-8e66-51a18aae1b4a" providerId="ADAL" clId="{133AA99A-5491-4DE5-9695-40E01B78DF6F}" dt="2026-02-17T11:32:00.153" v="1453" actId="20577"/>
          <ac:spMkLst>
            <pc:docMk/>
            <pc:sldMk cId="1092561142" sldId="320"/>
            <ac:spMk id="3" creationId="{CB31BEE9-83F2-A063-39EB-99E47EBDDABC}"/>
          </ac:spMkLst>
        </pc:spChg>
        <pc:picChg chg="add mod ord">
          <ac:chgData name="Abels, Patrick" userId="ba666de4-0d21-43a6-8e66-51a18aae1b4a" providerId="ADAL" clId="{133AA99A-5491-4DE5-9695-40E01B78DF6F}" dt="2026-02-17T11:39:24.006" v="1677" actId="1076"/>
          <ac:picMkLst>
            <pc:docMk/>
            <pc:sldMk cId="1092561142" sldId="320"/>
            <ac:picMk id="5" creationId="{AFAF8FEE-1103-089C-22EF-C46733146EE6}"/>
          </ac:picMkLst>
        </pc:picChg>
        <pc:picChg chg="add mod">
          <ac:chgData name="Abels, Patrick" userId="ba666de4-0d21-43a6-8e66-51a18aae1b4a" providerId="ADAL" clId="{133AA99A-5491-4DE5-9695-40E01B78DF6F}" dt="2026-02-17T11:36:38.519" v="1649" actId="1076"/>
          <ac:picMkLst>
            <pc:docMk/>
            <pc:sldMk cId="1092561142" sldId="320"/>
            <ac:picMk id="7" creationId="{B90BCB11-C1F6-7907-EAF4-2B70BFA2E020}"/>
          </ac:picMkLst>
        </pc:picChg>
        <pc:picChg chg="add mod modCrop">
          <ac:chgData name="Abels, Patrick" userId="ba666de4-0d21-43a6-8e66-51a18aae1b4a" providerId="ADAL" clId="{133AA99A-5491-4DE5-9695-40E01B78DF6F}" dt="2026-02-17T11:39:25.815" v="1678" actId="1076"/>
          <ac:picMkLst>
            <pc:docMk/>
            <pc:sldMk cId="1092561142" sldId="320"/>
            <ac:picMk id="13" creationId="{3F1B4CA3-08C2-8AD3-EA39-F981A3A2A53F}"/>
          </ac:picMkLst>
        </pc:picChg>
        <pc:picChg chg="add mod modCrop">
          <ac:chgData name="Abels, Patrick" userId="ba666de4-0d21-43a6-8e66-51a18aae1b4a" providerId="ADAL" clId="{133AA99A-5491-4DE5-9695-40E01B78DF6F}" dt="2026-02-17T11:39:21.146" v="1676" actId="1076"/>
          <ac:picMkLst>
            <pc:docMk/>
            <pc:sldMk cId="1092561142" sldId="320"/>
            <ac:picMk id="14" creationId="{A67C180A-20C9-B8B8-B2A8-7333BE2825E4}"/>
          </ac:picMkLst>
        </pc:picChg>
        <pc:cxnChg chg="add mod">
          <ac:chgData name="Abels, Patrick" userId="ba666de4-0d21-43a6-8e66-51a18aae1b4a" providerId="ADAL" clId="{133AA99A-5491-4DE5-9695-40E01B78DF6F}" dt="2026-02-17T11:37:56.839" v="1659" actId="14100"/>
          <ac:cxnSpMkLst>
            <pc:docMk/>
            <pc:sldMk cId="1092561142" sldId="320"/>
            <ac:cxnSpMk id="8" creationId="{2332AA78-8DCC-A25C-57CD-36EBD7B449B2}"/>
          </ac:cxnSpMkLst>
        </pc:cxnChg>
        <pc:cxnChg chg="add mod">
          <ac:chgData name="Abels, Patrick" userId="ba666de4-0d21-43a6-8e66-51a18aae1b4a" providerId="ADAL" clId="{133AA99A-5491-4DE5-9695-40E01B78DF6F}" dt="2026-02-17T11:38:00.472" v="1661" actId="1076"/>
          <ac:cxnSpMkLst>
            <pc:docMk/>
            <pc:sldMk cId="1092561142" sldId="320"/>
            <ac:cxnSpMk id="10" creationId="{D214FB77-5E0C-2C0E-AC47-97F757A5C37E}"/>
          </ac:cxnSpMkLst>
        </pc:cxnChg>
        <pc:cxnChg chg="add mod">
          <ac:chgData name="Abels, Patrick" userId="ba666de4-0d21-43a6-8e66-51a18aae1b4a" providerId="ADAL" clId="{133AA99A-5491-4DE5-9695-40E01B78DF6F}" dt="2026-02-17T11:38:43.040" v="1668" actId="208"/>
          <ac:cxnSpMkLst>
            <pc:docMk/>
            <pc:sldMk cId="1092561142" sldId="320"/>
            <ac:cxnSpMk id="11" creationId="{8CA43B48-D0F5-4B95-4D97-EF988E6D2DE5}"/>
          </ac:cxnSpMkLst>
        </pc:cxnChg>
      </pc:sldChg>
      <pc:sldChg chg="addSp modSp mod">
        <pc:chgData name="Abels, Patrick" userId="ba666de4-0d21-43a6-8e66-51a18aae1b4a" providerId="ADAL" clId="{133AA99A-5491-4DE5-9695-40E01B78DF6F}" dt="2026-02-17T11:16:05.741" v="1063" actId="14100"/>
        <pc:sldMkLst>
          <pc:docMk/>
          <pc:sldMk cId="2282433398" sldId="321"/>
        </pc:sldMkLst>
        <pc:spChg chg="mod">
          <ac:chgData name="Abels, Patrick" userId="ba666de4-0d21-43a6-8e66-51a18aae1b4a" providerId="ADAL" clId="{133AA99A-5491-4DE5-9695-40E01B78DF6F}" dt="2026-02-17T11:14:58.122" v="1024" actId="242"/>
          <ac:spMkLst>
            <pc:docMk/>
            <pc:sldMk cId="2282433398" sldId="321"/>
            <ac:spMk id="2" creationId="{C16721D3-E212-610C-979E-34518A3749FA}"/>
          </ac:spMkLst>
        </pc:spChg>
        <pc:picChg chg="add mod">
          <ac:chgData name="Abels, Patrick" userId="ba666de4-0d21-43a6-8e66-51a18aae1b4a" providerId="ADAL" clId="{133AA99A-5491-4DE5-9695-40E01B78DF6F}" dt="2026-02-17T11:15:18.992" v="1029" actId="1076"/>
          <ac:picMkLst>
            <pc:docMk/>
            <pc:sldMk cId="2282433398" sldId="321"/>
            <ac:picMk id="5" creationId="{AA211865-CC30-7EA3-2904-11A96B058D27}"/>
          </ac:picMkLst>
        </pc:picChg>
        <pc:picChg chg="add mod">
          <ac:chgData name="Abels, Patrick" userId="ba666de4-0d21-43a6-8e66-51a18aae1b4a" providerId="ADAL" clId="{133AA99A-5491-4DE5-9695-40E01B78DF6F}" dt="2026-02-17T11:15:40.876" v="1050" actId="1036"/>
          <ac:picMkLst>
            <pc:docMk/>
            <pc:sldMk cId="2282433398" sldId="321"/>
            <ac:picMk id="7" creationId="{3F4AA980-0B5A-1C8E-5A49-376AC51068F2}"/>
          </ac:picMkLst>
        </pc:picChg>
        <pc:cxnChg chg="add mod">
          <ac:chgData name="Abels, Patrick" userId="ba666de4-0d21-43a6-8e66-51a18aae1b4a" providerId="ADAL" clId="{133AA99A-5491-4DE5-9695-40E01B78DF6F}" dt="2026-02-17T11:15:59.273" v="1052" actId="1076"/>
          <ac:cxnSpMkLst>
            <pc:docMk/>
            <pc:sldMk cId="2282433398" sldId="321"/>
            <ac:cxnSpMk id="8" creationId="{4FD0932E-7787-A664-C81C-5CDFD0D72102}"/>
          </ac:cxnSpMkLst>
        </pc:cxnChg>
        <pc:cxnChg chg="add mod">
          <ac:chgData name="Abels, Patrick" userId="ba666de4-0d21-43a6-8e66-51a18aae1b4a" providerId="ADAL" clId="{133AA99A-5491-4DE5-9695-40E01B78DF6F}" dt="2026-02-17T11:16:05.741" v="1063" actId="14100"/>
          <ac:cxnSpMkLst>
            <pc:docMk/>
            <pc:sldMk cId="2282433398" sldId="321"/>
            <ac:cxnSpMk id="9" creationId="{97D70E5F-982B-839C-A26D-A7EECD10C9C1}"/>
          </ac:cxnSpMkLst>
        </pc:cxnChg>
      </pc:sldChg>
      <pc:sldChg chg="addSp modSp add mod">
        <pc:chgData name="Abels, Patrick" userId="ba666de4-0d21-43a6-8e66-51a18aae1b4a" providerId="ADAL" clId="{133AA99A-5491-4DE5-9695-40E01B78DF6F}" dt="2026-02-17T11:09:49.253" v="746" actId="1038"/>
        <pc:sldMkLst>
          <pc:docMk/>
          <pc:sldMk cId="3459483785" sldId="322"/>
        </pc:sldMkLst>
        <pc:spChg chg="mod">
          <ac:chgData name="Abels, Patrick" userId="ba666de4-0d21-43a6-8e66-51a18aae1b4a" providerId="ADAL" clId="{133AA99A-5491-4DE5-9695-40E01B78DF6F}" dt="2026-02-17T11:08:22.019" v="621"/>
          <ac:spMkLst>
            <pc:docMk/>
            <pc:sldMk cId="3459483785" sldId="322"/>
            <ac:spMk id="2" creationId="{0C33EF7B-B218-BA6C-FA1D-D99B68E4BD90}"/>
          </ac:spMkLst>
        </pc:spChg>
        <pc:picChg chg="add mod">
          <ac:chgData name="Abels, Patrick" userId="ba666de4-0d21-43a6-8e66-51a18aae1b4a" providerId="ADAL" clId="{133AA99A-5491-4DE5-9695-40E01B78DF6F}" dt="2026-02-17T11:08:52.304" v="626" actId="1076"/>
          <ac:picMkLst>
            <pc:docMk/>
            <pc:sldMk cId="3459483785" sldId="322"/>
            <ac:picMk id="6" creationId="{998D2B4E-1E78-3BF1-F9B9-2F58B25B8D93}"/>
          </ac:picMkLst>
        </pc:picChg>
        <pc:picChg chg="add mod modCrop">
          <ac:chgData name="Abels, Patrick" userId="ba666de4-0d21-43a6-8e66-51a18aae1b4a" providerId="ADAL" clId="{133AA99A-5491-4DE5-9695-40E01B78DF6F}" dt="2026-02-17T11:09:20.528" v="631" actId="732"/>
          <ac:picMkLst>
            <pc:docMk/>
            <pc:sldMk cId="3459483785" sldId="322"/>
            <ac:picMk id="8" creationId="{6A79B25A-5BD8-30CD-D17D-49A57D3C5F19}"/>
          </ac:picMkLst>
        </pc:picChg>
        <pc:cxnChg chg="add mod">
          <ac:chgData name="Abels, Patrick" userId="ba666de4-0d21-43a6-8e66-51a18aae1b4a" providerId="ADAL" clId="{133AA99A-5491-4DE5-9695-40E01B78DF6F}" dt="2026-02-17T11:09:40.389" v="664" actId="1035"/>
          <ac:cxnSpMkLst>
            <pc:docMk/>
            <pc:sldMk cId="3459483785" sldId="322"/>
            <ac:cxnSpMk id="9" creationId="{C1E293F2-61B3-2966-5E0C-892226C36296}"/>
          </ac:cxnSpMkLst>
        </pc:cxnChg>
        <pc:cxnChg chg="add mod">
          <ac:chgData name="Abels, Patrick" userId="ba666de4-0d21-43a6-8e66-51a18aae1b4a" providerId="ADAL" clId="{133AA99A-5491-4DE5-9695-40E01B78DF6F}" dt="2026-02-17T11:09:49.253" v="746" actId="1038"/>
          <ac:cxnSpMkLst>
            <pc:docMk/>
            <pc:sldMk cId="3459483785" sldId="322"/>
            <ac:cxnSpMk id="10" creationId="{2BD55345-1BB0-6BFA-6CD1-B2AAC9B85C63}"/>
          </ac:cxnSpMkLst>
        </pc:cxnChg>
      </pc:sldChg>
      <pc:sldChg chg="addSp delSp modSp mod">
        <pc:chgData name="Abels, Patrick" userId="ba666de4-0d21-43a6-8e66-51a18aae1b4a" providerId="ADAL" clId="{133AA99A-5491-4DE5-9695-40E01B78DF6F}" dt="2026-02-17T11:43:48.840" v="1783" actId="478"/>
        <pc:sldMkLst>
          <pc:docMk/>
          <pc:sldMk cId="1210832532" sldId="323"/>
        </pc:sldMkLst>
        <pc:spChg chg="mod">
          <ac:chgData name="Abels, Patrick" userId="ba666de4-0d21-43a6-8e66-51a18aae1b4a" providerId="ADAL" clId="{133AA99A-5491-4DE5-9695-40E01B78DF6F}" dt="2026-02-17T11:27:27.321" v="1408" actId="207"/>
          <ac:spMkLst>
            <pc:docMk/>
            <pc:sldMk cId="1210832532" sldId="323"/>
            <ac:spMk id="2" creationId="{6989F2DB-B01C-A2F5-64BE-742038956416}"/>
          </ac:spMkLst>
        </pc:spChg>
        <pc:spChg chg="add mod">
          <ac:chgData name="Abels, Patrick" userId="ba666de4-0d21-43a6-8e66-51a18aae1b4a" providerId="ADAL" clId="{133AA99A-5491-4DE5-9695-40E01B78DF6F}" dt="2026-02-17T11:27:01.464" v="1385" actId="1035"/>
          <ac:spMkLst>
            <pc:docMk/>
            <pc:sldMk cId="1210832532" sldId="323"/>
            <ac:spMk id="12" creationId="{C0977DDD-6DB9-0A09-235F-8B371A03D8FB}"/>
          </ac:spMkLst>
        </pc:spChg>
        <pc:picChg chg="add mod">
          <ac:chgData name="Abels, Patrick" userId="ba666de4-0d21-43a6-8e66-51a18aae1b4a" providerId="ADAL" clId="{133AA99A-5491-4DE5-9695-40E01B78DF6F}" dt="2026-02-17T11:17:14.598" v="1171" actId="962"/>
          <ac:picMkLst>
            <pc:docMk/>
            <pc:sldMk cId="1210832532" sldId="323"/>
            <ac:picMk id="5" creationId="{A61FAD62-C4DA-05CB-9DC5-4C7FFF9D3864}"/>
          </ac:picMkLst>
        </pc:picChg>
        <pc:cxnChg chg="add mod">
          <ac:chgData name="Abels, Patrick" userId="ba666de4-0d21-43a6-8e66-51a18aae1b4a" providerId="ADAL" clId="{133AA99A-5491-4DE5-9695-40E01B78DF6F}" dt="2026-02-17T11:17:27.381" v="1177" actId="1038"/>
          <ac:cxnSpMkLst>
            <pc:docMk/>
            <pc:sldMk cId="1210832532" sldId="323"/>
            <ac:cxnSpMk id="6" creationId="{991523CB-2827-A744-3246-4DAC131B1724}"/>
          </ac:cxnSpMkLst>
        </pc:cxnChg>
        <pc:cxnChg chg="add mod">
          <ac:chgData name="Abels, Patrick" userId="ba666de4-0d21-43a6-8e66-51a18aae1b4a" providerId="ADAL" clId="{133AA99A-5491-4DE5-9695-40E01B78DF6F}" dt="2026-02-17T11:17:44.959" v="1181" actId="208"/>
          <ac:cxnSpMkLst>
            <pc:docMk/>
            <pc:sldMk cId="1210832532" sldId="323"/>
            <ac:cxnSpMk id="8" creationId="{D4BE5DE1-6EC7-8CF1-B3A5-EE7095C17F7A}"/>
          </ac:cxnSpMkLst>
        </pc:cxnChg>
      </pc:sldChg>
      <pc:sldChg chg="addSp modSp mod">
        <pc:chgData name="Abels, Patrick" userId="ba666de4-0d21-43a6-8e66-51a18aae1b4a" providerId="ADAL" clId="{133AA99A-5491-4DE5-9695-40E01B78DF6F}" dt="2026-02-17T11:12:24.878" v="917" actId="1035"/>
        <pc:sldMkLst>
          <pc:docMk/>
          <pc:sldMk cId="808061806" sldId="324"/>
        </pc:sldMkLst>
        <pc:spChg chg="mod">
          <ac:chgData name="Abels, Patrick" userId="ba666de4-0d21-43a6-8e66-51a18aae1b4a" providerId="ADAL" clId="{133AA99A-5491-4DE5-9695-40E01B78DF6F}" dt="2026-02-17T11:11:02.900" v="886" actId="207"/>
          <ac:spMkLst>
            <pc:docMk/>
            <pc:sldMk cId="808061806" sldId="324"/>
            <ac:spMk id="2" creationId="{16479F6E-AC42-9286-B60C-5137B4288DEA}"/>
          </ac:spMkLst>
        </pc:spChg>
        <pc:picChg chg="add mod">
          <ac:chgData name="Abels, Patrick" userId="ba666de4-0d21-43a6-8e66-51a18aae1b4a" providerId="ADAL" clId="{133AA99A-5491-4DE5-9695-40E01B78DF6F}" dt="2026-02-17T11:11:31.647" v="891" actId="1076"/>
          <ac:picMkLst>
            <pc:docMk/>
            <pc:sldMk cId="808061806" sldId="324"/>
            <ac:picMk id="6" creationId="{52EC8192-98D7-E87E-3046-2A563EC71C81}"/>
          </ac:picMkLst>
        </pc:picChg>
        <pc:picChg chg="add mod">
          <ac:chgData name="Abels, Patrick" userId="ba666de4-0d21-43a6-8e66-51a18aae1b4a" providerId="ADAL" clId="{133AA99A-5491-4DE5-9695-40E01B78DF6F}" dt="2026-02-17T11:12:24.878" v="917" actId="1035"/>
          <ac:picMkLst>
            <pc:docMk/>
            <pc:sldMk cId="808061806" sldId="324"/>
            <ac:picMk id="10" creationId="{C7DBF026-1E58-0778-2A32-4CB7FF2A91E2}"/>
          </ac:picMkLst>
        </pc:picChg>
        <pc:cxnChg chg="add mod">
          <ac:chgData name="Abels, Patrick" userId="ba666de4-0d21-43a6-8e66-51a18aae1b4a" providerId="ADAL" clId="{133AA99A-5491-4DE5-9695-40E01B78DF6F}" dt="2026-02-17T11:11:55.726" v="901" actId="1037"/>
          <ac:cxnSpMkLst>
            <pc:docMk/>
            <pc:sldMk cId="808061806" sldId="324"/>
            <ac:cxnSpMk id="7" creationId="{631190E5-848B-BB88-EF94-065DC5EA655B}"/>
          </ac:cxnSpMkLst>
        </pc:cxnChg>
        <pc:cxnChg chg="add mod">
          <ac:chgData name="Abels, Patrick" userId="ba666de4-0d21-43a6-8e66-51a18aae1b4a" providerId="ADAL" clId="{133AA99A-5491-4DE5-9695-40E01B78DF6F}" dt="2026-02-17T11:11:55.726" v="901" actId="1037"/>
          <ac:cxnSpMkLst>
            <pc:docMk/>
            <pc:sldMk cId="808061806" sldId="324"/>
            <ac:cxnSpMk id="8" creationId="{40B5EF87-EA75-7E3A-98C5-7424B664E016}"/>
          </ac:cxnSpMkLst>
        </pc:cxnChg>
      </pc:sldChg>
      <pc:sldChg chg="addSp delSp modSp mod ord">
        <pc:chgData name="Abels, Patrick" userId="ba666de4-0d21-43a6-8e66-51a18aae1b4a" providerId="ADAL" clId="{133AA99A-5491-4DE5-9695-40E01B78DF6F}" dt="2026-02-17T12:04:20.215" v="2040" actId="1076"/>
        <pc:sldMkLst>
          <pc:docMk/>
          <pc:sldMk cId="2340228944" sldId="325"/>
        </pc:sldMkLst>
        <pc:spChg chg="mod">
          <ac:chgData name="Abels, Patrick" userId="ba666de4-0d21-43a6-8e66-51a18aae1b4a" providerId="ADAL" clId="{133AA99A-5491-4DE5-9695-40E01B78DF6F}" dt="2026-02-17T11:42:07.374" v="1780"/>
          <ac:spMkLst>
            <pc:docMk/>
            <pc:sldMk cId="2340228944" sldId="325"/>
            <ac:spMk id="2" creationId="{2C1B4DF7-A60C-BF92-2378-E39A858F461E}"/>
          </ac:spMkLst>
        </pc:spChg>
        <pc:spChg chg="add mod ord">
          <ac:chgData name="Abels, Patrick" userId="ba666de4-0d21-43a6-8e66-51a18aae1b4a" providerId="ADAL" clId="{133AA99A-5491-4DE5-9695-40E01B78DF6F}" dt="2026-02-17T12:03:34.020" v="2025" actId="2711"/>
          <ac:spMkLst>
            <pc:docMk/>
            <pc:sldMk cId="2340228944" sldId="325"/>
            <ac:spMk id="13" creationId="{654DC542-93C7-E503-9532-1933A781D356}"/>
          </ac:spMkLst>
        </pc:spChg>
        <pc:spChg chg="add mod">
          <ac:chgData name="Abels, Patrick" userId="ba666de4-0d21-43a6-8e66-51a18aae1b4a" providerId="ADAL" clId="{133AA99A-5491-4DE5-9695-40E01B78DF6F}" dt="2026-02-17T12:03:02.246" v="2021" actId="13822"/>
          <ac:spMkLst>
            <pc:docMk/>
            <pc:sldMk cId="2340228944" sldId="325"/>
            <ac:spMk id="14" creationId="{CE76CA54-C1E9-1936-4121-178D8C801B90}"/>
          </ac:spMkLst>
        </pc:spChg>
        <pc:spChg chg="add mod">
          <ac:chgData name="Abels, Patrick" userId="ba666de4-0d21-43a6-8e66-51a18aae1b4a" providerId="ADAL" clId="{133AA99A-5491-4DE5-9695-40E01B78DF6F}" dt="2026-02-17T12:03:55.116" v="2028" actId="2085"/>
          <ac:spMkLst>
            <pc:docMk/>
            <pc:sldMk cId="2340228944" sldId="325"/>
            <ac:spMk id="15" creationId="{788729ED-55B1-8C71-C0E8-9ACBB1F5EB8F}"/>
          </ac:spMkLst>
        </pc:spChg>
        <pc:spChg chg="add mod">
          <ac:chgData name="Abels, Patrick" userId="ba666de4-0d21-43a6-8e66-51a18aae1b4a" providerId="ADAL" clId="{133AA99A-5491-4DE5-9695-40E01B78DF6F}" dt="2026-02-17T12:04:20.215" v="2040" actId="1076"/>
          <ac:spMkLst>
            <pc:docMk/>
            <pc:sldMk cId="2340228944" sldId="325"/>
            <ac:spMk id="16" creationId="{36D62517-A083-C614-8F27-90F5D5013677}"/>
          </ac:spMkLst>
        </pc:spChg>
        <pc:picChg chg="add mod">
          <ac:chgData name="Abels, Patrick" userId="ba666de4-0d21-43a6-8e66-51a18aae1b4a" providerId="ADAL" clId="{133AA99A-5491-4DE5-9695-40E01B78DF6F}" dt="2026-02-17T11:54:47.142" v="1810" actId="962"/>
          <ac:picMkLst>
            <pc:docMk/>
            <pc:sldMk cId="2340228944" sldId="325"/>
            <ac:picMk id="8" creationId="{79D282A5-86DC-8671-C2C8-11E630243134}"/>
          </ac:picMkLst>
        </pc:picChg>
        <pc:picChg chg="add mod modCrop">
          <ac:chgData name="Abels, Patrick" userId="ba666de4-0d21-43a6-8e66-51a18aae1b4a" providerId="ADAL" clId="{133AA99A-5491-4DE5-9695-40E01B78DF6F}" dt="2026-02-17T11:59:12.078" v="1892" actId="1076"/>
          <ac:picMkLst>
            <pc:docMk/>
            <pc:sldMk cId="2340228944" sldId="325"/>
            <ac:picMk id="11" creationId="{0617461E-AE93-5953-B828-BCDE8A61FEC3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2-17T12:06:58.015" v="2042" actId="478"/>
        <pc:sldMkLst>
          <pc:docMk/>
          <pc:sldMk cId="2072461446" sldId="326"/>
        </pc:sldMkLst>
        <pc:spChg chg="mod">
          <ac:chgData name="Abels, Patrick" userId="ba666de4-0d21-43a6-8e66-51a18aae1b4a" providerId="ADAL" clId="{133AA99A-5491-4DE5-9695-40E01B78DF6F}" dt="2026-02-17T11:50:08.094" v="1807" actId="113"/>
          <ac:spMkLst>
            <pc:docMk/>
            <pc:sldMk cId="2072461446" sldId="326"/>
            <ac:spMk id="3" creationId="{2C5078E9-8C1C-12F0-ADFA-6A318D9B8B00}"/>
          </ac:spMkLst>
        </pc:spChg>
        <pc:picChg chg="add mod">
          <ac:chgData name="Abels, Patrick" userId="ba666de4-0d21-43a6-8e66-51a18aae1b4a" providerId="ADAL" clId="{133AA99A-5491-4DE5-9695-40E01B78DF6F}" dt="2026-02-17T11:49:55.936" v="1798" actId="1076"/>
          <ac:picMkLst>
            <pc:docMk/>
            <pc:sldMk cId="2072461446" sldId="326"/>
            <ac:picMk id="5" creationId="{E7139B42-6459-4591-2F1B-1BE4C9782B9A}"/>
          </ac:picMkLst>
        </pc:picChg>
      </pc:sldChg>
      <pc:sldChg chg="addSp modSp new mod">
        <pc:chgData name="Abels, Patrick" userId="ba666de4-0d21-43a6-8e66-51a18aae1b4a" providerId="ADAL" clId="{133AA99A-5491-4DE5-9695-40E01B78DF6F}" dt="2026-02-21T06:12:26.352" v="2085" actId="1076"/>
        <pc:sldMkLst>
          <pc:docMk/>
          <pc:sldMk cId="1304233357" sldId="327"/>
        </pc:sldMkLst>
        <pc:spChg chg="mod">
          <ac:chgData name="Abels, Patrick" userId="ba666de4-0d21-43a6-8e66-51a18aae1b4a" providerId="ADAL" clId="{133AA99A-5491-4DE5-9695-40E01B78DF6F}" dt="2026-02-21T06:12:04.882" v="2077" actId="20577"/>
          <ac:spMkLst>
            <pc:docMk/>
            <pc:sldMk cId="1304233357" sldId="327"/>
            <ac:spMk id="3" creationId="{8D4110BA-590C-6D93-6C89-71DCAE17B700}"/>
          </ac:spMkLst>
        </pc:spChg>
        <pc:picChg chg="add mod">
          <ac:chgData name="Abels, Patrick" userId="ba666de4-0d21-43a6-8e66-51a18aae1b4a" providerId="ADAL" clId="{133AA99A-5491-4DE5-9695-40E01B78DF6F}" dt="2026-02-21T06:12:26.352" v="2085" actId="1076"/>
          <ac:picMkLst>
            <pc:docMk/>
            <pc:sldMk cId="1304233357" sldId="327"/>
            <ac:picMk id="5" creationId="{05D67B1A-0503-6B62-0A45-0499A6DD83C0}"/>
          </ac:picMkLst>
        </pc:picChg>
      </pc:sldChg>
      <pc:sldChg chg="addSp modSp add mod">
        <pc:chgData name="Abels, Patrick" userId="ba666de4-0d21-43a6-8e66-51a18aae1b4a" providerId="ADAL" clId="{133AA99A-5491-4DE5-9695-40E01B78DF6F}" dt="2026-02-21T06:12:47.209" v="2093" actId="20577"/>
        <pc:sldMkLst>
          <pc:docMk/>
          <pc:sldMk cId="1164863930" sldId="328"/>
        </pc:sldMkLst>
        <pc:spChg chg="mod">
          <ac:chgData name="Abels, Patrick" userId="ba666de4-0d21-43a6-8e66-51a18aae1b4a" providerId="ADAL" clId="{133AA99A-5491-4DE5-9695-40E01B78DF6F}" dt="2026-02-21T06:12:47.209" v="2093" actId="20577"/>
          <ac:spMkLst>
            <pc:docMk/>
            <pc:sldMk cId="1164863930" sldId="328"/>
            <ac:spMk id="3" creationId="{54B2C05A-9771-C113-C78A-F7C409680810}"/>
          </ac:spMkLst>
        </pc:spChg>
        <pc:picChg chg="add mod">
          <ac:chgData name="Abels, Patrick" userId="ba666de4-0d21-43a6-8e66-51a18aae1b4a" providerId="ADAL" clId="{133AA99A-5491-4DE5-9695-40E01B78DF6F}" dt="2026-02-21T06:12:43.569" v="2091" actId="1076"/>
          <ac:picMkLst>
            <pc:docMk/>
            <pc:sldMk cId="1164863930" sldId="328"/>
            <ac:picMk id="5" creationId="{0315023B-4A58-9F7A-9B9B-37811AD6496B}"/>
          </ac:picMkLst>
        </pc:picChg>
      </pc:sldChg>
      <pc:sldChg chg="addSp modSp add mod">
        <pc:chgData name="Abels, Patrick" userId="ba666de4-0d21-43a6-8e66-51a18aae1b4a" providerId="ADAL" clId="{133AA99A-5491-4DE5-9695-40E01B78DF6F}" dt="2026-02-21T06:13:46.655" v="2101" actId="20577"/>
        <pc:sldMkLst>
          <pc:docMk/>
          <pc:sldMk cId="2170006090" sldId="329"/>
        </pc:sldMkLst>
        <pc:spChg chg="mod">
          <ac:chgData name="Abels, Patrick" userId="ba666de4-0d21-43a6-8e66-51a18aae1b4a" providerId="ADAL" clId="{133AA99A-5491-4DE5-9695-40E01B78DF6F}" dt="2026-02-21T06:13:46.655" v="2101" actId="20577"/>
          <ac:spMkLst>
            <pc:docMk/>
            <pc:sldMk cId="2170006090" sldId="329"/>
            <ac:spMk id="3" creationId="{BCC29378-01CB-F97C-A926-9CC79569F63F}"/>
          </ac:spMkLst>
        </pc:spChg>
        <pc:picChg chg="add mod">
          <ac:chgData name="Abels, Patrick" userId="ba666de4-0d21-43a6-8e66-51a18aae1b4a" providerId="ADAL" clId="{133AA99A-5491-4DE5-9695-40E01B78DF6F}" dt="2026-02-21T06:13:23.285" v="2099" actId="1076"/>
          <ac:picMkLst>
            <pc:docMk/>
            <pc:sldMk cId="2170006090" sldId="329"/>
            <ac:picMk id="5" creationId="{882D05B3-C488-C1B8-AC10-33230DA566C5}"/>
          </ac:picMkLst>
        </pc:picChg>
      </pc:sldChg>
      <pc:sldChg chg="addSp modSp add mod">
        <pc:chgData name="Abels, Patrick" userId="ba666de4-0d21-43a6-8e66-51a18aae1b4a" providerId="ADAL" clId="{133AA99A-5491-4DE5-9695-40E01B78DF6F}" dt="2026-02-21T06:14:06.784" v="2108" actId="1076"/>
        <pc:sldMkLst>
          <pc:docMk/>
          <pc:sldMk cId="1080580176" sldId="330"/>
        </pc:sldMkLst>
        <pc:spChg chg="mod">
          <ac:chgData name="Abels, Patrick" userId="ba666de4-0d21-43a6-8e66-51a18aae1b4a" providerId="ADAL" clId="{133AA99A-5491-4DE5-9695-40E01B78DF6F}" dt="2026-02-21T06:14:01.226" v="2102" actId="20577"/>
          <ac:spMkLst>
            <pc:docMk/>
            <pc:sldMk cId="1080580176" sldId="330"/>
            <ac:spMk id="3" creationId="{B7BA43DC-A632-023F-A749-64AD674A9D3D}"/>
          </ac:spMkLst>
        </pc:spChg>
        <pc:picChg chg="add mod">
          <ac:chgData name="Abels, Patrick" userId="ba666de4-0d21-43a6-8e66-51a18aae1b4a" providerId="ADAL" clId="{133AA99A-5491-4DE5-9695-40E01B78DF6F}" dt="2026-02-21T06:14:06.784" v="2108" actId="1076"/>
          <ac:picMkLst>
            <pc:docMk/>
            <pc:sldMk cId="1080580176" sldId="330"/>
            <ac:picMk id="5" creationId="{78B97DB8-0A9A-60A2-CE9A-1F11F02DEE15}"/>
          </ac:picMkLst>
        </pc:picChg>
      </pc:sldChg>
      <pc:sldChg chg="addSp delSp modSp add mod">
        <pc:chgData name="Abels, Patrick" userId="ba666de4-0d21-43a6-8e66-51a18aae1b4a" providerId="ADAL" clId="{133AA99A-5491-4DE5-9695-40E01B78DF6F}" dt="2026-02-21T06:14:33.471" v="2119" actId="20577"/>
        <pc:sldMkLst>
          <pc:docMk/>
          <pc:sldMk cId="3469756703" sldId="331"/>
        </pc:sldMkLst>
        <pc:spChg chg="mod">
          <ac:chgData name="Abels, Patrick" userId="ba666de4-0d21-43a6-8e66-51a18aae1b4a" providerId="ADAL" clId="{133AA99A-5491-4DE5-9695-40E01B78DF6F}" dt="2026-02-21T06:14:33.471" v="2119" actId="20577"/>
          <ac:spMkLst>
            <pc:docMk/>
            <pc:sldMk cId="3469756703" sldId="331"/>
            <ac:spMk id="3" creationId="{28C27B68-A1C3-3663-DDFD-E9F5F8343F81}"/>
          </ac:spMkLst>
        </pc:spChg>
        <pc:picChg chg="del">
          <ac:chgData name="Abels, Patrick" userId="ba666de4-0d21-43a6-8e66-51a18aae1b4a" providerId="ADAL" clId="{133AA99A-5491-4DE5-9695-40E01B78DF6F}" dt="2026-02-21T06:14:23.735" v="2110" actId="478"/>
          <ac:picMkLst>
            <pc:docMk/>
            <pc:sldMk cId="3469756703" sldId="331"/>
            <ac:picMk id="5" creationId="{8D7F2147-2D9A-3813-4ED0-7333EE2A2FA6}"/>
          </ac:picMkLst>
        </pc:picChg>
        <pc:picChg chg="add mod">
          <ac:chgData name="Abels, Patrick" userId="ba666de4-0d21-43a6-8e66-51a18aae1b4a" providerId="ADAL" clId="{133AA99A-5491-4DE5-9695-40E01B78DF6F}" dt="2026-02-21T06:14:30.521" v="2117" actId="1076"/>
          <ac:picMkLst>
            <pc:docMk/>
            <pc:sldMk cId="3469756703" sldId="331"/>
            <ac:picMk id="6" creationId="{215AFF34-542C-25DA-1AFF-AD1A52B7A0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85" y="1077204"/>
            <a:ext cx="4176436" cy="2935504"/>
          </a:xfrm>
          <a:prstGeom prst="roundRect">
            <a:avLst>
              <a:gd name="adj" fmla="val 4872"/>
            </a:avLst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CF58D4-24C0-0064-5EF1-B74DA629C009}"/>
              </a:ext>
            </a:extLst>
          </p:cNvPr>
          <p:cNvCxnSpPr/>
          <p:nvPr userDrawn="1"/>
        </p:nvCxnSpPr>
        <p:spPr>
          <a:xfrm flipH="1">
            <a:off x="5344357" y="1233996"/>
            <a:ext cx="221941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69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778856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56134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2311977"/>
            <a:ext cx="11915775" cy="42770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144AB9-2B00-DAB3-7745-28835A07D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112" y="1433670"/>
            <a:ext cx="11915775" cy="5562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64413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80410F9E-077B-F7AD-130C-9E838916DB06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1E6F2764-F2C5-60DA-26D4-D177D0DB89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06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339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6" r:id="rId5"/>
    <p:sldLayoutId id="2147483687" r:id="rId6"/>
    <p:sldLayoutId id="2147483676" r:id="rId7"/>
    <p:sldLayoutId id="2147483685" r:id="rId8"/>
    <p:sldLayoutId id="2147483679" r:id="rId9"/>
    <p:sldLayoutId id="2147483680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Informatik</a:t>
            </a:r>
            <a:r>
              <a:rPr lang="en-GB" dirty="0"/>
              <a:t> Q2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9E112-5876-DFE1-B325-3C75D7034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C1B4DF7-A60C-BF92-2378-E39A858F461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 anchor="b"/>
              <a:lstStyle/>
              <a:p>
                <a:r>
                  <a:rPr lang="de-DE" dirty="0"/>
                  <a:t>Bei der Umbenennung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de-DE" dirty="0"/>
                  <a:t> werden Spalten unter einem bestimmten Namen ausgegeben.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C1B4DF7-A60C-BF92-2378-E39A858F4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b="-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EDCC1-837F-E3B6-B6EC-61B4C75733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Umbenennung</a:t>
            </a:r>
          </a:p>
        </p:txBody>
      </p:sp>
      <p:pic>
        <p:nvPicPr>
          <p:cNvPr id="8" name="Picture 7" descr="A black screen with a white arrow pointing to the left&#10;&#10;AI-generated content may be incorrect.">
            <a:extLst>
              <a:ext uri="{FF2B5EF4-FFF2-40B4-BE49-F238E27FC236}">
                <a16:creationId xmlns:a16="http://schemas.microsoft.com/office/drawing/2014/main" id="{79D282A5-86DC-8671-C2C8-11E630243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8" y="1790471"/>
            <a:ext cx="11955543" cy="3277057"/>
          </a:xfrm>
          <a:prstGeom prst="rect">
            <a:avLst/>
          </a:prstGeom>
        </p:spPr>
      </p:pic>
      <p:pic>
        <p:nvPicPr>
          <p:cNvPr id="11" name="Picture 10" descr="A black screen with a white arrow pointing to the left&#10;&#10;AI-generated content may be incorrect.">
            <a:extLst>
              <a:ext uri="{FF2B5EF4-FFF2-40B4-BE49-F238E27FC236}">
                <a16:creationId xmlns:a16="http://schemas.microsoft.com/office/drawing/2014/main" id="{0617461E-AE93-5953-B828-BCDE8A61FE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902" b="84973"/>
          <a:stretch>
            <a:fillRect/>
          </a:stretch>
        </p:blipFill>
        <p:spPr>
          <a:xfrm>
            <a:off x="5279366" y="1798036"/>
            <a:ext cx="4913511" cy="4924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76CA54-C1E9-1936-4121-178D8C801B90}"/>
              </a:ext>
            </a:extLst>
          </p:cNvPr>
          <p:cNvSpPr/>
          <p:nvPr/>
        </p:nvSpPr>
        <p:spPr>
          <a:xfrm>
            <a:off x="5154689" y="1778856"/>
            <a:ext cx="7037311" cy="42088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DC542-93C7-E503-9532-1933A781D356}"/>
                  </a:ext>
                </a:extLst>
              </p:cNvPr>
              <p:cNvSpPr txBox="1"/>
              <p:nvPr/>
            </p:nvSpPr>
            <p:spPr>
              <a:xfrm>
                <a:off x="4936365" y="1647021"/>
                <a:ext cx="7037311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𝑣𝑛𝑎𝑚𝑒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𝑁𝑎𝑚𝑒</m:t>
                              </m:r>
                              <m:sSup>
                                <m:sSupPr>
                                  <m:ctrlP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sup>
                                  <m: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D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  <m:r>
                                <a:rPr lang="de-D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𝑙𝑙𝑒</m:t>
                              </m:r>
                              <m:sSup>
                                <m:sSupPr>
                                  <m:ctrlP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𝑉𝑜𝑟𝑛𝑎𝑚𝑒</m:t>
                                  </m:r>
                                  <m: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𝑣𝑛𝑎𝑚𝑒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𝑆𝑐h</m:t>
                                  </m:r>
                                  <m: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  <m:r>
                                    <a:rPr lang="de-D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𝑙𝑒𝑟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DC542-93C7-E503-9532-1933A781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365" y="1647021"/>
                <a:ext cx="7037311" cy="552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88729ED-55B1-8C71-C0E8-9ACBB1F5EB8F}"/>
              </a:ext>
            </a:extLst>
          </p:cNvPr>
          <p:cNvSpPr/>
          <p:nvPr/>
        </p:nvSpPr>
        <p:spPr>
          <a:xfrm>
            <a:off x="7254815" y="2331571"/>
            <a:ext cx="1285336" cy="35987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D62517-A083-C614-8F27-90F5D5013677}"/>
                  </a:ext>
                </a:extLst>
              </p:cNvPr>
              <p:cNvSpPr txBox="1"/>
              <p:nvPr/>
            </p:nvSpPr>
            <p:spPr>
              <a:xfrm>
                <a:off x="7254815" y="2326840"/>
                <a:ext cx="10005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𝑣𝑛𝑎𝑚𝑒</m:t>
                      </m:r>
                    </m:oMath>
                  </m:oMathPara>
                </a14:m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D62517-A083-C614-8F27-90F5D5013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15" y="2326840"/>
                <a:ext cx="1000595" cy="369332"/>
              </a:xfrm>
              <a:prstGeom prst="rect">
                <a:avLst/>
              </a:prstGeom>
              <a:blipFill>
                <a:blip r:embed="rId5"/>
                <a:stretch>
                  <a:fillRect l="-4268" r="-3659" b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228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9D94F-4511-A8B3-B237-554BD19A1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30E9EB3-0B99-BD06-B063-A732A65280C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 anchor="b"/>
              <a:lstStyle/>
              <a:p>
                <a:r>
                  <a:rPr lang="de-DE" dirty="0"/>
                  <a:t>Ein (</a:t>
                </a:r>
                <a:r>
                  <a:rPr lang="de-DE" dirty="0" err="1"/>
                  <a:t>Inner</a:t>
                </a:r>
                <a:r>
                  <a:rPr lang="de-DE" dirty="0"/>
                  <a:t>) </a:t>
                </a:r>
                <a:r>
                  <a:rPr lang="de-DE" dirty="0" err="1"/>
                  <a:t>Join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de-DE" dirty="0"/>
                  <a:t> verbindet Datensätze aus zwei Tabellen, sobald ein gemeinsames Feld dieselben Werte enthält.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30E9EB3-0B99-BD06-B063-A732A6528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b="-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1BEE9-83F2-A063-39EB-99E47EBDD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Inner</a:t>
            </a:r>
            <a:r>
              <a:rPr lang="de-DE" dirty="0"/>
              <a:t>) </a:t>
            </a:r>
            <a:r>
              <a:rPr lang="de-DE" dirty="0" err="1"/>
              <a:t>Join</a:t>
            </a:r>
            <a:endParaRPr lang="de-DE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90BCB11-C1F6-7907-EAF4-2B70BFA2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82" y="2217222"/>
            <a:ext cx="11637034" cy="2544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F8FEE-1103-089C-22EF-C46733146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782" y="2276068"/>
            <a:ext cx="422980" cy="36780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32AA78-8DCC-A25C-57CD-36EBD7B449B2}"/>
              </a:ext>
            </a:extLst>
          </p:cNvPr>
          <p:cNvCxnSpPr>
            <a:cxnSpLocks/>
          </p:cNvCxnSpPr>
          <p:nvPr/>
        </p:nvCxnSpPr>
        <p:spPr>
          <a:xfrm>
            <a:off x="444541" y="2949667"/>
            <a:ext cx="4181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4FB77-5E0C-2C0E-AC47-97F757A5C37E}"/>
              </a:ext>
            </a:extLst>
          </p:cNvPr>
          <p:cNvCxnSpPr>
            <a:cxnSpLocks/>
          </p:cNvCxnSpPr>
          <p:nvPr/>
        </p:nvCxnSpPr>
        <p:spPr>
          <a:xfrm>
            <a:off x="3693824" y="2954851"/>
            <a:ext cx="4181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A43B48-D0F5-4B95-4D97-EF988E6D2DE5}"/>
              </a:ext>
            </a:extLst>
          </p:cNvPr>
          <p:cNvCxnSpPr>
            <a:cxnSpLocks/>
          </p:cNvCxnSpPr>
          <p:nvPr/>
        </p:nvCxnSpPr>
        <p:spPr>
          <a:xfrm>
            <a:off x="3095726" y="2959468"/>
            <a:ext cx="4181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F1B4CA3-08C2-8AD3-EA39-F981A3A2A5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08" t="2816" r="69966" b="86677"/>
          <a:stretch>
            <a:fillRect/>
          </a:stretch>
        </p:blipFill>
        <p:spPr>
          <a:xfrm>
            <a:off x="8096762" y="2303392"/>
            <a:ext cx="829293" cy="267417"/>
          </a:xfrm>
          <a:prstGeom prst="rect">
            <a:avLst/>
          </a:prstGeom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7C180A-20C9-B8B8-B2A8-7333BE2825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1364" b="85886"/>
          <a:stretch>
            <a:fillRect/>
          </a:stretch>
        </p:blipFill>
        <p:spPr>
          <a:xfrm>
            <a:off x="6689642" y="2217222"/>
            <a:ext cx="1004978" cy="3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61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E1DD6-D54F-D923-7A7C-A166E73E5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6721D3-E212-610C-979E-34518A3749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r>
              <a:rPr lang="de-DE" dirty="0"/>
              <a:t>Das kartesische Produkt A </a:t>
            </a:r>
            <a:r>
              <a:rPr lang="de-DE" b="1" dirty="0">
                <a:solidFill>
                  <a:srgbClr val="FFC000"/>
                </a:solidFill>
              </a:rPr>
              <a:t>x</a:t>
            </a:r>
            <a:r>
              <a:rPr lang="de-DE" dirty="0"/>
              <a:t> B zweier Tabellen A und B ist die Menge aller </a:t>
            </a:r>
            <a:r>
              <a:rPr lang="de-DE" dirty="0" err="1"/>
              <a:t>Kombinationstupel</a:t>
            </a:r>
            <a:r>
              <a:rPr lang="de-DE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30CAA-0E3D-A8E0-1FFC-DCD48C0EC9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Kartesisches Produkt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A211865-CC30-7EA3-2904-11A96B05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01" y="1778856"/>
            <a:ext cx="11559396" cy="3706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AA980-0B5A-1C8E-5A49-376AC510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335" y="1811543"/>
            <a:ext cx="300223" cy="3145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932E-7787-A664-C81C-5CDFD0D72102}"/>
              </a:ext>
            </a:extLst>
          </p:cNvPr>
          <p:cNvCxnSpPr>
            <a:cxnSpLocks/>
          </p:cNvCxnSpPr>
          <p:nvPr/>
        </p:nvCxnSpPr>
        <p:spPr>
          <a:xfrm>
            <a:off x="2949077" y="2472622"/>
            <a:ext cx="6531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D70E5F-982B-839C-A26D-A7EECD10C9C1}"/>
              </a:ext>
            </a:extLst>
          </p:cNvPr>
          <p:cNvCxnSpPr>
            <a:cxnSpLocks/>
          </p:cNvCxnSpPr>
          <p:nvPr/>
        </p:nvCxnSpPr>
        <p:spPr>
          <a:xfrm>
            <a:off x="427288" y="2492467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433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A299F-9B15-89A7-8B20-97C5F671B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C33EF7B-B218-BA6C-FA1D-D99B68E4BD9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 anchor="b"/>
              <a:lstStyle/>
              <a:p>
                <a:r>
                  <a:rPr lang="de-DE" dirty="0"/>
                  <a:t>Die Vereinigung 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de-DE" dirty="0"/>
                  <a:t> B zweier Tabellen A und B ist die Menge aller Tupel, die in A oder B oder in beiden Relationen enthalten sind.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C33EF7B-B218-BA6C-FA1D-D99B68E4B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b="-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39501-830E-C5D8-4A57-09A074C4C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Vereinigung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98D2B4E-1E78-3BF1-F9B9-2F58B25B8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5" y="2176175"/>
            <a:ext cx="10535728" cy="3198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79B25A-5BD8-30CD-D17D-49A57D3C5F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874" b="21695"/>
          <a:stretch>
            <a:fillRect/>
          </a:stretch>
        </p:blipFill>
        <p:spPr>
          <a:xfrm>
            <a:off x="9376628" y="2324710"/>
            <a:ext cx="336715" cy="3494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E293F2-61B3-2966-5E0C-892226C36296}"/>
              </a:ext>
            </a:extLst>
          </p:cNvPr>
          <p:cNvCxnSpPr>
            <a:cxnSpLocks/>
          </p:cNvCxnSpPr>
          <p:nvPr/>
        </p:nvCxnSpPr>
        <p:spPr>
          <a:xfrm>
            <a:off x="939128" y="3085101"/>
            <a:ext cx="6531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D55345-1BB0-6BFA-6CD1-B2AAC9B85C63}"/>
              </a:ext>
            </a:extLst>
          </p:cNvPr>
          <p:cNvCxnSpPr>
            <a:cxnSpLocks/>
          </p:cNvCxnSpPr>
          <p:nvPr/>
        </p:nvCxnSpPr>
        <p:spPr>
          <a:xfrm>
            <a:off x="4404062" y="3090850"/>
            <a:ext cx="6531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83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E5D0C02-238A-501D-682A-8C7948F0822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 anchor="b"/>
              <a:lstStyle/>
              <a:p>
                <a:r>
                  <a:rPr lang="de-DE" dirty="0"/>
                  <a:t>Der Durchschnitt 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de-DE" dirty="0"/>
                  <a:t> B zweier Tabellen A und B ist die Menge aller Tupel, die sowohl in A als auch in B enthalten sind.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E5D0C02-238A-501D-682A-8C7948F08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358" r="-870" b="-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1DA4A-72D1-DB5E-C179-77826BC737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Schnitt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F051C-7453-2ADC-6901-390EE9D2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44" y="2274264"/>
            <a:ext cx="9916909" cy="2429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13CD65-C61E-7281-9DBB-D7033ED4F27D}"/>
              </a:ext>
            </a:extLst>
          </p:cNvPr>
          <p:cNvCxnSpPr>
            <a:cxnSpLocks/>
          </p:cNvCxnSpPr>
          <p:nvPr/>
        </p:nvCxnSpPr>
        <p:spPr>
          <a:xfrm>
            <a:off x="4643948" y="3152945"/>
            <a:ext cx="6531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AFA652-EAB6-FF7A-B79C-40E293AC6901}"/>
              </a:ext>
            </a:extLst>
          </p:cNvPr>
          <p:cNvCxnSpPr>
            <a:cxnSpLocks/>
          </p:cNvCxnSpPr>
          <p:nvPr/>
        </p:nvCxnSpPr>
        <p:spPr>
          <a:xfrm>
            <a:off x="1301432" y="3154109"/>
            <a:ext cx="6531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8090F6-30F1-E241-E428-F8E623F32027}"/>
              </a:ext>
            </a:extLst>
          </p:cNvPr>
          <p:cNvCxnSpPr>
            <a:cxnSpLocks/>
          </p:cNvCxnSpPr>
          <p:nvPr/>
        </p:nvCxnSpPr>
        <p:spPr>
          <a:xfrm>
            <a:off x="8156625" y="3165095"/>
            <a:ext cx="6531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47BCAED-62E1-079D-2AED-9B9E9568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443" y="2440535"/>
            <a:ext cx="347062" cy="3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8F3FA-F5BD-6F7D-BB31-E005B8D63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479F6E-AC42-9286-B60C-5137B4288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r>
              <a:rPr lang="de-DE" dirty="0"/>
              <a:t>Die Differenz A </a:t>
            </a:r>
            <a:r>
              <a:rPr lang="de-DE" b="1" dirty="0">
                <a:solidFill>
                  <a:srgbClr val="FFC000"/>
                </a:solidFill>
              </a:rPr>
              <a:t>\</a:t>
            </a:r>
            <a:r>
              <a:rPr lang="de-DE" dirty="0"/>
              <a:t> B zweier Tabellen A und B ist die Menge aller Tupel, die in A aber nicht gleichzeitig in B enthalten sind.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A9437-B770-F0BE-30E3-E035AD538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Differenz</a:t>
            </a:r>
          </a:p>
        </p:txBody>
      </p:sp>
      <p:pic>
        <p:nvPicPr>
          <p:cNvPr id="6" name="Picture 5" descr="A black and white screen with white text&#10;&#10;AI-generated content may be incorrect.">
            <a:extLst>
              <a:ext uri="{FF2B5EF4-FFF2-40B4-BE49-F238E27FC236}">
                <a16:creationId xmlns:a16="http://schemas.microsoft.com/office/drawing/2014/main" id="{52EC8192-98D7-E87E-3046-2A563EC7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01" y="2096238"/>
            <a:ext cx="11559396" cy="26655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1190E5-848B-BB88-EF94-065DC5EA655B}"/>
              </a:ext>
            </a:extLst>
          </p:cNvPr>
          <p:cNvCxnSpPr>
            <a:cxnSpLocks/>
          </p:cNvCxnSpPr>
          <p:nvPr/>
        </p:nvCxnSpPr>
        <p:spPr>
          <a:xfrm>
            <a:off x="4294798" y="2970079"/>
            <a:ext cx="75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B5EF87-EA75-7E3A-98C5-7424B664E016}"/>
              </a:ext>
            </a:extLst>
          </p:cNvPr>
          <p:cNvCxnSpPr>
            <a:cxnSpLocks/>
          </p:cNvCxnSpPr>
          <p:nvPr/>
        </p:nvCxnSpPr>
        <p:spPr>
          <a:xfrm>
            <a:off x="461794" y="2970079"/>
            <a:ext cx="75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7DBF026-1E58-0778-2A32-4CB7FF2A9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933" y="2156605"/>
            <a:ext cx="280780" cy="3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1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6EDF7B-E88A-FAE4-A38E-69B996B87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55953-787E-AA6D-CACF-FC881E6144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Übung 1</a:t>
            </a:r>
            <a:endParaRPr lang="en-DE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EAFEF5-5F0F-7737-A6BA-25F33460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14" y="1440611"/>
            <a:ext cx="7214771" cy="53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8201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77C874-A07C-E15E-9697-CD798B96F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110BA-590C-6D93-6C89-71DCAE17B7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Übung 2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5D67B1A-0503-6B62-0A45-0499A6DD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58" y="1604513"/>
            <a:ext cx="6754592" cy="51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3335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E03E6-6915-C2D0-8401-8826898CB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393485-ACA4-4C4B-27DF-6CA831DF9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C05A-9771-C113-C78A-F7C4096808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Übung 3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15023B-4A58-9F7A-9B9B-37811AD6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51" y="1513725"/>
            <a:ext cx="8761898" cy="510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6393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F0C93-A6BF-FC9D-EAA2-CC8AEBBD7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5324A3-9A18-BD5F-166E-B9C14C430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29378-01CB-F97C-A926-9CC79569F6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Übung 4</a:t>
            </a:r>
          </a:p>
        </p:txBody>
      </p:sp>
      <p:pic>
        <p:nvPicPr>
          <p:cNvPr id="5" name="Picture 4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882D05B3-C488-C1B8-AC10-33230DA5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21" y="241539"/>
            <a:ext cx="5517515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60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Relationenalgebra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532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CC522-1C12-B81A-76E0-85AD72558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76863-CCA9-689C-EE71-3E8A9EEA0D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A43DC-A632-023F-A749-64AD674A9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Übung 5</a:t>
            </a: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78B97DB8-0A9A-60A2-CE9A-1F11F02D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29" y="1595754"/>
            <a:ext cx="8587942" cy="51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801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B01A4-3863-601D-94C4-E327F5C1E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9BE6C1-E267-BA8E-1D9E-8C8410221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27B68-A1C3-3663-DDFD-E9F5F8343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Übung 6</a:t>
            </a:r>
          </a:p>
        </p:txBody>
      </p:sp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215AFF34-542C-25DA-1AFF-AD1A52B7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06" y="1710562"/>
            <a:ext cx="9688788" cy="45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5670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5078E9-8C1C-12F0-ADFA-6A318D9B8B00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de-DE" dirty="0"/>
                  <a:t>Übung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5078E9-8C1C-12F0-ADFA-6A318D9B8B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843" t="-24528" b="-264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7139B42-6459-4591-2F1B-1BE4C978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84" y="1930734"/>
            <a:ext cx="7211431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144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CE8E6A-7B60-8196-915C-17E10EF70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6818" y="1803747"/>
            <a:ext cx="7657395" cy="4381900"/>
          </a:xfrm>
        </p:spPr>
        <p:txBody>
          <a:bodyPr/>
          <a:lstStyle/>
          <a:p>
            <a:r>
              <a:rPr lang="en-GB" sz="6600" dirty="0" err="1"/>
              <a:t>Relationenalgebra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44639152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E0D200-8848-9A8A-759E-6916C00DA2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C070333-827E-1D3E-213A-7CFFE35E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05" y="1552754"/>
            <a:ext cx="8595590" cy="51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774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C578B48-7D23-F27C-0F39-9F31A0A5A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94" y="2563624"/>
            <a:ext cx="3255811" cy="1730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55CE5D-E6CB-2AAA-C93A-17F8F6D94BA0}"/>
              </a:ext>
            </a:extLst>
          </p:cNvPr>
          <p:cNvSpPr txBox="1"/>
          <p:nvPr/>
        </p:nvSpPr>
        <p:spPr>
          <a:xfrm>
            <a:off x="425302" y="3105833"/>
            <a:ext cx="20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Montserrat" pitchFamily="2" charset="0"/>
              </a:rPr>
              <a:t>Frage</a:t>
            </a:r>
            <a:endParaRPr lang="en-DE" sz="36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1BCF0F-F0AA-CDB9-2446-8447A14EB1DF}"/>
              </a:ext>
            </a:extLst>
          </p:cNvPr>
          <p:cNvCxnSpPr>
            <a:stCxn id="18" idx="3"/>
          </p:cNvCxnSpPr>
          <p:nvPr/>
        </p:nvCxnSpPr>
        <p:spPr>
          <a:xfrm flipV="1">
            <a:off x="2477386" y="3428998"/>
            <a:ext cx="169057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AA6B06-E0E6-3CB6-73C1-996CFE53DC13}"/>
              </a:ext>
            </a:extLst>
          </p:cNvPr>
          <p:cNvSpPr txBox="1"/>
          <p:nvPr/>
        </p:nvSpPr>
        <p:spPr>
          <a:xfrm>
            <a:off x="2296632" y="2688101"/>
            <a:ext cx="20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Montserrat" pitchFamily="2" charset="0"/>
              </a:rPr>
              <a:t>SQL</a:t>
            </a:r>
            <a:endParaRPr lang="en-DE" sz="36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EA7989-E8CC-6811-B7E6-2E9CDB98E78C}"/>
              </a:ext>
            </a:extLst>
          </p:cNvPr>
          <p:cNvCxnSpPr/>
          <p:nvPr/>
        </p:nvCxnSpPr>
        <p:spPr>
          <a:xfrm flipV="1">
            <a:off x="8024036" y="3428997"/>
            <a:ext cx="169057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2FB3E1B-CAF9-15CF-0FFB-D5BB80AF890D}"/>
              </a:ext>
            </a:extLst>
          </p:cNvPr>
          <p:cNvSpPr txBox="1"/>
          <p:nvPr/>
        </p:nvSpPr>
        <p:spPr>
          <a:xfrm>
            <a:off x="7843282" y="2688100"/>
            <a:ext cx="205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Montserrat" pitchFamily="2" charset="0"/>
              </a:rPr>
              <a:t>Tabellen</a:t>
            </a:r>
            <a:endParaRPr lang="en-DE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214177-7C9B-D5D2-688D-316AA10A227B}"/>
              </a:ext>
            </a:extLst>
          </p:cNvPr>
          <p:cNvSpPr txBox="1"/>
          <p:nvPr/>
        </p:nvSpPr>
        <p:spPr>
          <a:xfrm>
            <a:off x="9714613" y="3105833"/>
            <a:ext cx="22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Montserrat" pitchFamily="2" charset="0"/>
              </a:rPr>
              <a:t>Antwort</a:t>
            </a:r>
            <a:endParaRPr lang="en-DE" sz="36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15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C578B48-7D23-F27C-0F39-9F31A0A5A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94" y="915577"/>
            <a:ext cx="3255811" cy="1730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55CE5D-E6CB-2AAA-C93A-17F8F6D94BA0}"/>
              </a:ext>
            </a:extLst>
          </p:cNvPr>
          <p:cNvSpPr txBox="1"/>
          <p:nvPr/>
        </p:nvSpPr>
        <p:spPr>
          <a:xfrm>
            <a:off x="425302" y="1457786"/>
            <a:ext cx="20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Montserrat" pitchFamily="2" charset="0"/>
              </a:rPr>
              <a:t>Frage</a:t>
            </a:r>
            <a:endParaRPr lang="en-DE" sz="36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1BCF0F-F0AA-CDB9-2446-8447A14EB1DF}"/>
              </a:ext>
            </a:extLst>
          </p:cNvPr>
          <p:cNvCxnSpPr>
            <a:stCxn id="18" idx="3"/>
          </p:cNvCxnSpPr>
          <p:nvPr/>
        </p:nvCxnSpPr>
        <p:spPr>
          <a:xfrm flipV="1">
            <a:off x="2477386" y="1780951"/>
            <a:ext cx="1690577" cy="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AA6B06-E0E6-3CB6-73C1-996CFE53DC13}"/>
              </a:ext>
            </a:extLst>
          </p:cNvPr>
          <p:cNvSpPr txBox="1"/>
          <p:nvPr/>
        </p:nvSpPr>
        <p:spPr>
          <a:xfrm>
            <a:off x="2296632" y="1040054"/>
            <a:ext cx="20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SQL</a:t>
            </a:r>
            <a:endParaRPr lang="en-DE" sz="36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EA7989-E8CC-6811-B7E6-2E9CDB98E78C}"/>
              </a:ext>
            </a:extLst>
          </p:cNvPr>
          <p:cNvCxnSpPr/>
          <p:nvPr/>
        </p:nvCxnSpPr>
        <p:spPr>
          <a:xfrm flipV="1">
            <a:off x="8024036" y="1780950"/>
            <a:ext cx="169057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2FB3E1B-CAF9-15CF-0FFB-D5BB80AF890D}"/>
              </a:ext>
            </a:extLst>
          </p:cNvPr>
          <p:cNvSpPr txBox="1"/>
          <p:nvPr/>
        </p:nvSpPr>
        <p:spPr>
          <a:xfrm>
            <a:off x="7843282" y="1040053"/>
            <a:ext cx="205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Montserrat" pitchFamily="2" charset="0"/>
              </a:rPr>
              <a:t>Tabellen</a:t>
            </a:r>
            <a:endParaRPr lang="en-DE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214177-7C9B-D5D2-688D-316AA10A227B}"/>
              </a:ext>
            </a:extLst>
          </p:cNvPr>
          <p:cNvSpPr txBox="1"/>
          <p:nvPr/>
        </p:nvSpPr>
        <p:spPr>
          <a:xfrm>
            <a:off x="9714613" y="1457786"/>
            <a:ext cx="22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Montserrat" pitchFamily="2" charset="0"/>
              </a:rPr>
              <a:t>Antwort</a:t>
            </a:r>
            <a:endParaRPr lang="en-DE" sz="36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16B570-444D-4EC3-A465-B545D37EFB4D}"/>
              </a:ext>
            </a:extLst>
          </p:cNvPr>
          <p:cNvCxnSpPr>
            <a:cxnSpLocks/>
          </p:cNvCxnSpPr>
          <p:nvPr/>
        </p:nvCxnSpPr>
        <p:spPr>
          <a:xfrm>
            <a:off x="1451344" y="2104117"/>
            <a:ext cx="0" cy="324406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B95CB15-2607-EAF1-9A60-DFB6887AED24}"/>
              </a:ext>
            </a:extLst>
          </p:cNvPr>
          <p:cNvSpPr txBox="1"/>
          <p:nvPr/>
        </p:nvSpPr>
        <p:spPr>
          <a:xfrm>
            <a:off x="1451344" y="3429000"/>
            <a:ext cx="205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Montserrat" pitchFamily="2" charset="0"/>
              </a:rPr>
              <a:t>Relationale</a:t>
            </a:r>
            <a:r>
              <a:rPr lang="en-GB" sz="2400" dirty="0">
                <a:solidFill>
                  <a:schemeClr val="bg1"/>
                </a:solidFill>
                <a:latin typeface="Montserrat" pitchFamily="2" charset="0"/>
              </a:rPr>
              <a:t> Algebra</a:t>
            </a:r>
            <a:endParaRPr lang="en-DE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B8424E-BA28-5C9D-A91D-5A46D885DCFC}"/>
              </a:ext>
            </a:extLst>
          </p:cNvPr>
          <p:cNvSpPr txBox="1"/>
          <p:nvPr/>
        </p:nvSpPr>
        <p:spPr>
          <a:xfrm>
            <a:off x="425302" y="5584880"/>
            <a:ext cx="205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Montserrat" pitchFamily="2" charset="0"/>
              </a:rPr>
              <a:t>Relationaler</a:t>
            </a:r>
            <a:r>
              <a:rPr lang="en-GB" sz="2400" dirty="0">
                <a:solidFill>
                  <a:schemeClr val="bg1"/>
                </a:solidFill>
                <a:latin typeface="Montserrat" pitchFamily="2" charset="0"/>
              </a:rPr>
              <a:t> Term</a:t>
            </a:r>
            <a:endParaRPr lang="en-DE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D3123F5-B685-BADB-B494-14EC01577BC7}"/>
              </a:ext>
            </a:extLst>
          </p:cNvPr>
          <p:cNvCxnSpPr>
            <a:cxnSpLocks/>
          </p:cNvCxnSpPr>
          <p:nvPr/>
        </p:nvCxnSpPr>
        <p:spPr>
          <a:xfrm flipV="1">
            <a:off x="2020186" y="2776579"/>
            <a:ext cx="3978350" cy="272467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B15D3F-A709-D97B-8279-863968349AC7}"/>
              </a:ext>
            </a:extLst>
          </p:cNvPr>
          <p:cNvSpPr txBox="1"/>
          <p:nvPr/>
        </p:nvSpPr>
        <p:spPr>
          <a:xfrm>
            <a:off x="3401533" y="2981229"/>
            <a:ext cx="20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Montserrat" pitchFamily="2" charset="0"/>
              </a:rPr>
              <a:t>SQL</a:t>
            </a:r>
            <a:endParaRPr lang="en-DE" sz="36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4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2D0CC72-AD72-7551-599E-F0D515663D00}"/>
              </a:ext>
            </a:extLst>
          </p:cNvPr>
          <p:cNvSpPr/>
          <p:nvPr/>
        </p:nvSpPr>
        <p:spPr>
          <a:xfrm rot="20539706">
            <a:off x="2476319" y="3705511"/>
            <a:ext cx="6449610" cy="285960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578B48-7D23-F27C-0F39-9F31A0A5A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94" y="915577"/>
            <a:ext cx="3255811" cy="1730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55CE5D-E6CB-2AAA-C93A-17F8F6D94BA0}"/>
              </a:ext>
            </a:extLst>
          </p:cNvPr>
          <p:cNvSpPr txBox="1"/>
          <p:nvPr/>
        </p:nvSpPr>
        <p:spPr>
          <a:xfrm>
            <a:off x="425302" y="1457786"/>
            <a:ext cx="20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Montserrat" pitchFamily="2" charset="0"/>
              </a:rPr>
              <a:t>Frage</a:t>
            </a:r>
            <a:endParaRPr lang="en-DE" sz="36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1BCF0F-F0AA-CDB9-2446-8447A14EB1DF}"/>
              </a:ext>
            </a:extLst>
          </p:cNvPr>
          <p:cNvCxnSpPr>
            <a:stCxn id="18" idx="3"/>
          </p:cNvCxnSpPr>
          <p:nvPr/>
        </p:nvCxnSpPr>
        <p:spPr>
          <a:xfrm flipV="1">
            <a:off x="2477386" y="1780951"/>
            <a:ext cx="1690577" cy="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AA6B06-E0E6-3CB6-73C1-996CFE53DC13}"/>
              </a:ext>
            </a:extLst>
          </p:cNvPr>
          <p:cNvSpPr txBox="1"/>
          <p:nvPr/>
        </p:nvSpPr>
        <p:spPr>
          <a:xfrm>
            <a:off x="2296632" y="1040054"/>
            <a:ext cx="20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SQL</a:t>
            </a:r>
            <a:endParaRPr lang="en-DE" sz="36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EA7989-E8CC-6811-B7E6-2E9CDB98E78C}"/>
              </a:ext>
            </a:extLst>
          </p:cNvPr>
          <p:cNvCxnSpPr/>
          <p:nvPr/>
        </p:nvCxnSpPr>
        <p:spPr>
          <a:xfrm flipV="1">
            <a:off x="8024036" y="1780950"/>
            <a:ext cx="169057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2FB3E1B-CAF9-15CF-0FFB-D5BB80AF890D}"/>
              </a:ext>
            </a:extLst>
          </p:cNvPr>
          <p:cNvSpPr txBox="1"/>
          <p:nvPr/>
        </p:nvSpPr>
        <p:spPr>
          <a:xfrm>
            <a:off x="7843282" y="1040053"/>
            <a:ext cx="205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Montserrat" pitchFamily="2" charset="0"/>
              </a:rPr>
              <a:t>Tabellen</a:t>
            </a:r>
            <a:endParaRPr lang="en-DE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214177-7C9B-D5D2-688D-316AA10A227B}"/>
              </a:ext>
            </a:extLst>
          </p:cNvPr>
          <p:cNvSpPr txBox="1"/>
          <p:nvPr/>
        </p:nvSpPr>
        <p:spPr>
          <a:xfrm>
            <a:off x="9714613" y="1457786"/>
            <a:ext cx="22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Montserrat" pitchFamily="2" charset="0"/>
              </a:rPr>
              <a:t>Antwort</a:t>
            </a:r>
            <a:endParaRPr lang="en-DE" sz="36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4D55768-784A-7FC2-DA12-47695567DC11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451344" y="2104117"/>
            <a:ext cx="0" cy="324406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E42542-8F77-7C7A-A14A-2E6E81CF9C67}"/>
              </a:ext>
            </a:extLst>
          </p:cNvPr>
          <p:cNvSpPr txBox="1"/>
          <p:nvPr/>
        </p:nvSpPr>
        <p:spPr>
          <a:xfrm>
            <a:off x="1451344" y="3429000"/>
            <a:ext cx="205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Montserrat" pitchFamily="2" charset="0"/>
              </a:rPr>
              <a:t>Relationale</a:t>
            </a:r>
            <a:r>
              <a:rPr lang="en-GB" sz="2400" dirty="0">
                <a:solidFill>
                  <a:schemeClr val="bg1"/>
                </a:solidFill>
                <a:latin typeface="Montserrat" pitchFamily="2" charset="0"/>
              </a:rPr>
              <a:t> Algebra</a:t>
            </a:r>
            <a:endParaRPr lang="en-DE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63796-6D52-C03F-36C3-3E4A451ADE4C}"/>
              </a:ext>
            </a:extLst>
          </p:cNvPr>
          <p:cNvSpPr txBox="1"/>
          <p:nvPr/>
        </p:nvSpPr>
        <p:spPr>
          <a:xfrm>
            <a:off x="425302" y="5584880"/>
            <a:ext cx="205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Montserrat" pitchFamily="2" charset="0"/>
              </a:rPr>
              <a:t>Relationaler</a:t>
            </a:r>
            <a:r>
              <a:rPr lang="en-GB" sz="2400" dirty="0">
                <a:solidFill>
                  <a:schemeClr val="bg1"/>
                </a:solidFill>
                <a:latin typeface="Montserrat" pitchFamily="2" charset="0"/>
              </a:rPr>
              <a:t> Term</a:t>
            </a:r>
            <a:endParaRPr lang="en-DE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8BCEA9-4BF9-4713-8A9F-4E07A4A9AFE3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77386" y="6000378"/>
            <a:ext cx="2690037" cy="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443F35-68C1-E952-3506-9EB366355F6A}"/>
              </a:ext>
            </a:extLst>
          </p:cNvPr>
          <p:cNvSpPr txBox="1"/>
          <p:nvPr/>
        </p:nvSpPr>
        <p:spPr>
          <a:xfrm>
            <a:off x="2796362" y="5085752"/>
            <a:ext cx="205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Montserrat" pitchFamily="2" charset="0"/>
              </a:rPr>
              <a:t>Relationale</a:t>
            </a:r>
            <a:r>
              <a:rPr lang="en-GB" sz="24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Montserrat" pitchFamily="2" charset="0"/>
              </a:rPr>
              <a:t>Gesetze</a:t>
            </a:r>
            <a:endParaRPr lang="en-DE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7D8F3-F073-2D1F-BDCE-F30F4578A1D7}"/>
              </a:ext>
            </a:extLst>
          </p:cNvPr>
          <p:cNvSpPr txBox="1"/>
          <p:nvPr/>
        </p:nvSpPr>
        <p:spPr>
          <a:xfrm>
            <a:off x="5146157" y="5356801"/>
            <a:ext cx="2052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  <a:latin typeface="Montserrat" pitchFamily="2" charset="0"/>
              </a:rPr>
              <a:t>Effizienter</a:t>
            </a:r>
            <a:r>
              <a:rPr lang="en-GB" sz="20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Montserrat" pitchFamily="2" charset="0"/>
              </a:rPr>
              <a:t>Relationaler</a:t>
            </a:r>
            <a:r>
              <a:rPr lang="en-GB" sz="2000" dirty="0">
                <a:solidFill>
                  <a:schemeClr val="bg1"/>
                </a:solidFill>
                <a:latin typeface="Montserrat" pitchFamily="2" charset="0"/>
              </a:rPr>
              <a:t> Term</a:t>
            </a:r>
            <a:endParaRPr lang="en-DE" sz="20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4A4ECB-2D7D-9B73-C931-CFD3726F7DD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172199" y="2615607"/>
            <a:ext cx="0" cy="274119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061D4D-D79A-B91C-3FD4-77FE18848B0E}"/>
              </a:ext>
            </a:extLst>
          </p:cNvPr>
          <p:cNvSpPr txBox="1"/>
          <p:nvPr/>
        </p:nvSpPr>
        <p:spPr>
          <a:xfrm>
            <a:off x="6152709" y="3833161"/>
            <a:ext cx="2052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chemeClr val="bg1"/>
                </a:solidFill>
                <a:latin typeface="Montserrat" pitchFamily="2" charset="0"/>
              </a:rPr>
              <a:t>Effizientes</a:t>
            </a:r>
            <a:r>
              <a:rPr lang="en-GB" sz="2800" dirty="0">
                <a:solidFill>
                  <a:schemeClr val="bg1"/>
                </a:solidFill>
                <a:latin typeface="Montserrat" pitchFamily="2" charset="0"/>
              </a:rPr>
              <a:t> SQL</a:t>
            </a:r>
            <a:endParaRPr lang="en-DE" sz="2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DE67E-523A-998B-D484-FFA79A5D549D}"/>
              </a:ext>
            </a:extLst>
          </p:cNvPr>
          <p:cNvSpPr txBox="1"/>
          <p:nvPr/>
        </p:nvSpPr>
        <p:spPr>
          <a:xfrm>
            <a:off x="7802510" y="5645313"/>
            <a:ext cx="2374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Montserrat" pitchFamily="2" charset="0"/>
              </a:rPr>
              <a:t>Studium</a:t>
            </a:r>
            <a:endParaRPr lang="en-DE" sz="3600" dirty="0">
              <a:solidFill>
                <a:schemeClr val="accent2">
                  <a:lumMod val="75000"/>
                </a:schemeClr>
              </a:solidFill>
              <a:latin typeface="Montserrat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9841DE-FBDF-F347-CA77-E5F850681D7D}"/>
              </a:ext>
            </a:extLst>
          </p:cNvPr>
          <p:cNvCxnSpPr/>
          <p:nvPr/>
        </p:nvCxnSpPr>
        <p:spPr>
          <a:xfrm>
            <a:off x="7802510" y="6383978"/>
            <a:ext cx="237460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85C98A-BC01-2763-CC63-56F8C0A41682}"/>
              </a:ext>
            </a:extLst>
          </p:cNvPr>
          <p:cNvCxnSpPr>
            <a:cxnSpLocks/>
          </p:cNvCxnSpPr>
          <p:nvPr/>
        </p:nvCxnSpPr>
        <p:spPr>
          <a:xfrm flipH="1" flipV="1">
            <a:off x="7368356" y="5946271"/>
            <a:ext cx="434154" cy="43770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27B628-D285-EA91-394B-D0AB5DF59D28}"/>
              </a:ext>
            </a:extLst>
          </p:cNvPr>
          <p:cNvCxnSpPr>
            <a:cxnSpLocks/>
          </p:cNvCxnSpPr>
          <p:nvPr/>
        </p:nvCxnSpPr>
        <p:spPr>
          <a:xfrm flipV="1">
            <a:off x="2020186" y="2776579"/>
            <a:ext cx="3978350" cy="272467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66FC12F-F3A3-3324-9F5E-10D3CBE320A9}"/>
              </a:ext>
            </a:extLst>
          </p:cNvPr>
          <p:cNvSpPr txBox="1"/>
          <p:nvPr/>
        </p:nvSpPr>
        <p:spPr>
          <a:xfrm>
            <a:off x="3401533" y="2981229"/>
            <a:ext cx="20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Montserrat" pitchFamily="2" charset="0"/>
              </a:rPr>
              <a:t>SQL</a:t>
            </a:r>
            <a:endParaRPr lang="en-DE" sz="36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3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A5C56B-0EA8-B160-66FD-2A2DCAACF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Operatoren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721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7769A5-7C1E-394A-85A4-B9206CC66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Operatoren</a:t>
            </a:r>
            <a:endParaRPr lang="en-GB" dirty="0"/>
          </a:p>
          <a:p>
            <a:endParaRPr lang="en-GB" sz="2800" dirty="0"/>
          </a:p>
          <a:p>
            <a:r>
              <a:rPr lang="en-GB" sz="2800" dirty="0" err="1"/>
              <a:t>Projektion</a:t>
            </a:r>
            <a:endParaRPr lang="en-GB" sz="2800" dirty="0"/>
          </a:p>
          <a:p>
            <a:r>
              <a:rPr lang="en-GB" sz="2800" dirty="0" err="1"/>
              <a:t>Selektion</a:t>
            </a:r>
            <a:endParaRPr lang="en-GB" sz="2800" dirty="0"/>
          </a:p>
          <a:p>
            <a:r>
              <a:rPr lang="en-GB" sz="2800" dirty="0" err="1"/>
              <a:t>Umbenennung</a:t>
            </a:r>
            <a:endParaRPr lang="en-GB" sz="2800" dirty="0"/>
          </a:p>
          <a:p>
            <a:r>
              <a:rPr lang="en-GB" sz="2800" dirty="0"/>
              <a:t>(Inner) Join</a:t>
            </a:r>
          </a:p>
          <a:p>
            <a:r>
              <a:rPr lang="en-GB" sz="2800" dirty="0" err="1"/>
              <a:t>Kartesisches</a:t>
            </a:r>
            <a:r>
              <a:rPr lang="en-GB" sz="2800" dirty="0"/>
              <a:t> </a:t>
            </a:r>
            <a:r>
              <a:rPr lang="en-GB" sz="2800" dirty="0" err="1"/>
              <a:t>Produkt</a:t>
            </a:r>
            <a:endParaRPr lang="en-GB" sz="2800" dirty="0"/>
          </a:p>
          <a:p>
            <a:r>
              <a:rPr lang="en-GB" sz="2800" dirty="0" err="1"/>
              <a:t>Vereinigung</a:t>
            </a:r>
            <a:endParaRPr lang="en-GB" sz="2800" dirty="0"/>
          </a:p>
          <a:p>
            <a:r>
              <a:rPr lang="en-GB" sz="2800" dirty="0" err="1"/>
              <a:t>Schnitt</a:t>
            </a:r>
            <a:endParaRPr lang="en-GB" sz="2800" dirty="0"/>
          </a:p>
          <a:p>
            <a:r>
              <a:rPr lang="en-GB" sz="2800" dirty="0" err="1"/>
              <a:t>Differenz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8877D-FE38-96F2-5107-866220400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541" y="2180015"/>
            <a:ext cx="399333" cy="3660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A0DA9-78B5-120A-D72A-E109E525D25E}"/>
                  </a:ext>
                </a:extLst>
              </p:cNvPr>
              <p:cNvSpPr txBox="1"/>
              <p:nvPr/>
            </p:nvSpPr>
            <p:spPr>
              <a:xfrm>
                <a:off x="3638766" y="2567631"/>
                <a:ext cx="3959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1" i="1" smtClean="0">
                          <a:solidFill>
                            <a:srgbClr val="FFC00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de-DE" sz="3600" b="1" dirty="0">
                  <a:solidFill>
                    <a:srgbClr val="FFC00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A0DA9-78B5-120A-D72A-E109E525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766" y="2567631"/>
                <a:ext cx="39594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AF0909-4EB4-C5F0-1313-D49B2FE3F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97" y="3160421"/>
            <a:ext cx="309036" cy="471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92482-7D97-C476-CED0-08B0E9A42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666" y="3736371"/>
            <a:ext cx="422980" cy="367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7D85B0-7A3D-56ED-FA52-1A7B8F20C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097" y="4287325"/>
            <a:ext cx="300223" cy="314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9E4B78-F6F5-A2CC-694E-71D48FAC9AB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874" b="21695"/>
          <a:stretch>
            <a:fillRect/>
          </a:stretch>
        </p:blipFill>
        <p:spPr>
          <a:xfrm>
            <a:off x="3582831" y="4794381"/>
            <a:ext cx="336715" cy="349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02E68-D785-AFED-AD7F-616F30997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2677" y="5226867"/>
            <a:ext cx="347062" cy="395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DFECD4-41AC-44D7-08B5-0FE45D62E8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8766" y="5727941"/>
            <a:ext cx="280780" cy="3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1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97FB4-3009-F078-4A38-3944235BC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B3194DA-A640-0EE3-0491-1D275FF8AD5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 anchor="b"/>
              <a:lstStyle/>
              <a:p>
                <a:r>
                  <a:rPr lang="de-DE" dirty="0"/>
                  <a:t>Bei der Projektion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de-DE" dirty="0"/>
                  <a:t> werden Spalten aus einer Tabelle (distinkt) ausgewählt, die bestimmten Eigenschaften genügen.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B3194DA-A640-0EE3-0491-1D275FF8A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63" r="-921" b="-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C2981-9598-032B-A89F-E06E5CEC87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Projektion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2AFF9C8-3FDD-B610-CCFC-963A8532E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861" y="1804761"/>
            <a:ext cx="9326277" cy="3248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DFCFD-1459-1D01-0FBA-38293BC4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259" y="1804761"/>
            <a:ext cx="399333" cy="3660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DDB228-8216-16BF-EA98-6D9F932B689A}"/>
              </a:ext>
            </a:extLst>
          </p:cNvPr>
          <p:cNvCxnSpPr>
            <a:cxnSpLocks/>
          </p:cNvCxnSpPr>
          <p:nvPr/>
        </p:nvCxnSpPr>
        <p:spPr>
          <a:xfrm>
            <a:off x="1885152" y="2708127"/>
            <a:ext cx="6165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21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07150-7376-15E8-3EB4-91512D801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989F2DB-B01C-A2F5-64BE-74203895641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 anchor="b"/>
              <a:lstStyle/>
              <a:p>
                <a:r>
                  <a:rPr lang="de-DE" dirty="0"/>
                  <a:t>Bei der Selektion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de-DE" dirty="0"/>
                  <a:t> werden alle Zeilen aus einer Tabelle ausgewählt, die bestimmten Eigenschaften genügen.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989F2DB-B01C-A2F5-64BE-742038956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b="-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5263F-C27F-604E-058F-A5AB308D9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Selektion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1FAD62-C4DA-05CB-9DC5-4C7FFF9D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29" y="1766655"/>
            <a:ext cx="11050542" cy="33246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1523CB-2827-A744-3246-4DAC131B1724}"/>
              </a:ext>
            </a:extLst>
          </p:cNvPr>
          <p:cNvCxnSpPr>
            <a:cxnSpLocks/>
          </p:cNvCxnSpPr>
          <p:nvPr/>
        </p:nvCxnSpPr>
        <p:spPr>
          <a:xfrm>
            <a:off x="1048389" y="2751259"/>
            <a:ext cx="59925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E5DE1-6EC7-8CF1-B3A5-EE7095C17F7A}"/>
              </a:ext>
            </a:extLst>
          </p:cNvPr>
          <p:cNvCxnSpPr>
            <a:cxnSpLocks/>
          </p:cNvCxnSpPr>
          <p:nvPr/>
        </p:nvCxnSpPr>
        <p:spPr>
          <a:xfrm>
            <a:off x="7955273" y="2742633"/>
            <a:ext cx="599256" cy="0"/>
          </a:xfrm>
          <a:prstGeom prst="line">
            <a:avLst/>
          </a:prstGeom>
          <a:ln w="381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977DDD-6DB9-0A09-235F-8B371A03D8FB}"/>
                  </a:ext>
                </a:extLst>
              </p:cNvPr>
              <p:cNvSpPr txBox="1"/>
              <p:nvPr/>
            </p:nvSpPr>
            <p:spPr>
              <a:xfrm>
                <a:off x="7466163" y="1720701"/>
                <a:ext cx="3959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1" i="1" smtClean="0">
                          <a:solidFill>
                            <a:srgbClr val="FFC00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de-DE" sz="3600" b="1" dirty="0">
                  <a:solidFill>
                    <a:srgbClr val="FFC00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977DDD-6DB9-0A09-235F-8B371A03D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163" y="1720701"/>
                <a:ext cx="3959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32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Widescreen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 Math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72</cp:revision>
  <dcterms:created xsi:type="dcterms:W3CDTF">2022-12-22T20:26:39Z</dcterms:created>
  <dcterms:modified xsi:type="dcterms:W3CDTF">2026-02-21T06:17:26Z</dcterms:modified>
</cp:coreProperties>
</file>