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92" r:id="rId2"/>
    <p:sldId id="298" r:id="rId3"/>
    <p:sldId id="305" r:id="rId4"/>
    <p:sldId id="306" r:id="rId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0000"/>
    <a:srgbClr val="FF0000"/>
    <a:srgbClr val="5B9BD5"/>
    <a:srgbClr val="70AD47"/>
    <a:srgbClr val="1F4E79"/>
    <a:srgbClr val="830D0D"/>
    <a:srgbClr val="FF5B5B"/>
    <a:srgbClr val="B220D4"/>
    <a:srgbClr val="D1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5479AB-1F20-4757-8647-0541C25BC4C4}" v="12" dt="2025-05-11T19:01:14.2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57" autoAdjust="0"/>
  </p:normalViewPr>
  <p:slideViewPr>
    <p:cSldViewPr snapToGrid="0">
      <p:cViewPr>
        <p:scale>
          <a:sx n="86" d="100"/>
          <a:sy n="86" d="100"/>
        </p:scale>
        <p:origin x="28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B15479AB-1F20-4757-8647-0541C25BC4C4}"/>
    <pc:docChg chg="undo custSel addSld delSld modSld">
      <pc:chgData name="Abels, Patrick" userId="ba666de4-0d21-43a6-8e66-51a18aae1b4a" providerId="ADAL" clId="{B15479AB-1F20-4757-8647-0541C25BC4C4}" dt="2025-05-11T19:06:41.888" v="213" actId="20577"/>
      <pc:docMkLst>
        <pc:docMk/>
      </pc:docMkLst>
      <pc:sldChg chg="modSp mod">
        <pc:chgData name="Abels, Patrick" userId="ba666de4-0d21-43a6-8e66-51a18aae1b4a" providerId="ADAL" clId="{B15479AB-1F20-4757-8647-0541C25BC4C4}" dt="2025-05-11T19:06:41.888" v="213" actId="20577"/>
        <pc:sldMkLst>
          <pc:docMk/>
          <pc:sldMk cId="3259571810" sldId="305"/>
        </pc:sldMkLst>
        <pc:graphicFrameChg chg="mod modGraphic">
          <ac:chgData name="Abels, Patrick" userId="ba666de4-0d21-43a6-8e66-51a18aae1b4a" providerId="ADAL" clId="{B15479AB-1F20-4757-8647-0541C25BC4C4}" dt="2025-05-11T19:06:41.888" v="213" actId="20577"/>
          <ac:graphicFrameMkLst>
            <pc:docMk/>
            <pc:sldMk cId="3259571810" sldId="305"/>
            <ac:graphicFrameMk id="4" creationId="{1B2B81B0-D0D9-537C-F0E4-395D9C1C077A}"/>
          </ac:graphicFrameMkLst>
        </pc:graphicFrameChg>
        <pc:picChg chg="mod">
          <ac:chgData name="Abels, Patrick" userId="ba666de4-0d21-43a6-8e66-51a18aae1b4a" providerId="ADAL" clId="{B15479AB-1F20-4757-8647-0541C25BC4C4}" dt="2025-05-11T18:49:49.373" v="21" actId="1076"/>
          <ac:picMkLst>
            <pc:docMk/>
            <pc:sldMk cId="3259571810" sldId="305"/>
            <ac:picMk id="6" creationId="{F5C38FE3-F4D7-4D4B-871A-9994DF157A19}"/>
          </ac:picMkLst>
        </pc:picChg>
        <pc:picChg chg="mod">
          <ac:chgData name="Abels, Patrick" userId="ba666de4-0d21-43a6-8e66-51a18aae1b4a" providerId="ADAL" clId="{B15479AB-1F20-4757-8647-0541C25BC4C4}" dt="2025-05-11T18:49:49.373" v="21" actId="1076"/>
          <ac:picMkLst>
            <pc:docMk/>
            <pc:sldMk cId="3259571810" sldId="305"/>
            <ac:picMk id="7" creationId="{DF0050BA-8D7A-431F-90E8-581E6CB01B41}"/>
          </ac:picMkLst>
        </pc:picChg>
        <pc:picChg chg="mod">
          <ac:chgData name="Abels, Patrick" userId="ba666de4-0d21-43a6-8e66-51a18aae1b4a" providerId="ADAL" clId="{B15479AB-1F20-4757-8647-0541C25BC4C4}" dt="2025-05-11T18:49:49.373" v="21" actId="1076"/>
          <ac:picMkLst>
            <pc:docMk/>
            <pc:sldMk cId="3259571810" sldId="305"/>
            <ac:picMk id="8" creationId="{7FABD5B2-176E-41FC-AF7B-B22CF0DB10E9}"/>
          </ac:picMkLst>
        </pc:picChg>
      </pc:sldChg>
      <pc:sldChg chg="del">
        <pc:chgData name="Abels, Patrick" userId="ba666de4-0d21-43a6-8e66-51a18aae1b4a" providerId="ADAL" clId="{B15479AB-1F20-4757-8647-0541C25BC4C4}" dt="2025-05-11T18:53:40.452" v="36" actId="47"/>
        <pc:sldMkLst>
          <pc:docMk/>
          <pc:sldMk cId="877447526" sldId="306"/>
        </pc:sldMkLst>
      </pc:sldChg>
      <pc:sldChg chg="addSp delSp modSp new mod">
        <pc:chgData name="Abels, Patrick" userId="ba666de4-0d21-43a6-8e66-51a18aae1b4a" providerId="ADAL" clId="{B15479AB-1F20-4757-8647-0541C25BC4C4}" dt="2025-05-11T19:01:14.198" v="111" actId="1076"/>
        <pc:sldMkLst>
          <pc:docMk/>
          <pc:sldMk cId="2879189642" sldId="306"/>
        </pc:sldMkLst>
        <pc:spChg chg="del mod">
          <ac:chgData name="Abels, Patrick" userId="ba666de4-0d21-43a6-8e66-51a18aae1b4a" providerId="ADAL" clId="{B15479AB-1F20-4757-8647-0541C25BC4C4}" dt="2025-05-11T18:56:41.775" v="51"/>
          <ac:spMkLst>
            <pc:docMk/>
            <pc:sldMk cId="2879189642" sldId="306"/>
            <ac:spMk id="2" creationId="{2ADA8497-A642-4F29-77A1-B71FD0656E01}"/>
          </ac:spMkLst>
        </pc:spChg>
        <pc:spChg chg="add">
          <ac:chgData name="Abels, Patrick" userId="ba666de4-0d21-43a6-8e66-51a18aae1b4a" providerId="ADAL" clId="{B15479AB-1F20-4757-8647-0541C25BC4C4}" dt="2025-05-11T18:56:36.272" v="44"/>
          <ac:spMkLst>
            <pc:docMk/>
            <pc:sldMk cId="2879189642" sldId="306"/>
            <ac:spMk id="3" creationId="{476E33CD-29A4-F4B5-64DB-7B4013764E6E}"/>
          </ac:spMkLst>
        </pc:spChg>
        <pc:spChg chg="add mod">
          <ac:chgData name="Abels, Patrick" userId="ba666de4-0d21-43a6-8e66-51a18aae1b4a" providerId="ADAL" clId="{B15479AB-1F20-4757-8647-0541C25BC4C4}" dt="2025-05-11T19:01:14.198" v="111" actId="1076"/>
          <ac:spMkLst>
            <pc:docMk/>
            <pc:sldMk cId="2879189642" sldId="306"/>
            <ac:spMk id="4" creationId="{4E85ADA0-49BF-8247-F041-A570993AC0B0}"/>
          </ac:spMkLst>
        </pc:spChg>
        <pc:spChg chg="add del mod">
          <ac:chgData name="Abels, Patrick" userId="ba666de4-0d21-43a6-8e66-51a18aae1b4a" providerId="ADAL" clId="{B15479AB-1F20-4757-8647-0541C25BC4C4}" dt="2025-05-11T19:00:55.375" v="106" actId="478"/>
          <ac:spMkLst>
            <pc:docMk/>
            <pc:sldMk cId="2879189642" sldId="306"/>
            <ac:spMk id="5" creationId="{B0C64806-4A9F-9865-D08D-AB46622CCAE0}"/>
          </ac:spMkLst>
        </pc:spChg>
        <pc:spChg chg="add mod">
          <ac:chgData name="Abels, Patrick" userId="ba666de4-0d21-43a6-8e66-51a18aae1b4a" providerId="ADAL" clId="{B15479AB-1F20-4757-8647-0541C25BC4C4}" dt="2025-05-11T19:00:55.741" v="107"/>
          <ac:spMkLst>
            <pc:docMk/>
            <pc:sldMk cId="2879189642" sldId="306"/>
            <ac:spMk id="6" creationId="{69B134EC-2AD9-D6B5-89AA-E3F2D7698DAC}"/>
          </ac:spMkLst>
        </pc:spChg>
      </pc:sldChg>
      <pc:sldChg chg="del">
        <pc:chgData name="Abels, Patrick" userId="ba666de4-0d21-43a6-8e66-51a18aae1b4a" providerId="ADAL" clId="{B15479AB-1F20-4757-8647-0541C25BC4C4}" dt="2025-05-11T18:53:40.452" v="36" actId="47"/>
        <pc:sldMkLst>
          <pc:docMk/>
          <pc:sldMk cId="2474793731" sldId="307"/>
        </pc:sldMkLst>
      </pc:sldChg>
      <pc:sldChg chg="del">
        <pc:chgData name="Abels, Patrick" userId="ba666de4-0d21-43a6-8e66-51a18aae1b4a" providerId="ADAL" clId="{B15479AB-1F20-4757-8647-0541C25BC4C4}" dt="2025-05-11T18:53:40.452" v="36" actId="47"/>
        <pc:sldMkLst>
          <pc:docMk/>
          <pc:sldMk cId="1204683951" sldId="308"/>
        </pc:sldMkLst>
      </pc:sldChg>
    </pc:docChg>
  </pc:docChgLst>
  <pc:docChgLst>
    <pc:chgData name="Abels, Patrick" userId="ba666de4-0d21-43a6-8e66-51a18aae1b4a" providerId="ADAL" clId="{2322EF6D-ADDA-4318-81E7-865040ABB4B9}"/>
    <pc:docChg chg="undo redo custSel addSld delSld modSld sldOrd">
      <pc:chgData name="Abels, Patrick" userId="ba666de4-0d21-43a6-8e66-51a18aae1b4a" providerId="ADAL" clId="{2322EF6D-ADDA-4318-81E7-865040ABB4B9}" dt="2023-12-23T01:11:35.289" v="2660" actId="20577"/>
      <pc:docMkLst>
        <pc:docMk/>
      </pc:docMkLst>
      <pc:sldChg chg="modSp mod">
        <pc:chgData name="Abels, Patrick" userId="ba666de4-0d21-43a6-8e66-51a18aae1b4a" providerId="ADAL" clId="{2322EF6D-ADDA-4318-81E7-865040ABB4B9}" dt="2023-12-22T23:10:07.850" v="14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2322EF6D-ADDA-4318-81E7-865040ABB4B9}" dt="2023-12-23T00:52:14.300" v="2165" actId="20577"/>
        <pc:sldMkLst>
          <pc:docMk/>
          <pc:sldMk cId="2545230209" sldId="295"/>
        </pc:sldMkLst>
      </pc:sldChg>
      <pc:sldChg chg="modSp mod">
        <pc:chgData name="Abels, Patrick" userId="ba666de4-0d21-43a6-8e66-51a18aae1b4a" providerId="ADAL" clId="{2322EF6D-ADDA-4318-81E7-865040ABB4B9}" dt="2023-12-23T01:06:31.277" v="2588" actId="2057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2322EF6D-ADDA-4318-81E7-865040ABB4B9}" dt="2023-12-23T00:06:12.980" v="1035" actId="47"/>
        <pc:sldMkLst>
          <pc:docMk/>
          <pc:sldMk cId="3858293728" sldId="297"/>
        </pc:sldMkLst>
      </pc:sldChg>
      <pc:sldChg chg="del">
        <pc:chgData name="Abels, Patrick" userId="ba666de4-0d21-43a6-8e66-51a18aae1b4a" providerId="ADAL" clId="{2322EF6D-ADDA-4318-81E7-865040ABB4B9}" dt="2023-12-23T00:06:09.729" v="1033" actId="47"/>
        <pc:sldMkLst>
          <pc:docMk/>
          <pc:sldMk cId="402623437" sldId="298"/>
        </pc:sldMkLst>
      </pc:sldChg>
      <pc:sldChg chg="del">
        <pc:chgData name="Abels, Patrick" userId="ba666de4-0d21-43a6-8e66-51a18aae1b4a" providerId="ADAL" clId="{2322EF6D-ADDA-4318-81E7-865040ABB4B9}" dt="2023-12-23T00:06:11.842" v="1034" actId="47"/>
        <pc:sldMkLst>
          <pc:docMk/>
          <pc:sldMk cId="1797878123" sldId="299"/>
        </pc:sldMkLst>
      </pc:sldChg>
      <pc:sldChg chg="del">
        <pc:chgData name="Abels, Patrick" userId="ba666de4-0d21-43a6-8e66-51a18aae1b4a" providerId="ADAL" clId="{2322EF6D-ADDA-4318-81E7-865040ABB4B9}" dt="2023-12-23T00:06:13.890" v="1036" actId="47"/>
        <pc:sldMkLst>
          <pc:docMk/>
          <pc:sldMk cId="1591716121" sldId="300"/>
        </pc:sldMkLst>
      </pc:sldChg>
      <pc:sldChg chg="del">
        <pc:chgData name="Abels, Patrick" userId="ba666de4-0d21-43a6-8e66-51a18aae1b4a" providerId="ADAL" clId="{2322EF6D-ADDA-4318-81E7-865040ABB4B9}" dt="2023-12-23T00:06:14.912" v="1037" actId="47"/>
        <pc:sldMkLst>
          <pc:docMk/>
          <pc:sldMk cId="965767047" sldId="301"/>
        </pc:sldMkLst>
      </pc:sldChg>
      <pc:sldChg chg="del">
        <pc:chgData name="Abels, Patrick" userId="ba666de4-0d21-43a6-8e66-51a18aae1b4a" providerId="ADAL" clId="{2322EF6D-ADDA-4318-81E7-865040ABB4B9}" dt="2023-12-22T23:15:09.713" v="172" actId="47"/>
        <pc:sldMkLst>
          <pc:docMk/>
          <pc:sldMk cId="2817124012" sldId="303"/>
        </pc:sldMkLst>
      </pc:sldChg>
      <pc:sldChg chg="add del">
        <pc:chgData name="Abels, Patrick" userId="ba666de4-0d21-43a6-8e66-51a18aae1b4a" providerId="ADAL" clId="{2322EF6D-ADDA-4318-81E7-865040ABB4B9}" dt="2023-12-23T00:50:44.977" v="2133" actId="47"/>
        <pc:sldMkLst>
          <pc:docMk/>
          <pc:sldMk cId="2511067881" sldId="304"/>
        </pc:sldMkLst>
      </pc:sldChg>
      <pc:sldChg chg="del">
        <pc:chgData name="Abels, Patrick" userId="ba666de4-0d21-43a6-8e66-51a18aae1b4a" providerId="ADAL" clId="{2322EF6D-ADDA-4318-81E7-865040ABB4B9}" dt="2023-12-23T00:50:48.173" v="2134" actId="47"/>
        <pc:sldMkLst>
          <pc:docMk/>
          <pc:sldMk cId="1062227693" sldId="305"/>
        </pc:sldMkLst>
      </pc:sldChg>
      <pc:sldChg chg="modSp del mod">
        <pc:chgData name="Abels, Patrick" userId="ba666de4-0d21-43a6-8e66-51a18aae1b4a" providerId="ADAL" clId="{2322EF6D-ADDA-4318-81E7-865040ABB4B9}" dt="2023-12-22T23:14:55.500" v="163" actId="47"/>
        <pc:sldMkLst>
          <pc:docMk/>
          <pc:sldMk cId="1720414491" sldId="306"/>
        </pc:sldMkLst>
      </pc:sldChg>
      <pc:sldChg chg="addSp modSp new mod">
        <pc:chgData name="Abels, Patrick" userId="ba666de4-0d21-43a6-8e66-51a18aae1b4a" providerId="ADAL" clId="{2322EF6D-ADDA-4318-81E7-865040ABB4B9}" dt="2023-12-23T01:02:16.841" v="2373" actId="14100"/>
        <pc:sldMkLst>
          <pc:docMk/>
          <pc:sldMk cId="3345548008" sldId="306"/>
        </pc:sldMkLst>
      </pc:sldChg>
      <pc:sldChg chg="new del">
        <pc:chgData name="Abels, Patrick" userId="ba666de4-0d21-43a6-8e66-51a18aae1b4a" providerId="ADAL" clId="{2322EF6D-ADDA-4318-81E7-865040ABB4B9}" dt="2023-12-22T23:59:37.956" v="969" actId="47"/>
        <pc:sldMkLst>
          <pc:docMk/>
          <pc:sldMk cId="575104621" sldId="307"/>
        </pc:sldMkLst>
      </pc:sldChg>
      <pc:sldChg chg="addSp delSp modSp add mod delAnim modAnim">
        <pc:chgData name="Abels, Patrick" userId="ba666de4-0d21-43a6-8e66-51a18aae1b4a" providerId="ADAL" clId="{2322EF6D-ADDA-4318-81E7-865040ABB4B9}" dt="2023-12-22T23:58:00.878" v="943" actId="20577"/>
        <pc:sldMkLst>
          <pc:docMk/>
          <pc:sldMk cId="3734986130" sldId="308"/>
        </pc:sldMkLst>
      </pc:sldChg>
      <pc:sldChg chg="addSp delSp modSp add mod">
        <pc:chgData name="Abels, Patrick" userId="ba666de4-0d21-43a6-8e66-51a18aae1b4a" providerId="ADAL" clId="{2322EF6D-ADDA-4318-81E7-865040ABB4B9}" dt="2023-12-23T00:37:57.991" v="1721" actId="478"/>
        <pc:sldMkLst>
          <pc:docMk/>
          <pc:sldMk cId="4171431326" sldId="309"/>
        </pc:sldMkLst>
      </pc:sldChg>
      <pc:sldChg chg="delSp modSp add mod">
        <pc:chgData name="Abels, Patrick" userId="ba666de4-0d21-43a6-8e66-51a18aae1b4a" providerId="ADAL" clId="{2322EF6D-ADDA-4318-81E7-865040ABB4B9}" dt="2023-12-23T00:38:02.536" v="1723" actId="478"/>
        <pc:sldMkLst>
          <pc:docMk/>
          <pc:sldMk cId="2723396431" sldId="310"/>
        </pc:sldMkLst>
      </pc:sldChg>
      <pc:sldChg chg="addSp delSp modSp add del mod">
        <pc:chgData name="Abels, Patrick" userId="ba666de4-0d21-43a6-8e66-51a18aae1b4a" providerId="ADAL" clId="{2322EF6D-ADDA-4318-81E7-865040ABB4B9}" dt="2023-12-23T00:13:49.763" v="1215" actId="47"/>
        <pc:sldMkLst>
          <pc:docMk/>
          <pc:sldMk cId="2986917152" sldId="311"/>
        </pc:sldMkLst>
      </pc:sldChg>
      <pc:sldChg chg="add del">
        <pc:chgData name="Abels, Patrick" userId="ba666de4-0d21-43a6-8e66-51a18aae1b4a" providerId="ADAL" clId="{2322EF6D-ADDA-4318-81E7-865040ABB4B9}" dt="2023-12-23T00:14:07.410" v="1218" actId="47"/>
        <pc:sldMkLst>
          <pc:docMk/>
          <pc:sldMk cId="734219154" sldId="312"/>
        </pc:sldMkLst>
      </pc:sldChg>
      <pc:sldChg chg="add del">
        <pc:chgData name="Abels, Patrick" userId="ba666de4-0d21-43a6-8e66-51a18aae1b4a" providerId="ADAL" clId="{2322EF6D-ADDA-4318-81E7-865040ABB4B9}" dt="2023-12-23T00:06:41.822" v="1041" actId="47"/>
        <pc:sldMkLst>
          <pc:docMk/>
          <pc:sldMk cId="2145970385" sldId="312"/>
        </pc:sldMkLst>
      </pc:sldChg>
      <pc:sldChg chg="add del ord">
        <pc:chgData name="Abels, Patrick" userId="ba666de4-0d21-43a6-8e66-51a18aae1b4a" providerId="ADAL" clId="{2322EF6D-ADDA-4318-81E7-865040ABB4B9}" dt="2023-12-23T00:13:06.138" v="1208" actId="47"/>
        <pc:sldMkLst>
          <pc:docMk/>
          <pc:sldMk cId="1801514159" sldId="313"/>
        </pc:sldMkLst>
      </pc:sldChg>
      <pc:sldChg chg="addSp delSp modSp add mod">
        <pc:chgData name="Abels, Patrick" userId="ba666de4-0d21-43a6-8e66-51a18aae1b4a" providerId="ADAL" clId="{2322EF6D-ADDA-4318-81E7-865040ABB4B9}" dt="2023-12-23T00:37:53.993" v="1719" actId="478"/>
        <pc:sldMkLst>
          <pc:docMk/>
          <pc:sldMk cId="2788430181" sldId="313"/>
        </pc:sldMkLst>
      </pc:sldChg>
      <pc:sldChg chg="delSp modSp add mod">
        <pc:chgData name="Abels, Patrick" userId="ba666de4-0d21-43a6-8e66-51a18aae1b4a" providerId="ADAL" clId="{2322EF6D-ADDA-4318-81E7-865040ABB4B9}" dt="2023-12-23T00:37:49.693" v="1717" actId="478"/>
        <pc:sldMkLst>
          <pc:docMk/>
          <pc:sldMk cId="2278550884" sldId="314"/>
        </pc:sldMkLst>
      </pc:sldChg>
      <pc:sldChg chg="addSp delSp modSp add mod">
        <pc:chgData name="Abels, Patrick" userId="ba666de4-0d21-43a6-8e66-51a18aae1b4a" providerId="ADAL" clId="{2322EF6D-ADDA-4318-81E7-865040ABB4B9}" dt="2023-12-23T00:37:45.633" v="1715" actId="478"/>
        <pc:sldMkLst>
          <pc:docMk/>
          <pc:sldMk cId="574497335" sldId="315"/>
        </pc:sldMkLst>
      </pc:sldChg>
      <pc:sldChg chg="delSp modSp add mod modTransition">
        <pc:chgData name="Abels, Patrick" userId="ba666de4-0d21-43a6-8e66-51a18aae1b4a" providerId="ADAL" clId="{2322EF6D-ADDA-4318-81E7-865040ABB4B9}" dt="2023-12-23T00:37:41.706" v="1713" actId="478"/>
        <pc:sldMkLst>
          <pc:docMk/>
          <pc:sldMk cId="769301039" sldId="316"/>
        </pc:sldMkLst>
      </pc:sldChg>
      <pc:sldChg chg="addSp delSp modSp add mod">
        <pc:chgData name="Abels, Patrick" userId="ba666de4-0d21-43a6-8e66-51a18aae1b4a" providerId="ADAL" clId="{2322EF6D-ADDA-4318-81E7-865040ABB4B9}" dt="2023-12-23T00:38:45.523" v="1809" actId="115"/>
        <pc:sldMkLst>
          <pc:docMk/>
          <pc:sldMk cId="4272718216" sldId="317"/>
        </pc:sldMkLst>
      </pc:sldChg>
      <pc:sldChg chg="addSp delSp modSp add mod">
        <pc:chgData name="Abels, Patrick" userId="ba666de4-0d21-43a6-8e66-51a18aae1b4a" providerId="ADAL" clId="{2322EF6D-ADDA-4318-81E7-865040ABB4B9}" dt="2023-12-23T00:47:53.578" v="2132" actId="114"/>
        <pc:sldMkLst>
          <pc:docMk/>
          <pc:sldMk cId="1598395012" sldId="318"/>
        </pc:sldMkLst>
      </pc:sldChg>
      <pc:sldChg chg="delSp modSp add mod">
        <pc:chgData name="Abels, Patrick" userId="ba666de4-0d21-43a6-8e66-51a18aae1b4a" providerId="ADAL" clId="{2322EF6D-ADDA-4318-81E7-865040ABB4B9}" dt="2023-12-23T00:47:48.263" v="2129" actId="114"/>
        <pc:sldMkLst>
          <pc:docMk/>
          <pc:sldMk cId="772860575" sldId="319"/>
        </pc:sldMkLst>
      </pc:sldChg>
      <pc:sldChg chg="add del">
        <pc:chgData name="Abels, Patrick" userId="ba666de4-0d21-43a6-8e66-51a18aae1b4a" providerId="ADAL" clId="{2322EF6D-ADDA-4318-81E7-865040ABB4B9}" dt="2023-12-23T00:46:12.672" v="2111" actId="47"/>
        <pc:sldMkLst>
          <pc:docMk/>
          <pc:sldMk cId="409778364" sldId="320"/>
        </pc:sldMkLst>
      </pc:sldChg>
      <pc:sldChg chg="modSp add mod">
        <pc:chgData name="Abels, Patrick" userId="ba666de4-0d21-43a6-8e66-51a18aae1b4a" providerId="ADAL" clId="{2322EF6D-ADDA-4318-81E7-865040ABB4B9}" dt="2023-12-23T00:47:37.583" v="2126" actId="114"/>
        <pc:sldMkLst>
          <pc:docMk/>
          <pc:sldMk cId="2336734452" sldId="320"/>
        </pc:sldMkLst>
      </pc:sldChg>
      <pc:sldChg chg="addSp modSp new mod">
        <pc:chgData name="Abels, Patrick" userId="ba666de4-0d21-43a6-8e66-51a18aae1b4a" providerId="ADAL" clId="{2322EF6D-ADDA-4318-81E7-865040ABB4B9}" dt="2023-12-23T01:03:18.433" v="2393" actId="14100"/>
        <pc:sldMkLst>
          <pc:docMk/>
          <pc:sldMk cId="1479812718" sldId="321"/>
        </pc:sldMkLst>
      </pc:sldChg>
      <pc:sldChg chg="addSp delSp modSp new del mod">
        <pc:chgData name="Abels, Patrick" userId="ba666de4-0d21-43a6-8e66-51a18aae1b4a" providerId="ADAL" clId="{2322EF6D-ADDA-4318-81E7-865040ABB4B9}" dt="2023-12-23T01:10:39.982" v="2642" actId="47"/>
        <pc:sldMkLst>
          <pc:docMk/>
          <pc:sldMk cId="188330636" sldId="322"/>
        </pc:sldMkLst>
      </pc:sldChg>
      <pc:sldChg chg="addSp modSp new mod">
        <pc:chgData name="Abels, Patrick" userId="ba666de4-0d21-43a6-8e66-51a18aae1b4a" providerId="ADAL" clId="{2322EF6D-ADDA-4318-81E7-865040ABB4B9}" dt="2023-12-23T01:10:51.736" v="2647" actId="14100"/>
        <pc:sldMkLst>
          <pc:docMk/>
          <pc:sldMk cId="336165532" sldId="323"/>
        </pc:sldMkLst>
      </pc:sldChg>
      <pc:sldChg chg="addSp modSp add mod">
        <pc:chgData name="Abels, Patrick" userId="ba666de4-0d21-43a6-8e66-51a18aae1b4a" providerId="ADAL" clId="{2322EF6D-ADDA-4318-81E7-865040ABB4B9}" dt="2023-12-23T01:11:11.088" v="2651" actId="14100"/>
        <pc:sldMkLst>
          <pc:docMk/>
          <pc:sldMk cId="3931876798" sldId="324"/>
        </pc:sldMkLst>
      </pc:sldChg>
      <pc:sldChg chg="addSp modSp add mod">
        <pc:chgData name="Abels, Patrick" userId="ba666de4-0d21-43a6-8e66-51a18aae1b4a" providerId="ADAL" clId="{2322EF6D-ADDA-4318-81E7-865040ABB4B9}" dt="2023-12-23T01:11:35.289" v="2660" actId="20577"/>
        <pc:sldMkLst>
          <pc:docMk/>
          <pc:sldMk cId="4254343655" sldId="325"/>
        </pc:sldMkLst>
      </pc:sldChg>
    </pc:docChg>
  </pc:docChgLst>
  <pc:docChgLst>
    <pc:chgData name="Abels, Patrick" userId="ba666de4-0d21-43a6-8e66-51a18aae1b4a" providerId="ADAL" clId="{B28BAB6E-26DD-439D-ACB4-1B6EF2596D6C}"/>
    <pc:docChg chg="modSld">
      <pc:chgData name="Abels, Patrick" userId="ba666de4-0d21-43a6-8e66-51a18aae1b4a" providerId="ADAL" clId="{B28BAB6E-26DD-439D-ACB4-1B6EF2596D6C}" dt="2024-05-28T14:22:58.282" v="5" actId="6549"/>
      <pc:docMkLst>
        <pc:docMk/>
      </pc:docMkLst>
      <pc:sldChg chg="modSp mod">
        <pc:chgData name="Abels, Patrick" userId="ba666de4-0d21-43a6-8e66-51a18aae1b4a" providerId="ADAL" clId="{B28BAB6E-26DD-439D-ACB4-1B6EF2596D6C}" dt="2024-05-28T14:22:58.282" v="5" actId="6549"/>
        <pc:sldMkLst>
          <pc:docMk/>
          <pc:sldMk cId="3259571810" sldId="305"/>
        </pc:sldMkLst>
      </pc:sldChg>
    </pc:docChg>
  </pc:docChgLst>
  <pc:docChgLst>
    <pc:chgData name="Abels, Patrick" userId="ba666de4-0d21-43a6-8e66-51a18aae1b4a" providerId="ADAL" clId="{4A6A1D73-E91C-4521-87F1-010C15553506}"/>
    <pc:docChg chg="undo custSel addSld delSld modSld modMainMaster">
      <pc:chgData name="Abels, Patrick" userId="ba666de4-0d21-43a6-8e66-51a18aae1b4a" providerId="ADAL" clId="{4A6A1D73-E91C-4521-87F1-010C15553506}" dt="2023-12-14T13:04:51.332" v="532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</pc:sldChg>
      <pc:sldChg chg="modSp new mod">
        <pc:chgData name="Abels, Patrick" userId="ba666de4-0d21-43a6-8e66-51a18aae1b4a" providerId="ADAL" clId="{4A6A1D73-E91C-4521-87F1-010C15553506}" dt="2023-12-14T12:26:07.031" v="237" actId="20577"/>
        <pc:sldMkLst>
          <pc:docMk/>
          <pc:sldMk cId="4147734968" sldId="296"/>
        </pc:sldMkLst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</pc:sldChg>
      <pc:sldChg chg="addSp delSp 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3153593050" sldId="301"/>
        </pc:sldMkLst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</pc:sldChg>
      <pc:sldChg chg="addSp delSp modSp new mod">
        <pc:chgData name="Abels, Patrick" userId="ba666de4-0d21-43a6-8e66-51a18aae1b4a" providerId="ADAL" clId="{4A6A1D73-E91C-4521-87F1-010C15553506}" dt="2023-12-14T13:04:11.487" v="530"/>
        <pc:sldMkLst>
          <pc:docMk/>
          <pc:sldMk cId="1163930591" sldId="304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14T13:04:51.332" v="532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14T12:11:53.212" v="64" actId="207"/>
          <pc:sldLayoutMkLst>
            <pc:docMk/>
            <pc:sldMasterMk cId="1610205472" sldId="2147483671"/>
            <pc:sldLayoutMk cId="127117585" sldId="2147483679"/>
          </pc:sldLayoutMkLst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</pc:sldLayoutChg>
      </pc:sldMasterChg>
    </pc:docChg>
  </pc:docChgLst>
  <pc:docChgLst>
    <pc:chgData name="Abels, Patrick" userId="ba666de4-0d21-43a6-8e66-51a18aae1b4a" providerId="ADAL" clId="{F1AC0CD4-FE3E-4B9F-B69B-6AB7735947DB}"/>
    <pc:docChg chg="modSld">
      <pc:chgData name="Abels, Patrick" userId="ba666de4-0d21-43a6-8e66-51a18aae1b4a" providerId="ADAL" clId="{F1AC0CD4-FE3E-4B9F-B69B-6AB7735947DB}" dt="2024-08-27T09:03:59.877" v="11" actId="20577"/>
      <pc:docMkLst>
        <pc:docMk/>
      </pc:docMkLst>
      <pc:sldChg chg="modSp mod">
        <pc:chgData name="Abels, Patrick" userId="ba666de4-0d21-43a6-8e66-51a18aae1b4a" providerId="ADAL" clId="{F1AC0CD4-FE3E-4B9F-B69B-6AB7735947DB}" dt="2024-08-27T09:03:59.877" v="11" actId="20577"/>
        <pc:sldMkLst>
          <pc:docMk/>
          <pc:sldMk cId="3259571810" sldId="305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81E1CB89-32E0-4386-8F20-9F6072437F0B}"/>
    <pc:docChg chg="undo custSel addSld delSld modSld sldOrd modMainMaster">
      <pc:chgData name="Abels, Patrick" userId="ba666de4-0d21-43a6-8e66-51a18aae1b4a" providerId="ADAL" clId="{81E1CB89-32E0-4386-8F20-9F6072437F0B}" dt="2023-12-22T23:05:16.211" v="3296" actId="20577"/>
      <pc:docMkLst>
        <pc:docMk/>
      </pc:docMkLst>
      <pc:sldChg chg="del">
        <pc:chgData name="Abels, Patrick" userId="ba666de4-0d21-43a6-8e66-51a18aae1b4a" providerId="ADAL" clId="{81E1CB89-32E0-4386-8F20-9F6072437F0B}" dt="2023-12-14T13:10:12.199" v="0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81E1CB89-32E0-4386-8F20-9F6072437F0B}" dt="2023-12-14T13:10:18.662" v="11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81E1CB89-32E0-4386-8F20-9F6072437F0B}" dt="2023-12-15T16:56:56.299" v="2041" actId="20577"/>
        <pc:sldMkLst>
          <pc:docMk/>
          <pc:sldMk cId="2545230209" sldId="295"/>
        </pc:sldMkLst>
      </pc:sldChg>
      <pc:sldChg chg="modSp mod">
        <pc:chgData name="Abels, Patrick" userId="ba666de4-0d21-43a6-8e66-51a18aae1b4a" providerId="ADAL" clId="{81E1CB89-32E0-4386-8F20-9F6072437F0B}" dt="2023-12-15T18:05:01.902" v="3124" actId="20577"/>
        <pc:sldMkLst>
          <pc:docMk/>
          <pc:sldMk cId="4147734968" sldId="296"/>
        </pc:sldMkLst>
      </pc:sldChg>
      <pc:sldChg chg="addSp delSp modSp new mod modAnim">
        <pc:chgData name="Abels, Patrick" userId="ba666de4-0d21-43a6-8e66-51a18aae1b4a" providerId="ADAL" clId="{81E1CB89-32E0-4386-8F20-9F6072437F0B}" dt="2023-12-15T16:10:58.108" v="1389"/>
        <pc:sldMkLst>
          <pc:docMk/>
          <pc:sldMk cId="3858293728" sldId="297"/>
        </pc:sldMkLst>
      </pc:sldChg>
      <pc:sldChg chg="addSp delSp modSp new mod modTransition">
        <pc:chgData name="Abels, Patrick" userId="ba666de4-0d21-43a6-8e66-51a18aae1b4a" providerId="ADAL" clId="{81E1CB89-32E0-4386-8F20-9F6072437F0B}" dt="2023-12-15T16:10:04.707" v="1388" actId="1035"/>
        <pc:sldMkLst>
          <pc:docMk/>
          <pc:sldMk cId="402623437" sldId="298"/>
        </pc:sldMkLst>
      </pc:sldChg>
      <pc:sldChg chg="addSp modSp add mod modAnim">
        <pc:chgData name="Abels, Patrick" userId="ba666de4-0d21-43a6-8e66-51a18aae1b4a" providerId="ADAL" clId="{81E1CB89-32E0-4386-8F20-9F6072437F0B}" dt="2023-12-15T18:05:43.097" v="3125" actId="115"/>
        <pc:sldMkLst>
          <pc:docMk/>
          <pc:sldMk cId="1797878123" sldId="299"/>
        </pc:sldMkLst>
      </pc:sldChg>
      <pc:sldChg chg="addSp modSp add mod modAnim">
        <pc:chgData name="Abels, Patrick" userId="ba666de4-0d21-43a6-8e66-51a18aae1b4a" providerId="ADAL" clId="{81E1CB89-32E0-4386-8F20-9F6072437F0B}" dt="2023-12-15T18:10:28.709" v="3218" actId="1076"/>
        <pc:sldMkLst>
          <pc:docMk/>
          <pc:sldMk cId="1591716121" sldId="300"/>
        </pc:sldMkLst>
      </pc:sldChg>
      <pc:sldChg chg="addSp modSp add mod modAnim">
        <pc:chgData name="Abels, Patrick" userId="ba666de4-0d21-43a6-8e66-51a18aae1b4a" providerId="ADAL" clId="{81E1CB89-32E0-4386-8F20-9F6072437F0B}" dt="2023-12-15T18:08:37.809" v="3190" actId="115"/>
        <pc:sldMkLst>
          <pc:docMk/>
          <pc:sldMk cId="965767047" sldId="301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897531376" sldId="302"/>
        </pc:sldMkLst>
      </pc:sldChg>
      <pc:sldChg chg="modSp add del mod">
        <pc:chgData name="Abels, Patrick" userId="ba666de4-0d21-43a6-8e66-51a18aae1b4a" providerId="ADAL" clId="{81E1CB89-32E0-4386-8F20-9F6072437F0B}" dt="2023-12-15T16:07:30.138" v="1313" actId="47"/>
        <pc:sldMkLst>
          <pc:docMk/>
          <pc:sldMk cId="1000122078" sldId="302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2261301157" sldId="303"/>
        </pc:sldMkLst>
      </pc:sldChg>
      <pc:sldChg chg="modSp new mod">
        <pc:chgData name="Abels, Patrick" userId="ba666de4-0d21-43a6-8e66-51a18aae1b4a" providerId="ADAL" clId="{81E1CB89-32E0-4386-8F20-9F6072437F0B}" dt="2023-12-15T16:07:40.942" v="1315" actId="255"/>
        <pc:sldMkLst>
          <pc:docMk/>
          <pc:sldMk cId="2817124012" sldId="303"/>
        </pc:sldMkLst>
      </pc:sldChg>
      <pc:sldChg chg="add del">
        <pc:chgData name="Abels, Patrick" userId="ba666de4-0d21-43a6-8e66-51a18aae1b4a" providerId="ADAL" clId="{81E1CB89-32E0-4386-8F20-9F6072437F0B}" dt="2023-12-15T16:18:55.843" v="1574" actId="47"/>
        <pc:sldMkLst>
          <pc:docMk/>
          <pc:sldMk cId="921031521" sldId="304"/>
        </pc:sldMkLst>
      </pc:sldChg>
      <pc:sldChg chg="del">
        <pc:chgData name="Abels, Patrick" userId="ba666de4-0d21-43a6-8e66-51a18aae1b4a" providerId="ADAL" clId="{81E1CB89-32E0-4386-8F20-9F6072437F0B}" dt="2023-12-14T13:10:30.050" v="12" actId="47"/>
        <pc:sldMkLst>
          <pc:docMk/>
          <pc:sldMk cId="1163930591" sldId="304"/>
        </pc:sldMkLst>
      </pc:sldChg>
      <pc:sldChg chg="addSp delSp modSp new mod modAnim">
        <pc:chgData name="Abels, Patrick" userId="ba666de4-0d21-43a6-8e66-51a18aae1b4a" providerId="ADAL" clId="{81E1CB89-32E0-4386-8F20-9F6072437F0B}" dt="2023-12-22T23:05:16.211" v="3296" actId="20577"/>
        <pc:sldMkLst>
          <pc:docMk/>
          <pc:sldMk cId="2511067881" sldId="304"/>
        </pc:sldMkLst>
      </pc:sldChg>
      <pc:sldChg chg="addSp delSp modSp add mod ord delAnim modAnim">
        <pc:chgData name="Abels, Patrick" userId="ba666de4-0d21-43a6-8e66-51a18aae1b4a" providerId="ADAL" clId="{81E1CB89-32E0-4386-8F20-9F6072437F0B}" dt="2023-12-15T17:25:50.279" v="2588" actId="2085"/>
        <pc:sldMkLst>
          <pc:docMk/>
          <pc:sldMk cId="1062227693" sldId="305"/>
        </pc:sldMkLst>
      </pc:sldChg>
      <pc:sldChg chg="modSp new mod">
        <pc:chgData name="Abels, Patrick" userId="ba666de4-0d21-43a6-8e66-51a18aae1b4a" providerId="ADAL" clId="{81E1CB89-32E0-4386-8F20-9F6072437F0B}" dt="2023-12-15T18:02:51.611" v="3025" actId="20577"/>
        <pc:sldMkLst>
          <pc:docMk/>
          <pc:sldMk cId="1720414491" sldId="306"/>
        </pc:sldMkLst>
      </pc:sldChg>
      <pc:sldChg chg="modSp add del mod">
        <pc:chgData name="Abels, Patrick" userId="ba666de4-0d21-43a6-8e66-51a18aae1b4a" providerId="ADAL" clId="{81E1CB89-32E0-4386-8F20-9F6072437F0B}" dt="2023-12-15T17:53:20.271" v="2856" actId="47"/>
        <pc:sldMkLst>
          <pc:docMk/>
          <pc:sldMk cId="717795030" sldId="307"/>
        </pc:sldMkLst>
      </pc:sldChg>
      <pc:sldChg chg="add del">
        <pc:chgData name="Abels, Patrick" userId="ba666de4-0d21-43a6-8e66-51a18aae1b4a" providerId="ADAL" clId="{81E1CB89-32E0-4386-8F20-9F6072437F0B}" dt="2023-12-15T17:45:30.598" v="2749" actId="47"/>
        <pc:sldMkLst>
          <pc:docMk/>
          <pc:sldMk cId="139026821" sldId="308"/>
        </pc:sldMkLst>
      </pc:sldChg>
      <pc:sldMasterChg chg="modSldLayout">
        <pc:chgData name="Abels, Patrick" userId="ba666de4-0d21-43a6-8e66-51a18aae1b4a" providerId="ADAL" clId="{81E1CB89-32E0-4386-8F20-9F6072437F0B}" dt="2023-12-14T13:31:42.386" v="94" actId="14100"/>
        <pc:sldMasterMkLst>
          <pc:docMk/>
          <pc:sldMasterMk cId="1610205472" sldId="2147483671"/>
        </pc:sldMasterMkLst>
        <pc:sldLayoutChg chg="addSp delSp modSp mod">
          <pc:chgData name="Abels, Patrick" userId="ba666de4-0d21-43a6-8e66-51a18aae1b4a" providerId="ADAL" clId="{81E1CB89-32E0-4386-8F20-9F6072437F0B}" dt="2023-12-14T13:31:42.386" v="94" actId="14100"/>
          <pc:sldLayoutMkLst>
            <pc:docMk/>
            <pc:sldMasterMk cId="1610205472" sldId="2147483671"/>
            <pc:sldLayoutMk cId="127117585" sldId="2147483679"/>
          </pc:sldLayoutMkLst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D1F57674-2FAB-456B-8E21-F2313992BC22}"/>
    <pc:docChg chg="undo custSel addSld delSld modSld sldOrd">
      <pc:chgData name="Abels, Patrick" userId="ba666de4-0d21-43a6-8e66-51a18aae1b4a" providerId="ADAL" clId="{D1F57674-2FAB-456B-8E21-F2313992BC22}" dt="2024-01-18T16:21:16.859" v="486" actId="20577"/>
      <pc:docMkLst>
        <pc:docMk/>
      </pc:docMkLst>
      <pc:sldChg chg="modSp mod ord">
        <pc:chgData name="Abels, Patrick" userId="ba666de4-0d21-43a6-8e66-51a18aae1b4a" providerId="ADAL" clId="{D1F57674-2FAB-456B-8E21-F2313992BC22}" dt="2024-01-18T16:07:07.165" v="272"/>
        <pc:sldMkLst>
          <pc:docMk/>
          <pc:sldMk cId="3348838403" sldId="294"/>
        </pc:sldMkLst>
      </pc:sldChg>
      <pc:sldChg chg="addSp modSp mod ord">
        <pc:chgData name="Abels, Patrick" userId="ba666de4-0d21-43a6-8e66-51a18aae1b4a" providerId="ADAL" clId="{D1F57674-2FAB-456B-8E21-F2313992BC22}" dt="2024-01-18T16:13:22.550" v="349"/>
        <pc:sldMkLst>
          <pc:docMk/>
          <pc:sldMk cId="2545230209" sldId="295"/>
        </pc:sldMkLst>
      </pc:sldChg>
      <pc:sldChg chg="modSp mod">
        <pc:chgData name="Abels, Patrick" userId="ba666de4-0d21-43a6-8e66-51a18aae1b4a" providerId="ADAL" clId="{D1F57674-2FAB-456B-8E21-F2313992BC22}" dt="2024-01-18T16:13:17.709" v="347" actId="20577"/>
        <pc:sldMkLst>
          <pc:docMk/>
          <pc:sldMk cId="4147734968" sldId="296"/>
        </pc:sldMkLst>
      </pc:sldChg>
      <pc:sldChg chg="modSp new mod">
        <pc:chgData name="Abels, Patrick" userId="ba666de4-0d21-43a6-8e66-51a18aae1b4a" providerId="ADAL" clId="{D1F57674-2FAB-456B-8E21-F2313992BC22}" dt="2024-01-18T16:10:22.866" v="322" actId="20577"/>
        <pc:sldMkLst>
          <pc:docMk/>
          <pc:sldMk cId="3048134286" sldId="297"/>
        </pc:sldMkLst>
      </pc:sldChg>
      <pc:sldChg chg="add">
        <pc:chgData name="Abels, Patrick" userId="ba666de4-0d21-43a6-8e66-51a18aae1b4a" providerId="ADAL" clId="{D1F57674-2FAB-456B-8E21-F2313992BC22}" dt="2024-01-18T16:06:16.659" v="214" actId="2890"/>
        <pc:sldMkLst>
          <pc:docMk/>
          <pc:sldMk cId="1145085321" sldId="298"/>
        </pc:sldMkLst>
      </pc:sldChg>
      <pc:sldChg chg="modSp add mod">
        <pc:chgData name="Abels, Patrick" userId="ba666de4-0d21-43a6-8e66-51a18aae1b4a" providerId="ADAL" clId="{D1F57674-2FAB-456B-8E21-F2313992BC22}" dt="2024-01-18T16:10:56.974" v="332" actId="6549"/>
        <pc:sldMkLst>
          <pc:docMk/>
          <pc:sldMk cId="693088383" sldId="299"/>
        </pc:sldMkLst>
      </pc:sldChg>
      <pc:sldChg chg="modSp add mod">
        <pc:chgData name="Abels, Patrick" userId="ba666de4-0d21-43a6-8e66-51a18aae1b4a" providerId="ADAL" clId="{D1F57674-2FAB-456B-8E21-F2313992BC22}" dt="2024-01-18T16:11:06.452" v="338" actId="6549"/>
        <pc:sldMkLst>
          <pc:docMk/>
          <pc:sldMk cId="1844130420" sldId="300"/>
        </pc:sldMkLst>
      </pc:sldChg>
      <pc:sldChg chg="modSp add mod">
        <pc:chgData name="Abels, Patrick" userId="ba666de4-0d21-43a6-8e66-51a18aae1b4a" providerId="ADAL" clId="{D1F57674-2FAB-456B-8E21-F2313992BC22}" dt="2024-01-18T16:11:14.457" v="344" actId="6549"/>
        <pc:sldMkLst>
          <pc:docMk/>
          <pc:sldMk cId="1504141912" sldId="301"/>
        </pc:sldMkLst>
      </pc:sldChg>
      <pc:sldChg chg="delSp modSp add mod ord">
        <pc:chgData name="Abels, Patrick" userId="ba666de4-0d21-43a6-8e66-51a18aae1b4a" providerId="ADAL" clId="{D1F57674-2FAB-456B-8E21-F2313992BC22}" dt="2024-01-18T16:19:16.995" v="425" actId="20577"/>
        <pc:sldMkLst>
          <pc:docMk/>
          <pc:sldMk cId="1097275679" sldId="302"/>
        </pc:sldMkLst>
      </pc:sldChg>
      <pc:sldChg chg="delSp modSp add mod ord">
        <pc:chgData name="Abels, Patrick" userId="ba666de4-0d21-43a6-8e66-51a18aae1b4a" providerId="ADAL" clId="{D1F57674-2FAB-456B-8E21-F2313992BC22}" dt="2024-01-18T16:20:26.246" v="465" actId="122"/>
        <pc:sldMkLst>
          <pc:docMk/>
          <pc:sldMk cId="4147239322" sldId="303"/>
        </pc:sldMkLst>
      </pc:sldChg>
      <pc:sldChg chg="delSp modSp add mod ord">
        <pc:chgData name="Abels, Patrick" userId="ba666de4-0d21-43a6-8e66-51a18aae1b4a" providerId="ADAL" clId="{D1F57674-2FAB-456B-8E21-F2313992BC22}" dt="2024-01-18T16:21:16.859" v="486" actId="20577"/>
        <pc:sldMkLst>
          <pc:docMk/>
          <pc:sldMk cId="742865924" sldId="304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3345548008" sldId="306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3734986130" sldId="308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4171431326" sldId="309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2723396431" sldId="310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2788430181" sldId="313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2278550884" sldId="314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574497335" sldId="315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769301039" sldId="316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4272718216" sldId="317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1598395012" sldId="318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772860575" sldId="319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2336734452" sldId="320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1479812718" sldId="321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336165532" sldId="323"/>
        </pc:sldMkLst>
      </pc:sldChg>
      <pc:sldChg chg="del">
        <pc:chgData name="Abels, Patrick" userId="ba666de4-0d21-43a6-8e66-51a18aae1b4a" providerId="ADAL" clId="{D1F57674-2FAB-456B-8E21-F2313992BC22}" dt="2024-01-18T15:59:17.798" v="3" actId="47"/>
        <pc:sldMkLst>
          <pc:docMk/>
          <pc:sldMk cId="3931876798" sldId="324"/>
        </pc:sldMkLst>
      </pc:sldChg>
      <pc:sldChg chg="modSp del mod">
        <pc:chgData name="Abels, Patrick" userId="ba666de4-0d21-43a6-8e66-51a18aae1b4a" providerId="ADAL" clId="{D1F57674-2FAB-456B-8E21-F2313992BC22}" dt="2024-01-18T15:59:25.442" v="6" actId="47"/>
        <pc:sldMkLst>
          <pc:docMk/>
          <pc:sldMk cId="4254343655" sldId="325"/>
        </pc:sldMkLst>
      </pc:sldChg>
    </pc:docChg>
  </pc:docChgLst>
  <pc:docChgLst>
    <pc:chgData name="Abels, Patrick" userId="ba666de4-0d21-43a6-8e66-51a18aae1b4a" providerId="ADAL" clId="{63D5BBAC-3041-48DF-9DD2-6AF1C6DFF64E}"/>
    <pc:docChg chg="undo custSel addSld delSld modSld">
      <pc:chgData name="Abels, Patrick" userId="ba666de4-0d21-43a6-8e66-51a18aae1b4a" providerId="ADAL" clId="{63D5BBAC-3041-48DF-9DD2-6AF1C6DFF64E}" dt="2024-03-25T16:56:06.484" v="891" actId="20577"/>
      <pc:docMkLst>
        <pc:docMk/>
      </pc:docMkLst>
      <pc:sldChg chg="modSp mod">
        <pc:chgData name="Abels, Patrick" userId="ba666de4-0d21-43a6-8e66-51a18aae1b4a" providerId="ADAL" clId="{63D5BBAC-3041-48DF-9DD2-6AF1C6DFF64E}" dt="2024-03-25T16:56:06.484" v="891" actId="20577"/>
        <pc:sldMkLst>
          <pc:docMk/>
          <pc:sldMk cId="3259571810" sldId="305"/>
        </pc:sldMkLst>
      </pc:sldChg>
      <pc:sldChg chg="del">
        <pc:chgData name="Abels, Patrick" userId="ba666de4-0d21-43a6-8e66-51a18aae1b4a" providerId="ADAL" clId="{63D5BBAC-3041-48DF-9DD2-6AF1C6DFF64E}" dt="2024-03-25T16:07:31.072" v="18" actId="47"/>
        <pc:sldMkLst>
          <pc:docMk/>
          <pc:sldMk cId="526917432" sldId="306"/>
        </pc:sldMkLst>
      </pc:sldChg>
      <pc:sldChg chg="addSp delSp modSp new mod">
        <pc:chgData name="Abels, Patrick" userId="ba666de4-0d21-43a6-8e66-51a18aae1b4a" providerId="ADAL" clId="{63D5BBAC-3041-48DF-9DD2-6AF1C6DFF64E}" dt="2024-03-25T16:33:10.376" v="742" actId="403"/>
        <pc:sldMkLst>
          <pc:docMk/>
          <pc:sldMk cId="877447526" sldId="306"/>
        </pc:sldMkLst>
      </pc:sldChg>
      <pc:sldChg chg="delSp modSp add mod">
        <pc:chgData name="Abels, Patrick" userId="ba666de4-0d21-43a6-8e66-51a18aae1b4a" providerId="ADAL" clId="{63D5BBAC-3041-48DF-9DD2-6AF1C6DFF64E}" dt="2024-03-25T16:33:52.721" v="757" actId="1076"/>
        <pc:sldMkLst>
          <pc:docMk/>
          <pc:sldMk cId="2474793731" sldId="307"/>
        </pc:sldMkLst>
      </pc:sldChg>
      <pc:sldChg chg="addSp delSp modSp add mod">
        <pc:chgData name="Abels, Patrick" userId="ba666de4-0d21-43a6-8e66-51a18aae1b4a" providerId="ADAL" clId="{63D5BBAC-3041-48DF-9DD2-6AF1C6DFF64E}" dt="2024-03-25T16:33:01.034" v="734" actId="14100"/>
        <pc:sldMkLst>
          <pc:docMk/>
          <pc:sldMk cId="1204683951" sldId="308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</pc:sldChg>
    </pc:docChg>
  </pc:docChgLst>
  <pc:docChgLst>
    <pc:chgData name="Patrick Abels" userId="ba666de4-0d21-43a6-8e66-51a18aae1b4a" providerId="ADAL" clId="{B9452877-432A-4A3F-AB19-B68138EDEDFC}"/>
    <pc:docChg chg="modSld">
      <pc:chgData name="Patrick Abels" userId="ba666de4-0d21-43a6-8e66-51a18aae1b4a" providerId="ADAL" clId="{B9452877-432A-4A3F-AB19-B68138EDEDFC}" dt="2024-04-16T13:25:17.047" v="15" actId="1076"/>
      <pc:docMkLst>
        <pc:docMk/>
      </pc:docMkLst>
      <pc:sldChg chg="addSp modSp">
        <pc:chgData name="Patrick Abels" userId="ba666de4-0d21-43a6-8e66-51a18aae1b4a" providerId="ADAL" clId="{B9452877-432A-4A3F-AB19-B68138EDEDFC}" dt="2024-04-16T13:25:17.047" v="15" actId="1076"/>
        <pc:sldMkLst>
          <pc:docMk/>
          <pc:sldMk cId="3259571810" sldId="305"/>
        </pc:sldMkLst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</pc:sldChg>
    </pc:docChg>
  </pc:docChgLst>
  <pc:docChgLst>
    <pc:chgData name="Abels, Patrick" userId="ba666de4-0d21-43a6-8e66-51a18aae1b4a" providerId="ADAL" clId="{093143DA-A7C7-474F-900E-50EFAA978A1A}"/>
    <pc:docChg chg="undo custSel addSld delSld modSld">
      <pc:chgData name="Abels, Patrick" userId="ba666de4-0d21-43a6-8e66-51a18aae1b4a" providerId="ADAL" clId="{093143DA-A7C7-474F-900E-50EFAA978A1A}" dt="2024-01-18T16:27:06.809" v="95" actId="20577"/>
      <pc:docMkLst>
        <pc:docMk/>
      </pc:docMkLst>
      <pc:sldChg chg="add del">
        <pc:chgData name="Abels, Patrick" userId="ba666de4-0d21-43a6-8e66-51a18aae1b4a" providerId="ADAL" clId="{093143DA-A7C7-474F-900E-50EFAA978A1A}" dt="2024-01-18T16:23:32.196" v="22" actId="47"/>
        <pc:sldMkLst>
          <pc:docMk/>
          <pc:sldMk cId="2582122168" sldId="280"/>
        </pc:sldMkLst>
      </pc:sldChg>
      <pc:sldChg chg="add del">
        <pc:chgData name="Abels, Patrick" userId="ba666de4-0d21-43a6-8e66-51a18aae1b4a" providerId="ADAL" clId="{093143DA-A7C7-474F-900E-50EFAA978A1A}" dt="2024-01-18T16:26:51.966" v="84" actId="47"/>
        <pc:sldMkLst>
          <pc:docMk/>
          <pc:sldMk cId="1123869808" sldId="281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3348838403" sldId="294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2545230209" sldId="295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3048134286" sldId="297"/>
        </pc:sldMkLst>
      </pc:sldChg>
      <pc:sldChg chg="modSp mod">
        <pc:chgData name="Abels, Patrick" userId="ba666de4-0d21-43a6-8e66-51a18aae1b4a" providerId="ADAL" clId="{093143DA-A7C7-474F-900E-50EFAA978A1A}" dt="2024-01-18T16:22:19.974" v="6" actId="20577"/>
        <pc:sldMkLst>
          <pc:docMk/>
          <pc:sldMk cId="1145085321" sldId="298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693088383" sldId="299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1844130420" sldId="300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1504141912" sldId="301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1097275679" sldId="302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4147239322" sldId="303"/>
        </pc:sldMkLst>
      </pc:sldChg>
      <pc:sldChg chg="del">
        <pc:chgData name="Abels, Patrick" userId="ba666de4-0d21-43a6-8e66-51a18aae1b4a" providerId="ADAL" clId="{093143DA-A7C7-474F-900E-50EFAA978A1A}" dt="2024-01-18T16:26:56.921" v="85" actId="47"/>
        <pc:sldMkLst>
          <pc:docMk/>
          <pc:sldMk cId="742865924" sldId="304"/>
        </pc:sldMkLst>
      </pc:sldChg>
      <pc:sldChg chg="addSp delSp modSp new mod">
        <pc:chgData name="Abels, Patrick" userId="ba666de4-0d21-43a6-8e66-51a18aae1b4a" providerId="ADAL" clId="{093143DA-A7C7-474F-900E-50EFAA978A1A}" dt="2024-01-18T16:27:06.809" v="95" actId="20577"/>
        <pc:sldMkLst>
          <pc:docMk/>
          <pc:sldMk cId="3259571810" sldId="305"/>
        </pc:sldMkLst>
      </pc:sldChg>
      <pc:sldChg chg="addSp delSp modSp add mod">
        <pc:chgData name="Abels, Patrick" userId="ba666de4-0d21-43a6-8e66-51a18aae1b4a" providerId="ADAL" clId="{093143DA-A7C7-474F-900E-50EFAA978A1A}" dt="2024-01-18T16:26:31.074" v="80" actId="1076"/>
        <pc:sldMkLst>
          <pc:docMk/>
          <pc:sldMk cId="526917432" sldId="306"/>
        </pc:sldMkLst>
      </pc:sldChg>
      <pc:sldMasterChg chg="delSldLayout">
        <pc:chgData name="Abels, Patrick" userId="ba666de4-0d21-43a6-8e66-51a18aae1b4a" providerId="ADAL" clId="{093143DA-A7C7-474F-900E-50EFAA978A1A}" dt="2024-01-18T16:26:51.966" v="84" actId="47"/>
        <pc:sldMasterMkLst>
          <pc:docMk/>
          <pc:sldMasterMk cId="1610205472" sldId="2147483671"/>
        </pc:sldMasterMkLst>
        <pc:sldLayoutChg chg="del">
          <pc:chgData name="Abels, Patrick" userId="ba666de4-0d21-43a6-8e66-51a18aae1b4a" providerId="ADAL" clId="{093143DA-A7C7-474F-900E-50EFAA978A1A}" dt="2024-01-18T16:26:51.966" v="84" actId="47"/>
          <pc:sldLayoutMkLst>
            <pc:docMk/>
            <pc:sldMasterMk cId="1610205472" sldId="2147483671"/>
            <pc:sldLayoutMk cId="2156434136" sldId="2147483685"/>
          </pc:sldLayoutMkLst>
        </pc:sldLayoutChg>
      </pc:sldMaster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3396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76" r:id="rId5"/>
    <p:sldLayoutId id="2147483679" r:id="rId6"/>
    <p:sldLayoutId id="2147483680" r:id="rId7"/>
    <p:sldLayoutId id="214748368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Projekt</a:t>
            </a: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08532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FFF46D-891D-16C8-75A6-E3B3FE8202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95694"/>
            <a:ext cx="11915775" cy="1786270"/>
          </a:xfrm>
        </p:spPr>
        <p:txBody>
          <a:bodyPr/>
          <a:lstStyle/>
          <a:p>
            <a:r>
              <a:rPr lang="en-GB" dirty="0" err="1"/>
              <a:t>Projekt</a:t>
            </a:r>
            <a:endParaRPr lang="en-D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B2B81B0-D0D9-537C-F0E4-395D9C1C0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731096"/>
              </p:ext>
            </p:extLst>
          </p:nvPr>
        </p:nvGraphicFramePr>
        <p:xfrm>
          <a:off x="331909" y="1803865"/>
          <a:ext cx="11528181" cy="4207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986">
                  <a:extLst>
                    <a:ext uri="{9D8B030D-6E8A-4147-A177-3AD203B41FA5}">
                      <a16:colId xmlns:a16="http://schemas.microsoft.com/office/drawing/2014/main" val="2143057362"/>
                    </a:ext>
                  </a:extLst>
                </a:gridCol>
                <a:gridCol w="9965195">
                  <a:extLst>
                    <a:ext uri="{9D8B030D-6E8A-4147-A177-3AD203B41FA5}">
                      <a16:colId xmlns:a16="http://schemas.microsoft.com/office/drawing/2014/main" val="3578362174"/>
                    </a:ext>
                  </a:extLst>
                </a:gridCol>
              </a:tblGrid>
              <a:tr h="988066">
                <a:tc>
                  <a:txBody>
                    <a:bodyPr/>
                    <a:lstStyle/>
                    <a:p>
                      <a:pPr algn="r"/>
                      <a:r>
                        <a:rPr lang="en-GB" sz="2800" b="1" dirty="0">
                          <a:solidFill>
                            <a:srgbClr val="FFC000"/>
                          </a:solidFill>
                          <a:latin typeface="Montserrat" pitchFamily="2" charset="0"/>
                        </a:rPr>
                        <a:t>WER</a:t>
                      </a:r>
                      <a:endParaRPr lang="en-DE" sz="2800" b="1">
                        <a:solidFill>
                          <a:srgbClr val="FFC000"/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Gruppen der </a:t>
                      </a:r>
                      <a:r>
                        <a:rPr lang="en-GB" sz="2400" b="0" dirty="0" err="1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Größe</a:t>
                      </a:r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 </a:t>
                      </a:r>
                      <a:r>
                        <a:rPr lang="en-GB" sz="2400" b="1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2-4</a:t>
                      </a:r>
                      <a:endParaRPr lang="en-DE" sz="2400" b="1" dirty="0">
                        <a:solidFill>
                          <a:schemeClr val="bg1"/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3213081"/>
                  </a:ext>
                </a:extLst>
              </a:tr>
              <a:tr h="2171955">
                <a:tc>
                  <a:txBody>
                    <a:bodyPr/>
                    <a:lstStyle/>
                    <a:p>
                      <a:pPr algn="r"/>
                      <a:r>
                        <a:rPr lang="en-GB" sz="2800" b="1" dirty="0">
                          <a:solidFill>
                            <a:srgbClr val="FFC000"/>
                          </a:solidFill>
                          <a:latin typeface="Montserrat" pitchFamily="2" charset="0"/>
                        </a:rPr>
                        <a:t>WAS</a:t>
                      </a:r>
                      <a:endParaRPr lang="en-DE" sz="2800" b="1">
                        <a:solidFill>
                          <a:srgbClr val="FFC000"/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1" dirty="0" err="1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Datenbank</a:t>
                      </a:r>
                      <a:endParaRPr lang="en-GB" sz="2400" b="1" dirty="0">
                        <a:solidFill>
                          <a:schemeClr val="bg1"/>
                        </a:solidFill>
                        <a:latin typeface="Montserrat" pitchFamily="2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ER-Diagramm.png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Relationen-Diagramm.png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 err="1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DB.sql</a:t>
                      </a:r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 </a:t>
                      </a:r>
                      <a:r>
                        <a:rPr lang="en-GB" sz="24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Montserrat" pitchFamily="2" charset="0"/>
                        </a:rPr>
                        <a:t>=&gt; </a:t>
                      </a:r>
                      <a:r>
                        <a:rPr lang="en-GB" sz="2400" b="0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Montserrat" pitchFamily="2" charset="0"/>
                        </a:rPr>
                        <a:t>aus</a:t>
                      </a:r>
                      <a:r>
                        <a:rPr lang="en-GB" sz="24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Montserrat" pitchFamily="2" charset="0"/>
                        </a:rPr>
                        <a:t> phpMyAdmin </a:t>
                      </a:r>
                      <a:r>
                        <a:rPr lang="en-GB" sz="2400" b="0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Montserrat" pitchFamily="2" charset="0"/>
                        </a:rPr>
                        <a:t>exportiert</a:t>
                      </a:r>
                      <a:endParaRPr lang="en-GB" sz="24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170376"/>
                  </a:ext>
                </a:extLst>
              </a:tr>
              <a:tr h="1047750">
                <a:tc>
                  <a:txBody>
                    <a:bodyPr/>
                    <a:lstStyle/>
                    <a:p>
                      <a:pPr algn="r"/>
                      <a:r>
                        <a:rPr lang="en-GB" sz="2800" b="1" dirty="0">
                          <a:solidFill>
                            <a:srgbClr val="FFC000"/>
                          </a:solidFill>
                          <a:latin typeface="Montserrat" pitchFamily="2" charset="0"/>
                        </a:rPr>
                        <a:t>WANN</a:t>
                      </a:r>
                      <a:endParaRPr lang="en-DE" sz="2800" b="1" dirty="0">
                        <a:solidFill>
                          <a:srgbClr val="FFC000"/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Abgabe 28.05.2025 </a:t>
                      </a:r>
                      <a:r>
                        <a:rPr lang="de-DE" sz="2400" b="1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+ mdl. Prüfung am 02.06.2025</a:t>
                      </a:r>
                      <a:endParaRPr lang="en-DE" sz="2400" b="1" dirty="0">
                        <a:solidFill>
                          <a:schemeClr val="bg1"/>
                        </a:solidFill>
                        <a:latin typeface="Montserrat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25753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6610AB7-A58E-08B2-99DD-DB867FEA50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84"/>
          <a:stretch/>
        </p:blipFill>
        <p:spPr>
          <a:xfrm>
            <a:off x="9229725" y="52279"/>
            <a:ext cx="2824162" cy="2170880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F5C38FE3-F4D7-4D4B-871A-9994DF157A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720" y="3360519"/>
            <a:ext cx="799338" cy="554208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DF0050BA-8D7A-431F-90E8-581E6CB01B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328" y="3360519"/>
            <a:ext cx="647152" cy="656320"/>
          </a:xfrm>
          <a:prstGeom prst="rect">
            <a:avLst/>
          </a:prstGeom>
        </p:spPr>
      </p:pic>
      <p:pic>
        <p:nvPicPr>
          <p:cNvPr id="8" name="Picture 9">
            <a:extLst>
              <a:ext uri="{FF2B5EF4-FFF2-40B4-BE49-F238E27FC236}">
                <a16:creationId xmlns:a16="http://schemas.microsoft.com/office/drawing/2014/main" id="{7FABD5B2-176E-41FC-AF7B-B22CF0DB10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3772" y="3914296"/>
            <a:ext cx="1145896" cy="61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5718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E85ADA0-49BF-8247-F041-A570993AC0B0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628996" y="1670552"/>
            <a:ext cx="10934005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>
                <a:ln>
                  <a:noFill/>
                </a:ln>
                <a:effectLst/>
              </a:rPr>
              <a:t>Leicht</a:t>
            </a:r>
            <a:endParaRPr kumimoji="0" lang="de-DE" altLang="de-DE" sz="1600" b="0" i="0" u="none" strike="noStrike" cap="none" normalizeH="0" baseline="0" dirty="0">
              <a:ln>
                <a:noFill/>
              </a:ln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de-DE" altLang="de-DE" sz="1200" b="1" i="0" u="none" strike="noStrike" cap="none" normalizeH="0" baseline="0" dirty="0">
              <a:ln>
                <a:noFill/>
              </a:ln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Bibliotheksverwaltung: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Einfache Datenbank zur Verwaltung von Büchern, Autoren und Ausleihen.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Rezeptdatenbank: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Sammlung von Rezepten mit Zutaten, Kategorien und Zubereitungsanweisungen.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Film- und Serienliste: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Datenbank zur Verwaltung von Filmen und Serien, einschließlich Genres, Schauspielern und Bewertungen.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Fitness-Tracker: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Einfache Datenbank zur Speicherung von Trainingsdaten (Übungen, Dauer, Kalorienverbrauch).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Kundenkontaktverwaltung: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Datenbank zur Speicherung von Kundendaten, Kontakthistorie und Notizen.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600" b="1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>
                <a:ln>
                  <a:noFill/>
                </a:ln>
                <a:effectLst/>
              </a:rPr>
              <a:t>Mittel</a:t>
            </a:r>
            <a:endParaRPr kumimoji="0" lang="de-DE" altLang="de-DE" sz="1600" b="0" i="0" u="none" strike="noStrike" cap="none" normalizeH="0" baseline="0" dirty="0">
              <a:ln>
                <a:noFill/>
              </a:ln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de-DE" altLang="de-DE" sz="1200" b="1" i="0" u="none" strike="noStrike" cap="none" normalizeH="0" baseline="0" dirty="0">
              <a:ln>
                <a:noFill/>
              </a:ln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Event-Management-System: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Verwaltung von Events, Teilnehmern, Veranstaltern und Zeitplänen.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Lernplattform: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Datenbank für Kurse, Dozenten, Teilnehmer, Aufgaben und Bewertungen.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Hotelreservierungssystem: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Verwaltung von Zimmern, Reservierungen, Gästen und Rechnungen.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Inventarverwaltung: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Datenbank zur Verwaltung von Lagerbeständen, Lieferanten und Bestellungen.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Bibliotheksmanagement 2.0: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Erweiterung der leichten Bibliotheksverwaltung um eine Nutzerverwaltung, Leihfristen und Mahnungen.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600" b="1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>
                <a:ln>
                  <a:noFill/>
                </a:ln>
                <a:effectLst/>
              </a:rPr>
              <a:t>Schwer</a:t>
            </a:r>
            <a:endParaRPr kumimoji="0" lang="de-DE" altLang="de-DE" sz="1600" b="0" i="0" u="none" strike="noStrike" cap="none" normalizeH="0" baseline="0" dirty="0">
              <a:ln>
                <a:noFill/>
              </a:ln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de-DE" altLang="de-DE" sz="1200" b="1" i="0" u="none" strike="noStrike" cap="none" normalizeH="0" baseline="0" dirty="0">
              <a:ln>
                <a:noFill/>
              </a:ln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E-Commerce-Shop: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Datenbank für Produkte, Kategorien, Kunden, Bestellungen, Zahlungsabwicklung und Versandstatus.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 err="1">
                <a:ln>
                  <a:noFill/>
                </a:ln>
                <a:effectLst/>
              </a:rPr>
              <a:t>Social</a:t>
            </a: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 Media Plattform: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Nutzerprofile, Posts, Kommentare, Likes, Follower-Beziehungen und Nachrichten.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Klinikverwaltung: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Verwaltung von Patienten, Terminen, Ärzten, Behandlungsplänen, Diagnosen und Abrechnungen.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Supply Chain Management: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Datenbank zur Verwaltung von Lieferanten, Bestellungen, Transportwegen und Lagerhaltung.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e-DE" altLang="de-DE" sz="1200" b="1" i="0" u="none" strike="noStrike" cap="none" normalizeH="0" baseline="0" dirty="0">
                <a:ln>
                  <a:noFill/>
                </a:ln>
                <a:effectLst/>
              </a:rPr>
              <a:t>Finanzanalyse-Plattform: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effectLst/>
              </a:rPr>
              <a:t> Verwaltung von Finanzdaten, Transaktionen, Konten und Berichten mit Sicherheitsfeatures.</a:t>
            </a:r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69B134EC-2AD9-D6B5-89AA-E3F2D7698DAC}"/>
              </a:ext>
            </a:extLst>
          </p:cNvPr>
          <p:cNvSpPr txBox="1">
            <a:spLocks/>
          </p:cNvSpPr>
          <p:nvPr/>
        </p:nvSpPr>
        <p:spPr>
          <a:xfrm>
            <a:off x="138112" y="95694"/>
            <a:ext cx="11915775" cy="1786270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Projekt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79189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252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2025-05-11T19:06:42Z</dcterms:modified>
</cp:coreProperties>
</file>