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92" r:id="rId2"/>
    <p:sldId id="298" r:id="rId3"/>
    <p:sldId id="305" r:id="rId4"/>
    <p:sldId id="297" r:id="rId5"/>
    <p:sldId id="295" r:id="rId6"/>
    <p:sldId id="299" r:id="rId7"/>
    <p:sldId id="302" r:id="rId8"/>
    <p:sldId id="300" r:id="rId9"/>
    <p:sldId id="303" r:id="rId10"/>
    <p:sldId id="301" r:id="rId11"/>
    <p:sldId id="304" r:id="rId12"/>
    <p:sldId id="306" r:id="rId13"/>
    <p:sldId id="307" r:id="rId14"/>
    <p:sldId id="296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0000"/>
    <a:srgbClr val="FF0000"/>
    <a:srgbClr val="5B9BD5"/>
    <a:srgbClr val="70AD47"/>
    <a:srgbClr val="1F4E79"/>
    <a:srgbClr val="830D0D"/>
    <a:srgbClr val="FF5B5B"/>
    <a:srgbClr val="B220D4"/>
    <a:srgbClr val="D1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7C52E6-0938-49E5-A3EC-13C9A296B238}" v="3" dt="2025-03-10T15:26:54.2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57" autoAdjust="0"/>
  </p:normalViewPr>
  <p:slideViewPr>
    <p:cSldViewPr snapToGrid="0">
      <p:cViewPr varScale="1">
        <p:scale>
          <a:sx n="88" d="100"/>
          <a:sy n="88" d="100"/>
        </p:scale>
        <p:origin x="228" y="5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2F70C712-435C-1849-AE39-D3EDCBEB9B10}"/>
    <pc:docChg chg="addSld modSld">
      <pc:chgData name="Abels, Patrick" userId="ba666de4-0d21-43a6-8e66-51a18aae1b4a" providerId="ADAL" clId="{2F70C712-435C-1849-AE39-D3EDCBEB9B10}" dt="2024-03-12T08:25:49.689" v="20" actId="14100"/>
      <pc:docMkLst>
        <pc:docMk/>
      </pc:docMkLst>
      <pc:sldChg chg="addSp modSp">
        <pc:chgData name="Abels, Patrick" userId="ba666de4-0d21-43a6-8e66-51a18aae1b4a" providerId="ADAL" clId="{2F70C712-435C-1849-AE39-D3EDCBEB9B10}" dt="2024-03-12T08:25:49.689" v="20" actId="14100"/>
        <pc:sldMkLst>
          <pc:docMk/>
          <pc:sldMk cId="4147734968" sldId="296"/>
        </pc:sldMkLst>
      </pc:sldChg>
      <pc:sldChg chg="modSp add">
        <pc:chgData name="Abels, Patrick" userId="ba666de4-0d21-43a6-8e66-51a18aae1b4a" providerId="ADAL" clId="{2F70C712-435C-1849-AE39-D3EDCBEB9B10}" dt="2024-03-12T08:24:12.145" v="9" actId="20577"/>
        <pc:sldMkLst>
          <pc:docMk/>
          <pc:sldMk cId="488022713" sldId="306"/>
        </pc:sldMkLst>
      </pc:sldChg>
    </pc:docChg>
  </pc:docChgLst>
  <pc:docChgLst>
    <pc:chgData name="Abels, Patrick" userId="ba666de4-0d21-43a6-8e66-51a18aae1b4a" providerId="ADAL" clId="{D1F57674-2FAB-456B-8E21-F2313992BC22}"/>
    <pc:docChg chg="undo custSel addSld delSld modSld sldOrd">
      <pc:chgData name="Abels, Patrick" userId="ba666de4-0d21-43a6-8e66-51a18aae1b4a" providerId="ADAL" clId="{D1F57674-2FAB-456B-8E21-F2313992BC22}" dt="2024-03-12T16:05:38.074" v="812" actId="20577"/>
      <pc:docMkLst>
        <pc:docMk/>
      </pc:docMkLst>
      <pc:sldChg chg="addSp modSp mod ord modAnim">
        <pc:chgData name="Abels, Patrick" userId="ba666de4-0d21-43a6-8e66-51a18aae1b4a" providerId="ADAL" clId="{D1F57674-2FAB-456B-8E21-F2313992BC22}" dt="2024-01-28T10:00:34.329" v="509"/>
        <pc:sldMkLst>
          <pc:docMk/>
          <pc:sldMk cId="2545230209" sldId="295"/>
        </pc:sldMkLst>
      </pc:sldChg>
      <pc:sldChg chg="addSp delSp modSp mod">
        <pc:chgData name="Abels, Patrick" userId="ba666de4-0d21-43a6-8e66-51a18aae1b4a" providerId="ADAL" clId="{D1F57674-2FAB-456B-8E21-F2313992BC22}" dt="2024-03-12T16:03:05.950" v="688" actId="20577"/>
        <pc:sldMkLst>
          <pc:docMk/>
          <pc:sldMk cId="4147734968" sldId="296"/>
        </pc:sldMkLst>
      </pc:sldChg>
      <pc:sldChg chg="addSp modSp new mod">
        <pc:chgData name="Abels, Patrick" userId="ba666de4-0d21-43a6-8e66-51a18aae1b4a" providerId="ADAL" clId="{D1F57674-2FAB-456B-8E21-F2313992BC22}" dt="2024-03-12T16:04:43.110" v="770" actId="5793"/>
        <pc:sldMkLst>
          <pc:docMk/>
          <pc:sldMk cId="3048134286" sldId="297"/>
        </pc:sldMkLst>
      </pc:sldChg>
      <pc:sldChg chg="add">
        <pc:chgData name="Abels, Patrick" userId="ba666de4-0d21-43a6-8e66-51a18aae1b4a" providerId="ADAL" clId="{D1F57674-2FAB-456B-8E21-F2313992BC22}" dt="2024-01-18T16:06:16.659" v="214" actId="2890"/>
        <pc:sldMkLst>
          <pc:docMk/>
          <pc:sldMk cId="1145085321" sldId="298"/>
        </pc:sldMkLst>
      </pc:sldChg>
      <pc:sldChg chg="addSp modSp add mod">
        <pc:chgData name="Abels, Patrick" userId="ba666de4-0d21-43a6-8e66-51a18aae1b4a" providerId="ADAL" clId="{D1F57674-2FAB-456B-8E21-F2313992BC22}" dt="2024-03-12T16:04:23.408" v="753" actId="5793"/>
        <pc:sldMkLst>
          <pc:docMk/>
          <pc:sldMk cId="693088383" sldId="299"/>
        </pc:sldMkLst>
      </pc:sldChg>
      <pc:sldChg chg="addSp modSp add mod">
        <pc:chgData name="Abels, Patrick" userId="ba666de4-0d21-43a6-8e66-51a18aae1b4a" providerId="ADAL" clId="{D1F57674-2FAB-456B-8E21-F2313992BC22}" dt="2024-03-12T16:04:27.152" v="755" actId="5793"/>
        <pc:sldMkLst>
          <pc:docMk/>
          <pc:sldMk cId="1844130420" sldId="300"/>
        </pc:sldMkLst>
      </pc:sldChg>
      <pc:sldChg chg="addSp modSp add mod">
        <pc:chgData name="Abels, Patrick" userId="ba666de4-0d21-43a6-8e66-51a18aae1b4a" providerId="ADAL" clId="{D1F57674-2FAB-456B-8E21-F2313992BC22}" dt="2024-03-12T16:04:29.718" v="757" actId="5793"/>
        <pc:sldMkLst>
          <pc:docMk/>
          <pc:sldMk cId="1504141912" sldId="301"/>
        </pc:sldMkLst>
      </pc:sldChg>
      <pc:sldChg chg="delSp modSp add mod ord">
        <pc:chgData name="Abels, Patrick" userId="ba666de4-0d21-43a6-8e66-51a18aae1b4a" providerId="ADAL" clId="{D1F57674-2FAB-456B-8E21-F2313992BC22}" dt="2024-01-18T16:19:16.995" v="425" actId="20577"/>
        <pc:sldMkLst>
          <pc:docMk/>
          <pc:sldMk cId="1097275679" sldId="302"/>
        </pc:sldMkLst>
      </pc:sldChg>
      <pc:sldChg chg="delSp modSp add mod ord">
        <pc:chgData name="Abels, Patrick" userId="ba666de4-0d21-43a6-8e66-51a18aae1b4a" providerId="ADAL" clId="{D1F57674-2FAB-456B-8E21-F2313992BC22}" dt="2024-01-18T16:20:26.246" v="465" actId="122"/>
        <pc:sldMkLst>
          <pc:docMk/>
          <pc:sldMk cId="4147239322" sldId="303"/>
        </pc:sldMkLst>
      </pc:sldChg>
      <pc:sldChg chg="delSp modSp add mod ord">
        <pc:chgData name="Abels, Patrick" userId="ba666de4-0d21-43a6-8e66-51a18aae1b4a" providerId="ADAL" clId="{D1F57674-2FAB-456B-8E21-F2313992BC22}" dt="2024-01-18T16:21:16.859" v="486" actId="20577"/>
        <pc:sldMkLst>
          <pc:docMk/>
          <pc:sldMk cId="742865924" sldId="304"/>
        </pc:sldMkLst>
      </pc:sldChg>
      <pc:sldChg chg="modSp new mod">
        <pc:chgData name="Abels, Patrick" userId="ba666de4-0d21-43a6-8e66-51a18aae1b4a" providerId="ADAL" clId="{D1F57674-2FAB-456B-8E21-F2313992BC22}" dt="2024-01-28T09:58:17.983" v="493" actId="20577"/>
        <pc:sldMkLst>
          <pc:docMk/>
          <pc:sldMk cId="3453113725" sldId="305"/>
        </pc:sldMkLst>
      </pc:sldChg>
      <pc:sldChg chg="modSp mod">
        <pc:chgData name="Abels, Patrick" userId="ba666de4-0d21-43a6-8e66-51a18aae1b4a" providerId="ADAL" clId="{D1F57674-2FAB-456B-8E21-F2313992BC22}" dt="2024-03-12T16:04:32.720" v="759" actId="5793"/>
        <pc:sldMkLst>
          <pc:docMk/>
          <pc:sldMk cId="488022713" sldId="306"/>
        </pc:sldMkLst>
      </pc:sldChg>
      <pc:sldChg chg="modSp add mod ord">
        <pc:chgData name="Abels, Patrick" userId="ba666de4-0d21-43a6-8e66-51a18aae1b4a" providerId="ADAL" clId="{D1F57674-2FAB-456B-8E21-F2313992BC22}" dt="2024-03-12T16:05:38.074" v="812" actId="20577"/>
        <pc:sldMkLst>
          <pc:docMk/>
          <pc:sldMk cId="1446391528" sldId="307"/>
        </pc:sldMkLst>
      </pc:sldChg>
    </pc:docChg>
  </pc:docChgLst>
  <pc:docChgLst>
    <pc:chgData name="Abels, Patrick" userId="ba666de4-0d21-43a6-8e66-51a18aae1b4a" providerId="ADAL" clId="{2322EF6D-ADDA-4318-81E7-865040ABB4B9}"/>
    <pc:docChg chg="undo redo custSel addSld delSld modSld sldOrd">
      <pc:chgData name="Abels, Patrick" userId="ba666de4-0d21-43a6-8e66-51a18aae1b4a" providerId="ADAL" clId="{2322EF6D-ADDA-4318-81E7-865040ABB4B9}" dt="2023-12-23T01:11:35.289" v="2660" actId="20577"/>
      <pc:docMkLst>
        <pc:docMk/>
      </pc:docMkLst>
      <pc:sldChg chg="modSp mod">
        <pc:chgData name="Abels, Patrick" userId="ba666de4-0d21-43a6-8e66-51a18aae1b4a" providerId="ADAL" clId="{2322EF6D-ADDA-4318-81E7-865040ABB4B9}" dt="2023-12-23T00:52:14.300" v="2165" actId="20577"/>
        <pc:sldMkLst>
          <pc:docMk/>
          <pc:sldMk cId="2545230209" sldId="295"/>
        </pc:sldMkLst>
      </pc:sldChg>
      <pc:sldChg chg="modSp mod">
        <pc:chgData name="Abels, Patrick" userId="ba666de4-0d21-43a6-8e66-51a18aae1b4a" providerId="ADAL" clId="{2322EF6D-ADDA-4318-81E7-865040ABB4B9}" dt="2023-12-23T01:06:31.277" v="2588" actId="20577"/>
        <pc:sldMkLst>
          <pc:docMk/>
          <pc:sldMk cId="4147734968" sldId="296"/>
        </pc:sldMkLst>
      </pc:sldChg>
    </pc:docChg>
  </pc:docChgLst>
  <pc:docChgLst>
    <pc:chgData name="Abels, Patrick" userId="ba666de4-0d21-43a6-8e66-51a18aae1b4a" providerId="ADAL" clId="{817EF7AE-D7BA-1F40-A9DD-4A5018EDBD36}"/>
    <pc:docChg chg="undo custSel modSld">
      <pc:chgData name="Abels, Patrick" userId="ba666de4-0d21-43a6-8e66-51a18aae1b4a" providerId="ADAL" clId="{817EF7AE-D7BA-1F40-A9DD-4A5018EDBD36}" dt="2024-02-06T14:56:36.469" v="44" actId="1576"/>
      <pc:docMkLst>
        <pc:docMk/>
      </pc:docMkLst>
      <pc:sldChg chg="modSp">
        <pc:chgData name="Abels, Patrick" userId="ba666de4-0d21-43a6-8e66-51a18aae1b4a" providerId="ADAL" clId="{817EF7AE-D7BA-1F40-A9DD-4A5018EDBD36}" dt="2024-02-06T14:54:22.269" v="6" actId="20577"/>
        <pc:sldMkLst>
          <pc:docMk/>
          <pc:sldMk cId="3048134286" sldId="297"/>
        </pc:sldMkLst>
      </pc:sldChg>
      <pc:sldChg chg="modSp">
        <pc:chgData name="Abels, Patrick" userId="ba666de4-0d21-43a6-8e66-51a18aae1b4a" providerId="ADAL" clId="{817EF7AE-D7BA-1F40-A9DD-4A5018EDBD36}" dt="2024-02-06T14:56:18.518" v="33" actId="20577"/>
        <pc:sldMkLst>
          <pc:docMk/>
          <pc:sldMk cId="693088383" sldId="299"/>
        </pc:sldMkLst>
      </pc:sldChg>
      <pc:sldChg chg="modSp">
        <pc:chgData name="Abels, Patrick" userId="ba666de4-0d21-43a6-8e66-51a18aae1b4a" providerId="ADAL" clId="{817EF7AE-D7BA-1F40-A9DD-4A5018EDBD36}" dt="2024-02-06T14:56:27.005" v="38" actId="20577"/>
        <pc:sldMkLst>
          <pc:docMk/>
          <pc:sldMk cId="1844130420" sldId="300"/>
        </pc:sldMkLst>
      </pc:sldChg>
      <pc:sldChg chg="modSp">
        <pc:chgData name="Abels, Patrick" userId="ba666de4-0d21-43a6-8e66-51a18aae1b4a" providerId="ADAL" clId="{817EF7AE-D7BA-1F40-A9DD-4A5018EDBD36}" dt="2024-02-06T14:56:36.469" v="44" actId="1576"/>
        <pc:sldMkLst>
          <pc:docMk/>
          <pc:sldMk cId="1504141912" sldId="301"/>
        </pc:sldMkLst>
      </pc:sldChg>
    </pc:docChg>
  </pc:docChgLst>
  <pc:docChgLst>
    <pc:chgData name="Abels, Patrick" userId="ba666de4-0d21-43a6-8e66-51a18aae1b4a" providerId="ADAL" clId="{81E1CB89-32E0-4386-8F20-9F6072437F0B}"/>
    <pc:docChg chg="undo custSel addSld delSld modSld sldOrd modMainMaster">
      <pc:chgData name="Abels, Patrick" userId="ba666de4-0d21-43a6-8e66-51a18aae1b4a" providerId="ADAL" clId="{81E1CB89-32E0-4386-8F20-9F6072437F0B}" dt="2023-12-22T23:05:16.211" v="3296" actId="20577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3396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76" r:id="rId5"/>
    <p:sldLayoutId id="2147483679" r:id="rId6"/>
    <p:sldLayoutId id="2147483680" r:id="rId7"/>
    <p:sldLayoutId id="214748368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ql-tutorial.de/home/uebungen.php?lektion=4" TargetMode="External"/><Relationship Id="rId2" Type="http://schemas.openxmlformats.org/officeDocument/2006/relationships/hyperlink" Target="https://sql-tutorial.de/home/lektionen.php?lektion=4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ql-tutorial.de/home/uebungen.php?lektion=4" TargetMode="External"/><Relationship Id="rId2" Type="http://schemas.openxmlformats.org/officeDocument/2006/relationships/hyperlink" Target="https://sql-tutorial.de/home/lektionen.php?lektion=6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ysqltutorial.org/mysql-cheat-sheet/" TargetMode="External"/><Relationship Id="rId3" Type="http://schemas.openxmlformats.org/officeDocument/2006/relationships/hyperlink" Target="https://sql-tutorial.de/home/uebungen.php?lektion=4" TargetMode="External"/><Relationship Id="rId7" Type="http://schemas.openxmlformats.org/officeDocument/2006/relationships/hyperlink" Target="https://gist.github.com/bradtraversy/c831baaad44343cc945e76c2e30927b3" TargetMode="External"/><Relationship Id="rId2" Type="http://schemas.openxmlformats.org/officeDocument/2006/relationships/hyperlink" Target="https://sql-tutorial.de/home/uebungen.php?lektion=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evhints.io/mysql" TargetMode="External"/><Relationship Id="rId5" Type="http://schemas.openxmlformats.org/officeDocument/2006/relationships/hyperlink" Target="https://www.w3schools.com/mysql/exercise.asp" TargetMode="External"/><Relationship Id="rId10" Type="http://schemas.openxmlformats.org/officeDocument/2006/relationships/image" Target="../media/image8.gif"/><Relationship Id="rId4" Type="http://schemas.openxmlformats.org/officeDocument/2006/relationships/hyperlink" Target="https://www.w3schools.com/quiztest/quiztest.asp?qtest=MySQL" TargetMode="External"/><Relationship Id="rId9" Type="http://schemas.openxmlformats.org/officeDocument/2006/relationships/hyperlink" Target="https://learnsql.com/blog/mysql-cheat-shee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uo-darmstadt.de/sql-tutorial/main.php?uebung=1" TargetMode="External"/><Relationship Id="rId2" Type="http://schemas.openxmlformats.org/officeDocument/2006/relationships/hyperlink" Target="https://sql-tutorial.de/home/lektionen.php?lektion=1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gif"/><Relationship Id="rId4" Type="http://schemas.openxmlformats.org/officeDocument/2006/relationships/hyperlink" Target="https://sql-tutorial.de/home/uebungen.php?lektion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ql-tutorial.de/home/lektionen.php?lektion=2" TargetMode="External"/><Relationship Id="rId2" Type="http://schemas.openxmlformats.org/officeDocument/2006/relationships/hyperlink" Target="https://luo-darmstadt.de/sql-tutorial/main.php?lektion=1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gif"/><Relationship Id="rId4" Type="http://schemas.openxmlformats.org/officeDocument/2006/relationships/hyperlink" Target="https://sql-tutorial.de/home/uebungen.php?lektion=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ql-tutorial.de/home/lektionen.php?lektion=3" TargetMode="External"/><Relationship Id="rId2" Type="http://schemas.openxmlformats.org/officeDocument/2006/relationships/hyperlink" Target="https://luo-darmstadt.de/sql-tutorial/main.php?lektion=1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gif"/><Relationship Id="rId4" Type="http://schemas.openxmlformats.org/officeDocument/2006/relationships/hyperlink" Target="https://sql-tutorial.de/home/uebungen.php?lektion=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</a:p>
          <a:p>
            <a:endParaRPr lang="en-GB" dirty="0">
              <a:solidFill>
                <a:srgbClr val="FFC000"/>
              </a:solidFill>
            </a:endParaRPr>
          </a:p>
          <a:p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https://sql-tutorial.de/home/lektionen.php?lektion=4</a:t>
            </a:r>
            <a:endParaRPr lang="de-DE" dirty="0">
              <a:solidFill>
                <a:srgbClr val="FFC0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https://sql-tutorial.de/home/uebungen.php?lektion=</a:t>
            </a:r>
            <a:r>
              <a:rPr lang="de-DE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lang="en-GB" i="1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 – </a:t>
            </a:r>
            <a:r>
              <a:rPr lang="en-GB" dirty="0" err="1"/>
              <a:t>Gruppierung</a:t>
            </a:r>
            <a:r>
              <a:rPr lang="en-GB" dirty="0"/>
              <a:t> 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4459D30-29E2-5501-9E65-A3A2393577F9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C329B9A5-9663-3EA1-0B9F-7A322A36B6F2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1404392-234E-0C7B-DD60-6D30A15734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414191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8" y="1803747"/>
            <a:ext cx="7657395" cy="4381900"/>
          </a:xfrm>
        </p:spPr>
        <p:txBody>
          <a:bodyPr/>
          <a:lstStyle/>
          <a:p>
            <a:r>
              <a:rPr lang="en-GB" sz="3200" dirty="0"/>
              <a:t>g</a:t>
            </a:r>
            <a:r>
              <a:rPr lang="en-GB" sz="3200"/>
              <a:t>roup </a:t>
            </a:r>
            <a:r>
              <a:rPr lang="en-GB" sz="3200" dirty="0"/>
              <a:t>by</a:t>
            </a:r>
          </a:p>
          <a:p>
            <a:r>
              <a:rPr lang="en-GB" sz="3200" dirty="0"/>
              <a:t>having</a:t>
            </a:r>
          </a:p>
        </p:txBody>
      </p:sp>
    </p:spTree>
    <p:extLst>
      <p:ext uri="{BB962C8B-B14F-4D97-AF65-F5344CB8AC3E}">
        <p14:creationId xmlns:p14="http://schemas.microsoft.com/office/powerpoint/2010/main" val="74286592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</a:p>
          <a:p>
            <a:endParaRPr lang="en-GB" dirty="0">
              <a:solidFill>
                <a:srgbClr val="FFC000"/>
              </a:solidFill>
            </a:endParaRPr>
          </a:p>
          <a:p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https://sql-tutorial.de/home/lektionen.php?</a:t>
            </a:r>
            <a:r>
              <a:rPr lang="en-GB" dirty="0" err="1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de-DE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lang="de-DE" dirty="0">
              <a:solidFill>
                <a:srgbClr val="FFC0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https://sql-tutorial.de/home/uebungen.php?</a:t>
            </a:r>
            <a:r>
              <a:rPr lang="en-GB" dirty="0" err="1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de-DE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lang="en-GB" i="1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</a:t>
            </a:r>
            <a:r>
              <a:rPr lang="de-DE" dirty="0"/>
              <a:t>5 – DML 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4459D30-29E2-5501-9E65-A3A2393577F9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C329B9A5-9663-3EA1-0B9F-7A322A36B6F2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1404392-234E-0C7B-DD60-6D30A15734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802271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8" y="1803747"/>
            <a:ext cx="7657395" cy="4381900"/>
          </a:xfrm>
        </p:spPr>
        <p:txBody>
          <a:bodyPr/>
          <a:lstStyle/>
          <a:p>
            <a:r>
              <a:rPr lang="en-GB" sz="3200" dirty="0"/>
              <a:t>Insert</a:t>
            </a:r>
          </a:p>
          <a:p>
            <a:r>
              <a:rPr lang="en-GB" sz="3200" dirty="0"/>
              <a:t>Update</a:t>
            </a:r>
          </a:p>
          <a:p>
            <a:r>
              <a:rPr lang="en-GB" sz="3200" dirty="0"/>
              <a:t>Delete</a:t>
            </a:r>
          </a:p>
          <a:p>
            <a:r>
              <a:rPr lang="en-GB" sz="3200" dirty="0"/>
              <a:t>Create</a:t>
            </a:r>
          </a:p>
          <a:p>
            <a:r>
              <a:rPr lang="en-GB" sz="3200"/>
              <a:t>Drop</a:t>
            </a:r>
          </a:p>
        </p:txBody>
      </p:sp>
    </p:spTree>
    <p:extLst>
      <p:ext uri="{BB962C8B-B14F-4D97-AF65-F5344CB8AC3E}">
        <p14:creationId xmlns:p14="http://schemas.microsoft.com/office/powerpoint/2010/main" val="1446391528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F717CF-7D38-86A1-1BC3-6D95F6B60C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511300"/>
            <a:ext cx="11070455" cy="4978400"/>
          </a:xfrm>
        </p:spPr>
        <p:txBody>
          <a:bodyPr/>
          <a:lstStyle/>
          <a:p>
            <a:r>
              <a:rPr lang="en-GB" sz="1800" dirty="0" err="1"/>
              <a:t>Übungen</a:t>
            </a:r>
            <a:r>
              <a:rPr lang="en-GB" sz="1800" dirty="0"/>
              <a:t> </a:t>
            </a:r>
            <a:r>
              <a:rPr lang="en-GB" sz="1800" dirty="0" err="1"/>
              <a:t>LuoSQL</a:t>
            </a:r>
            <a:r>
              <a:rPr lang="en-GB" sz="1800" dirty="0"/>
              <a:t>: </a:t>
            </a:r>
          </a:p>
          <a:p>
            <a:r>
              <a:rPr lang="en-GB" sz="18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https://sql-tutorial.de/home/uebungen.php?lektion=</a:t>
            </a:r>
            <a:r>
              <a:rPr lang="de-DE" sz="18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endParaRPr lang="de-DE" sz="1800" dirty="0"/>
          </a:p>
          <a:p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/>
              <a:t>Quiz W3Schools:</a:t>
            </a:r>
          </a:p>
          <a:p>
            <a:r>
              <a:rPr lang="en-GB" sz="1800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https://www.w3schools.com/quiztest/quiztest.asp?qtest=MySQL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/>
              <a:t>Exercises W3Schools:</a:t>
            </a:r>
          </a:p>
          <a:p>
            <a:r>
              <a:rPr lang="en-GB" sz="1800" dirty="0">
                <a:solidFill>
                  <a:srgbClr val="FFC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https://www.w3schools.com/mysql/exercise.asp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 err="1"/>
              <a:t>Cheatsheet</a:t>
            </a:r>
            <a:r>
              <a:rPr lang="en-GB" sz="1800" dirty="0"/>
              <a:t> Online:</a:t>
            </a:r>
          </a:p>
          <a:p>
            <a:r>
              <a:rPr lang="en-GB" sz="1800" dirty="0">
                <a:solidFill>
                  <a:srgbClr val="FFC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https://devhints.io/mysql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>
                <a:solidFill>
                  <a:srgbClr val="FFC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https://gist.github.com/bradtraversy/c831baaad44343cc945e76c2e30927b3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>
                <a:solidFill>
                  <a:srgbClr val="FFC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https://www.mysqltutorial.org/mysql-cheat-sheet/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>
                <a:solidFill>
                  <a:srgbClr val="FFC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https://learnsql.com/blog/mysql-cheat-sheet/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BAFFB1-6E2E-88A8-794D-53685BB0405A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254E191-E469-CFEF-888F-1B62E6D5A0A6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23CF208-39B2-71F2-082A-398A077F9D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77349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SQL</a:t>
            </a:r>
          </a:p>
        </p:txBody>
      </p:sp>
    </p:spTree>
    <p:extLst>
      <p:ext uri="{BB962C8B-B14F-4D97-AF65-F5344CB8AC3E}">
        <p14:creationId xmlns:p14="http://schemas.microsoft.com/office/powerpoint/2010/main" val="114508532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1CCC3F-26C4-2D26-79E1-34AE3557C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2100" dirty="0">
                <a:solidFill>
                  <a:srgbClr val="00B050"/>
                </a:solidFill>
              </a:rPr>
              <a:t>S</a:t>
            </a:r>
            <a:r>
              <a:rPr lang="en-GB" sz="22100" dirty="0">
                <a:solidFill>
                  <a:srgbClr val="00B0F0"/>
                </a:solidFill>
              </a:rPr>
              <a:t>Q</a:t>
            </a:r>
            <a:r>
              <a:rPr lang="en-GB" sz="22100" dirty="0">
                <a:solidFill>
                  <a:schemeClr val="accent2">
                    <a:lumMod val="75000"/>
                  </a:schemeClr>
                </a:solidFill>
              </a:rPr>
              <a:t>L</a:t>
            </a:r>
          </a:p>
          <a:p>
            <a:r>
              <a:rPr lang="en-GB" sz="6000" dirty="0">
                <a:solidFill>
                  <a:srgbClr val="00B050"/>
                </a:solidFill>
              </a:rPr>
              <a:t>Structured</a:t>
            </a:r>
            <a:r>
              <a:rPr lang="en-GB" sz="6000" dirty="0">
                <a:solidFill>
                  <a:srgbClr val="FFC000"/>
                </a:solidFill>
              </a:rPr>
              <a:t> </a:t>
            </a:r>
            <a:r>
              <a:rPr lang="en-GB" sz="6000" dirty="0">
                <a:solidFill>
                  <a:srgbClr val="00B0F0"/>
                </a:solidFill>
              </a:rPr>
              <a:t>Query</a:t>
            </a:r>
            <a:r>
              <a:rPr lang="en-GB" sz="6000" dirty="0">
                <a:solidFill>
                  <a:srgbClr val="FFC000"/>
                </a:solidFill>
              </a:rPr>
              <a:t> </a:t>
            </a:r>
            <a:r>
              <a:rPr lang="en-GB" sz="6000" dirty="0">
                <a:solidFill>
                  <a:schemeClr val="accent2">
                    <a:lumMod val="75000"/>
                  </a:schemeClr>
                </a:solidFill>
              </a:rPr>
              <a:t>Language</a:t>
            </a:r>
          </a:p>
        </p:txBody>
      </p:sp>
    </p:spTree>
    <p:extLst>
      <p:ext uri="{BB962C8B-B14F-4D97-AF65-F5344CB8AC3E}">
        <p14:creationId xmlns:p14="http://schemas.microsoft.com/office/powerpoint/2010/main" val="3453113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</a:t>
            </a:r>
            <a:r>
              <a:rPr lang="en-GB" dirty="0" err="1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lektionen.php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</a:t>
            </a:r>
            <a:r>
              <a:rPr lang="en-GB" dirty="0" err="1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=1</a:t>
            </a:r>
            <a:endParaRPr lang="en-GB" dirty="0">
              <a:solidFill>
                <a:srgbClr val="FFC0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</a:p>
          <a:p>
            <a:endParaRPr lang="de-DE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</a:t>
            </a:r>
            <a:r>
              <a:rPr lang="en-GB" dirty="0" err="1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uebungen.php</a:t>
            </a:r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</a:t>
            </a:r>
            <a:r>
              <a:rPr lang="en-GB" dirty="0" err="1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=1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 – SELECT 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91B39F-FC53-ABDA-C6B6-1003FC56A85B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1282316-28EB-F20A-233D-CEE4ED434717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CD36599-C962-1465-66FD-9469C4D7A6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813428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9" y="1803747"/>
            <a:ext cx="4031696" cy="4381900"/>
          </a:xfrm>
        </p:spPr>
        <p:txBody>
          <a:bodyPr/>
          <a:lstStyle/>
          <a:p>
            <a:pPr algn="l"/>
            <a:r>
              <a:rPr lang="en-GB" sz="3200" dirty="0"/>
              <a:t>SQL</a:t>
            </a:r>
          </a:p>
          <a:p>
            <a:pPr algn="l"/>
            <a:r>
              <a:rPr lang="en-GB" sz="3200" dirty="0"/>
              <a:t>select ... from ... where</a:t>
            </a:r>
          </a:p>
          <a:p>
            <a:pPr algn="l"/>
            <a:r>
              <a:rPr lang="en-GB" sz="3200" dirty="0"/>
              <a:t>&lt;, &lt;=, =, &lt;&gt;, &gt;=, &gt;</a:t>
            </a:r>
          </a:p>
          <a:p>
            <a:pPr algn="l"/>
            <a:r>
              <a:rPr lang="en-GB" sz="3200" dirty="0"/>
              <a:t>and, or, not</a:t>
            </a:r>
          </a:p>
          <a:p>
            <a:pPr algn="l"/>
            <a:r>
              <a:rPr lang="en-GB" sz="3200" dirty="0"/>
              <a:t>between</a:t>
            </a:r>
          </a:p>
          <a:p>
            <a:pPr algn="l"/>
            <a:r>
              <a:rPr lang="en-GB" sz="3200" dirty="0"/>
              <a:t>like</a:t>
            </a: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54B3F1F9-5E67-4B26-C9D0-2F08ADDC314A}"/>
              </a:ext>
            </a:extLst>
          </p:cNvPr>
          <p:cNvSpPr txBox="1">
            <a:spLocks/>
          </p:cNvSpPr>
          <p:nvPr/>
        </p:nvSpPr>
        <p:spPr>
          <a:xfrm>
            <a:off x="6648897" y="1803747"/>
            <a:ext cx="4031696" cy="43819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Sacramento" panose="0200050700000002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/>
              <a:t>in, not in</a:t>
            </a:r>
          </a:p>
          <a:p>
            <a:pPr algn="l"/>
            <a:r>
              <a:rPr lang="en-GB" sz="3200" dirty="0"/>
              <a:t>is null, not is null</a:t>
            </a:r>
          </a:p>
          <a:p>
            <a:pPr algn="l"/>
            <a:r>
              <a:rPr lang="en-GB" sz="3200" dirty="0"/>
              <a:t>distinct</a:t>
            </a:r>
          </a:p>
          <a:p>
            <a:pPr algn="l"/>
            <a:r>
              <a:rPr lang="en-GB" sz="3200" dirty="0"/>
              <a:t>as</a:t>
            </a:r>
          </a:p>
          <a:p>
            <a:pPr algn="l"/>
            <a:r>
              <a:rPr lang="en-GB" sz="3200" dirty="0"/>
              <a:t>order by</a:t>
            </a:r>
          </a:p>
          <a:p>
            <a:pPr algn="l"/>
            <a:r>
              <a:rPr lang="en-GB" sz="3200" dirty="0"/>
              <a:t>limit</a:t>
            </a:r>
          </a:p>
        </p:txBody>
      </p:sp>
    </p:spTree>
    <p:extLst>
      <p:ext uri="{BB962C8B-B14F-4D97-AF65-F5344CB8AC3E}">
        <p14:creationId xmlns:p14="http://schemas.microsoft.com/office/powerpoint/2010/main" val="25452302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</a:p>
          <a:p>
            <a:endParaRPr lang="en-GB" dirty="0">
              <a:solidFill>
                <a:srgbClr val="FFC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https://sql-tutorial.de/home/lektionen.php?lektion=2</a:t>
            </a:r>
            <a:endParaRPr lang="de-DE" dirty="0">
              <a:solidFill>
                <a:srgbClr val="FFC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</a:t>
            </a:r>
            <a:r>
              <a:rPr lang="en-GB" dirty="0" err="1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uebungen.php</a:t>
            </a:r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</a:t>
            </a:r>
            <a:r>
              <a:rPr lang="en-GB" dirty="0" err="1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de-DE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lang="en-GB" dirty="0">
              <a:solidFill>
                <a:srgbClr val="FFC000"/>
              </a:solidFill>
            </a:endParaRPr>
          </a:p>
          <a:p>
            <a:endParaRPr lang="en-GB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 – </a:t>
            </a:r>
            <a:r>
              <a:rPr lang="en-GB" dirty="0" err="1"/>
              <a:t>Aggregatfkt</a:t>
            </a:r>
            <a:r>
              <a:rPr lang="en-GB" dirty="0"/>
              <a:t>.</a:t>
            </a:r>
            <a:endParaRPr lang="en-DE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AF231B1-CDB3-550F-ECD9-AD47AE07B2EF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1E06FD7-A2B4-58EE-C0FE-B1B3195FCD54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7359316-78A8-2861-D967-F86E46674A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308838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8" y="1803747"/>
            <a:ext cx="7540437" cy="4381900"/>
          </a:xfrm>
        </p:spPr>
        <p:txBody>
          <a:bodyPr/>
          <a:lstStyle/>
          <a:p>
            <a:r>
              <a:rPr lang="en-GB" sz="3200" dirty="0"/>
              <a:t>sum(...)</a:t>
            </a:r>
          </a:p>
          <a:p>
            <a:r>
              <a:rPr lang="en-GB" sz="3200" dirty="0"/>
              <a:t>count(...)</a:t>
            </a:r>
          </a:p>
          <a:p>
            <a:r>
              <a:rPr lang="en-GB" sz="3200" dirty="0"/>
              <a:t>min(...)</a:t>
            </a:r>
          </a:p>
          <a:p>
            <a:r>
              <a:rPr lang="en-GB" sz="3200" dirty="0"/>
              <a:t>max(...)</a:t>
            </a:r>
          </a:p>
          <a:p>
            <a:r>
              <a:rPr lang="en-GB" sz="3200" dirty="0" err="1"/>
              <a:t>avg</a:t>
            </a:r>
            <a:r>
              <a:rPr lang="en-GB" sz="3200" dirty="0"/>
              <a:t>(...)</a:t>
            </a:r>
          </a:p>
        </p:txBody>
      </p:sp>
    </p:spTree>
    <p:extLst>
      <p:ext uri="{BB962C8B-B14F-4D97-AF65-F5344CB8AC3E}">
        <p14:creationId xmlns:p14="http://schemas.microsoft.com/office/powerpoint/2010/main" val="109727567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</a:p>
          <a:p>
            <a:endParaRPr lang="en-GB" dirty="0">
              <a:solidFill>
                <a:srgbClr val="FFC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https://sql-tutorial.de/home/lektionen.php?lektion=3</a:t>
            </a:r>
            <a:endParaRPr lang="de-DE" dirty="0">
              <a:solidFill>
                <a:srgbClr val="FFC0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https://sql-tutorial.de/home/uebungen.php?lektion=3</a:t>
            </a:r>
            <a:endParaRPr lang="en-GB" i="1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 – Join 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E84856-5A02-9D61-B0B7-64114C646F13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98CFB2B6-741D-7A1D-E713-F11F73576892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501C66-99D7-AE84-3ABA-751D7F12E3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413042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9" y="1803747"/>
            <a:ext cx="7593600" cy="4381900"/>
          </a:xfrm>
        </p:spPr>
        <p:txBody>
          <a:bodyPr/>
          <a:lstStyle/>
          <a:p>
            <a:r>
              <a:rPr lang="en-GB" sz="3200" dirty="0"/>
              <a:t>join ... on</a:t>
            </a:r>
          </a:p>
          <a:p>
            <a:r>
              <a:rPr lang="en-GB" sz="3200" dirty="0"/>
              <a:t>inner join</a:t>
            </a:r>
          </a:p>
        </p:txBody>
      </p:sp>
    </p:spTree>
    <p:extLst>
      <p:ext uri="{BB962C8B-B14F-4D97-AF65-F5344CB8AC3E}">
        <p14:creationId xmlns:p14="http://schemas.microsoft.com/office/powerpoint/2010/main" val="414723932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351</Words>
  <Application>Microsoft Office PowerPoint</Application>
  <PresentationFormat>Widescreen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72</cp:revision>
  <dcterms:created xsi:type="dcterms:W3CDTF">2022-12-22T20:26:39Z</dcterms:created>
  <dcterms:modified xsi:type="dcterms:W3CDTF">2025-03-10T15:26:54Z</dcterms:modified>
</cp:coreProperties>
</file>