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4" r:id="rId3"/>
    <p:sldId id="308" r:id="rId4"/>
    <p:sldId id="310" r:id="rId5"/>
    <p:sldId id="309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06" r:id="rId15"/>
    <p:sldId id="321" r:id="rId16"/>
    <p:sldId id="323" r:id="rId17"/>
    <p:sldId id="324" r:id="rId18"/>
    <p:sldId id="325" r:id="rId19"/>
    <p:sldId id="295" r:id="rId20"/>
    <p:sldId id="296" r:id="rId2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0000"/>
    <a:srgbClr val="FF0000"/>
    <a:srgbClr val="5B9BD5"/>
    <a:srgbClr val="70AD47"/>
    <a:srgbClr val="1F4E79"/>
    <a:srgbClr val="830D0D"/>
    <a:srgbClr val="FF5B5B"/>
    <a:srgbClr val="B220D4"/>
    <a:srgbClr val="D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2EF6D-ADDA-4318-81E7-865040ABB4B9}" v="487" dt="2023-12-23T01:10:38.6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>
        <p:scale>
          <a:sx n="100" d="100"/>
          <a:sy n="100" d="100"/>
        </p:scale>
        <p:origin x="876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A6A1D73-E91C-4521-87F1-010C15553506}"/>
    <pc:docChg chg="undo custSel addSld delSld modSld modMainMaster">
      <pc:chgData name="Abels, Patrick" userId="ba666de4-0d21-43a6-8e66-51a18aae1b4a" providerId="ADAL" clId="{4A6A1D73-E91C-4521-87F1-010C15553506}" dt="2023-12-14T13:04:51.332" v="532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new mod">
        <pc:chgData name="Abels, Patrick" userId="ba666de4-0d21-43a6-8e66-51a18aae1b4a" providerId="ADAL" clId="{4A6A1D73-E91C-4521-87F1-010C15553506}" dt="2023-12-14T12:26:07.031" v="237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02:37.146" v="515"/>
          <ac:spMkLst>
            <pc:docMk/>
            <pc:sldMk cId="3153593050" sldId="301"/>
            <ac:spMk id="3" creationId="{5415D508-206F-C856-2BBA-5E385A0421ED}"/>
          </ac:spMkLst>
        </pc:sp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4" creationId="{D6D9134A-4179-77A6-9F09-79809B5DB259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5" creationId="{47891174-2CDC-4FFD-171F-1AC6F6B08BCA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6" creationId="{272A3521-B3E1-676A-A692-E0B050735E97}"/>
          </ac:picMkLst>
        </pc:picChg>
        <pc:picChg chg="add mod">
          <ac:chgData name="Abels, Patrick" userId="ba666de4-0d21-43a6-8e66-51a18aae1b4a" providerId="ADAL" clId="{4A6A1D73-E91C-4521-87F1-010C15553506}" dt="2023-12-14T13:02:37.146" v="515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11.487" v="530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">
          <ac:chgData name="Abels, Patrick" userId="ba666de4-0d21-43a6-8e66-51a18aae1b4a" providerId="ADAL" clId="{4A6A1D73-E91C-4521-87F1-010C15553506}" dt="2023-12-14T13:04:11.487" v="530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MasterChg chg="addSldLayout delSldLayout modSldLayout sldLayoutOrd">
        <pc:chgData name="Abels, Patrick" userId="ba666de4-0d21-43a6-8e66-51a18aae1b4a" providerId="ADAL" clId="{4A6A1D73-E91C-4521-87F1-010C15553506}" dt="2023-12-14T13:04:51.332" v="532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14T12:11:53.212" v="64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2322EF6D-ADDA-4318-81E7-865040ABB4B9}"/>
    <pc:docChg chg="undo redo custSel addSld delSld modSld sldOrd">
      <pc:chgData name="Abels, Patrick" userId="ba666de4-0d21-43a6-8e66-51a18aae1b4a" providerId="ADAL" clId="{2322EF6D-ADDA-4318-81E7-865040ABB4B9}" dt="2023-12-23T01:11:35.289" v="2660" actId="20577"/>
      <pc:docMkLst>
        <pc:docMk/>
      </pc:docMkLst>
      <pc:sldChg chg="modSp mod">
        <pc:chgData name="Abels, Patrick" userId="ba666de4-0d21-43a6-8e66-51a18aae1b4a" providerId="ADAL" clId="{2322EF6D-ADDA-4318-81E7-865040ABB4B9}" dt="2023-12-22T23:10:07.850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2322EF6D-ADDA-4318-81E7-865040ABB4B9}" dt="2023-12-22T23:10:07.850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2322EF6D-ADDA-4318-81E7-865040ABB4B9}" dt="2023-12-23T00:52:14.300" v="2165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2322EF6D-ADDA-4318-81E7-865040ABB4B9}" dt="2023-12-23T00:52:14.300" v="2165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mod">
        <pc:chgData name="Abels, Patrick" userId="ba666de4-0d21-43a6-8e66-51a18aae1b4a" providerId="ADAL" clId="{2322EF6D-ADDA-4318-81E7-865040ABB4B9}" dt="2023-12-23T01:06:31.277" v="2588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2322EF6D-ADDA-4318-81E7-865040ABB4B9}" dt="2023-12-23T01:06:31.277" v="2588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2322EF6D-ADDA-4318-81E7-865040ABB4B9}" dt="2023-12-23T00:06:12.980" v="1035" actId="47"/>
        <pc:sldMkLst>
          <pc:docMk/>
          <pc:sldMk cId="3858293728" sldId="297"/>
        </pc:sldMkLst>
      </pc:sldChg>
      <pc:sldChg chg="del">
        <pc:chgData name="Abels, Patrick" userId="ba666de4-0d21-43a6-8e66-51a18aae1b4a" providerId="ADAL" clId="{2322EF6D-ADDA-4318-81E7-865040ABB4B9}" dt="2023-12-23T00:06:09.729" v="1033" actId="47"/>
        <pc:sldMkLst>
          <pc:docMk/>
          <pc:sldMk cId="402623437" sldId="298"/>
        </pc:sldMkLst>
      </pc:sldChg>
      <pc:sldChg chg="del">
        <pc:chgData name="Abels, Patrick" userId="ba666de4-0d21-43a6-8e66-51a18aae1b4a" providerId="ADAL" clId="{2322EF6D-ADDA-4318-81E7-865040ABB4B9}" dt="2023-12-23T00:06:11.842" v="1034" actId="47"/>
        <pc:sldMkLst>
          <pc:docMk/>
          <pc:sldMk cId="1797878123" sldId="299"/>
        </pc:sldMkLst>
      </pc:sldChg>
      <pc:sldChg chg="del">
        <pc:chgData name="Abels, Patrick" userId="ba666de4-0d21-43a6-8e66-51a18aae1b4a" providerId="ADAL" clId="{2322EF6D-ADDA-4318-81E7-865040ABB4B9}" dt="2023-12-23T00:06:13.890" v="1036" actId="47"/>
        <pc:sldMkLst>
          <pc:docMk/>
          <pc:sldMk cId="1591716121" sldId="300"/>
        </pc:sldMkLst>
      </pc:sldChg>
      <pc:sldChg chg="del">
        <pc:chgData name="Abels, Patrick" userId="ba666de4-0d21-43a6-8e66-51a18aae1b4a" providerId="ADAL" clId="{2322EF6D-ADDA-4318-81E7-865040ABB4B9}" dt="2023-12-23T00:06:14.912" v="1037" actId="47"/>
        <pc:sldMkLst>
          <pc:docMk/>
          <pc:sldMk cId="965767047" sldId="301"/>
        </pc:sldMkLst>
      </pc:sldChg>
      <pc:sldChg chg="del">
        <pc:chgData name="Abels, Patrick" userId="ba666de4-0d21-43a6-8e66-51a18aae1b4a" providerId="ADAL" clId="{2322EF6D-ADDA-4318-81E7-865040ABB4B9}" dt="2023-12-22T23:15:09.713" v="172" actId="47"/>
        <pc:sldMkLst>
          <pc:docMk/>
          <pc:sldMk cId="2817124012" sldId="303"/>
        </pc:sldMkLst>
      </pc:sldChg>
      <pc:sldChg chg="add del">
        <pc:chgData name="Abels, Patrick" userId="ba666de4-0d21-43a6-8e66-51a18aae1b4a" providerId="ADAL" clId="{2322EF6D-ADDA-4318-81E7-865040ABB4B9}" dt="2023-12-23T00:50:44.977" v="2133" actId="47"/>
        <pc:sldMkLst>
          <pc:docMk/>
          <pc:sldMk cId="2511067881" sldId="304"/>
        </pc:sldMkLst>
      </pc:sldChg>
      <pc:sldChg chg="del">
        <pc:chgData name="Abels, Patrick" userId="ba666de4-0d21-43a6-8e66-51a18aae1b4a" providerId="ADAL" clId="{2322EF6D-ADDA-4318-81E7-865040ABB4B9}" dt="2023-12-23T00:50:48.173" v="2134" actId="47"/>
        <pc:sldMkLst>
          <pc:docMk/>
          <pc:sldMk cId="1062227693" sldId="305"/>
        </pc:sldMkLst>
      </pc:sldChg>
      <pc:sldChg chg="modSp del mod">
        <pc:chgData name="Abels, Patrick" userId="ba666de4-0d21-43a6-8e66-51a18aae1b4a" providerId="ADAL" clId="{2322EF6D-ADDA-4318-81E7-865040ABB4B9}" dt="2023-12-22T23:14:55.500" v="163" actId="47"/>
        <pc:sldMkLst>
          <pc:docMk/>
          <pc:sldMk cId="1720414491" sldId="306"/>
        </pc:sldMkLst>
        <pc:spChg chg="mod">
          <ac:chgData name="Abels, Patrick" userId="ba666de4-0d21-43a6-8e66-51a18aae1b4a" providerId="ADAL" clId="{2322EF6D-ADDA-4318-81E7-865040ABB4B9}" dt="2023-12-22T23:14:24.588" v="162" actId="20577"/>
          <ac:spMkLst>
            <pc:docMk/>
            <pc:sldMk cId="1720414491" sldId="306"/>
            <ac:spMk id="2" creationId="{7DC0E6D0-225F-C61D-93C8-3960800FB31E}"/>
          </ac:spMkLst>
        </pc:spChg>
      </pc:sldChg>
      <pc:sldChg chg="addSp modSp new mod">
        <pc:chgData name="Abels, Patrick" userId="ba666de4-0d21-43a6-8e66-51a18aae1b4a" providerId="ADAL" clId="{2322EF6D-ADDA-4318-81E7-865040ABB4B9}" dt="2023-12-23T01:02:16.841" v="2373" actId="14100"/>
        <pc:sldMkLst>
          <pc:docMk/>
          <pc:sldMk cId="3345548008" sldId="306"/>
        </pc:sldMkLst>
        <pc:spChg chg="mod">
          <ac:chgData name="Abels, Patrick" userId="ba666de4-0d21-43a6-8e66-51a18aae1b4a" providerId="ADAL" clId="{2322EF6D-ADDA-4318-81E7-865040ABB4B9}" dt="2023-12-23T01:02:16.841" v="2373" actId="14100"/>
          <ac:spMkLst>
            <pc:docMk/>
            <pc:sldMk cId="3345548008" sldId="306"/>
            <ac:spMk id="2" creationId="{3DE52F2D-4A8D-696A-B183-E87AEF8C15F0}"/>
          </ac:spMkLst>
        </pc:spChg>
        <pc:spChg chg="mod">
          <ac:chgData name="Abels, Patrick" userId="ba666de4-0d21-43a6-8e66-51a18aae1b4a" providerId="ADAL" clId="{2322EF6D-ADDA-4318-81E7-865040ABB4B9}" dt="2023-12-22T23:15:02.184" v="171" actId="20577"/>
          <ac:spMkLst>
            <pc:docMk/>
            <pc:sldMk cId="3345548008" sldId="306"/>
            <ac:spMk id="3" creationId="{262E1DAC-E9F7-EEEA-C55F-DF7250376575}"/>
          </ac:spMkLst>
        </pc:spChg>
        <pc:spChg chg="add mod">
          <ac:chgData name="Abels, Patrick" userId="ba666de4-0d21-43a6-8e66-51a18aae1b4a" providerId="ADAL" clId="{2322EF6D-ADDA-4318-81E7-865040ABB4B9}" dt="2023-12-23T01:00:26.919" v="2241" actId="164"/>
          <ac:spMkLst>
            <pc:docMk/>
            <pc:sldMk cId="3345548008" sldId="306"/>
            <ac:spMk id="6" creationId="{9EFC42BF-3D57-3340-EF64-B17AD963D87D}"/>
          </ac:spMkLst>
        </pc:spChg>
        <pc:grpChg chg="add mod">
          <ac:chgData name="Abels, Patrick" userId="ba666de4-0d21-43a6-8e66-51a18aae1b4a" providerId="ADAL" clId="{2322EF6D-ADDA-4318-81E7-865040ABB4B9}" dt="2023-12-23T01:01:28.705" v="2277" actId="1076"/>
          <ac:grpSpMkLst>
            <pc:docMk/>
            <pc:sldMk cId="3345548008" sldId="306"/>
            <ac:grpSpMk id="7" creationId="{514CD838-E7A6-DC06-FA54-15311FE4C38C}"/>
          </ac:grpSpMkLst>
        </pc:grpChg>
        <pc:picChg chg="add mod">
          <ac:chgData name="Abels, Patrick" userId="ba666de4-0d21-43a6-8e66-51a18aae1b4a" providerId="ADAL" clId="{2322EF6D-ADDA-4318-81E7-865040ABB4B9}" dt="2023-12-23T01:00:26.919" v="2241" actId="164"/>
          <ac:picMkLst>
            <pc:docMk/>
            <pc:sldMk cId="3345548008" sldId="306"/>
            <ac:picMk id="5" creationId="{C2CB8848-9F03-BF8F-57E5-96B74FBAEE61}"/>
          </ac:picMkLst>
        </pc:picChg>
      </pc:sldChg>
      <pc:sldChg chg="new del">
        <pc:chgData name="Abels, Patrick" userId="ba666de4-0d21-43a6-8e66-51a18aae1b4a" providerId="ADAL" clId="{2322EF6D-ADDA-4318-81E7-865040ABB4B9}" dt="2023-12-22T23:59:37.956" v="969" actId="47"/>
        <pc:sldMkLst>
          <pc:docMk/>
          <pc:sldMk cId="575104621" sldId="307"/>
        </pc:sldMkLst>
      </pc:sldChg>
      <pc:sldChg chg="addSp delSp modSp add mod delAnim modAnim">
        <pc:chgData name="Abels, Patrick" userId="ba666de4-0d21-43a6-8e66-51a18aae1b4a" providerId="ADAL" clId="{2322EF6D-ADDA-4318-81E7-865040ABB4B9}" dt="2023-12-22T23:58:00.878" v="943" actId="20577"/>
        <pc:sldMkLst>
          <pc:docMk/>
          <pc:sldMk cId="3734986130" sldId="308"/>
        </pc:sldMkLst>
        <pc:spChg chg="del">
          <ac:chgData name="Abels, Patrick" userId="ba666de4-0d21-43a6-8e66-51a18aae1b4a" providerId="ADAL" clId="{2322EF6D-ADDA-4318-81E7-865040ABB4B9}" dt="2023-12-22T23:31:02.372" v="243" actId="478"/>
          <ac:spMkLst>
            <pc:docMk/>
            <pc:sldMk cId="3734986130" sldId="308"/>
            <ac:spMk id="2" creationId="{D9DF2B69-835B-E2D6-59A8-95DFD36E876D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3" creationId="{1AE6C8C4-B855-84B9-1566-54918A88B46E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4" creationId="{562509C6-183F-5CFE-F84C-5720E2617837}"/>
          </ac:spMkLst>
        </pc:spChg>
        <pc:spChg chg="del">
          <ac:chgData name="Abels, Patrick" userId="ba666de4-0d21-43a6-8e66-51a18aae1b4a" providerId="ADAL" clId="{2322EF6D-ADDA-4318-81E7-865040ABB4B9}" dt="2023-12-22T23:31:02.372" v="243" actId="478"/>
          <ac:spMkLst>
            <pc:docMk/>
            <pc:sldMk cId="3734986130" sldId="308"/>
            <ac:spMk id="5" creationId="{1A2AC50A-D0F7-DE07-45FF-01DA28D92AA7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6" creationId="{4D8E1252-844C-148D-E269-5851BCB31395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7" creationId="{ABD4ECEF-4502-95C4-1BDB-9F87AB50F2A5}"/>
          </ac:spMkLst>
        </pc:spChg>
        <pc:spChg chg="del">
          <ac:chgData name="Abels, Patrick" userId="ba666de4-0d21-43a6-8e66-51a18aae1b4a" providerId="ADAL" clId="{2322EF6D-ADDA-4318-81E7-865040ABB4B9}" dt="2023-12-22T23:31:02.372" v="243" actId="478"/>
          <ac:spMkLst>
            <pc:docMk/>
            <pc:sldMk cId="3734986130" sldId="308"/>
            <ac:spMk id="8" creationId="{EEDB0355-78F5-1859-435E-F5070C953D74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27" creationId="{6EE4CADD-FC91-846B-D8B3-0013B50E0594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33" creationId="{9ACD67A2-99BF-76F4-F02F-1A4AA8227652}"/>
          </ac:spMkLst>
        </pc:spChg>
        <pc:spChg chg="del">
          <ac:chgData name="Abels, Patrick" userId="ba666de4-0d21-43a6-8e66-51a18aae1b4a" providerId="ADAL" clId="{2322EF6D-ADDA-4318-81E7-865040ABB4B9}" dt="2023-12-22T23:35:17.013" v="339" actId="478"/>
          <ac:spMkLst>
            <pc:docMk/>
            <pc:sldMk cId="3734986130" sldId="308"/>
            <ac:spMk id="35" creationId="{D58B1C13-7970-E0E0-AAEA-960CD6047A82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36" creationId="{370587D3-039F-BC78-F9EB-2F76F979E94C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37" creationId="{496C4779-F72A-EA0C-2783-32FB49A354D9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38" creationId="{6D493D06-3A86-6336-F0C5-E677E3482077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57" creationId="{F32E8436-FE86-81EA-1AF2-1B231D7C8885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58" creationId="{020BABE0-EA48-8DCF-46C8-A23FD9085065}"/>
          </ac:spMkLst>
        </pc:spChg>
        <pc:spChg chg="del">
          <ac:chgData name="Abels, Patrick" userId="ba666de4-0d21-43a6-8e66-51a18aae1b4a" providerId="ADAL" clId="{2322EF6D-ADDA-4318-81E7-865040ABB4B9}" dt="2023-12-22T23:34:55.931" v="336" actId="478"/>
          <ac:spMkLst>
            <pc:docMk/>
            <pc:sldMk cId="3734986130" sldId="308"/>
            <ac:spMk id="59" creationId="{6B4ACD19-FA9D-F727-28DD-06EFFAC96CB1}"/>
          </ac:spMkLst>
        </pc:spChg>
        <pc:spChg chg="del">
          <ac:chgData name="Abels, Patrick" userId="ba666de4-0d21-43a6-8e66-51a18aae1b4a" providerId="ADAL" clId="{2322EF6D-ADDA-4318-81E7-865040ABB4B9}" dt="2023-12-22T23:34:54.197" v="335" actId="478"/>
          <ac:spMkLst>
            <pc:docMk/>
            <pc:sldMk cId="3734986130" sldId="308"/>
            <ac:spMk id="60" creationId="{B2B8570B-57A2-9CE0-3863-5C2ACE51C2B8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61" creationId="{E5F4A50D-D981-33AE-CAD3-90DF86249BEF}"/>
          </ac:spMkLst>
        </pc:spChg>
        <pc:spChg chg="del">
          <ac:chgData name="Abels, Patrick" userId="ba666de4-0d21-43a6-8e66-51a18aae1b4a" providerId="ADAL" clId="{2322EF6D-ADDA-4318-81E7-865040ABB4B9}" dt="2023-12-22T23:34:55.931" v="336" actId="478"/>
          <ac:spMkLst>
            <pc:docMk/>
            <pc:sldMk cId="3734986130" sldId="308"/>
            <ac:spMk id="62" creationId="{2C949168-FDDC-1848-941A-3AF9FCF445DB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63" creationId="{3D7C031F-D0DF-224E-BD57-BB892F6DE54C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127" creationId="{966F2BFB-C32A-694F-B00B-804767818F6F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34" creationId="{6CE9146F-8C3E-1253-37AE-1D60A5D7E06B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35" creationId="{7F2CFEBD-4442-213F-BC7C-CA0FCCAACDA2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37" creationId="{FD878D8A-C2DF-4A46-127F-55BBBEDA4901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38" creationId="{2C7E6D7F-BCC5-FCF5-240D-6F333494B6F7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39" creationId="{3B270E1C-73EC-BEE6-84CD-D735842C4C97}"/>
          </ac:spMkLst>
        </pc:spChg>
        <pc:spChg chg="add mod">
          <ac:chgData name="Abels, Patrick" userId="ba666de4-0d21-43a6-8e66-51a18aae1b4a" providerId="ADAL" clId="{2322EF6D-ADDA-4318-81E7-865040ABB4B9}" dt="2023-12-22T23:44:41.100" v="496" actId="571"/>
          <ac:spMkLst>
            <pc:docMk/>
            <pc:sldMk cId="3734986130" sldId="308"/>
            <ac:spMk id="140" creationId="{9135B307-CC37-6F7F-321F-6B88AB2D699B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161" creationId="{1FFD07B0-9399-E490-D6E0-AA7FCE0353F1}"/>
          </ac:spMkLst>
        </pc:spChg>
        <pc:spChg chg="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172" creationId="{0AE3E9C1-7C73-2397-72B2-C70570B55D84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208" creationId="{3F1ACF1D-1477-62FE-D219-37510ACDEEDB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209" creationId="{F547CAC2-963D-F284-E09A-E21B2447D989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210" creationId="{D32A0B2E-5417-6BAA-2A2C-D537332A6E14}"/>
          </ac:spMkLst>
        </pc:spChg>
        <pc:spChg chg="add mod">
          <ac:chgData name="Abels, Patrick" userId="ba666de4-0d21-43a6-8e66-51a18aae1b4a" providerId="ADAL" clId="{2322EF6D-ADDA-4318-81E7-865040ABB4B9}" dt="2023-12-22T23:49:41.140" v="584" actId="164"/>
          <ac:spMkLst>
            <pc:docMk/>
            <pc:sldMk cId="3734986130" sldId="308"/>
            <ac:spMk id="211" creationId="{CC543C38-B0CB-812D-8093-E7EE66B846EA}"/>
          </ac:spMkLst>
        </pc:spChg>
        <pc:spChg chg="add mod">
          <ac:chgData name="Abels, Patrick" userId="ba666de4-0d21-43a6-8e66-51a18aae1b4a" providerId="ADAL" clId="{2322EF6D-ADDA-4318-81E7-865040ABB4B9}" dt="2023-12-22T23:58:00.878" v="943" actId="20577"/>
          <ac:spMkLst>
            <pc:docMk/>
            <pc:sldMk cId="3734986130" sldId="308"/>
            <ac:spMk id="213" creationId="{06EEF8DF-7183-DE8B-3F37-139E26E4E5A5}"/>
          </ac:spMkLst>
        </pc:spChg>
        <pc:spChg chg="add del mod">
          <ac:chgData name="Abels, Patrick" userId="ba666de4-0d21-43a6-8e66-51a18aae1b4a" providerId="ADAL" clId="{2322EF6D-ADDA-4318-81E7-865040ABB4B9}" dt="2023-12-22T23:56:51.198" v="880" actId="478"/>
          <ac:spMkLst>
            <pc:docMk/>
            <pc:sldMk cId="3734986130" sldId="308"/>
            <ac:spMk id="214" creationId="{98176975-A9A5-CCE9-19D2-1F3D3BA23060}"/>
          </ac:spMkLst>
        </pc:spChg>
        <pc:grpChg chg="add del mod">
          <ac:chgData name="Abels, Patrick" userId="ba666de4-0d21-43a6-8e66-51a18aae1b4a" providerId="ADAL" clId="{2322EF6D-ADDA-4318-81E7-865040ABB4B9}" dt="2023-12-22T23:57:03.937" v="883" actId="478"/>
          <ac:grpSpMkLst>
            <pc:docMk/>
            <pc:sldMk cId="3734986130" sldId="308"/>
            <ac:grpSpMk id="212" creationId="{FB82318F-073F-478C-0230-6A73CE5CF3C8}"/>
          </ac:grpSpMkLst>
        </pc:grpChg>
        <pc:cxnChg chg="del mod">
          <ac:chgData name="Abels, Patrick" userId="ba666de4-0d21-43a6-8e66-51a18aae1b4a" providerId="ADAL" clId="{2322EF6D-ADDA-4318-81E7-865040ABB4B9}" dt="2023-12-22T23:31:02.372" v="243" actId="478"/>
          <ac:cxnSpMkLst>
            <pc:docMk/>
            <pc:sldMk cId="3734986130" sldId="308"/>
            <ac:cxnSpMk id="10" creationId="{A8200466-3DB9-B96B-E3C7-FE61426BF599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2" creationId="{A2FD4DBA-CFEA-8DB8-32FA-EB1285B0FC93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5" creationId="{EA961FDC-8AA9-1437-D294-523B1A2225B9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8" creationId="{14553BD7-0560-8AF7-5763-1507FEB14E91}"/>
          </ac:cxnSpMkLst>
        </pc:cxnChg>
        <pc:cxnChg chg="del mod">
          <ac:chgData name="Abels, Patrick" userId="ba666de4-0d21-43a6-8e66-51a18aae1b4a" providerId="ADAL" clId="{2322EF6D-ADDA-4318-81E7-865040ABB4B9}" dt="2023-12-22T23:31:02.372" v="243" actId="478"/>
          <ac:cxnSpMkLst>
            <pc:docMk/>
            <pc:sldMk cId="3734986130" sldId="308"/>
            <ac:cxnSpMk id="21" creationId="{5A9E2BB3-BE4D-85E7-58F6-6EF8F760C814}"/>
          </ac:cxnSpMkLst>
        </pc:cxnChg>
        <pc:cxnChg chg="del mod">
          <ac:chgData name="Abels, Patrick" userId="ba666de4-0d21-43a6-8e66-51a18aae1b4a" providerId="ADAL" clId="{2322EF6D-ADDA-4318-81E7-865040ABB4B9}" dt="2023-12-22T23:31:02.372" v="243" actId="478"/>
          <ac:cxnSpMkLst>
            <pc:docMk/>
            <pc:sldMk cId="3734986130" sldId="308"/>
            <ac:cxnSpMk id="24" creationId="{015E9324-71E4-6239-15E3-BC34AAA679B4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28" creationId="{F27A54F7-2AD7-BABA-1B23-62D3D55EBDA3}"/>
          </ac:cxnSpMkLst>
        </pc:cxnChg>
        <pc:cxnChg chg="del mod">
          <ac:chgData name="Abels, Patrick" userId="ba666de4-0d21-43a6-8e66-51a18aae1b4a" providerId="ADAL" clId="{2322EF6D-ADDA-4318-81E7-865040ABB4B9}" dt="2023-12-22T23:35:17.013" v="339" actId="478"/>
          <ac:cxnSpMkLst>
            <pc:docMk/>
            <pc:sldMk cId="3734986130" sldId="308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39" creationId="{07E78C76-8A4B-F795-9666-3906C3B556CB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40" creationId="{9CF1C711-B113-814E-69FE-B19C9C8DD06D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41" creationId="{DD72E0CB-3612-4675-4182-0DF797EE3FD5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64" creationId="{3EE53703-9656-DA5A-A190-F074ABCB866B}"/>
          </ac:cxnSpMkLst>
        </pc:cxnChg>
        <pc:cxnChg chg="del mod">
          <ac:chgData name="Abels, Patrick" userId="ba666de4-0d21-43a6-8e66-51a18aae1b4a" providerId="ADAL" clId="{2322EF6D-ADDA-4318-81E7-865040ABB4B9}" dt="2023-12-22T23:34:54.197" v="335" actId="478"/>
          <ac:cxnSpMkLst>
            <pc:docMk/>
            <pc:sldMk cId="3734986130" sldId="308"/>
            <ac:cxnSpMk id="65" creationId="{1B780312-379D-729D-8253-4819401C0550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66" creationId="{F7D4F12B-780C-385B-6C20-63F2DC6B0732}"/>
          </ac:cxnSpMkLst>
        </pc:cxnChg>
        <pc:cxnChg chg="del mod">
          <ac:chgData name="Abels, Patrick" userId="ba666de4-0d21-43a6-8e66-51a18aae1b4a" providerId="ADAL" clId="{2322EF6D-ADDA-4318-81E7-865040ABB4B9}" dt="2023-12-22T23:34:55.931" v="336" actId="478"/>
          <ac:cxnSpMkLst>
            <pc:docMk/>
            <pc:sldMk cId="3734986130" sldId="308"/>
            <ac:cxnSpMk id="67" creationId="{0550D2A7-5F96-A7D5-1BB6-A59D65BF31CB}"/>
          </ac:cxnSpMkLst>
        </pc:cxnChg>
        <pc:cxnChg chg="del mod">
          <ac:chgData name="Abels, Patrick" userId="ba666de4-0d21-43a6-8e66-51a18aae1b4a" providerId="ADAL" clId="{2322EF6D-ADDA-4318-81E7-865040ABB4B9}" dt="2023-12-22T23:34:55.931" v="336" actId="478"/>
          <ac:cxnSpMkLst>
            <pc:docMk/>
            <pc:sldMk cId="3734986130" sldId="308"/>
            <ac:cxnSpMk id="68" creationId="{99352525-73B8-EE55-E389-DB27B2B5B226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69" creationId="{B6FEBEE9-7FC5-229D-8219-AE094285E8AF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28" creationId="{36728269-2418-B8E5-B2C3-8C2BCA1CE328}"/>
          </ac:cxnSpMkLst>
        </pc:cxnChg>
        <pc:cxnChg chg="add 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29" creationId="{DEAB3C62-55FB-8715-7D81-E987D3998DF2}"/>
          </ac:cxnSpMkLst>
        </pc:cxnChg>
        <pc:cxnChg chg="add mod">
          <ac:chgData name="Abels, Patrick" userId="ba666de4-0d21-43a6-8e66-51a18aae1b4a" providerId="ADAL" clId="{2322EF6D-ADDA-4318-81E7-865040ABB4B9}" dt="2023-12-22T23:44:41.100" v="496" actId="571"/>
          <ac:cxnSpMkLst>
            <pc:docMk/>
            <pc:sldMk cId="3734986130" sldId="308"/>
            <ac:cxnSpMk id="136" creationId="{1888B790-A097-E4D9-488C-D7B0CF2380A3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63" creationId="{25458E45-2D43-1010-252B-E57CB3B6DB2C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64" creationId="{8FAC6E48-A445-E8DA-AED9-588203C062AA}"/>
          </ac:cxnSpMkLst>
        </pc:cxnChg>
        <pc:cxnChg chg="mod">
          <ac:chgData name="Abels, Patrick" userId="ba666de4-0d21-43a6-8e66-51a18aae1b4a" providerId="ADAL" clId="{2322EF6D-ADDA-4318-81E7-865040ABB4B9}" dt="2023-12-22T23:57:03.937" v="883" actId="478"/>
          <ac:cxnSpMkLst>
            <pc:docMk/>
            <pc:sldMk cId="3734986130" sldId="308"/>
            <ac:cxnSpMk id="173" creationId="{034D6E42-FC61-0E79-B982-E33846748728}"/>
          </ac:cxnSpMkLst>
        </pc:cxnChg>
      </pc:sldChg>
      <pc:sldChg chg="addSp delSp modSp add mod">
        <pc:chgData name="Abels, Patrick" userId="ba666de4-0d21-43a6-8e66-51a18aae1b4a" providerId="ADAL" clId="{2322EF6D-ADDA-4318-81E7-865040ABB4B9}" dt="2023-12-23T00:37:57.991" v="1721" actId="478"/>
        <pc:sldMkLst>
          <pc:docMk/>
          <pc:sldMk cId="4171431326" sldId="309"/>
        </pc:sldMkLst>
        <pc:spChg chg="add mod">
          <ac:chgData name="Abels, Patrick" userId="ba666de4-0d21-43a6-8e66-51a18aae1b4a" providerId="ADAL" clId="{2322EF6D-ADDA-4318-81E7-865040ABB4B9}" dt="2023-12-23T00:13:36.256" v="1214"/>
          <ac:spMkLst>
            <pc:docMk/>
            <pc:sldMk cId="4171431326" sldId="309"/>
            <ac:spMk id="2" creationId="{BFB6D594-8B69-2644-89F6-53D7E617276E}"/>
          </ac:spMkLst>
        </pc:spChg>
        <pc:spChg chg="add mod">
          <ac:chgData name="Abels, Patrick" userId="ba666de4-0d21-43a6-8e66-51a18aae1b4a" providerId="ADAL" clId="{2322EF6D-ADDA-4318-81E7-865040ABB4B9}" dt="2023-12-23T00:13:36.256" v="1214"/>
          <ac:spMkLst>
            <pc:docMk/>
            <pc:sldMk cId="4171431326" sldId="309"/>
            <ac:spMk id="5" creationId="{2B609791-9DA9-6566-C6B4-9D8E05CFD05A}"/>
          </ac:spMkLst>
        </pc:spChg>
        <pc:spChg chg="add mod">
          <ac:chgData name="Abels, Patrick" userId="ba666de4-0d21-43a6-8e66-51a18aae1b4a" providerId="ADAL" clId="{2322EF6D-ADDA-4318-81E7-865040ABB4B9}" dt="2023-12-23T00:13:36.256" v="1214"/>
          <ac:spMkLst>
            <pc:docMk/>
            <pc:sldMk cId="4171431326" sldId="309"/>
            <ac:spMk id="8" creationId="{BF654CF2-466B-B09E-41F8-AFC0F57012A4}"/>
          </ac:spMkLst>
        </pc:spChg>
        <pc:spChg chg="del">
          <ac:chgData name="Abels, Patrick" userId="ba666de4-0d21-43a6-8e66-51a18aae1b4a" providerId="ADAL" clId="{2322EF6D-ADDA-4318-81E7-865040ABB4B9}" dt="2023-12-23T00:37:56.597" v="1720" actId="478"/>
          <ac:spMkLst>
            <pc:docMk/>
            <pc:sldMk cId="4171431326" sldId="309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07:16.744" v="1065" actId="14100"/>
          <ac:spMkLst>
            <pc:docMk/>
            <pc:sldMk cId="4171431326" sldId="309"/>
            <ac:spMk id="213" creationId="{06EEF8DF-7183-DE8B-3F37-139E26E4E5A5}"/>
          </ac:spMkLst>
        </pc:spChg>
        <pc:spChg chg="mod">
          <ac:chgData name="Abels, Patrick" userId="ba666de4-0d21-43a6-8e66-51a18aae1b4a" providerId="ADAL" clId="{2322EF6D-ADDA-4318-81E7-865040ABB4B9}" dt="2023-12-23T00:34:18.750" v="1552" actId="404"/>
          <ac:spMkLst>
            <pc:docMk/>
            <pc:sldMk cId="4171431326" sldId="309"/>
            <ac:spMk id="214" creationId="{98176975-A9A5-CCE9-19D2-1F3D3BA23060}"/>
          </ac:spMkLst>
        </pc:spChg>
        <pc:grpChg chg="mod">
          <ac:chgData name="Abels, Patrick" userId="ba666de4-0d21-43a6-8e66-51a18aae1b4a" providerId="ADAL" clId="{2322EF6D-ADDA-4318-81E7-865040ABB4B9}" dt="2023-12-23T00:07:14.815" v="1064" actId="1036"/>
          <ac:grpSpMkLst>
            <pc:docMk/>
            <pc:sldMk cId="4171431326" sldId="309"/>
            <ac:grpSpMk id="212" creationId="{FB82318F-073F-478C-0230-6A73CE5CF3C8}"/>
          </ac:grpSpMkLst>
        </pc:grpChg>
        <pc:cxnChg chg="del mod">
          <ac:chgData name="Abels, Patrick" userId="ba666de4-0d21-43a6-8e66-51a18aae1b4a" providerId="ADAL" clId="{2322EF6D-ADDA-4318-81E7-865040ABB4B9}" dt="2023-12-23T00:37:57.991" v="1721" actId="478"/>
          <ac:cxnSpMkLst>
            <pc:docMk/>
            <pc:sldMk cId="4171431326" sldId="309"/>
            <ac:cxnSpMk id="28" creationId="{F27A54F7-2AD7-BABA-1B23-62D3D55EBDA3}"/>
          </ac:cxnSpMkLst>
        </pc:cxnChg>
      </pc:sldChg>
      <pc:sldChg chg="delSp modSp add mod">
        <pc:chgData name="Abels, Patrick" userId="ba666de4-0d21-43a6-8e66-51a18aae1b4a" providerId="ADAL" clId="{2322EF6D-ADDA-4318-81E7-865040ABB4B9}" dt="2023-12-23T00:38:02.536" v="1723" actId="478"/>
        <pc:sldMkLst>
          <pc:docMk/>
          <pc:sldMk cId="2723396431" sldId="310"/>
        </pc:sldMkLst>
        <pc:spChg chg="del">
          <ac:chgData name="Abels, Patrick" userId="ba666de4-0d21-43a6-8e66-51a18aae1b4a" providerId="ADAL" clId="{2322EF6D-ADDA-4318-81E7-865040ABB4B9}" dt="2023-12-23T00:38:00.991" v="1722" actId="478"/>
          <ac:spMkLst>
            <pc:docMk/>
            <pc:sldMk cId="2723396431" sldId="310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2T23:58:25.312" v="945" actId="14100"/>
          <ac:spMkLst>
            <pc:docMk/>
            <pc:sldMk cId="2723396431" sldId="310"/>
            <ac:spMk id="213" creationId="{06EEF8DF-7183-DE8B-3F37-139E26E4E5A5}"/>
          </ac:spMkLst>
        </pc:spChg>
        <pc:grpChg chg="mod">
          <ac:chgData name="Abels, Patrick" userId="ba666de4-0d21-43a6-8e66-51a18aae1b4a" providerId="ADAL" clId="{2322EF6D-ADDA-4318-81E7-865040ABB4B9}" dt="2023-12-22T23:58:22.643" v="944" actId="1076"/>
          <ac:grpSpMkLst>
            <pc:docMk/>
            <pc:sldMk cId="2723396431" sldId="310"/>
            <ac:grpSpMk id="212" creationId="{FB82318F-073F-478C-0230-6A73CE5CF3C8}"/>
          </ac:grpSpMkLst>
        </pc:grpChg>
        <pc:cxnChg chg="del mod">
          <ac:chgData name="Abels, Patrick" userId="ba666de4-0d21-43a6-8e66-51a18aae1b4a" providerId="ADAL" clId="{2322EF6D-ADDA-4318-81E7-865040ABB4B9}" dt="2023-12-23T00:38:02.536" v="1723" actId="478"/>
          <ac:cxnSpMkLst>
            <pc:docMk/>
            <pc:sldMk cId="2723396431" sldId="310"/>
            <ac:cxnSpMk id="28" creationId="{F27A54F7-2AD7-BABA-1B23-62D3D55EBDA3}"/>
          </ac:cxnSpMkLst>
        </pc:cxnChg>
      </pc:sldChg>
      <pc:sldChg chg="addSp delSp modSp add del mod">
        <pc:chgData name="Abels, Patrick" userId="ba666de4-0d21-43a6-8e66-51a18aae1b4a" providerId="ADAL" clId="{2322EF6D-ADDA-4318-81E7-865040ABB4B9}" dt="2023-12-23T00:13:49.763" v="1215" actId="47"/>
        <pc:sldMkLst>
          <pc:docMk/>
          <pc:sldMk cId="2986917152" sldId="311"/>
        </pc:sldMkLst>
        <pc:spChg chg="add del mod">
          <ac:chgData name="Abels, Patrick" userId="ba666de4-0d21-43a6-8e66-51a18aae1b4a" providerId="ADAL" clId="{2322EF6D-ADDA-4318-81E7-865040ABB4B9}" dt="2023-12-23T00:02:24.380" v="977" actId="478"/>
          <ac:spMkLst>
            <pc:docMk/>
            <pc:sldMk cId="2986917152" sldId="311"/>
            <ac:spMk id="5" creationId="{B54D57D4-398D-1F55-70AF-91B37255B473}"/>
          </ac:spMkLst>
        </pc:spChg>
        <pc:spChg chg="add mod">
          <ac:chgData name="Abels, Patrick" userId="ba666de4-0d21-43a6-8e66-51a18aae1b4a" providerId="ADAL" clId="{2322EF6D-ADDA-4318-81E7-865040ABB4B9}" dt="2023-12-23T00:05:01.393" v="1010" actId="1076"/>
          <ac:spMkLst>
            <pc:docMk/>
            <pc:sldMk cId="2986917152" sldId="311"/>
            <ac:spMk id="9" creationId="{369AF7B7-9316-19D2-BCF3-D56E43A80CFF}"/>
          </ac:spMkLst>
        </pc:spChg>
        <pc:spChg chg="add mod">
          <ac:chgData name="Abels, Patrick" userId="ba666de4-0d21-43a6-8e66-51a18aae1b4a" providerId="ADAL" clId="{2322EF6D-ADDA-4318-81E7-865040ABB4B9}" dt="2023-12-23T00:05:13.756" v="1031" actId="207"/>
          <ac:spMkLst>
            <pc:docMk/>
            <pc:sldMk cId="2986917152" sldId="311"/>
            <ac:spMk id="10" creationId="{D26C0264-5C2E-6236-AA22-1EA1A0B6B6DB}"/>
          </ac:spMkLst>
        </pc:spChg>
        <pc:spChg chg="add mod">
          <ac:chgData name="Abels, Patrick" userId="ba666de4-0d21-43a6-8e66-51a18aae1b4a" providerId="ADAL" clId="{2322EF6D-ADDA-4318-81E7-865040ABB4B9}" dt="2023-12-23T00:05:17.822" v="1032" actId="207"/>
          <ac:spMkLst>
            <pc:docMk/>
            <pc:sldMk cId="2986917152" sldId="311"/>
            <ac:spMk id="11" creationId="{DF62ADB6-3DDE-A818-66EB-AD2D54A1331E}"/>
          </ac:spMkLst>
        </pc:spChg>
        <pc:spChg chg="del mod">
          <ac:chgData name="Abels, Patrick" userId="ba666de4-0d21-43a6-8e66-51a18aae1b4a" providerId="ADAL" clId="{2322EF6D-ADDA-4318-81E7-865040ABB4B9}" dt="2023-12-23T00:08:41.211" v="1067" actId="478"/>
          <ac:spMkLst>
            <pc:docMk/>
            <pc:sldMk cId="2986917152" sldId="311"/>
            <ac:spMk id="214" creationId="{98176975-A9A5-CCE9-19D2-1F3D3BA23060}"/>
          </ac:spMkLst>
        </pc:spChg>
        <pc:graphicFrameChg chg="add del mod">
          <ac:chgData name="Abels, Patrick" userId="ba666de4-0d21-43a6-8e66-51a18aae1b4a" providerId="ADAL" clId="{2322EF6D-ADDA-4318-81E7-865040ABB4B9}" dt="2023-12-23T00:02:24.380" v="977" actId="478"/>
          <ac:graphicFrameMkLst>
            <pc:docMk/>
            <pc:sldMk cId="2986917152" sldId="311"/>
            <ac:graphicFrameMk id="2" creationId="{1391600B-EC03-F84B-3E85-4222BF208D91}"/>
          </ac:graphicFrameMkLst>
        </pc:graphicFrameChg>
        <pc:graphicFrameChg chg="add del mod">
          <ac:chgData name="Abels, Patrick" userId="ba666de4-0d21-43a6-8e66-51a18aae1b4a" providerId="ADAL" clId="{2322EF6D-ADDA-4318-81E7-865040ABB4B9}" dt="2023-12-23T00:04:08.532" v="1000" actId="478"/>
          <ac:graphicFrameMkLst>
            <pc:docMk/>
            <pc:sldMk cId="2986917152" sldId="311"/>
            <ac:graphicFrameMk id="8" creationId="{C5785D5F-DEC9-C597-EAF0-E0E5C966F5BA}"/>
          </ac:graphicFrameMkLst>
        </pc:graphicFrameChg>
        <pc:graphicFrameChg chg="add del mod modGraphic">
          <ac:chgData name="Abels, Patrick" userId="ba666de4-0d21-43a6-8e66-51a18aae1b4a" providerId="ADAL" clId="{2322EF6D-ADDA-4318-81E7-865040ABB4B9}" dt="2023-12-23T00:09:48.831" v="1099" actId="478"/>
          <ac:graphicFrameMkLst>
            <pc:docMk/>
            <pc:sldMk cId="2986917152" sldId="311"/>
            <ac:graphicFrameMk id="13" creationId="{F666711C-4976-E4F3-9535-66142725AEB8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10:16.752" v="1132" actId="1076"/>
          <ac:graphicFrameMkLst>
            <pc:docMk/>
            <pc:sldMk cId="2986917152" sldId="311"/>
            <ac:graphicFrameMk id="14" creationId="{40321EC6-FF12-2189-51BD-49C3C259EC39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10:56.473" v="1159" actId="1076"/>
          <ac:graphicFrameMkLst>
            <pc:docMk/>
            <pc:sldMk cId="2986917152" sldId="311"/>
            <ac:graphicFrameMk id="16" creationId="{F853C680-3DF5-D541-AFA2-F2B9A6BECB54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11:54.357" v="1203" actId="207"/>
          <ac:graphicFrameMkLst>
            <pc:docMk/>
            <pc:sldMk cId="2986917152" sldId="311"/>
            <ac:graphicFrameMk id="17" creationId="{EFD5DD43-E57B-0A85-6D1C-2153849E409F}"/>
          </ac:graphicFrameMkLst>
        </pc:graphicFrameChg>
      </pc:sldChg>
      <pc:sldChg chg="add del">
        <pc:chgData name="Abels, Patrick" userId="ba666de4-0d21-43a6-8e66-51a18aae1b4a" providerId="ADAL" clId="{2322EF6D-ADDA-4318-81E7-865040ABB4B9}" dt="2023-12-23T00:14:07.410" v="1218" actId="47"/>
        <pc:sldMkLst>
          <pc:docMk/>
          <pc:sldMk cId="734219154" sldId="312"/>
        </pc:sldMkLst>
      </pc:sldChg>
      <pc:sldChg chg="add del">
        <pc:chgData name="Abels, Patrick" userId="ba666de4-0d21-43a6-8e66-51a18aae1b4a" providerId="ADAL" clId="{2322EF6D-ADDA-4318-81E7-865040ABB4B9}" dt="2023-12-23T00:06:41.822" v="1041" actId="47"/>
        <pc:sldMkLst>
          <pc:docMk/>
          <pc:sldMk cId="2145970385" sldId="312"/>
        </pc:sldMkLst>
      </pc:sldChg>
      <pc:sldChg chg="add del ord">
        <pc:chgData name="Abels, Patrick" userId="ba666de4-0d21-43a6-8e66-51a18aae1b4a" providerId="ADAL" clId="{2322EF6D-ADDA-4318-81E7-865040ABB4B9}" dt="2023-12-23T00:13:06.138" v="1208" actId="47"/>
        <pc:sldMkLst>
          <pc:docMk/>
          <pc:sldMk cId="1801514159" sldId="313"/>
        </pc:sldMkLst>
      </pc:sldChg>
      <pc:sldChg chg="addSp delSp modSp add mod">
        <pc:chgData name="Abels, Patrick" userId="ba666de4-0d21-43a6-8e66-51a18aae1b4a" providerId="ADAL" clId="{2322EF6D-ADDA-4318-81E7-865040ABB4B9}" dt="2023-12-23T00:37:53.993" v="1719" actId="478"/>
        <pc:sldMkLst>
          <pc:docMk/>
          <pc:sldMk cId="2788430181" sldId="313"/>
        </pc:sldMkLst>
        <pc:spChg chg="del">
          <ac:chgData name="Abels, Patrick" userId="ba666de4-0d21-43a6-8e66-51a18aae1b4a" providerId="ADAL" clId="{2322EF6D-ADDA-4318-81E7-865040ABB4B9}" dt="2023-12-23T00:37:52.510" v="1718" actId="478"/>
          <ac:spMkLst>
            <pc:docMk/>
            <pc:sldMk cId="2788430181" sldId="313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34:13.957" v="1551" actId="404"/>
          <ac:spMkLst>
            <pc:docMk/>
            <pc:sldMk cId="2788430181" sldId="313"/>
            <ac:spMk id="214" creationId="{98176975-A9A5-CCE9-19D2-1F3D3BA23060}"/>
          </ac:spMkLst>
        </pc:spChg>
        <pc:graphicFrameChg chg="add mod modGraphic">
          <ac:chgData name="Abels, Patrick" userId="ba666de4-0d21-43a6-8e66-51a18aae1b4a" providerId="ADAL" clId="{2322EF6D-ADDA-4318-81E7-865040ABB4B9}" dt="2023-12-23T00:23:06.961" v="1287" actId="115"/>
          <ac:graphicFrameMkLst>
            <pc:docMk/>
            <pc:sldMk cId="2788430181" sldId="313"/>
            <ac:graphicFrameMk id="9" creationId="{B0D48004-AB9D-E2A7-48A4-3137E74CFA33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23:10.540" v="1289" actId="115"/>
          <ac:graphicFrameMkLst>
            <pc:docMk/>
            <pc:sldMk cId="2788430181" sldId="313"/>
            <ac:graphicFrameMk id="10" creationId="{134345D5-8CDE-2535-7868-83B9183579BE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23:08.615" v="1288" actId="115"/>
          <ac:graphicFrameMkLst>
            <pc:docMk/>
            <pc:sldMk cId="2788430181" sldId="313"/>
            <ac:graphicFrameMk id="11" creationId="{1DA0DAF9-D087-E4C2-1AE6-225DA4863D87}"/>
          </ac:graphicFrameMkLst>
        </pc:graphicFrameChg>
        <pc:cxnChg chg="del mod">
          <ac:chgData name="Abels, Patrick" userId="ba666de4-0d21-43a6-8e66-51a18aae1b4a" providerId="ADAL" clId="{2322EF6D-ADDA-4318-81E7-865040ABB4B9}" dt="2023-12-23T00:37:53.993" v="1719" actId="478"/>
          <ac:cxnSpMkLst>
            <pc:docMk/>
            <pc:sldMk cId="2788430181" sldId="313"/>
            <ac:cxnSpMk id="28" creationId="{F27A54F7-2AD7-BABA-1B23-62D3D55EBDA3}"/>
          </ac:cxnSpMkLst>
        </pc:cxnChg>
      </pc:sldChg>
      <pc:sldChg chg="delSp modSp add mod">
        <pc:chgData name="Abels, Patrick" userId="ba666de4-0d21-43a6-8e66-51a18aae1b4a" providerId="ADAL" clId="{2322EF6D-ADDA-4318-81E7-865040ABB4B9}" dt="2023-12-23T00:37:49.693" v="1717" actId="478"/>
        <pc:sldMkLst>
          <pc:docMk/>
          <pc:sldMk cId="2278550884" sldId="314"/>
        </pc:sldMkLst>
        <pc:spChg chg="del">
          <ac:chgData name="Abels, Patrick" userId="ba666de4-0d21-43a6-8e66-51a18aae1b4a" providerId="ADAL" clId="{2322EF6D-ADDA-4318-81E7-865040ABB4B9}" dt="2023-12-23T00:37:48.343" v="1716" actId="478"/>
          <ac:spMkLst>
            <pc:docMk/>
            <pc:sldMk cId="2278550884" sldId="314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34:11.045" v="1550" actId="404"/>
          <ac:spMkLst>
            <pc:docMk/>
            <pc:sldMk cId="2278550884" sldId="314"/>
            <ac:spMk id="214" creationId="{98176975-A9A5-CCE9-19D2-1F3D3BA23060}"/>
          </ac:spMkLst>
        </pc:spChg>
        <pc:cxnChg chg="del mod">
          <ac:chgData name="Abels, Patrick" userId="ba666de4-0d21-43a6-8e66-51a18aae1b4a" providerId="ADAL" clId="{2322EF6D-ADDA-4318-81E7-865040ABB4B9}" dt="2023-12-23T00:37:49.693" v="1717" actId="478"/>
          <ac:cxnSpMkLst>
            <pc:docMk/>
            <pc:sldMk cId="2278550884" sldId="314"/>
            <ac:cxnSpMk id="28" creationId="{F27A54F7-2AD7-BABA-1B23-62D3D55EBDA3}"/>
          </ac:cxnSpMkLst>
        </pc:cxnChg>
      </pc:sldChg>
      <pc:sldChg chg="addSp delSp modSp add mod">
        <pc:chgData name="Abels, Patrick" userId="ba666de4-0d21-43a6-8e66-51a18aae1b4a" providerId="ADAL" clId="{2322EF6D-ADDA-4318-81E7-865040ABB4B9}" dt="2023-12-23T00:37:45.633" v="1715" actId="478"/>
        <pc:sldMkLst>
          <pc:docMk/>
          <pc:sldMk cId="574497335" sldId="315"/>
        </pc:sldMkLst>
        <pc:spChg chg="del">
          <ac:chgData name="Abels, Patrick" userId="ba666de4-0d21-43a6-8e66-51a18aae1b4a" providerId="ADAL" clId="{2322EF6D-ADDA-4318-81E7-865040ABB4B9}" dt="2023-12-23T00:29:00.695" v="1388" actId="478"/>
          <ac:spMkLst>
            <pc:docMk/>
            <pc:sldMk cId="574497335" sldId="315"/>
            <ac:spMk id="2" creationId="{BFB6D594-8B69-2644-89F6-53D7E617276E}"/>
          </ac:spMkLst>
        </pc:spChg>
        <pc:spChg chg="del">
          <ac:chgData name="Abels, Patrick" userId="ba666de4-0d21-43a6-8e66-51a18aae1b4a" providerId="ADAL" clId="{2322EF6D-ADDA-4318-81E7-865040ABB4B9}" dt="2023-12-23T00:29:00.695" v="1388" actId="478"/>
          <ac:spMkLst>
            <pc:docMk/>
            <pc:sldMk cId="574497335" sldId="315"/>
            <ac:spMk id="5" creationId="{2B609791-9DA9-6566-C6B4-9D8E05CFD05A}"/>
          </ac:spMkLst>
        </pc:spChg>
        <pc:spChg chg="del">
          <ac:chgData name="Abels, Patrick" userId="ba666de4-0d21-43a6-8e66-51a18aae1b4a" providerId="ADAL" clId="{2322EF6D-ADDA-4318-81E7-865040ABB4B9}" dt="2023-12-23T00:29:00.695" v="1388" actId="478"/>
          <ac:spMkLst>
            <pc:docMk/>
            <pc:sldMk cId="574497335" sldId="315"/>
            <ac:spMk id="8" creationId="{BF654CF2-466B-B09E-41F8-AFC0F57012A4}"/>
          </ac:spMkLst>
        </pc:spChg>
        <pc:spChg chg="add mod">
          <ac:chgData name="Abels, Patrick" userId="ba666de4-0d21-43a6-8e66-51a18aae1b4a" providerId="ADAL" clId="{2322EF6D-ADDA-4318-81E7-865040ABB4B9}" dt="2023-12-23T00:29:00.994" v="1389"/>
          <ac:spMkLst>
            <pc:docMk/>
            <pc:sldMk cId="574497335" sldId="315"/>
            <ac:spMk id="13" creationId="{949874A0-6BF3-47FB-16D2-5C66BBC6B3AF}"/>
          </ac:spMkLst>
        </pc:spChg>
        <pc:spChg chg="add mod">
          <ac:chgData name="Abels, Patrick" userId="ba666de4-0d21-43a6-8e66-51a18aae1b4a" providerId="ADAL" clId="{2322EF6D-ADDA-4318-81E7-865040ABB4B9}" dt="2023-12-23T00:29:00.994" v="1389"/>
          <ac:spMkLst>
            <pc:docMk/>
            <pc:sldMk cId="574497335" sldId="315"/>
            <ac:spMk id="14" creationId="{2F6AE16E-438D-6727-BFEA-758D0CD1B198}"/>
          </ac:spMkLst>
        </pc:spChg>
        <pc:spChg chg="add mod">
          <ac:chgData name="Abels, Patrick" userId="ba666de4-0d21-43a6-8e66-51a18aae1b4a" providerId="ADAL" clId="{2322EF6D-ADDA-4318-81E7-865040ABB4B9}" dt="2023-12-23T00:29:00.994" v="1389"/>
          <ac:spMkLst>
            <pc:docMk/>
            <pc:sldMk cId="574497335" sldId="315"/>
            <ac:spMk id="16" creationId="{9F56AC30-B0EA-7A9F-1DD1-9EEFB365FF0C}"/>
          </ac:spMkLst>
        </pc:spChg>
        <pc:spChg chg="del">
          <ac:chgData name="Abels, Patrick" userId="ba666de4-0d21-43a6-8e66-51a18aae1b4a" providerId="ADAL" clId="{2322EF6D-ADDA-4318-81E7-865040ABB4B9}" dt="2023-12-23T00:37:44.122" v="1714" actId="478"/>
          <ac:spMkLst>
            <pc:docMk/>
            <pc:sldMk cId="574497335" sldId="315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34:07.307" v="1549" actId="404"/>
          <ac:spMkLst>
            <pc:docMk/>
            <pc:sldMk cId="574497335" sldId="315"/>
            <ac:spMk id="214" creationId="{98176975-A9A5-CCE9-19D2-1F3D3BA23060}"/>
          </ac:spMkLst>
        </pc:spChg>
        <pc:graphicFrameChg chg="del">
          <ac:chgData name="Abels, Patrick" userId="ba666de4-0d21-43a6-8e66-51a18aae1b4a" providerId="ADAL" clId="{2322EF6D-ADDA-4318-81E7-865040ABB4B9}" dt="2023-12-23T00:29:00.695" v="1388" actId="478"/>
          <ac:graphicFrameMkLst>
            <pc:docMk/>
            <pc:sldMk cId="574497335" sldId="315"/>
            <ac:graphicFrameMk id="9" creationId="{B0D48004-AB9D-E2A7-48A4-3137E74CFA33}"/>
          </ac:graphicFrameMkLst>
        </pc:graphicFrameChg>
        <pc:graphicFrameChg chg="del mod modGraphic">
          <ac:chgData name="Abels, Patrick" userId="ba666de4-0d21-43a6-8e66-51a18aae1b4a" providerId="ADAL" clId="{2322EF6D-ADDA-4318-81E7-865040ABB4B9}" dt="2023-12-23T00:29:00.695" v="1388" actId="478"/>
          <ac:graphicFrameMkLst>
            <pc:docMk/>
            <pc:sldMk cId="574497335" sldId="315"/>
            <ac:graphicFrameMk id="10" creationId="{134345D5-8CDE-2535-7868-83B9183579BE}"/>
          </ac:graphicFrameMkLst>
        </pc:graphicFrameChg>
        <pc:graphicFrameChg chg="del">
          <ac:chgData name="Abels, Patrick" userId="ba666de4-0d21-43a6-8e66-51a18aae1b4a" providerId="ADAL" clId="{2322EF6D-ADDA-4318-81E7-865040ABB4B9}" dt="2023-12-23T00:29:00.695" v="1388" actId="478"/>
          <ac:graphicFrameMkLst>
            <pc:docMk/>
            <pc:sldMk cId="574497335" sldId="315"/>
            <ac:graphicFrameMk id="11" creationId="{1DA0DAF9-D087-E4C2-1AE6-225DA4863D87}"/>
          </ac:graphicFrameMkLst>
        </pc:graphicFrameChg>
        <pc:graphicFrameChg chg="add mod">
          <ac:chgData name="Abels, Patrick" userId="ba666de4-0d21-43a6-8e66-51a18aae1b4a" providerId="ADAL" clId="{2322EF6D-ADDA-4318-81E7-865040ABB4B9}" dt="2023-12-23T00:29:00.994" v="1389"/>
          <ac:graphicFrameMkLst>
            <pc:docMk/>
            <pc:sldMk cId="574497335" sldId="315"/>
            <ac:graphicFrameMk id="17" creationId="{469A36A1-DD40-8369-1EE7-14B7C2C41AEB}"/>
          </ac:graphicFrameMkLst>
        </pc:graphicFrameChg>
        <pc:graphicFrameChg chg="add mod">
          <ac:chgData name="Abels, Patrick" userId="ba666de4-0d21-43a6-8e66-51a18aae1b4a" providerId="ADAL" clId="{2322EF6D-ADDA-4318-81E7-865040ABB4B9}" dt="2023-12-23T00:29:00.994" v="1389"/>
          <ac:graphicFrameMkLst>
            <pc:docMk/>
            <pc:sldMk cId="574497335" sldId="315"/>
            <ac:graphicFrameMk id="19" creationId="{EB809F4A-1999-C1F4-6337-2AE561CE55E0}"/>
          </ac:graphicFrameMkLst>
        </pc:graphicFrameChg>
        <pc:graphicFrameChg chg="add mod">
          <ac:chgData name="Abels, Patrick" userId="ba666de4-0d21-43a6-8e66-51a18aae1b4a" providerId="ADAL" clId="{2322EF6D-ADDA-4318-81E7-865040ABB4B9}" dt="2023-12-23T00:29:00.994" v="1389"/>
          <ac:graphicFrameMkLst>
            <pc:docMk/>
            <pc:sldMk cId="574497335" sldId="315"/>
            <ac:graphicFrameMk id="20" creationId="{7FF0FB8C-7B1D-80E7-D026-820BB88B648E}"/>
          </ac:graphicFrameMkLst>
        </pc:graphicFrameChg>
        <pc:cxnChg chg="del mod">
          <ac:chgData name="Abels, Patrick" userId="ba666de4-0d21-43a6-8e66-51a18aae1b4a" providerId="ADAL" clId="{2322EF6D-ADDA-4318-81E7-865040ABB4B9}" dt="2023-12-23T00:37:45.633" v="1715" actId="478"/>
          <ac:cxnSpMkLst>
            <pc:docMk/>
            <pc:sldMk cId="574497335" sldId="315"/>
            <ac:cxnSpMk id="28" creationId="{F27A54F7-2AD7-BABA-1B23-62D3D55EBDA3}"/>
          </ac:cxnSpMkLst>
        </pc:cxnChg>
      </pc:sldChg>
      <pc:sldChg chg="delSp modSp add mod modTransition">
        <pc:chgData name="Abels, Patrick" userId="ba666de4-0d21-43a6-8e66-51a18aae1b4a" providerId="ADAL" clId="{2322EF6D-ADDA-4318-81E7-865040ABB4B9}" dt="2023-12-23T00:37:41.706" v="1713" actId="478"/>
        <pc:sldMkLst>
          <pc:docMk/>
          <pc:sldMk cId="769301039" sldId="316"/>
        </pc:sldMkLst>
        <pc:spChg chg="del">
          <ac:chgData name="Abels, Patrick" userId="ba666de4-0d21-43a6-8e66-51a18aae1b4a" providerId="ADAL" clId="{2322EF6D-ADDA-4318-81E7-865040ABB4B9}" dt="2023-12-23T00:37:39.424" v="1712" actId="478"/>
          <ac:spMkLst>
            <pc:docMk/>
            <pc:sldMk cId="769301039" sldId="316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34:04.334" v="1548" actId="404"/>
          <ac:spMkLst>
            <pc:docMk/>
            <pc:sldMk cId="769301039" sldId="316"/>
            <ac:spMk id="214" creationId="{98176975-A9A5-CCE9-19D2-1F3D3BA23060}"/>
          </ac:spMkLst>
        </pc:spChg>
        <pc:cxnChg chg="del mod">
          <ac:chgData name="Abels, Patrick" userId="ba666de4-0d21-43a6-8e66-51a18aae1b4a" providerId="ADAL" clId="{2322EF6D-ADDA-4318-81E7-865040ABB4B9}" dt="2023-12-23T00:37:41.706" v="1713" actId="478"/>
          <ac:cxnSpMkLst>
            <pc:docMk/>
            <pc:sldMk cId="769301039" sldId="316"/>
            <ac:cxnSpMk id="28" creationId="{F27A54F7-2AD7-BABA-1B23-62D3D55EBDA3}"/>
          </ac:cxnSpMkLst>
        </pc:cxnChg>
      </pc:sldChg>
      <pc:sldChg chg="addSp delSp modSp add mod">
        <pc:chgData name="Abels, Patrick" userId="ba666de4-0d21-43a6-8e66-51a18aae1b4a" providerId="ADAL" clId="{2322EF6D-ADDA-4318-81E7-865040ABB4B9}" dt="2023-12-23T00:38:45.523" v="1809" actId="115"/>
        <pc:sldMkLst>
          <pc:docMk/>
          <pc:sldMk cId="4272718216" sldId="317"/>
        </pc:sldMkLst>
        <pc:spChg chg="mod">
          <ac:chgData name="Abels, Patrick" userId="ba666de4-0d21-43a6-8e66-51a18aae1b4a" providerId="ADAL" clId="{2322EF6D-ADDA-4318-81E7-865040ABB4B9}" dt="2023-12-23T00:38:33.101" v="1785" actId="1037"/>
          <ac:spMkLst>
            <pc:docMk/>
            <pc:sldMk cId="4272718216" sldId="317"/>
            <ac:spMk id="2" creationId="{BFB6D594-8B69-2644-89F6-53D7E617276E}"/>
          </ac:spMkLst>
        </pc:spChg>
        <pc:spChg chg="mod">
          <ac:chgData name="Abels, Patrick" userId="ba666de4-0d21-43a6-8e66-51a18aae1b4a" providerId="ADAL" clId="{2322EF6D-ADDA-4318-81E7-865040ABB4B9}" dt="2023-12-23T00:38:38.967" v="1808" actId="1038"/>
          <ac:spMkLst>
            <pc:docMk/>
            <pc:sldMk cId="4272718216" sldId="317"/>
            <ac:spMk id="5" creationId="{2B609791-9DA9-6566-C6B4-9D8E05CFD05A}"/>
          </ac:spMkLst>
        </pc:spChg>
        <pc:spChg chg="mod">
          <ac:chgData name="Abels, Patrick" userId="ba666de4-0d21-43a6-8e66-51a18aae1b4a" providerId="ADAL" clId="{2322EF6D-ADDA-4318-81E7-865040ABB4B9}" dt="2023-12-23T00:38:35.588" v="1797" actId="1038"/>
          <ac:spMkLst>
            <pc:docMk/>
            <pc:sldMk cId="4272718216" sldId="317"/>
            <ac:spMk id="8" creationId="{BF654CF2-466B-B09E-41F8-AFC0F57012A4}"/>
          </ac:spMkLst>
        </pc:spChg>
        <pc:spChg chg="add mod">
          <ac:chgData name="Abels, Patrick" userId="ba666de4-0d21-43a6-8e66-51a18aae1b4a" providerId="ADAL" clId="{2322EF6D-ADDA-4318-81E7-865040ABB4B9}" dt="2023-12-23T00:38:28.909" v="1770" actId="1038"/>
          <ac:spMkLst>
            <pc:docMk/>
            <pc:sldMk cId="4272718216" sldId="317"/>
            <ac:spMk id="13" creationId="{E64FDFA7-14D4-A4D7-5CDD-3B929FC9E402}"/>
          </ac:spMkLst>
        </pc:spChg>
        <pc:spChg chg="del">
          <ac:chgData name="Abels, Patrick" userId="ba666de4-0d21-43a6-8e66-51a18aae1b4a" providerId="ADAL" clId="{2322EF6D-ADDA-4318-81E7-865040ABB4B9}" dt="2023-12-23T00:37:34.455" v="1710" actId="478"/>
          <ac:spMkLst>
            <pc:docMk/>
            <pc:sldMk cId="4272718216" sldId="317"/>
            <ac:spMk id="27" creationId="{6EE4CADD-FC91-846B-D8B3-0013B50E0594}"/>
          </ac:spMkLst>
        </pc:spChg>
        <pc:spChg chg="mod">
          <ac:chgData name="Abels, Patrick" userId="ba666de4-0d21-43a6-8e66-51a18aae1b4a" providerId="ADAL" clId="{2322EF6D-ADDA-4318-81E7-865040ABB4B9}" dt="2023-12-23T00:33:58.190" v="1547" actId="404"/>
          <ac:spMkLst>
            <pc:docMk/>
            <pc:sldMk cId="4272718216" sldId="317"/>
            <ac:spMk id="214" creationId="{98176975-A9A5-CCE9-19D2-1F3D3BA23060}"/>
          </ac:spMkLst>
        </pc:spChg>
        <pc:graphicFrameChg chg="mod modGraphic">
          <ac:chgData name="Abels, Patrick" userId="ba666de4-0d21-43a6-8e66-51a18aae1b4a" providerId="ADAL" clId="{2322EF6D-ADDA-4318-81E7-865040ABB4B9}" dt="2023-12-23T00:36:33.212" v="1669" actId="14100"/>
          <ac:graphicFrameMkLst>
            <pc:docMk/>
            <pc:sldMk cId="4272718216" sldId="317"/>
            <ac:graphicFrameMk id="9" creationId="{B0D48004-AB9D-E2A7-48A4-3137E74CFA33}"/>
          </ac:graphicFrameMkLst>
        </pc:graphicFrameChg>
        <pc:graphicFrameChg chg="mod modGraphic">
          <ac:chgData name="Abels, Patrick" userId="ba666de4-0d21-43a6-8e66-51a18aae1b4a" providerId="ADAL" clId="{2322EF6D-ADDA-4318-81E7-865040ABB4B9}" dt="2023-12-23T00:36:40.213" v="1673" actId="14100"/>
          <ac:graphicFrameMkLst>
            <pc:docMk/>
            <pc:sldMk cId="4272718216" sldId="317"/>
            <ac:graphicFrameMk id="10" creationId="{134345D5-8CDE-2535-7868-83B9183579BE}"/>
          </ac:graphicFrameMkLst>
        </pc:graphicFrameChg>
        <pc:graphicFrameChg chg="mod modGraphic">
          <ac:chgData name="Abels, Patrick" userId="ba666de4-0d21-43a6-8e66-51a18aae1b4a" providerId="ADAL" clId="{2322EF6D-ADDA-4318-81E7-865040ABB4B9}" dt="2023-12-23T00:38:24.289" v="1750" actId="1038"/>
          <ac:graphicFrameMkLst>
            <pc:docMk/>
            <pc:sldMk cId="4272718216" sldId="317"/>
            <ac:graphicFrameMk id="11" creationId="{1DA0DAF9-D087-E4C2-1AE6-225DA4863D87}"/>
          </ac:graphicFrameMkLst>
        </pc:graphicFrameChg>
        <pc:graphicFrameChg chg="add mod modGraphic">
          <ac:chgData name="Abels, Patrick" userId="ba666de4-0d21-43a6-8e66-51a18aae1b4a" providerId="ADAL" clId="{2322EF6D-ADDA-4318-81E7-865040ABB4B9}" dt="2023-12-23T00:38:45.523" v="1809" actId="115"/>
          <ac:graphicFrameMkLst>
            <pc:docMk/>
            <pc:sldMk cId="4272718216" sldId="317"/>
            <ac:graphicFrameMk id="14" creationId="{65A070DE-7365-E78D-FCFA-07E5B303604A}"/>
          </ac:graphicFrameMkLst>
        </pc:graphicFrameChg>
        <pc:cxnChg chg="del mod">
          <ac:chgData name="Abels, Patrick" userId="ba666de4-0d21-43a6-8e66-51a18aae1b4a" providerId="ADAL" clId="{2322EF6D-ADDA-4318-81E7-865040ABB4B9}" dt="2023-12-23T00:37:36.530" v="1711" actId="478"/>
          <ac:cxnSpMkLst>
            <pc:docMk/>
            <pc:sldMk cId="4272718216" sldId="317"/>
            <ac:cxnSpMk id="28" creationId="{F27A54F7-2AD7-BABA-1B23-62D3D55EBDA3}"/>
          </ac:cxnSpMkLst>
        </pc:cxnChg>
      </pc:sldChg>
      <pc:sldChg chg="addSp delSp modSp add mod">
        <pc:chgData name="Abels, Patrick" userId="ba666de4-0d21-43a6-8e66-51a18aae1b4a" providerId="ADAL" clId="{2322EF6D-ADDA-4318-81E7-865040ABB4B9}" dt="2023-12-23T00:47:53.578" v="2132" actId="114"/>
        <pc:sldMkLst>
          <pc:docMk/>
          <pc:sldMk cId="1598395012" sldId="318"/>
        </pc:sldMkLst>
        <pc:spChg chg="mod">
          <ac:chgData name="Abels, Patrick" userId="ba666de4-0d21-43a6-8e66-51a18aae1b4a" providerId="ADAL" clId="{2322EF6D-ADDA-4318-81E7-865040ABB4B9}" dt="2023-12-23T00:39:31.618" v="1841" actId="1036"/>
          <ac:spMkLst>
            <pc:docMk/>
            <pc:sldMk cId="1598395012" sldId="318"/>
            <ac:spMk id="2" creationId="{BFB6D594-8B69-2644-89F6-53D7E617276E}"/>
          </ac:spMkLst>
        </pc:spChg>
        <pc:spChg chg="mod">
          <ac:chgData name="Abels, Patrick" userId="ba666de4-0d21-43a6-8e66-51a18aae1b4a" providerId="ADAL" clId="{2322EF6D-ADDA-4318-81E7-865040ABB4B9}" dt="2023-12-23T00:39:31.618" v="1841" actId="1036"/>
          <ac:spMkLst>
            <pc:docMk/>
            <pc:sldMk cId="1598395012" sldId="318"/>
            <ac:spMk id="5" creationId="{2B609791-9DA9-6566-C6B4-9D8E05CFD05A}"/>
          </ac:spMkLst>
        </pc:spChg>
        <pc:spChg chg="mod">
          <ac:chgData name="Abels, Patrick" userId="ba666de4-0d21-43a6-8e66-51a18aae1b4a" providerId="ADAL" clId="{2322EF6D-ADDA-4318-81E7-865040ABB4B9}" dt="2023-12-23T00:39:31.618" v="1841" actId="1036"/>
          <ac:spMkLst>
            <pc:docMk/>
            <pc:sldMk cId="1598395012" sldId="318"/>
            <ac:spMk id="8" creationId="{BF654CF2-466B-B09E-41F8-AFC0F57012A4}"/>
          </ac:spMkLst>
        </pc:spChg>
        <pc:spChg chg="mod">
          <ac:chgData name="Abels, Patrick" userId="ba666de4-0d21-43a6-8e66-51a18aae1b4a" providerId="ADAL" clId="{2322EF6D-ADDA-4318-81E7-865040ABB4B9}" dt="2023-12-23T00:39:31.618" v="1841" actId="1036"/>
          <ac:spMkLst>
            <pc:docMk/>
            <pc:sldMk cId="1598395012" sldId="318"/>
            <ac:spMk id="13" creationId="{E64FDFA7-14D4-A4D7-5CDD-3B929FC9E402}"/>
          </ac:spMkLst>
        </pc:spChg>
        <pc:spChg chg="add mod">
          <ac:chgData name="Abels, Patrick" userId="ba666de4-0d21-43a6-8e66-51a18aae1b4a" providerId="ADAL" clId="{2322EF6D-ADDA-4318-81E7-865040ABB4B9}" dt="2023-12-23T00:39:45.589" v="1842"/>
          <ac:spMkLst>
            <pc:docMk/>
            <pc:sldMk cId="1598395012" sldId="318"/>
            <ac:spMk id="16" creationId="{99FA925D-F62A-A29B-663E-02EB9A931031}"/>
          </ac:spMkLst>
        </pc:spChg>
        <pc:spChg chg="add mod">
          <ac:chgData name="Abels, Patrick" userId="ba666de4-0d21-43a6-8e66-51a18aae1b4a" providerId="ADAL" clId="{2322EF6D-ADDA-4318-81E7-865040ABB4B9}" dt="2023-12-23T00:47:53.578" v="2132" actId="114"/>
          <ac:spMkLst>
            <pc:docMk/>
            <pc:sldMk cId="1598395012" sldId="318"/>
            <ac:spMk id="17" creationId="{9089B378-0140-7FDC-8DEE-D15849FE293B}"/>
          </ac:spMkLst>
        </pc:spChg>
        <pc:spChg chg="add mod">
          <ac:chgData name="Abels, Patrick" userId="ba666de4-0d21-43a6-8e66-51a18aae1b4a" providerId="ADAL" clId="{2322EF6D-ADDA-4318-81E7-865040ABB4B9}" dt="2023-12-23T00:44:04.090" v="2105" actId="207"/>
          <ac:spMkLst>
            <pc:docMk/>
            <pc:sldMk cId="1598395012" sldId="318"/>
            <ac:spMk id="19" creationId="{46695831-6C5C-7906-2DDA-97E5459C48C4}"/>
          </ac:spMkLst>
        </pc:spChg>
        <pc:spChg chg="add mod">
          <ac:chgData name="Abels, Patrick" userId="ba666de4-0d21-43a6-8e66-51a18aae1b4a" providerId="ADAL" clId="{2322EF6D-ADDA-4318-81E7-865040ABB4B9}" dt="2023-12-23T00:47:51.085" v="2130" actId="114"/>
          <ac:spMkLst>
            <pc:docMk/>
            <pc:sldMk cId="1598395012" sldId="318"/>
            <ac:spMk id="20" creationId="{8358D655-F69C-F76B-1B22-25D128758B8D}"/>
          </ac:spMkLst>
        </pc:spChg>
        <pc:spChg chg="mod">
          <ac:chgData name="Abels, Patrick" userId="ba666de4-0d21-43a6-8e66-51a18aae1b4a" providerId="ADAL" clId="{2322EF6D-ADDA-4318-81E7-865040ABB4B9}" dt="2023-12-23T00:43:52.678" v="2103" actId="207"/>
          <ac:spMkLst>
            <pc:docMk/>
            <pc:sldMk cId="1598395012" sldId="318"/>
            <ac:spMk id="213" creationId="{06EEF8DF-7183-DE8B-3F37-139E26E4E5A5}"/>
          </ac:spMkLst>
        </pc:spChg>
        <pc:spChg chg="del">
          <ac:chgData name="Abels, Patrick" userId="ba666de4-0d21-43a6-8e66-51a18aae1b4a" providerId="ADAL" clId="{2322EF6D-ADDA-4318-81E7-865040ABB4B9}" dt="2023-12-23T00:39:22.397" v="1811" actId="478"/>
          <ac:spMkLst>
            <pc:docMk/>
            <pc:sldMk cId="1598395012" sldId="318"/>
            <ac:spMk id="214" creationId="{98176975-A9A5-CCE9-19D2-1F3D3BA23060}"/>
          </ac:spMkLst>
        </pc:spChg>
        <pc:graphicFrameChg chg="mod">
          <ac:chgData name="Abels, Patrick" userId="ba666de4-0d21-43a6-8e66-51a18aae1b4a" providerId="ADAL" clId="{2322EF6D-ADDA-4318-81E7-865040ABB4B9}" dt="2023-12-23T00:39:31.618" v="1841" actId="1036"/>
          <ac:graphicFrameMkLst>
            <pc:docMk/>
            <pc:sldMk cId="1598395012" sldId="318"/>
            <ac:graphicFrameMk id="9" creationId="{B0D48004-AB9D-E2A7-48A4-3137E74CFA33}"/>
          </ac:graphicFrameMkLst>
        </pc:graphicFrameChg>
        <pc:graphicFrameChg chg="mod">
          <ac:chgData name="Abels, Patrick" userId="ba666de4-0d21-43a6-8e66-51a18aae1b4a" providerId="ADAL" clId="{2322EF6D-ADDA-4318-81E7-865040ABB4B9}" dt="2023-12-23T00:39:31.618" v="1841" actId="1036"/>
          <ac:graphicFrameMkLst>
            <pc:docMk/>
            <pc:sldMk cId="1598395012" sldId="318"/>
            <ac:graphicFrameMk id="10" creationId="{134345D5-8CDE-2535-7868-83B9183579BE}"/>
          </ac:graphicFrameMkLst>
        </pc:graphicFrameChg>
        <pc:graphicFrameChg chg="mod">
          <ac:chgData name="Abels, Patrick" userId="ba666de4-0d21-43a6-8e66-51a18aae1b4a" providerId="ADAL" clId="{2322EF6D-ADDA-4318-81E7-865040ABB4B9}" dt="2023-12-23T00:39:31.618" v="1841" actId="1036"/>
          <ac:graphicFrameMkLst>
            <pc:docMk/>
            <pc:sldMk cId="1598395012" sldId="318"/>
            <ac:graphicFrameMk id="11" creationId="{1DA0DAF9-D087-E4C2-1AE6-225DA4863D87}"/>
          </ac:graphicFrameMkLst>
        </pc:graphicFrameChg>
        <pc:graphicFrameChg chg="mod">
          <ac:chgData name="Abels, Patrick" userId="ba666de4-0d21-43a6-8e66-51a18aae1b4a" providerId="ADAL" clId="{2322EF6D-ADDA-4318-81E7-865040ABB4B9}" dt="2023-12-23T00:39:31.618" v="1841" actId="1036"/>
          <ac:graphicFrameMkLst>
            <pc:docMk/>
            <pc:sldMk cId="1598395012" sldId="318"/>
            <ac:graphicFrameMk id="14" creationId="{65A070DE-7365-E78D-FCFA-07E5B303604A}"/>
          </ac:graphicFrameMkLst>
        </pc:graphicFrameChg>
      </pc:sldChg>
      <pc:sldChg chg="delSp modSp add mod">
        <pc:chgData name="Abels, Patrick" userId="ba666de4-0d21-43a6-8e66-51a18aae1b4a" providerId="ADAL" clId="{2322EF6D-ADDA-4318-81E7-865040ABB4B9}" dt="2023-12-23T00:47:48.263" v="2129" actId="114"/>
        <pc:sldMkLst>
          <pc:docMk/>
          <pc:sldMk cId="772860575" sldId="319"/>
        </pc:sldMkLst>
        <pc:spChg chg="del">
          <ac:chgData name="Abels, Patrick" userId="ba666de4-0d21-43a6-8e66-51a18aae1b4a" providerId="ADAL" clId="{2322EF6D-ADDA-4318-81E7-865040ABB4B9}" dt="2023-12-23T00:46:16.452" v="2112" actId="478"/>
          <ac:spMkLst>
            <pc:docMk/>
            <pc:sldMk cId="772860575" sldId="319"/>
            <ac:spMk id="2" creationId="{BFB6D594-8B69-2644-89F6-53D7E617276E}"/>
          </ac:spMkLst>
        </pc:spChg>
        <pc:spChg chg="del">
          <ac:chgData name="Abels, Patrick" userId="ba666de4-0d21-43a6-8e66-51a18aae1b4a" providerId="ADAL" clId="{2322EF6D-ADDA-4318-81E7-865040ABB4B9}" dt="2023-12-23T00:46:16.452" v="2112" actId="478"/>
          <ac:spMkLst>
            <pc:docMk/>
            <pc:sldMk cId="772860575" sldId="319"/>
            <ac:spMk id="5" creationId="{2B609791-9DA9-6566-C6B4-9D8E05CFD05A}"/>
          </ac:spMkLst>
        </pc:spChg>
        <pc:spChg chg="del">
          <ac:chgData name="Abels, Patrick" userId="ba666de4-0d21-43a6-8e66-51a18aae1b4a" providerId="ADAL" clId="{2322EF6D-ADDA-4318-81E7-865040ABB4B9}" dt="2023-12-23T00:46:16.452" v="2112" actId="478"/>
          <ac:spMkLst>
            <pc:docMk/>
            <pc:sldMk cId="772860575" sldId="319"/>
            <ac:spMk id="8" creationId="{BF654CF2-466B-B09E-41F8-AFC0F57012A4}"/>
          </ac:spMkLst>
        </pc:spChg>
        <pc:spChg chg="del">
          <ac:chgData name="Abels, Patrick" userId="ba666de4-0d21-43a6-8e66-51a18aae1b4a" providerId="ADAL" clId="{2322EF6D-ADDA-4318-81E7-865040ABB4B9}" dt="2023-12-23T00:46:16.452" v="2112" actId="478"/>
          <ac:spMkLst>
            <pc:docMk/>
            <pc:sldMk cId="772860575" sldId="319"/>
            <ac:spMk id="13" creationId="{E64FDFA7-14D4-A4D7-5CDD-3B929FC9E402}"/>
          </ac:spMkLst>
        </pc:spChg>
        <pc:spChg chg="mod">
          <ac:chgData name="Abels, Patrick" userId="ba666de4-0d21-43a6-8e66-51a18aae1b4a" providerId="ADAL" clId="{2322EF6D-ADDA-4318-81E7-865040ABB4B9}" dt="2023-12-23T00:47:48.263" v="2129" actId="114"/>
          <ac:spMkLst>
            <pc:docMk/>
            <pc:sldMk cId="772860575" sldId="319"/>
            <ac:spMk id="17" creationId="{9089B378-0140-7FDC-8DEE-D15849FE293B}"/>
          </ac:spMkLst>
        </pc:spChg>
        <pc:spChg chg="mod">
          <ac:chgData name="Abels, Patrick" userId="ba666de4-0d21-43a6-8e66-51a18aae1b4a" providerId="ADAL" clId="{2322EF6D-ADDA-4318-81E7-865040ABB4B9}" dt="2023-12-23T00:47:07.491" v="2121" actId="1076"/>
          <ac:spMkLst>
            <pc:docMk/>
            <pc:sldMk cId="772860575" sldId="319"/>
            <ac:spMk id="19" creationId="{46695831-6C5C-7906-2DDA-97E5459C48C4}"/>
          </ac:spMkLst>
        </pc:spChg>
        <pc:spChg chg="mod">
          <ac:chgData name="Abels, Patrick" userId="ba666de4-0d21-43a6-8e66-51a18aae1b4a" providerId="ADAL" clId="{2322EF6D-ADDA-4318-81E7-865040ABB4B9}" dt="2023-12-23T00:47:46.293" v="2127" actId="114"/>
          <ac:spMkLst>
            <pc:docMk/>
            <pc:sldMk cId="772860575" sldId="319"/>
            <ac:spMk id="20" creationId="{8358D655-F69C-F76B-1B22-25D128758B8D}"/>
          </ac:spMkLst>
        </pc:spChg>
        <pc:spChg chg="mod">
          <ac:chgData name="Abels, Patrick" userId="ba666de4-0d21-43a6-8e66-51a18aae1b4a" providerId="ADAL" clId="{2322EF6D-ADDA-4318-81E7-865040ABB4B9}" dt="2023-12-23T00:47:07.491" v="2121" actId="1076"/>
          <ac:spMkLst>
            <pc:docMk/>
            <pc:sldMk cId="772860575" sldId="319"/>
            <ac:spMk id="213" creationId="{06EEF8DF-7183-DE8B-3F37-139E26E4E5A5}"/>
          </ac:spMkLst>
        </pc:spChg>
        <pc:graphicFrameChg chg="del">
          <ac:chgData name="Abels, Patrick" userId="ba666de4-0d21-43a6-8e66-51a18aae1b4a" providerId="ADAL" clId="{2322EF6D-ADDA-4318-81E7-865040ABB4B9}" dt="2023-12-23T00:46:16.452" v="2112" actId="478"/>
          <ac:graphicFrameMkLst>
            <pc:docMk/>
            <pc:sldMk cId="772860575" sldId="319"/>
            <ac:graphicFrameMk id="9" creationId="{B0D48004-AB9D-E2A7-48A4-3137E74CFA33}"/>
          </ac:graphicFrameMkLst>
        </pc:graphicFrameChg>
        <pc:graphicFrameChg chg="del">
          <ac:chgData name="Abels, Patrick" userId="ba666de4-0d21-43a6-8e66-51a18aae1b4a" providerId="ADAL" clId="{2322EF6D-ADDA-4318-81E7-865040ABB4B9}" dt="2023-12-23T00:46:16.452" v="2112" actId="478"/>
          <ac:graphicFrameMkLst>
            <pc:docMk/>
            <pc:sldMk cId="772860575" sldId="319"/>
            <ac:graphicFrameMk id="10" creationId="{134345D5-8CDE-2535-7868-83B9183579BE}"/>
          </ac:graphicFrameMkLst>
        </pc:graphicFrameChg>
        <pc:graphicFrameChg chg="del">
          <ac:chgData name="Abels, Patrick" userId="ba666de4-0d21-43a6-8e66-51a18aae1b4a" providerId="ADAL" clId="{2322EF6D-ADDA-4318-81E7-865040ABB4B9}" dt="2023-12-23T00:46:16.452" v="2112" actId="478"/>
          <ac:graphicFrameMkLst>
            <pc:docMk/>
            <pc:sldMk cId="772860575" sldId="319"/>
            <ac:graphicFrameMk id="11" creationId="{1DA0DAF9-D087-E4C2-1AE6-225DA4863D87}"/>
          </ac:graphicFrameMkLst>
        </pc:graphicFrameChg>
        <pc:graphicFrameChg chg="del">
          <ac:chgData name="Abels, Patrick" userId="ba666de4-0d21-43a6-8e66-51a18aae1b4a" providerId="ADAL" clId="{2322EF6D-ADDA-4318-81E7-865040ABB4B9}" dt="2023-12-23T00:46:16.452" v="2112" actId="478"/>
          <ac:graphicFrameMkLst>
            <pc:docMk/>
            <pc:sldMk cId="772860575" sldId="319"/>
            <ac:graphicFrameMk id="14" creationId="{65A070DE-7365-E78D-FCFA-07E5B303604A}"/>
          </ac:graphicFrameMkLst>
        </pc:graphicFrameChg>
      </pc:sldChg>
      <pc:sldChg chg="add del">
        <pc:chgData name="Abels, Patrick" userId="ba666de4-0d21-43a6-8e66-51a18aae1b4a" providerId="ADAL" clId="{2322EF6D-ADDA-4318-81E7-865040ABB4B9}" dt="2023-12-23T00:46:12.672" v="2111" actId="47"/>
        <pc:sldMkLst>
          <pc:docMk/>
          <pc:sldMk cId="409778364" sldId="320"/>
        </pc:sldMkLst>
      </pc:sldChg>
      <pc:sldChg chg="modSp add mod">
        <pc:chgData name="Abels, Patrick" userId="ba666de4-0d21-43a6-8e66-51a18aae1b4a" providerId="ADAL" clId="{2322EF6D-ADDA-4318-81E7-865040ABB4B9}" dt="2023-12-23T00:47:37.583" v="2126" actId="114"/>
        <pc:sldMkLst>
          <pc:docMk/>
          <pc:sldMk cId="2336734452" sldId="320"/>
        </pc:sldMkLst>
        <pc:spChg chg="mod">
          <ac:chgData name="Abels, Patrick" userId="ba666de4-0d21-43a6-8e66-51a18aae1b4a" providerId="ADAL" clId="{2322EF6D-ADDA-4318-81E7-865040ABB4B9}" dt="2023-12-23T00:47:37.583" v="2126" actId="114"/>
          <ac:spMkLst>
            <pc:docMk/>
            <pc:sldMk cId="2336734452" sldId="320"/>
            <ac:spMk id="17" creationId="{9089B378-0140-7FDC-8DEE-D15849FE293B}"/>
          </ac:spMkLst>
        </pc:spChg>
        <pc:spChg chg="mod">
          <ac:chgData name="Abels, Patrick" userId="ba666de4-0d21-43a6-8e66-51a18aae1b4a" providerId="ADAL" clId="{2322EF6D-ADDA-4318-81E7-865040ABB4B9}" dt="2023-12-23T00:47:23.067" v="2123" actId="207"/>
          <ac:spMkLst>
            <pc:docMk/>
            <pc:sldMk cId="2336734452" sldId="320"/>
            <ac:spMk id="19" creationId="{46695831-6C5C-7906-2DDA-97E5459C48C4}"/>
          </ac:spMkLst>
        </pc:spChg>
        <pc:spChg chg="mod">
          <ac:chgData name="Abels, Patrick" userId="ba666de4-0d21-43a6-8e66-51a18aae1b4a" providerId="ADAL" clId="{2322EF6D-ADDA-4318-81E7-865040ABB4B9}" dt="2023-12-23T00:47:31.866" v="2124" actId="114"/>
          <ac:spMkLst>
            <pc:docMk/>
            <pc:sldMk cId="2336734452" sldId="320"/>
            <ac:spMk id="20" creationId="{8358D655-F69C-F76B-1B22-25D128758B8D}"/>
          </ac:spMkLst>
        </pc:spChg>
        <pc:spChg chg="mod">
          <ac:chgData name="Abels, Patrick" userId="ba666de4-0d21-43a6-8e66-51a18aae1b4a" providerId="ADAL" clId="{2322EF6D-ADDA-4318-81E7-865040ABB4B9}" dt="2023-12-23T00:47:23.067" v="2123" actId="207"/>
          <ac:spMkLst>
            <pc:docMk/>
            <pc:sldMk cId="2336734452" sldId="320"/>
            <ac:spMk id="213" creationId="{06EEF8DF-7183-DE8B-3F37-139E26E4E5A5}"/>
          </ac:spMkLst>
        </pc:spChg>
      </pc:sldChg>
      <pc:sldChg chg="addSp modSp new mod">
        <pc:chgData name="Abels, Patrick" userId="ba666de4-0d21-43a6-8e66-51a18aae1b4a" providerId="ADAL" clId="{2322EF6D-ADDA-4318-81E7-865040ABB4B9}" dt="2023-12-23T01:03:18.433" v="2393" actId="14100"/>
        <pc:sldMkLst>
          <pc:docMk/>
          <pc:sldMk cId="1479812718" sldId="321"/>
        </pc:sldMkLst>
        <pc:spChg chg="mod">
          <ac:chgData name="Abels, Patrick" userId="ba666de4-0d21-43a6-8e66-51a18aae1b4a" providerId="ADAL" clId="{2322EF6D-ADDA-4318-81E7-865040ABB4B9}" dt="2023-12-23T01:03:18.433" v="2393" actId="14100"/>
          <ac:spMkLst>
            <pc:docMk/>
            <pc:sldMk cId="1479812718" sldId="321"/>
            <ac:spMk id="2" creationId="{5A16FA8B-9FEA-A2BC-63C2-9B0723116471}"/>
          </ac:spMkLst>
        </pc:spChg>
        <pc:spChg chg="mod">
          <ac:chgData name="Abels, Patrick" userId="ba666de4-0d21-43a6-8e66-51a18aae1b4a" providerId="ADAL" clId="{2322EF6D-ADDA-4318-81E7-865040ABB4B9}" dt="2023-12-23T01:00:42.504" v="2249" actId="20577"/>
          <ac:spMkLst>
            <pc:docMk/>
            <pc:sldMk cId="1479812718" sldId="321"/>
            <ac:spMk id="3" creationId="{B1C4044D-AA59-C98E-98D0-159B80EB7246}"/>
          </ac:spMkLst>
        </pc:spChg>
        <pc:spChg chg="add mod">
          <ac:chgData name="Abels, Patrick" userId="ba666de4-0d21-43a6-8e66-51a18aae1b4a" providerId="ADAL" clId="{2322EF6D-ADDA-4318-81E7-865040ABB4B9}" dt="2023-12-23T01:03:14.276" v="2392" actId="164"/>
          <ac:spMkLst>
            <pc:docMk/>
            <pc:sldMk cId="1479812718" sldId="321"/>
            <ac:spMk id="6" creationId="{A1694EAE-192E-FCF6-5005-7568E98AD3C7}"/>
          </ac:spMkLst>
        </pc:spChg>
        <pc:grpChg chg="add mod">
          <ac:chgData name="Abels, Patrick" userId="ba666de4-0d21-43a6-8e66-51a18aae1b4a" providerId="ADAL" clId="{2322EF6D-ADDA-4318-81E7-865040ABB4B9}" dt="2023-12-23T01:03:14.276" v="2392" actId="164"/>
          <ac:grpSpMkLst>
            <pc:docMk/>
            <pc:sldMk cId="1479812718" sldId="321"/>
            <ac:grpSpMk id="7" creationId="{88B530BD-EC08-99F5-9128-A2894BA1FDC4}"/>
          </ac:grpSpMkLst>
        </pc:grpChg>
        <pc:picChg chg="add mod">
          <ac:chgData name="Abels, Patrick" userId="ba666de4-0d21-43a6-8e66-51a18aae1b4a" providerId="ADAL" clId="{2322EF6D-ADDA-4318-81E7-865040ABB4B9}" dt="2023-12-23T01:03:14.276" v="2392" actId="164"/>
          <ac:picMkLst>
            <pc:docMk/>
            <pc:sldMk cId="1479812718" sldId="321"/>
            <ac:picMk id="5" creationId="{19D30A46-3F92-10B9-0D15-EB98872185B2}"/>
          </ac:picMkLst>
        </pc:picChg>
      </pc:sldChg>
      <pc:sldChg chg="addSp delSp modSp new del mod">
        <pc:chgData name="Abels, Patrick" userId="ba666de4-0d21-43a6-8e66-51a18aae1b4a" providerId="ADAL" clId="{2322EF6D-ADDA-4318-81E7-865040ABB4B9}" dt="2023-12-23T01:10:39.982" v="2642" actId="47"/>
        <pc:sldMkLst>
          <pc:docMk/>
          <pc:sldMk cId="188330636" sldId="322"/>
        </pc:sldMkLst>
        <pc:spChg chg="del mod">
          <ac:chgData name="Abels, Patrick" userId="ba666de4-0d21-43a6-8e66-51a18aae1b4a" providerId="ADAL" clId="{2322EF6D-ADDA-4318-81E7-865040ABB4B9}" dt="2023-12-23T01:09:55.717" v="2619" actId="478"/>
          <ac:spMkLst>
            <pc:docMk/>
            <pc:sldMk cId="188330636" sldId="322"/>
            <ac:spMk id="2" creationId="{66765A5B-3479-8BE3-80BC-E49E0C8B7E06}"/>
          </ac:spMkLst>
        </pc:spChg>
        <pc:spChg chg="mod">
          <ac:chgData name="Abels, Patrick" userId="ba666de4-0d21-43a6-8e66-51a18aae1b4a" providerId="ADAL" clId="{2322EF6D-ADDA-4318-81E7-865040ABB4B9}" dt="2023-12-23T01:06:45.186" v="2596" actId="20577"/>
          <ac:spMkLst>
            <pc:docMk/>
            <pc:sldMk cId="188330636" sldId="322"/>
            <ac:spMk id="3" creationId="{C7045076-030A-4421-D30B-4CA48366EE38}"/>
          </ac:spMkLst>
        </pc:spChg>
        <pc:picChg chg="add mod">
          <ac:chgData name="Abels, Patrick" userId="ba666de4-0d21-43a6-8e66-51a18aae1b4a" providerId="ADAL" clId="{2322EF6D-ADDA-4318-81E7-865040ABB4B9}" dt="2023-12-23T01:09:13.320" v="2609" actId="1076"/>
          <ac:picMkLst>
            <pc:docMk/>
            <pc:sldMk cId="188330636" sldId="322"/>
            <ac:picMk id="5" creationId="{3745BC65-B363-6C03-3421-20C26C811D53}"/>
          </ac:picMkLst>
        </pc:picChg>
        <pc:picChg chg="add mod">
          <ac:chgData name="Abels, Patrick" userId="ba666de4-0d21-43a6-8e66-51a18aae1b4a" providerId="ADAL" clId="{2322EF6D-ADDA-4318-81E7-865040ABB4B9}" dt="2023-12-23T01:09:57.863" v="2620" actId="1076"/>
          <ac:picMkLst>
            <pc:docMk/>
            <pc:sldMk cId="188330636" sldId="322"/>
            <ac:picMk id="7" creationId="{FAB199A6-ABDA-1831-10E4-E070C3916916}"/>
          </ac:picMkLst>
        </pc:picChg>
        <pc:picChg chg="add mod">
          <ac:chgData name="Abels, Patrick" userId="ba666de4-0d21-43a6-8e66-51a18aae1b4a" providerId="ADAL" clId="{2322EF6D-ADDA-4318-81E7-865040ABB4B9}" dt="2023-12-23T01:09:50.800" v="2617" actId="14100"/>
          <ac:picMkLst>
            <pc:docMk/>
            <pc:sldMk cId="188330636" sldId="322"/>
            <ac:picMk id="9" creationId="{36A0E5EC-54CE-3515-A401-3CD87152E34C}"/>
          </ac:picMkLst>
        </pc:picChg>
        <pc:picChg chg="add del mod">
          <ac:chgData name="Abels, Patrick" userId="ba666de4-0d21-43a6-8e66-51a18aae1b4a" providerId="ADAL" clId="{2322EF6D-ADDA-4318-81E7-865040ABB4B9}" dt="2023-12-23T01:09:29.884" v="2615" actId="478"/>
          <ac:picMkLst>
            <pc:docMk/>
            <pc:sldMk cId="188330636" sldId="322"/>
            <ac:picMk id="11" creationId="{96AEEA57-7701-0A0F-49DB-BF479C9FC037}"/>
          </ac:picMkLst>
        </pc:picChg>
      </pc:sldChg>
      <pc:sldChg chg="addSp modSp new mod">
        <pc:chgData name="Abels, Patrick" userId="ba666de4-0d21-43a6-8e66-51a18aae1b4a" providerId="ADAL" clId="{2322EF6D-ADDA-4318-81E7-865040ABB4B9}" dt="2023-12-23T01:10:51.736" v="2647" actId="14100"/>
        <pc:sldMkLst>
          <pc:docMk/>
          <pc:sldMk cId="336165532" sldId="323"/>
        </pc:sldMkLst>
        <pc:spChg chg="mod">
          <ac:chgData name="Abels, Patrick" userId="ba666de4-0d21-43a6-8e66-51a18aae1b4a" providerId="ADAL" clId="{2322EF6D-ADDA-4318-81E7-865040ABB4B9}" dt="2023-12-23T01:10:51.736" v="2647" actId="14100"/>
          <ac:spMkLst>
            <pc:docMk/>
            <pc:sldMk cId="336165532" sldId="323"/>
            <ac:spMk id="2" creationId="{31605AC6-2F89-8406-3376-0F0D6B6498F0}"/>
          </ac:spMkLst>
        </pc:spChg>
        <pc:spChg chg="mod">
          <ac:chgData name="Abels, Patrick" userId="ba666de4-0d21-43a6-8e66-51a18aae1b4a" providerId="ADAL" clId="{2322EF6D-ADDA-4318-81E7-865040ABB4B9}" dt="2023-12-23T01:10:12.052" v="2628" actId="20577"/>
          <ac:spMkLst>
            <pc:docMk/>
            <pc:sldMk cId="336165532" sldId="323"/>
            <ac:spMk id="3" creationId="{40AB1972-BD24-CF7E-D7D2-0A288E7A39B3}"/>
          </ac:spMkLst>
        </pc:spChg>
        <pc:picChg chg="add mod">
          <ac:chgData name="Abels, Patrick" userId="ba666de4-0d21-43a6-8e66-51a18aae1b4a" providerId="ADAL" clId="{2322EF6D-ADDA-4318-81E7-865040ABB4B9}" dt="2023-12-23T01:10:47.927" v="2646" actId="14100"/>
          <ac:picMkLst>
            <pc:docMk/>
            <pc:sldMk cId="336165532" sldId="323"/>
            <ac:picMk id="4" creationId="{4A088E2C-F4C7-78A3-B8EB-2B4D74FAA267}"/>
          </ac:picMkLst>
        </pc:picChg>
      </pc:sldChg>
      <pc:sldChg chg="addSp modSp add mod">
        <pc:chgData name="Abels, Patrick" userId="ba666de4-0d21-43a6-8e66-51a18aae1b4a" providerId="ADAL" clId="{2322EF6D-ADDA-4318-81E7-865040ABB4B9}" dt="2023-12-23T01:11:11.088" v="2651" actId="14100"/>
        <pc:sldMkLst>
          <pc:docMk/>
          <pc:sldMk cId="3931876798" sldId="324"/>
        </pc:sldMkLst>
        <pc:spChg chg="mod">
          <ac:chgData name="Abels, Patrick" userId="ba666de4-0d21-43a6-8e66-51a18aae1b4a" providerId="ADAL" clId="{2322EF6D-ADDA-4318-81E7-865040ABB4B9}" dt="2023-12-23T01:11:11.088" v="2651" actId="14100"/>
          <ac:spMkLst>
            <pc:docMk/>
            <pc:sldMk cId="3931876798" sldId="324"/>
            <ac:spMk id="2" creationId="{31605AC6-2F89-8406-3376-0F0D6B6498F0}"/>
          </ac:spMkLst>
        </pc:spChg>
        <pc:spChg chg="mod">
          <ac:chgData name="Abels, Patrick" userId="ba666de4-0d21-43a6-8e66-51a18aae1b4a" providerId="ADAL" clId="{2322EF6D-ADDA-4318-81E7-865040ABB4B9}" dt="2023-12-23T01:10:26.101" v="2636" actId="6549"/>
          <ac:spMkLst>
            <pc:docMk/>
            <pc:sldMk cId="3931876798" sldId="324"/>
            <ac:spMk id="3" creationId="{40AB1972-BD24-CF7E-D7D2-0A288E7A39B3}"/>
          </ac:spMkLst>
        </pc:spChg>
        <pc:picChg chg="add mod">
          <ac:chgData name="Abels, Patrick" userId="ba666de4-0d21-43a6-8e66-51a18aae1b4a" providerId="ADAL" clId="{2322EF6D-ADDA-4318-81E7-865040ABB4B9}" dt="2023-12-23T01:10:58.711" v="2649" actId="1076"/>
          <ac:picMkLst>
            <pc:docMk/>
            <pc:sldMk cId="3931876798" sldId="324"/>
            <ac:picMk id="4" creationId="{DAFC8CE2-FC6C-CC0B-89F7-2D0FA818270F}"/>
          </ac:picMkLst>
        </pc:picChg>
      </pc:sldChg>
      <pc:sldChg chg="addSp modSp add mod">
        <pc:chgData name="Abels, Patrick" userId="ba666de4-0d21-43a6-8e66-51a18aae1b4a" providerId="ADAL" clId="{2322EF6D-ADDA-4318-81E7-865040ABB4B9}" dt="2023-12-23T01:11:35.289" v="2660" actId="20577"/>
        <pc:sldMkLst>
          <pc:docMk/>
          <pc:sldMk cId="4254343655" sldId="325"/>
        </pc:sldMkLst>
        <pc:spChg chg="mod">
          <ac:chgData name="Abels, Patrick" userId="ba666de4-0d21-43a6-8e66-51a18aae1b4a" providerId="ADAL" clId="{2322EF6D-ADDA-4318-81E7-865040ABB4B9}" dt="2023-12-23T01:11:35.289" v="2660" actId="20577"/>
          <ac:spMkLst>
            <pc:docMk/>
            <pc:sldMk cId="4254343655" sldId="325"/>
            <ac:spMk id="2" creationId="{31605AC6-2F89-8406-3376-0F0D6B6498F0}"/>
          </ac:spMkLst>
        </pc:spChg>
        <pc:spChg chg="mod">
          <ac:chgData name="Abels, Patrick" userId="ba666de4-0d21-43a6-8e66-51a18aae1b4a" providerId="ADAL" clId="{2322EF6D-ADDA-4318-81E7-865040ABB4B9}" dt="2023-12-23T01:10:28.933" v="2638" actId="6549"/>
          <ac:spMkLst>
            <pc:docMk/>
            <pc:sldMk cId="4254343655" sldId="325"/>
            <ac:spMk id="3" creationId="{40AB1972-BD24-CF7E-D7D2-0A288E7A39B3}"/>
          </ac:spMkLst>
        </pc:spChg>
        <pc:picChg chg="add mod">
          <ac:chgData name="Abels, Patrick" userId="ba666de4-0d21-43a6-8e66-51a18aae1b4a" providerId="ADAL" clId="{2322EF6D-ADDA-4318-81E7-865040ABB4B9}" dt="2023-12-23T01:11:27.044" v="2658" actId="1037"/>
          <ac:picMkLst>
            <pc:docMk/>
            <pc:sldMk cId="4254343655" sldId="325"/>
            <ac:picMk id="4" creationId="{D239FF28-AF77-D3F7-D7F6-B8112780CD5B}"/>
          </ac:picMkLst>
        </pc:pic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  <pc:sldChg chg="del">
        <pc:chgData name="Abels, Patrick" userId="ba666de4-0d21-43a6-8e66-51a18aae1b4a" providerId="ADAL" clId="{81E1CB89-32E0-4386-8F20-9F6072437F0B}" dt="2023-12-14T13:10:12.199" v="0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81E1CB89-32E0-4386-8F20-9F6072437F0B}" dt="2023-12-14T13:10:18.662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1E1CB89-32E0-4386-8F20-9F6072437F0B}" dt="2023-12-14T13:10:18.662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1E1CB89-32E0-4386-8F20-9F6072437F0B}" dt="2023-12-15T16:56:56.299" v="2041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81E1CB89-32E0-4386-8F20-9F6072437F0B}" dt="2023-12-15T16:56:56.299" v="2041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mod">
        <pc:chgData name="Abels, Patrick" userId="ba666de4-0d21-43a6-8e66-51a18aae1b4a" providerId="ADAL" clId="{81E1CB89-32E0-4386-8F20-9F6072437F0B}" dt="2023-12-15T18:05:01.902" v="3124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81E1CB89-32E0-4386-8F20-9F6072437F0B}" dt="2023-12-15T18:05:01.902" v="3124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addSp delSp modSp new mod modAnim">
        <pc:chgData name="Abels, Patrick" userId="ba666de4-0d21-43a6-8e66-51a18aae1b4a" providerId="ADAL" clId="{81E1CB89-32E0-4386-8F20-9F6072437F0B}" dt="2023-12-15T16:10:58.108" v="1389"/>
        <pc:sldMkLst>
          <pc:docMk/>
          <pc:sldMk cId="3858293728" sldId="297"/>
        </pc:sldMkLst>
        <pc:spChg chg="del">
          <ac:chgData name="Abels, Patrick" userId="ba666de4-0d21-43a6-8e66-51a18aae1b4a" providerId="ADAL" clId="{81E1CB89-32E0-4386-8F20-9F6072437F0B}" dt="2023-12-15T14:44:27.179" v="96" actId="478"/>
          <ac:spMkLst>
            <pc:docMk/>
            <pc:sldMk cId="3858293728" sldId="297"/>
            <ac:spMk id="2" creationId="{502E16E2-4105-54BE-5BEE-D215F62D1B8B}"/>
          </ac:spMkLst>
        </pc:spChg>
        <pc:spChg chg="add del mod">
          <ac:chgData name="Abels, Patrick" userId="ba666de4-0d21-43a6-8e66-51a18aae1b4a" providerId="ADAL" clId="{81E1CB89-32E0-4386-8F20-9F6072437F0B}" dt="2023-12-15T15:08:03.280" v="607" actId="478"/>
          <ac:spMkLst>
            <pc:docMk/>
            <pc:sldMk cId="3858293728" sldId="297"/>
            <ac:spMk id="3" creationId="{4A2EF753-DEBA-F848-F900-595584C3CDCE}"/>
          </ac:spMkLst>
        </pc:spChg>
        <pc:spChg chg="add mod">
          <ac:chgData name="Abels, Patrick" userId="ba666de4-0d21-43a6-8e66-51a18aae1b4a" providerId="ADAL" clId="{81E1CB89-32E0-4386-8F20-9F6072437F0B}" dt="2023-12-15T15:08:40.030" v="622" actId="2711"/>
          <ac:spMkLst>
            <pc:docMk/>
            <pc:sldMk cId="3858293728" sldId="297"/>
            <ac:spMk id="4" creationId="{562509C6-183F-5CFE-F84C-5720E2617837}"/>
          </ac:spMkLst>
        </pc:spChg>
        <pc:spChg chg="add del mod">
          <ac:chgData name="Abels, Patrick" userId="ba666de4-0d21-43a6-8e66-51a18aae1b4a" providerId="ADAL" clId="{81E1CB89-32E0-4386-8F20-9F6072437F0B}" dt="2023-12-15T15:09:37.796" v="628" actId="478"/>
          <ac:spMkLst>
            <pc:docMk/>
            <pc:sldMk cId="3858293728" sldId="297"/>
            <ac:spMk id="5" creationId="{1A2AC50A-D0F7-DE07-45FF-01DA28D92AA7}"/>
          </ac:spMkLst>
        </pc:spChg>
        <pc:spChg chg="add mod">
          <ac:chgData name="Abels, Patrick" userId="ba666de4-0d21-43a6-8e66-51a18aae1b4a" providerId="ADAL" clId="{81E1CB89-32E0-4386-8F20-9F6072437F0B}" dt="2023-12-15T16:02:47.497" v="1241" actId="14100"/>
          <ac:spMkLst>
            <pc:docMk/>
            <pc:sldMk cId="3858293728" sldId="297"/>
            <ac:spMk id="8" creationId="{ED2B016E-B137-D0BC-FEC6-CC9262ED1C7B}"/>
          </ac:spMkLst>
        </pc:spChg>
        <pc:cxnChg chg="add mod">
          <ac:chgData name="Abels, Patrick" userId="ba666de4-0d21-43a6-8e66-51a18aae1b4a" providerId="ADAL" clId="{81E1CB89-32E0-4386-8F20-9F6072437F0B}" dt="2023-12-15T16:02:47.497" v="1241" actId="14100"/>
          <ac:cxnSpMkLst>
            <pc:docMk/>
            <pc:sldMk cId="3858293728" sldId="297"/>
            <ac:cxnSpMk id="7" creationId="{7547CCBE-D6C2-436D-18D0-18D9E023E27A}"/>
          </ac:cxnSpMkLst>
        </pc:cxnChg>
      </pc:sldChg>
      <pc:sldChg chg="addSp delSp modSp new mod modTransition">
        <pc:chgData name="Abels, Patrick" userId="ba666de4-0d21-43a6-8e66-51a18aae1b4a" providerId="ADAL" clId="{81E1CB89-32E0-4386-8F20-9F6072437F0B}" dt="2023-12-15T16:10:04.707" v="1388" actId="1035"/>
        <pc:sldMkLst>
          <pc:docMk/>
          <pc:sldMk cId="402623437" sldId="298"/>
        </pc:sldMkLst>
        <pc:spChg chg="del">
          <ac:chgData name="Abels, Patrick" userId="ba666de4-0d21-43a6-8e66-51a18aae1b4a" providerId="ADAL" clId="{81E1CB89-32E0-4386-8F20-9F6072437F0B}" dt="2023-12-15T14:46:05.476" v="124" actId="478"/>
          <ac:spMkLst>
            <pc:docMk/>
            <pc:sldMk cId="402623437" sldId="298"/>
            <ac:spMk id="2" creationId="{DB86DCE2-86B9-5CB1-3FF4-69385545F58A}"/>
          </ac:spMkLst>
        </pc:spChg>
        <pc:spChg chg="add del mod">
          <ac:chgData name="Abels, Patrick" userId="ba666de4-0d21-43a6-8e66-51a18aae1b4a" providerId="ADAL" clId="{81E1CB89-32E0-4386-8F20-9F6072437F0B}" dt="2023-12-15T15:01:14.945" v="514" actId="478"/>
          <ac:spMkLst>
            <pc:docMk/>
            <pc:sldMk cId="402623437" sldId="298"/>
            <ac:spMk id="4" creationId="{63CCC5F9-4CE1-AC8E-BC07-96B629F01AC6}"/>
          </ac:spMkLst>
        </pc:spChg>
        <pc:spChg chg="add del mod">
          <ac:chgData name="Abels, Patrick" userId="ba666de4-0d21-43a6-8e66-51a18aae1b4a" providerId="ADAL" clId="{81E1CB89-32E0-4386-8F20-9F6072437F0B}" dt="2023-12-15T14:59:47.726" v="494" actId="478"/>
          <ac:spMkLst>
            <pc:docMk/>
            <pc:sldMk cId="402623437" sldId="298"/>
            <ac:spMk id="6" creationId="{BE81822D-66B3-21C2-4FA0-2F8DC2E7C313}"/>
          </ac:spMkLst>
        </pc:spChg>
        <pc:spChg chg="add del mod">
          <ac:chgData name="Abels, Patrick" userId="ba666de4-0d21-43a6-8e66-51a18aae1b4a" providerId="ADAL" clId="{81E1CB89-32E0-4386-8F20-9F6072437F0B}" dt="2023-12-15T15:01:16.828" v="515" actId="478"/>
          <ac:spMkLst>
            <pc:docMk/>
            <pc:sldMk cId="402623437" sldId="298"/>
            <ac:spMk id="8" creationId="{3D051AA0-CC89-80BD-3AD9-3428ACC9B6B5}"/>
          </ac:spMkLst>
        </pc:spChg>
        <pc:spChg chg="add del mod">
          <ac:chgData name="Abels, Patrick" userId="ba666de4-0d21-43a6-8e66-51a18aae1b4a" providerId="ADAL" clId="{81E1CB89-32E0-4386-8F20-9F6072437F0B}" dt="2023-12-15T15:03:02.407" v="542" actId="478"/>
          <ac:spMkLst>
            <pc:docMk/>
            <pc:sldMk cId="402623437" sldId="298"/>
            <ac:spMk id="9" creationId="{F13486F9-1CD6-FAD9-9E7C-398C51178610}"/>
          </ac:spMkLst>
        </pc:spChg>
        <pc:spChg chg="add mod">
          <ac:chgData name="Abels, Patrick" userId="ba666de4-0d21-43a6-8e66-51a18aae1b4a" providerId="ADAL" clId="{81E1CB89-32E0-4386-8F20-9F6072437F0B}" dt="2023-12-15T16:10:00.449" v="1383" actId="1036"/>
          <ac:spMkLst>
            <pc:docMk/>
            <pc:sldMk cId="402623437" sldId="298"/>
            <ac:spMk id="20" creationId="{07E65E30-6C18-0FCA-66FB-89B34B33BB6D}"/>
          </ac:spMkLst>
        </pc:spChg>
        <pc:spChg chg="add mod">
          <ac:chgData name="Abels, Patrick" userId="ba666de4-0d21-43a6-8e66-51a18aae1b4a" providerId="ADAL" clId="{81E1CB89-32E0-4386-8F20-9F6072437F0B}" dt="2023-12-15T16:09:55.974" v="1382" actId="2085"/>
          <ac:spMkLst>
            <pc:docMk/>
            <pc:sldMk cId="402623437" sldId="298"/>
            <ac:spMk id="21" creationId="{AAA45565-E9D8-3A65-D925-2E8D748F6751}"/>
          </ac:spMkLst>
        </pc:spChg>
        <pc:spChg chg="add mod">
          <ac:chgData name="Abels, Patrick" userId="ba666de4-0d21-43a6-8e66-51a18aae1b4a" providerId="ADAL" clId="{81E1CB89-32E0-4386-8F20-9F6072437F0B}" dt="2023-12-15T16:10:04.707" v="1388" actId="1035"/>
          <ac:spMkLst>
            <pc:docMk/>
            <pc:sldMk cId="402623437" sldId="298"/>
            <ac:spMk id="22" creationId="{719A074F-3699-43F3-9DC5-05FCF8614C86}"/>
          </ac:spMkLst>
        </pc:spChg>
        <pc:graphicFrameChg chg="add mod modGraphic">
          <ac:chgData name="Abels, Patrick" userId="ba666de4-0d21-43a6-8e66-51a18aae1b4a" providerId="ADAL" clId="{81E1CB89-32E0-4386-8F20-9F6072437F0B}" dt="2023-12-15T15:04:53.198" v="580" actId="1076"/>
          <ac:graphicFrameMkLst>
            <pc:docMk/>
            <pc:sldMk cId="402623437" sldId="298"/>
            <ac:graphicFrameMk id="3" creationId="{72FFC79A-B69B-EDB5-973C-EFC660B5F95A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4:59:47.726" v="494" actId="478"/>
          <ac:graphicFrameMkLst>
            <pc:docMk/>
            <pc:sldMk cId="402623437" sldId="298"/>
            <ac:graphicFrameMk id="5" creationId="{8AC43D9E-A1DE-C7DE-D519-2FA457339F8D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5:01:16.828" v="515" actId="478"/>
          <ac:graphicFrameMkLst>
            <pc:docMk/>
            <pc:sldMk cId="402623437" sldId="298"/>
            <ac:graphicFrameMk id="7" creationId="{2F687E0D-F610-AE27-7805-FFA9C2E98663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00.413" v="582" actId="1076"/>
          <ac:graphicFrameMkLst>
            <pc:docMk/>
            <pc:sldMk cId="402623437" sldId="298"/>
            <ac:graphicFrameMk id="10" creationId="{61689A9A-05AD-76D3-510B-E38041BF00B7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04.285" v="583" actId="1076"/>
          <ac:graphicFrameMkLst>
            <pc:docMk/>
            <pc:sldMk cId="402623437" sldId="298"/>
            <ac:graphicFrameMk id="11" creationId="{C5FFF8EF-A93A-FCC5-1C48-F37DC0777279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4:56.501" v="581" actId="1076"/>
          <ac:graphicFrameMkLst>
            <pc:docMk/>
            <pc:sldMk cId="402623437" sldId="298"/>
            <ac:graphicFrameMk id="12" creationId="{97D05872-7498-DB23-2C19-1FEE1D3DFADC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5:16.645" v="584" actId="1076"/>
          <ac:graphicFrameMkLst>
            <pc:docMk/>
            <pc:sldMk cId="402623437" sldId="298"/>
            <ac:graphicFrameMk id="13" creationId="{8748F024-1DC1-1F2E-CA95-B86038C80081}"/>
          </ac:graphicFrameMkLst>
        </pc:graphicFrameChg>
        <pc:graphicFrameChg chg="add del mod">
          <ac:chgData name="Abels, Patrick" userId="ba666de4-0d21-43a6-8e66-51a18aae1b4a" providerId="ADAL" clId="{81E1CB89-32E0-4386-8F20-9F6072437F0B}" dt="2023-12-15T15:04:40.372" v="578" actId="478"/>
          <ac:graphicFrameMkLst>
            <pc:docMk/>
            <pc:sldMk cId="402623437" sldId="298"/>
            <ac:graphicFrameMk id="14" creationId="{4555625D-9E7E-0FF6-C744-3FF881A7FA27}"/>
          </ac:graphicFrameMkLst>
        </pc:graphicFrameChg>
        <pc:graphicFrameChg chg="add mod">
          <ac:chgData name="Abels, Patrick" userId="ba666de4-0d21-43a6-8e66-51a18aae1b4a" providerId="ADAL" clId="{81E1CB89-32E0-4386-8F20-9F6072437F0B}" dt="2023-12-15T15:05:20.126" v="586" actId="1076"/>
          <ac:graphicFrameMkLst>
            <pc:docMk/>
            <pc:sldMk cId="402623437" sldId="298"/>
            <ac:graphicFrameMk id="15" creationId="{702F85E7-DE92-EA91-67F2-9A582CB5C89B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5:07:19.393" v="606" actId="14100"/>
          <ac:graphicFrameMkLst>
            <pc:docMk/>
            <pc:sldMk cId="402623437" sldId="298"/>
            <ac:graphicFrameMk id="16" creationId="{F2E7EBDE-A2F5-9782-6DFD-8F3865E6C317}"/>
          </ac:graphicFrameMkLst>
        </pc:graphicFrameChg>
        <pc:graphicFrameChg chg="add mod">
          <ac:chgData name="Abels, Patrick" userId="ba666de4-0d21-43a6-8e66-51a18aae1b4a" providerId="ADAL" clId="{81E1CB89-32E0-4386-8F20-9F6072437F0B}" dt="2023-12-15T15:05:46.382" v="591" actId="1076"/>
          <ac:graphicFrameMkLst>
            <pc:docMk/>
            <pc:sldMk cId="402623437" sldId="298"/>
            <ac:graphicFrameMk id="17" creationId="{4785D5DD-50AE-DD30-B5C4-A1AD7A111E8A}"/>
          </ac:graphicFrameMkLst>
        </pc:graphicFrameChg>
        <pc:graphicFrameChg chg="add mod ord">
          <ac:chgData name="Abels, Patrick" userId="ba666de4-0d21-43a6-8e66-51a18aae1b4a" providerId="ADAL" clId="{81E1CB89-32E0-4386-8F20-9F6072437F0B}" dt="2023-12-15T15:06:16.299" v="594" actId="167"/>
          <ac:graphicFrameMkLst>
            <pc:docMk/>
            <pc:sldMk cId="402623437" sldId="298"/>
            <ac:graphicFrameMk id="18" creationId="{98BE5381-137B-D26A-0F76-DFD8C25F7A43}"/>
          </ac:graphicFrameMkLst>
        </pc:graphicFrameChg>
        <pc:graphicFrameChg chg="add mod ord modGraphic">
          <ac:chgData name="Abels, Patrick" userId="ba666de4-0d21-43a6-8e66-51a18aae1b4a" providerId="ADAL" clId="{81E1CB89-32E0-4386-8F20-9F6072437F0B}" dt="2023-12-15T15:06:39.518" v="600" actId="1076"/>
          <ac:graphicFrameMkLst>
            <pc:docMk/>
            <pc:sldMk cId="402623437" sldId="298"/>
            <ac:graphicFrameMk id="19" creationId="{9A49340D-454E-3920-0EC4-12D68B9749A7}"/>
          </ac:graphicFrameMkLst>
        </pc:graphicFrameChg>
      </pc:sldChg>
      <pc:sldChg chg="addSp modSp add mod modAnim">
        <pc:chgData name="Abels, Patrick" userId="ba666de4-0d21-43a6-8e66-51a18aae1b4a" providerId="ADAL" clId="{81E1CB89-32E0-4386-8F20-9F6072437F0B}" dt="2023-12-15T18:05:43.097" v="3125" actId="115"/>
        <pc:sldMkLst>
          <pc:docMk/>
          <pc:sldMk cId="1797878123" sldId="299"/>
        </pc:sldMkLst>
        <pc:spChg chg="add mod">
          <ac:chgData name="Abels, Patrick" userId="ba666de4-0d21-43a6-8e66-51a18aae1b4a" providerId="ADAL" clId="{81E1CB89-32E0-4386-8F20-9F6072437F0B}" dt="2023-12-15T16:12:28.550" v="1454" actId="14100"/>
          <ac:spMkLst>
            <pc:docMk/>
            <pc:sldMk cId="1797878123" sldId="299"/>
            <ac:spMk id="4" creationId="{C351554A-28B9-4ABF-826F-827458960AD6}"/>
          </ac:spMkLst>
        </pc:spChg>
        <pc:spChg chg="add mod">
          <ac:chgData name="Abels, Patrick" userId="ba666de4-0d21-43a6-8e66-51a18aae1b4a" providerId="ADAL" clId="{81E1CB89-32E0-4386-8F20-9F6072437F0B}" dt="2023-12-15T16:13:20.811" v="1462" actId="1035"/>
          <ac:spMkLst>
            <pc:docMk/>
            <pc:sldMk cId="1797878123" sldId="299"/>
            <ac:spMk id="7" creationId="{4D825CAF-EBA5-5224-196D-07F1FAFA407E}"/>
          </ac:spMkLst>
        </pc:spChg>
        <pc:spChg chg="mod">
          <ac:chgData name="Abels, Patrick" userId="ba666de4-0d21-43a6-8e66-51a18aae1b4a" providerId="ADAL" clId="{81E1CB89-32E0-4386-8F20-9F6072437F0B}" dt="2023-12-15T16:20:44.718" v="1621" actId="1035"/>
          <ac:spMkLst>
            <pc:docMk/>
            <pc:sldMk cId="1797878123" sldId="299"/>
            <ac:spMk id="9" creationId="{F13486F9-1CD6-FAD9-9E7C-398C51178610}"/>
          </ac:spMkLst>
        </pc:spChg>
        <pc:spChg chg="add mod">
          <ac:chgData name="Abels, Patrick" userId="ba666de4-0d21-43a6-8e66-51a18aae1b4a" providerId="ADAL" clId="{81E1CB89-32E0-4386-8F20-9F6072437F0B}" dt="2023-12-15T16:14:50.644" v="1526" actId="20577"/>
          <ac:spMkLst>
            <pc:docMk/>
            <pc:sldMk cId="1797878123" sldId="299"/>
            <ac:spMk id="10" creationId="{943F7E6A-0B04-A2D1-7D49-5D90CC3ECC24}"/>
          </ac:spMkLst>
        </pc:spChg>
        <pc:spChg chg="add mod">
          <ac:chgData name="Abels, Patrick" userId="ba666de4-0d21-43a6-8e66-51a18aae1b4a" providerId="ADAL" clId="{81E1CB89-32E0-4386-8F20-9F6072437F0B}" dt="2023-12-15T16:15:39.462" v="1567" actId="1036"/>
          <ac:spMkLst>
            <pc:docMk/>
            <pc:sldMk cId="1797878123" sldId="299"/>
            <ac:spMk id="11" creationId="{CF7F284F-184A-E885-8DC3-9E26EC0302E7}"/>
          </ac:spMkLst>
        </pc:spChg>
        <pc:graphicFrameChg chg="modGraphic">
          <ac:chgData name="Abels, Patrick" userId="ba666de4-0d21-43a6-8e66-51a18aae1b4a" providerId="ADAL" clId="{81E1CB89-32E0-4386-8F20-9F6072437F0B}" dt="2023-12-15T18:05:43.097" v="3125" actId="115"/>
          <ac:graphicFrameMkLst>
            <pc:docMk/>
            <pc:sldMk cId="1797878123" sldId="299"/>
            <ac:graphicFrameMk id="3" creationId="{72FFC79A-B69B-EDB5-973C-EFC660B5F95A}"/>
          </ac:graphicFrameMkLst>
        </pc:graphicFrameChg>
        <pc:cxnChg chg="add mod">
          <ac:chgData name="Abels, Patrick" userId="ba666de4-0d21-43a6-8e66-51a18aae1b4a" providerId="ADAL" clId="{81E1CB89-32E0-4386-8F20-9F6072437F0B}" dt="2023-12-15T16:12:38.827" v="1455" actId="14100"/>
          <ac:cxnSpMkLst>
            <pc:docMk/>
            <pc:sldMk cId="1797878123" sldId="299"/>
            <ac:cxnSpMk id="2" creationId="{1F574825-241C-4C89-F4D3-8DC842DD8D8C}"/>
          </ac:cxnSpMkLst>
        </pc:cxnChg>
        <pc:cxnChg chg="add mod">
          <ac:chgData name="Abels, Patrick" userId="ba666de4-0d21-43a6-8e66-51a18aae1b4a" providerId="ADAL" clId="{81E1CB89-32E0-4386-8F20-9F6072437F0B}" dt="2023-12-15T16:15:45.341" v="1568" actId="14100"/>
          <ac:cxnSpMkLst>
            <pc:docMk/>
            <pc:sldMk cId="1797878123" sldId="299"/>
            <ac:cxnSpMk id="8" creationId="{A3D202A3-4840-5595-427B-162EDE9A6081}"/>
          </ac:cxnSpMkLst>
        </pc:cxnChg>
      </pc:sldChg>
      <pc:sldChg chg="addSp modSp add mod modAnim">
        <pc:chgData name="Abels, Patrick" userId="ba666de4-0d21-43a6-8e66-51a18aae1b4a" providerId="ADAL" clId="{81E1CB89-32E0-4386-8F20-9F6072437F0B}" dt="2023-12-15T18:10:28.709" v="3218" actId="1076"/>
        <pc:sldMkLst>
          <pc:docMk/>
          <pc:sldMk cId="1591716121" sldId="300"/>
        </pc:sldMkLst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2" creationId="{D9DF2B69-835B-E2D6-59A8-95DFD36E876D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8:05:55.010" v="3128" actId="115"/>
          <ac:spMkLst>
            <pc:docMk/>
            <pc:sldMk cId="1591716121" sldId="300"/>
            <ac:spMk id="5" creationId="{1A2AC50A-D0F7-DE07-45FF-01DA28D92AA7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6" creationId="{4D8E1252-844C-148D-E269-5851BCB31395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7" creationId="{ABD4ECEF-4502-95C4-1BDB-9F87AB50F2A5}"/>
          </ac:spMkLst>
        </pc:spChg>
        <pc:spChg chg="add mod">
          <ac:chgData name="Abels, Patrick" userId="ba666de4-0d21-43a6-8e66-51a18aae1b4a" providerId="ADAL" clId="{81E1CB89-32E0-4386-8F20-9F6072437F0B}" dt="2023-12-15T15:50:24.634" v="994" actId="207"/>
          <ac:spMkLst>
            <pc:docMk/>
            <pc:sldMk cId="1591716121" sldId="300"/>
            <ac:spMk id="8" creationId="{EEDB0355-78F5-1859-435E-F5070C953D74}"/>
          </ac:spMkLst>
        </pc:spChg>
        <pc:spChg chg="add mod">
          <ac:chgData name="Abels, Patrick" userId="ba666de4-0d21-43a6-8e66-51a18aae1b4a" providerId="ADAL" clId="{81E1CB89-32E0-4386-8F20-9F6072437F0B}" dt="2023-12-15T16:02:55.699" v="1243" actId="404"/>
          <ac:spMkLst>
            <pc:docMk/>
            <pc:sldMk cId="1591716121" sldId="300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8:10:28.709" v="3218" actId="1076"/>
          <ac:spMkLst>
            <pc:docMk/>
            <pc:sldMk cId="1591716121" sldId="300"/>
            <ac:spMk id="40" creationId="{7736DF16-AF27-F8FA-12EA-E883511D07F6}"/>
          </ac:spMkLst>
        </pc:sp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0" creationId="{A8200466-3DB9-B96B-E3C7-FE61426BF599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2" creationId="{A2FD4DBA-CFEA-8DB8-32FA-EB1285B0FC93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5" creationId="{EA961FDC-8AA9-1437-D294-523B1A2225B9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18" creationId="{14553BD7-0560-8AF7-5763-1507FEB14E91}"/>
          </ac:cxnSpMkLst>
        </pc:cxnChg>
        <pc:cxnChg chg="add mod">
          <ac:chgData name="Abels, Patrick" userId="ba666de4-0d21-43a6-8e66-51a18aae1b4a" providerId="ADAL" clId="{81E1CB89-32E0-4386-8F20-9F6072437F0B}" dt="2023-12-15T15:50:52.492" v="995" actId="208"/>
          <ac:cxnSpMkLst>
            <pc:docMk/>
            <pc:sldMk cId="1591716121" sldId="300"/>
            <ac:cxnSpMk id="21" creationId="{5A9E2BB3-BE4D-85E7-58F6-6EF8F760C814}"/>
          </ac:cxnSpMkLst>
        </pc:cxnChg>
        <pc:cxnChg chg="add mod">
          <ac:chgData name="Abels, Patrick" userId="ba666de4-0d21-43a6-8e66-51a18aae1b4a" providerId="ADAL" clId="{81E1CB89-32E0-4386-8F20-9F6072437F0B}" dt="2023-12-15T18:05:52.285" v="3127" actId="1076"/>
          <ac:cxnSpMkLst>
            <pc:docMk/>
            <pc:sldMk cId="1591716121" sldId="300"/>
            <ac:cxnSpMk id="24" creationId="{015E9324-71E4-6239-15E3-BC34AAA679B4}"/>
          </ac:cxnSpMkLst>
        </pc:cxnChg>
        <pc:cxnChg chg="add mod">
          <ac:chgData name="Abels, Patrick" userId="ba666de4-0d21-43a6-8e66-51a18aae1b4a" providerId="ADAL" clId="{81E1CB89-32E0-4386-8F20-9F6072437F0B}" dt="2023-12-15T16:02:55.699" v="1243" actId="404"/>
          <ac:cxnSpMkLst>
            <pc:docMk/>
            <pc:sldMk cId="1591716121" sldId="300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8:08:24.873" v="3188" actId="14100"/>
          <ac:cxnSpMkLst>
            <pc:docMk/>
            <pc:sldMk cId="1591716121" sldId="300"/>
            <ac:cxnSpMk id="39" creationId="{390C508B-E6FA-5199-154C-96671ABDCDC0}"/>
          </ac:cxnSpMkLst>
        </pc:cxnChg>
      </pc:sldChg>
      <pc:sldChg chg="addSp modSp add mod modAnim">
        <pc:chgData name="Abels, Patrick" userId="ba666de4-0d21-43a6-8e66-51a18aae1b4a" providerId="ADAL" clId="{81E1CB89-32E0-4386-8F20-9F6072437F0B}" dt="2023-12-15T18:08:37.809" v="3190" actId="115"/>
        <pc:sldMkLst>
          <pc:docMk/>
          <pc:sldMk cId="965767047" sldId="301"/>
        </pc:sldMkLst>
        <pc:spChg chg="mod">
          <ac:chgData name="Abels, Patrick" userId="ba666de4-0d21-43a6-8e66-51a18aae1b4a" providerId="ADAL" clId="{81E1CB89-32E0-4386-8F20-9F6072437F0B}" dt="2023-12-15T15:59:47.510" v="1180" actId="1076"/>
          <ac:spMkLst>
            <pc:docMk/>
            <pc:sldMk cId="965767047" sldId="301"/>
            <ac:spMk id="2" creationId="{D9DF2B69-835B-E2D6-59A8-95DFD36E876D}"/>
          </ac:spMkLst>
        </pc:spChg>
        <pc:spChg chg="mod">
          <ac:chgData name="Abels, Patrick" userId="ba666de4-0d21-43a6-8e66-51a18aae1b4a" providerId="ADAL" clId="{81E1CB89-32E0-4386-8F20-9F6072437F0B}" dt="2023-12-15T15:59:44.407" v="1178" actId="1076"/>
          <ac:spMkLst>
            <pc:docMk/>
            <pc:sldMk cId="965767047" sldId="301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6:57:58.993" v="2052" actId="113"/>
          <ac:spMkLst>
            <pc:docMk/>
            <pc:sldMk cId="965767047" sldId="301"/>
            <ac:spMk id="4" creationId="{562509C6-183F-5CFE-F84C-5720E2617837}"/>
          </ac:spMkLst>
        </pc:spChg>
        <pc:spChg chg="mod">
          <ac:chgData name="Abels, Patrick" userId="ba666de4-0d21-43a6-8e66-51a18aae1b4a" providerId="ADAL" clId="{81E1CB89-32E0-4386-8F20-9F6072437F0B}" dt="2023-12-15T18:08:35.245" v="3189" actId="115"/>
          <ac:spMkLst>
            <pc:docMk/>
            <pc:sldMk cId="965767047" sldId="301"/>
            <ac:spMk id="5" creationId="{1A2AC50A-D0F7-DE07-45FF-01DA28D92AA7}"/>
          </ac:spMkLst>
        </pc:spChg>
        <pc:spChg chg="mod">
          <ac:chgData name="Abels, Patrick" userId="ba666de4-0d21-43a6-8e66-51a18aae1b4a" providerId="ADAL" clId="{81E1CB89-32E0-4386-8F20-9F6072437F0B}" dt="2023-12-15T15:59:41.538" v="1177" actId="1037"/>
          <ac:spMkLst>
            <pc:docMk/>
            <pc:sldMk cId="965767047" sldId="301"/>
            <ac:spMk id="6" creationId="{4D8E1252-844C-148D-E269-5851BCB31395}"/>
          </ac:spMkLst>
        </pc:spChg>
        <pc:spChg chg="mod">
          <ac:chgData name="Abels, Patrick" userId="ba666de4-0d21-43a6-8e66-51a18aae1b4a" providerId="ADAL" clId="{81E1CB89-32E0-4386-8F20-9F6072437F0B}" dt="2023-12-15T15:59:48.894" v="1181" actId="1076"/>
          <ac:spMkLst>
            <pc:docMk/>
            <pc:sldMk cId="965767047" sldId="301"/>
            <ac:spMk id="7" creationId="{ABD4ECEF-4502-95C4-1BDB-9F87AB50F2A5}"/>
          </ac:spMkLst>
        </pc:spChg>
        <pc:spChg chg="mod">
          <ac:chgData name="Abels, Patrick" userId="ba666de4-0d21-43a6-8e66-51a18aae1b4a" providerId="ADAL" clId="{81E1CB89-32E0-4386-8F20-9F6072437F0B}" dt="2023-12-15T15:59:46.333" v="1179" actId="1076"/>
          <ac:spMkLst>
            <pc:docMk/>
            <pc:sldMk cId="965767047" sldId="301"/>
            <ac:spMk id="8" creationId="{EEDB0355-78F5-1859-435E-F5070C953D74}"/>
          </ac:spMkLst>
        </pc:spChg>
        <pc:spChg chg="mod">
          <ac:chgData name="Abels, Patrick" userId="ba666de4-0d21-43a6-8e66-51a18aae1b4a" providerId="ADAL" clId="{81E1CB89-32E0-4386-8F20-9F6072437F0B}" dt="2023-12-15T16:03:15.317" v="1249" actId="1076"/>
          <ac:spMkLst>
            <pc:docMk/>
            <pc:sldMk cId="965767047" sldId="301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6:57:55.708" v="2051" actId="113"/>
          <ac:spMkLst>
            <pc:docMk/>
            <pc:sldMk cId="965767047" sldId="301"/>
            <ac:spMk id="57" creationId="{F32E8436-FE86-81EA-1AF2-1B231D7C8885}"/>
          </ac:spMkLst>
        </pc:spChg>
        <pc:spChg chg="add mod">
          <ac:chgData name="Abels, Patrick" userId="ba666de4-0d21-43a6-8e66-51a18aae1b4a" providerId="ADAL" clId="{81E1CB89-32E0-4386-8F20-9F6072437F0B}" dt="2023-12-15T18:08:37.809" v="3190" actId="115"/>
          <ac:spMkLst>
            <pc:docMk/>
            <pc:sldMk cId="965767047" sldId="301"/>
            <ac:spMk id="58" creationId="{020BABE0-EA48-8DCF-46C8-A23FD9085065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59" creationId="{6B4ACD19-FA9D-F727-28DD-06EFFAC96CB1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0" creationId="{B2B8570B-57A2-9CE0-3863-5C2ACE51C2B8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1" creationId="{E5F4A50D-D981-33AE-CAD3-90DF86249BEF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2" creationId="{2C949168-FDDC-1848-941A-3AF9FCF445DB}"/>
          </ac:spMkLst>
        </pc:spChg>
        <pc:spChg chg="add mod">
          <ac:chgData name="Abels, Patrick" userId="ba666de4-0d21-43a6-8e66-51a18aae1b4a" providerId="ADAL" clId="{81E1CB89-32E0-4386-8F20-9F6072437F0B}" dt="2023-12-15T16:00:18.122" v="1200" actId="1035"/>
          <ac:spMkLst>
            <pc:docMk/>
            <pc:sldMk cId="965767047" sldId="301"/>
            <ac:spMk id="63" creationId="{3D7C031F-D0DF-224E-BD57-BB892F6DE54C}"/>
          </ac:spMkLst>
        </pc:spChg>
        <pc:spChg chg="add mod">
          <ac:chgData name="Abels, Patrick" userId="ba666de4-0d21-43a6-8e66-51a18aae1b4a" providerId="ADAL" clId="{81E1CB89-32E0-4386-8F20-9F6072437F0B}" dt="2023-12-15T17:19:20.921" v="2563" actId="207"/>
          <ac:spMkLst>
            <pc:docMk/>
            <pc:sldMk cId="965767047" sldId="301"/>
            <ac:spMk id="161" creationId="{1FFD07B0-9399-E490-D6E0-AA7FCE0353F1}"/>
          </ac:spMkLst>
        </pc:spChg>
        <pc:spChg chg="add mod">
          <ac:chgData name="Abels, Patrick" userId="ba666de4-0d21-43a6-8e66-51a18aae1b4a" providerId="ADAL" clId="{81E1CB89-32E0-4386-8F20-9F6072437F0B}" dt="2023-12-15T17:19:30.522" v="2565" actId="207"/>
          <ac:spMkLst>
            <pc:docMk/>
            <pc:sldMk cId="965767047" sldId="301"/>
            <ac:spMk id="172" creationId="{0AE3E9C1-7C73-2397-72B2-C70570B55D84}"/>
          </ac:spMkLst>
        </pc:spChg>
        <pc:cxnChg chg="mod">
          <ac:chgData name="Abels, Patrick" userId="ba666de4-0d21-43a6-8e66-51a18aae1b4a" providerId="ADAL" clId="{81E1CB89-32E0-4386-8F20-9F6072437F0B}" dt="2023-12-15T15:59:46.333" v="1179" actId="1076"/>
          <ac:cxnSpMkLst>
            <pc:docMk/>
            <pc:sldMk cId="965767047" sldId="301"/>
            <ac:cxnSpMk id="10" creationId="{A8200466-3DB9-B96B-E3C7-FE61426BF599}"/>
          </ac:cxnSpMkLst>
        </pc:cxnChg>
        <pc:cxnChg chg="mod">
          <ac:chgData name="Abels, Patrick" userId="ba666de4-0d21-43a6-8e66-51a18aae1b4a" providerId="ADAL" clId="{81E1CB89-32E0-4386-8F20-9F6072437F0B}" dt="2023-12-15T15:59:44.407" v="1178" actId="1076"/>
          <ac:cxnSpMkLst>
            <pc:docMk/>
            <pc:sldMk cId="965767047" sldId="301"/>
            <ac:cxnSpMk id="12" creationId="{A2FD4DBA-CFEA-8DB8-32FA-EB1285B0FC93}"/>
          </ac:cxnSpMkLst>
        </pc:cxnChg>
        <pc:cxnChg chg="mod">
          <ac:chgData name="Abels, Patrick" userId="ba666de4-0d21-43a6-8e66-51a18aae1b4a" providerId="ADAL" clId="{81E1CB89-32E0-4386-8F20-9F6072437F0B}" dt="2023-12-15T15:59:41.538" v="1177" actId="1037"/>
          <ac:cxnSpMkLst>
            <pc:docMk/>
            <pc:sldMk cId="965767047" sldId="301"/>
            <ac:cxnSpMk id="15" creationId="{EA961FDC-8AA9-1437-D294-523B1A2225B9}"/>
          </ac:cxnSpMkLst>
        </pc:cxnChg>
        <pc:cxnChg chg="mod">
          <ac:chgData name="Abels, Patrick" userId="ba666de4-0d21-43a6-8e66-51a18aae1b4a" providerId="ADAL" clId="{81E1CB89-32E0-4386-8F20-9F6072437F0B}" dt="2023-12-15T15:59:48.894" v="1181" actId="1076"/>
          <ac:cxnSpMkLst>
            <pc:docMk/>
            <pc:sldMk cId="965767047" sldId="301"/>
            <ac:cxnSpMk id="18" creationId="{14553BD7-0560-8AF7-5763-1507FEB14E91}"/>
          </ac:cxnSpMkLst>
        </pc:cxnChg>
        <pc:cxnChg chg="mod">
          <ac:chgData name="Abels, Patrick" userId="ba666de4-0d21-43a6-8e66-51a18aae1b4a" providerId="ADAL" clId="{81E1CB89-32E0-4386-8F20-9F6072437F0B}" dt="2023-12-15T15:59:47.510" v="1180" actId="1076"/>
          <ac:cxnSpMkLst>
            <pc:docMk/>
            <pc:sldMk cId="965767047" sldId="301"/>
            <ac:cxnSpMk id="21" creationId="{5A9E2BB3-BE4D-85E7-58F6-6EF8F760C814}"/>
          </ac:cxnSpMkLst>
        </pc:cxnChg>
        <pc:cxnChg chg="mod">
          <ac:chgData name="Abels, Patrick" userId="ba666de4-0d21-43a6-8e66-51a18aae1b4a" providerId="ADAL" clId="{81E1CB89-32E0-4386-8F20-9F6072437F0B}" dt="2023-12-15T15:59:38.239" v="1175" actId="1038"/>
          <ac:cxnSpMkLst>
            <pc:docMk/>
            <pc:sldMk cId="965767047" sldId="301"/>
            <ac:cxnSpMk id="24" creationId="{015E9324-71E4-6239-15E3-BC34AAA679B4}"/>
          </ac:cxnSpMkLst>
        </pc:cxnChg>
        <pc:cxnChg chg="mod">
          <ac:chgData name="Abels, Patrick" userId="ba666de4-0d21-43a6-8e66-51a18aae1b4a" providerId="ADAL" clId="{81E1CB89-32E0-4386-8F20-9F6072437F0B}" dt="2023-12-15T16:03:23.068" v="1251" actId="14100"/>
          <ac:cxnSpMkLst>
            <pc:docMk/>
            <pc:sldMk cId="965767047" sldId="301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4" creationId="{3EE53703-9656-DA5A-A190-F074ABCB866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5" creationId="{1B780312-379D-729D-8253-4819401C0550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6" creationId="{F7D4F12B-780C-385B-6C20-63F2DC6B0732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7" creationId="{0550D2A7-5F96-A7D5-1BB6-A59D65BF31CB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8" creationId="{99352525-73B8-EE55-E389-DB27B2B5B226}"/>
          </ac:cxnSpMkLst>
        </pc:cxnChg>
        <pc:cxnChg chg="add mod">
          <ac:chgData name="Abels, Patrick" userId="ba666de4-0d21-43a6-8e66-51a18aae1b4a" providerId="ADAL" clId="{81E1CB89-32E0-4386-8F20-9F6072437F0B}" dt="2023-12-15T16:00:18.122" v="1200" actId="1035"/>
          <ac:cxnSpMkLst>
            <pc:docMk/>
            <pc:sldMk cId="965767047" sldId="301"/>
            <ac:cxnSpMk id="69" creationId="{B6FEBEE9-7FC5-229D-8219-AE094285E8AF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63" creationId="{25458E45-2D43-1010-252B-E57CB3B6DB2C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64" creationId="{8FAC6E48-A445-E8DA-AED9-588203C062AA}"/>
          </ac:cxnSpMkLst>
        </pc:cxnChg>
        <pc:cxnChg chg="add mod">
          <ac:chgData name="Abels, Patrick" userId="ba666de4-0d21-43a6-8e66-51a18aae1b4a" providerId="ADAL" clId="{81E1CB89-32E0-4386-8F20-9F6072437F0B}" dt="2023-12-15T17:19:26.823" v="2564" actId="208"/>
          <ac:cxnSpMkLst>
            <pc:docMk/>
            <pc:sldMk cId="965767047" sldId="301"/>
            <ac:cxnSpMk id="173" creationId="{034D6E42-FC61-0E79-B982-E33846748728}"/>
          </ac:cxnSpMkLst>
        </pc:cxnChg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897531376" sldId="302"/>
        </pc:sldMkLst>
      </pc:sldChg>
      <pc:sldChg chg="modSp add del mod">
        <pc:chgData name="Abels, Patrick" userId="ba666de4-0d21-43a6-8e66-51a18aae1b4a" providerId="ADAL" clId="{81E1CB89-32E0-4386-8F20-9F6072437F0B}" dt="2023-12-15T16:07:30.138" v="1313" actId="47"/>
        <pc:sldMkLst>
          <pc:docMk/>
          <pc:sldMk cId="1000122078" sldId="302"/>
        </pc:sldMkLst>
        <pc:spChg chg="mod">
          <ac:chgData name="Abels, Patrick" userId="ba666de4-0d21-43a6-8e66-51a18aae1b4a" providerId="ADAL" clId="{81E1CB89-32E0-4386-8F20-9F6072437F0B}" dt="2023-12-15T16:06:35.392" v="1309" actId="403"/>
          <ac:spMkLst>
            <pc:docMk/>
            <pc:sldMk cId="1000122078" sldId="302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2261301157" sldId="303"/>
        </pc:sldMkLst>
      </pc:sldChg>
      <pc:sldChg chg="modSp new mod">
        <pc:chgData name="Abels, Patrick" userId="ba666de4-0d21-43a6-8e66-51a18aae1b4a" providerId="ADAL" clId="{81E1CB89-32E0-4386-8F20-9F6072437F0B}" dt="2023-12-15T16:07:40.942" v="1315" actId="255"/>
        <pc:sldMkLst>
          <pc:docMk/>
          <pc:sldMk cId="2817124012" sldId="303"/>
        </pc:sldMkLst>
        <pc:spChg chg="mod">
          <ac:chgData name="Abels, Patrick" userId="ba666de4-0d21-43a6-8e66-51a18aae1b4a" providerId="ADAL" clId="{81E1CB89-32E0-4386-8F20-9F6072437F0B}" dt="2023-12-15T16:07:40.942" v="1315" actId="255"/>
          <ac:spMkLst>
            <pc:docMk/>
            <pc:sldMk cId="2817124012" sldId="303"/>
            <ac:spMk id="2" creationId="{0A6CB7C0-C48B-8CD2-47AC-3A948B7A86CA}"/>
          </ac:spMkLst>
        </pc:spChg>
      </pc:sldChg>
      <pc:sldChg chg="add del">
        <pc:chgData name="Abels, Patrick" userId="ba666de4-0d21-43a6-8e66-51a18aae1b4a" providerId="ADAL" clId="{81E1CB89-32E0-4386-8F20-9F6072437F0B}" dt="2023-12-15T16:18:55.843" v="1574" actId="47"/>
        <pc:sldMkLst>
          <pc:docMk/>
          <pc:sldMk cId="921031521" sldId="304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1163930591" sldId="304"/>
        </pc:sldMkLst>
      </pc:sldChg>
      <pc:sldChg chg="addSp delSp modSp new mod modAnim">
        <pc:chgData name="Abels, Patrick" userId="ba666de4-0d21-43a6-8e66-51a18aae1b4a" providerId="ADAL" clId="{81E1CB89-32E0-4386-8F20-9F6072437F0B}" dt="2023-12-22T23:05:16.211" v="3296" actId="20577"/>
        <pc:sldMkLst>
          <pc:docMk/>
          <pc:sldMk cId="2511067881" sldId="304"/>
        </pc:sldMkLst>
        <pc:spChg chg="del">
          <ac:chgData name="Abels, Patrick" userId="ba666de4-0d21-43a6-8e66-51a18aae1b4a" providerId="ADAL" clId="{81E1CB89-32E0-4386-8F20-9F6072437F0B}" dt="2023-12-15T16:19:06.593" v="1576" actId="478"/>
          <ac:spMkLst>
            <pc:docMk/>
            <pc:sldMk cId="2511067881" sldId="304"/>
            <ac:spMk id="2" creationId="{E4A0AEAD-6CB3-BACD-08FC-FD32CD85F569}"/>
          </ac:spMkLst>
        </pc:spChg>
        <pc:spChg chg="add mod">
          <ac:chgData name="Abels, Patrick" userId="ba666de4-0d21-43a6-8e66-51a18aae1b4a" providerId="ADAL" clId="{81E1CB89-32E0-4386-8F20-9F6072437F0B}" dt="2023-12-15T16:22:28.401" v="1648" actId="1035"/>
          <ac:spMkLst>
            <pc:docMk/>
            <pc:sldMk cId="2511067881" sldId="304"/>
            <ac:spMk id="4" creationId="{165054E2-F058-785B-9B74-1BF33FA24922}"/>
          </ac:spMkLst>
        </pc:spChg>
        <pc:spChg chg="add mod">
          <ac:chgData name="Abels, Patrick" userId="ba666de4-0d21-43a6-8e66-51a18aae1b4a" providerId="ADAL" clId="{81E1CB89-32E0-4386-8F20-9F6072437F0B}" dt="2023-12-15T16:30:10.684" v="1776" actId="1036"/>
          <ac:spMkLst>
            <pc:docMk/>
            <pc:sldMk cId="2511067881" sldId="304"/>
            <ac:spMk id="6" creationId="{F964B84E-DB83-F894-A2EC-8CA3E7EBB9D5}"/>
          </ac:spMkLst>
        </pc:spChg>
        <pc:spChg chg="add mod ord">
          <ac:chgData name="Abels, Patrick" userId="ba666de4-0d21-43a6-8e66-51a18aae1b4a" providerId="ADAL" clId="{81E1CB89-32E0-4386-8F20-9F6072437F0B}" dt="2023-12-15T17:21:26.626" v="2583" actId="1076"/>
          <ac:spMkLst>
            <pc:docMk/>
            <pc:sldMk cId="2511067881" sldId="304"/>
            <ac:spMk id="8" creationId="{8712C2B3-A436-A774-4B7F-8C357AC6B041}"/>
          </ac:spMkLst>
        </pc:spChg>
        <pc:spChg chg="add mod">
          <ac:chgData name="Abels, Patrick" userId="ba666de4-0d21-43a6-8e66-51a18aae1b4a" providerId="ADAL" clId="{81E1CB89-32E0-4386-8F20-9F6072437F0B}" dt="2023-12-15T16:33:48.139" v="1992" actId="1076"/>
          <ac:spMkLst>
            <pc:docMk/>
            <pc:sldMk cId="2511067881" sldId="304"/>
            <ac:spMk id="10" creationId="{C02EA550-4D32-2888-4507-83E9940CBE2F}"/>
          </ac:spMkLst>
        </pc:spChg>
        <pc:spChg chg="add mod">
          <ac:chgData name="Abels, Patrick" userId="ba666de4-0d21-43a6-8e66-51a18aae1b4a" providerId="ADAL" clId="{81E1CB89-32E0-4386-8F20-9F6072437F0B}" dt="2023-12-15T16:33:30.620" v="1988" actId="1037"/>
          <ac:spMkLst>
            <pc:docMk/>
            <pc:sldMk cId="2511067881" sldId="304"/>
            <ac:spMk id="13" creationId="{155D5039-8FAB-F447-4ACD-C471199B6CC4}"/>
          </ac:spMkLst>
        </pc:spChg>
        <pc:graphicFrameChg chg="add mod modGraphic">
          <ac:chgData name="Abels, Patrick" userId="ba666de4-0d21-43a6-8e66-51a18aae1b4a" providerId="ADAL" clId="{81E1CB89-32E0-4386-8F20-9F6072437F0B}" dt="2023-12-15T18:08:51.175" v="3191" actId="115"/>
          <ac:graphicFrameMkLst>
            <pc:docMk/>
            <pc:sldMk cId="2511067881" sldId="304"/>
            <ac:graphicFrameMk id="3" creationId="{FFD3CA93-80A8-F892-5923-E99653911E58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22T23:05:16.211" v="3296" actId="20577"/>
          <ac:graphicFrameMkLst>
            <pc:docMk/>
            <pc:sldMk cId="2511067881" sldId="304"/>
            <ac:graphicFrameMk id="5" creationId="{AB58BD5B-7456-BE91-30FE-8ADAE64E03D1}"/>
          </ac:graphicFrameMkLst>
        </pc:graphicFrameChg>
        <pc:graphicFrameChg chg="add mod modGraphic">
          <ac:chgData name="Abels, Patrick" userId="ba666de4-0d21-43a6-8e66-51a18aae1b4a" providerId="ADAL" clId="{81E1CB89-32E0-4386-8F20-9F6072437F0B}" dt="2023-12-15T18:08:59.378" v="3194" actId="115"/>
          <ac:graphicFrameMkLst>
            <pc:docMk/>
            <pc:sldMk cId="2511067881" sldId="304"/>
            <ac:graphicFrameMk id="7" creationId="{768117D9-3361-636E-1772-56FD9F926741}"/>
          </ac:graphicFrameMkLst>
        </pc:graphicFrameChg>
        <pc:cxnChg chg="add mod">
          <ac:chgData name="Abels, Patrick" userId="ba666de4-0d21-43a6-8e66-51a18aae1b4a" providerId="ADAL" clId="{81E1CB89-32E0-4386-8F20-9F6072437F0B}" dt="2023-12-15T16:33:43.057" v="1990" actId="14100"/>
          <ac:cxnSpMkLst>
            <pc:docMk/>
            <pc:sldMk cId="2511067881" sldId="304"/>
            <ac:cxnSpMk id="9" creationId="{5561A080-5FF0-FB4D-2348-37ECE16DE7C7}"/>
          </ac:cxnSpMkLst>
        </pc:cxnChg>
      </pc:sldChg>
      <pc:sldChg chg="addSp delSp modSp add mod ord delAnim modAnim">
        <pc:chgData name="Abels, Patrick" userId="ba666de4-0d21-43a6-8e66-51a18aae1b4a" providerId="ADAL" clId="{81E1CB89-32E0-4386-8F20-9F6072437F0B}" dt="2023-12-15T17:25:50.279" v="2588" actId="2085"/>
        <pc:sldMkLst>
          <pc:docMk/>
          <pc:sldMk cId="1062227693" sldId="305"/>
        </pc:sldMkLst>
        <pc:spChg chg="del">
          <ac:chgData name="Abels, Patrick" userId="ba666de4-0d21-43a6-8e66-51a18aae1b4a" providerId="ADAL" clId="{81E1CB89-32E0-4386-8F20-9F6072437F0B}" dt="2023-12-15T17:04:31.057" v="2287" actId="478"/>
          <ac:spMkLst>
            <pc:docMk/>
            <pc:sldMk cId="1062227693" sldId="305"/>
            <ac:spMk id="2" creationId="{D9DF2B69-835B-E2D6-59A8-95DFD36E876D}"/>
          </ac:spMkLst>
        </pc:spChg>
        <pc:spChg chg="del">
          <ac:chgData name="Abels, Patrick" userId="ba666de4-0d21-43a6-8e66-51a18aae1b4a" providerId="ADAL" clId="{81E1CB89-32E0-4386-8F20-9F6072437F0B}" dt="2023-12-15T17:04:28.185" v="2284" actId="478"/>
          <ac:spMkLst>
            <pc:docMk/>
            <pc:sldMk cId="1062227693" sldId="305"/>
            <ac:spMk id="3" creationId="{1AE6C8C4-B855-84B9-1566-54918A88B46E}"/>
          </ac:spMkLst>
        </pc:spChg>
        <pc:spChg chg="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4" creationId="{562509C6-183F-5CFE-F84C-5720E2617837}"/>
          </ac:spMkLst>
        </pc:spChg>
        <pc:spChg chg="del">
          <ac:chgData name="Abels, Patrick" userId="ba666de4-0d21-43a6-8e66-51a18aae1b4a" providerId="ADAL" clId="{81E1CB89-32E0-4386-8F20-9F6072437F0B}" dt="2023-12-15T17:04:30.250" v="2286" actId="478"/>
          <ac:spMkLst>
            <pc:docMk/>
            <pc:sldMk cId="1062227693" sldId="305"/>
            <ac:spMk id="5" creationId="{1A2AC50A-D0F7-DE07-45FF-01DA28D92AA7}"/>
          </ac:spMkLst>
        </pc:spChg>
        <pc:spChg chg="del">
          <ac:chgData name="Abels, Patrick" userId="ba666de4-0d21-43a6-8e66-51a18aae1b4a" providerId="ADAL" clId="{81E1CB89-32E0-4386-8F20-9F6072437F0B}" dt="2023-12-15T17:04:29.265" v="2285" actId="478"/>
          <ac:spMkLst>
            <pc:docMk/>
            <pc:sldMk cId="1062227693" sldId="305"/>
            <ac:spMk id="6" creationId="{4D8E1252-844C-148D-E269-5851BCB31395}"/>
          </ac:spMkLst>
        </pc:spChg>
        <pc:spChg chg="del">
          <ac:chgData name="Abels, Patrick" userId="ba666de4-0d21-43a6-8e66-51a18aae1b4a" providerId="ADAL" clId="{81E1CB89-32E0-4386-8F20-9F6072437F0B}" dt="2023-12-15T17:04:29.265" v="2285" actId="478"/>
          <ac:spMkLst>
            <pc:docMk/>
            <pc:sldMk cId="1062227693" sldId="305"/>
            <ac:spMk id="7" creationId="{ABD4ECEF-4502-95C4-1BDB-9F87AB50F2A5}"/>
          </ac:spMkLst>
        </pc:spChg>
        <pc:spChg chg="del">
          <ac:chgData name="Abels, Patrick" userId="ba666de4-0d21-43a6-8e66-51a18aae1b4a" providerId="ADAL" clId="{81E1CB89-32E0-4386-8F20-9F6072437F0B}" dt="2023-12-15T17:04:28.185" v="2284" actId="478"/>
          <ac:spMkLst>
            <pc:docMk/>
            <pc:sldMk cId="1062227693" sldId="305"/>
            <ac:spMk id="8" creationId="{EEDB0355-78F5-1859-435E-F5070C953D74}"/>
          </ac:spMkLst>
        </pc:spChg>
        <pc:spChg chg="add del mod">
          <ac:chgData name="Abels, Patrick" userId="ba666de4-0d21-43a6-8e66-51a18aae1b4a" providerId="ADAL" clId="{81E1CB89-32E0-4386-8F20-9F6072437F0B}" dt="2023-12-15T17:02:41.228" v="2066" actId="478"/>
          <ac:spMkLst>
            <pc:docMk/>
            <pc:sldMk cId="1062227693" sldId="305"/>
            <ac:spMk id="9" creationId="{4850B4DC-A4EC-5999-74A3-5ED8121886E4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16" creationId="{C2F95501-5DC5-B581-3307-D13B00B57220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2" creationId="{336B9713-8BC3-50C8-D02C-60C8A5F9F0C4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5" creationId="{95E24F4F-E5D5-506A-C619-FDD09D2076DD}"/>
          </ac:spMkLst>
        </pc:spChg>
        <pc:spChg chg="add mod">
          <ac:chgData name="Abels, Patrick" userId="ba666de4-0d21-43a6-8e66-51a18aae1b4a" providerId="ADAL" clId="{81E1CB89-32E0-4386-8F20-9F6072437F0B}" dt="2023-12-15T17:07:12.700" v="2330"/>
          <ac:spMkLst>
            <pc:docMk/>
            <pc:sldMk cId="1062227693" sldId="305"/>
            <ac:spMk id="28" creationId="{B0892BDA-0625-49DA-ABA3-FCBC4650B843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29" creationId="{D06EC40C-0723-1207-EBF9-163112A118B5}"/>
          </ac:spMkLst>
        </pc:spChg>
        <pc:spChg chg="add mod">
          <ac:chgData name="Abels, Patrick" userId="ba666de4-0d21-43a6-8e66-51a18aae1b4a" providerId="ADAL" clId="{81E1CB89-32E0-4386-8F20-9F6072437F0B}" dt="2023-12-15T17:21:45.163" v="2584" actId="207"/>
          <ac:spMkLst>
            <pc:docMk/>
            <pc:sldMk cId="1062227693" sldId="305"/>
            <ac:spMk id="30" creationId="{7DAB4216-865B-4D9B-9C01-B10D68B8F8E5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33" creationId="{CFC61700-39AD-CE03-7451-F3F8DEB30D2F}"/>
          </ac:spMkLst>
        </pc:spChg>
        <pc:spChg chg="mod">
          <ac:chgData name="Abels, Patrick" userId="ba666de4-0d21-43a6-8e66-51a18aae1b4a" providerId="ADAL" clId="{81E1CB89-32E0-4386-8F20-9F6072437F0B}" dt="2023-12-15T17:17:39.855" v="2554" actId="1076"/>
          <ac:spMkLst>
            <pc:docMk/>
            <pc:sldMk cId="1062227693" sldId="305"/>
            <ac:spMk id="35" creationId="{D58B1C13-7970-E0E0-AAEA-960CD6047A82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36" creationId="{06CA5964-6CF8-6BCE-ED6F-406B2626F056}"/>
          </ac:spMkLst>
        </pc:spChg>
        <pc:spChg chg="add mod">
          <ac:chgData name="Abels, Patrick" userId="ba666de4-0d21-43a6-8e66-51a18aae1b4a" providerId="ADAL" clId="{81E1CB89-32E0-4386-8F20-9F6072437F0B}" dt="2023-12-15T17:25:50.279" v="2588" actId="2085"/>
          <ac:spMkLst>
            <pc:docMk/>
            <pc:sldMk cId="1062227693" sldId="305"/>
            <ac:spMk id="37" creationId="{31F5EF48-5B87-5047-B8B4-E60C8FC1CC2B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40" creationId="{DC76DED6-8AEA-C5BD-040B-FF7BB76F3537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56" creationId="{A6401B6B-104E-DA2F-2150-3F588393C809}"/>
          </ac:spMkLst>
        </pc:spChg>
        <pc:spChg chg="del">
          <ac:chgData name="Abels, Patrick" userId="ba666de4-0d21-43a6-8e66-51a18aae1b4a" providerId="ADAL" clId="{81E1CB89-32E0-4386-8F20-9F6072437F0B}" dt="2023-12-15T17:07:07.588" v="2328" actId="478"/>
          <ac:spMkLst>
            <pc:docMk/>
            <pc:sldMk cId="1062227693" sldId="305"/>
            <ac:spMk id="57" creationId="{F32E8436-FE86-81EA-1AF2-1B231D7C8885}"/>
          </ac:spMkLst>
        </pc:spChg>
        <pc:spChg chg="del">
          <ac:chgData name="Abels, Patrick" userId="ba666de4-0d21-43a6-8e66-51a18aae1b4a" providerId="ADAL" clId="{81E1CB89-32E0-4386-8F20-9F6072437F0B}" dt="2023-12-15T17:04:38.600" v="2292" actId="478"/>
          <ac:spMkLst>
            <pc:docMk/>
            <pc:sldMk cId="1062227693" sldId="305"/>
            <ac:spMk id="58" creationId="{020BABE0-EA48-8DCF-46C8-A23FD9085065}"/>
          </ac:spMkLst>
        </pc:spChg>
        <pc:spChg chg="del">
          <ac:chgData name="Abels, Patrick" userId="ba666de4-0d21-43a6-8e66-51a18aae1b4a" providerId="ADAL" clId="{81E1CB89-32E0-4386-8F20-9F6072437F0B}" dt="2023-12-15T17:04:38.600" v="2292" actId="478"/>
          <ac:spMkLst>
            <pc:docMk/>
            <pc:sldMk cId="1062227693" sldId="305"/>
            <ac:spMk id="59" creationId="{6B4ACD19-FA9D-F727-28DD-06EFFAC96CB1}"/>
          </ac:spMkLst>
        </pc:spChg>
        <pc:spChg chg="del">
          <ac:chgData name="Abels, Patrick" userId="ba666de4-0d21-43a6-8e66-51a18aae1b4a" providerId="ADAL" clId="{81E1CB89-32E0-4386-8F20-9F6072437F0B}" dt="2023-12-15T17:04:35.307" v="2290" actId="478"/>
          <ac:spMkLst>
            <pc:docMk/>
            <pc:sldMk cId="1062227693" sldId="305"/>
            <ac:spMk id="60" creationId="{B2B8570B-57A2-9CE0-3863-5C2ACE51C2B8}"/>
          </ac:spMkLst>
        </pc:spChg>
        <pc:spChg chg="del">
          <ac:chgData name="Abels, Patrick" userId="ba666de4-0d21-43a6-8e66-51a18aae1b4a" providerId="ADAL" clId="{81E1CB89-32E0-4386-8F20-9F6072437F0B}" dt="2023-12-15T17:04:36.488" v="2291" actId="478"/>
          <ac:spMkLst>
            <pc:docMk/>
            <pc:sldMk cId="1062227693" sldId="305"/>
            <ac:spMk id="61" creationId="{E5F4A50D-D981-33AE-CAD3-90DF86249BEF}"/>
          </ac:spMkLst>
        </pc:spChg>
        <pc:spChg chg="del">
          <ac:chgData name="Abels, Patrick" userId="ba666de4-0d21-43a6-8e66-51a18aae1b4a" providerId="ADAL" clId="{81E1CB89-32E0-4386-8F20-9F6072437F0B}" dt="2023-12-15T17:04:36.488" v="2291" actId="478"/>
          <ac:spMkLst>
            <pc:docMk/>
            <pc:sldMk cId="1062227693" sldId="305"/>
            <ac:spMk id="62" creationId="{2C949168-FDDC-1848-941A-3AF9FCF445DB}"/>
          </ac:spMkLst>
        </pc:spChg>
        <pc:spChg chg="del">
          <ac:chgData name="Abels, Patrick" userId="ba666de4-0d21-43a6-8e66-51a18aae1b4a" providerId="ADAL" clId="{81E1CB89-32E0-4386-8F20-9F6072437F0B}" dt="2023-12-15T17:04:35.307" v="2290" actId="478"/>
          <ac:spMkLst>
            <pc:docMk/>
            <pc:sldMk cId="1062227693" sldId="305"/>
            <ac:spMk id="63" creationId="{3D7C031F-D0DF-224E-BD57-BB892F6DE54C}"/>
          </ac:spMkLst>
        </pc:spChg>
        <pc:spChg chg="add mod">
          <ac:chgData name="Abels, Patrick" userId="ba666de4-0d21-43a6-8e66-51a18aae1b4a" providerId="ADAL" clId="{81E1CB89-32E0-4386-8F20-9F6072437F0B}" dt="2023-12-15T17:22:16.624" v="2587" actId="2085"/>
          <ac:spMkLst>
            <pc:docMk/>
            <pc:sldMk cId="1062227693" sldId="305"/>
            <ac:spMk id="70" creationId="{F8651BCC-ED68-8FE0-AC44-FFCC9B7E32F8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1" creationId="{503BC74A-1734-5DA4-1D1C-357A4BEA0F6F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2" creationId="{C3DD4C70-889F-20A3-4957-E2868F7B5264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3" creationId="{0A137A91-D61B-07FF-EDA2-C0B979959F88}"/>
          </ac:spMkLst>
        </pc:spChg>
        <pc:spChg chg="add mod">
          <ac:chgData name="Abels, Patrick" userId="ba666de4-0d21-43a6-8e66-51a18aae1b4a" providerId="ADAL" clId="{81E1CB89-32E0-4386-8F20-9F6072437F0B}" dt="2023-12-15T17:17:23.446" v="2552" actId="1036"/>
          <ac:spMkLst>
            <pc:docMk/>
            <pc:sldMk cId="1062227693" sldId="305"/>
            <ac:spMk id="74" creationId="{2A3E9CB2-0767-CEB1-E3CE-5BBDF16E3651}"/>
          </ac:spMkLst>
        </pc:spChg>
        <pc:spChg chg="mod">
          <ac:chgData name="Abels, Patrick" userId="ba666de4-0d21-43a6-8e66-51a18aae1b4a" providerId="ADAL" clId="{81E1CB89-32E0-4386-8F20-9F6072437F0B}" dt="2023-12-15T17:21:45.163" v="2584" actId="207"/>
          <ac:spMkLst>
            <pc:docMk/>
            <pc:sldMk cId="1062227693" sldId="305"/>
            <ac:spMk id="161" creationId="{1FFD07B0-9399-E490-D6E0-AA7FCE0353F1}"/>
          </ac:spMkLst>
        </pc:spChg>
        <pc:spChg chg="del">
          <ac:chgData name="Abels, Patrick" userId="ba666de4-0d21-43a6-8e66-51a18aae1b4a" providerId="ADAL" clId="{81E1CB89-32E0-4386-8F20-9F6072437F0B}" dt="2023-12-15T17:04:41.743" v="2293" actId="478"/>
          <ac:spMkLst>
            <pc:docMk/>
            <pc:sldMk cId="1062227693" sldId="305"/>
            <ac:spMk id="172" creationId="{0AE3E9C1-7C73-2397-72B2-C70570B55D84}"/>
          </ac:spMkLst>
        </pc:spChg>
        <pc:cxnChg chg="del mod">
          <ac:chgData name="Abels, Patrick" userId="ba666de4-0d21-43a6-8e66-51a18aae1b4a" providerId="ADAL" clId="{81E1CB89-32E0-4386-8F20-9F6072437F0B}" dt="2023-12-15T17:04:28.185" v="2284" actId="478"/>
          <ac:cxnSpMkLst>
            <pc:docMk/>
            <pc:sldMk cId="1062227693" sldId="305"/>
            <ac:cxnSpMk id="10" creationId="{A8200466-3DB9-B96B-E3C7-FE61426BF599}"/>
          </ac:cxnSpMkLst>
        </pc:cxnChg>
        <pc:cxnChg chg="del mod">
          <ac:chgData name="Abels, Patrick" userId="ba666de4-0d21-43a6-8e66-51a18aae1b4a" providerId="ADAL" clId="{81E1CB89-32E0-4386-8F20-9F6072437F0B}" dt="2023-12-15T17:04:28.185" v="2284" actId="478"/>
          <ac:cxnSpMkLst>
            <pc:docMk/>
            <pc:sldMk cId="1062227693" sldId="305"/>
            <ac:cxnSpMk id="12" creationId="{A2FD4DBA-CFEA-8DB8-32FA-EB1285B0FC93}"/>
          </ac:cxnSpMkLst>
        </pc:cxnChg>
        <pc:cxnChg chg="del mod">
          <ac:chgData name="Abels, Patrick" userId="ba666de4-0d21-43a6-8e66-51a18aae1b4a" providerId="ADAL" clId="{81E1CB89-32E0-4386-8F20-9F6072437F0B}" dt="2023-12-15T17:04:29.265" v="2285" actId="478"/>
          <ac:cxnSpMkLst>
            <pc:docMk/>
            <pc:sldMk cId="1062227693" sldId="305"/>
            <ac:cxnSpMk id="15" creationId="{EA961FDC-8AA9-1437-D294-523B1A2225B9}"/>
          </ac:cxnSpMkLst>
        </pc:cxnChg>
        <pc:cxnChg chg="del mod">
          <ac:chgData name="Abels, Patrick" userId="ba666de4-0d21-43a6-8e66-51a18aae1b4a" providerId="ADAL" clId="{81E1CB89-32E0-4386-8F20-9F6072437F0B}" dt="2023-12-15T17:04:29.265" v="2285" actId="478"/>
          <ac:cxnSpMkLst>
            <pc:docMk/>
            <pc:sldMk cId="1062227693" sldId="305"/>
            <ac:cxnSpMk id="18" creationId="{14553BD7-0560-8AF7-5763-1507FEB14E91}"/>
          </ac:cxnSpMkLst>
        </pc:cxnChg>
        <pc:cxnChg chg="del mod">
          <ac:chgData name="Abels, Patrick" userId="ba666de4-0d21-43a6-8e66-51a18aae1b4a" providerId="ADAL" clId="{81E1CB89-32E0-4386-8F20-9F6072437F0B}" dt="2023-12-15T17:04:31.745" v="2288" actId="478"/>
          <ac:cxnSpMkLst>
            <pc:docMk/>
            <pc:sldMk cId="1062227693" sldId="305"/>
            <ac:cxnSpMk id="21" creationId="{5A9E2BB3-BE4D-85E7-58F6-6EF8F760C814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3" creationId="{393C13AF-37F8-FCC7-7A67-6352AB0C32E1}"/>
          </ac:cxnSpMkLst>
        </pc:cxnChg>
        <pc:cxnChg chg="del mod">
          <ac:chgData name="Abels, Patrick" userId="ba666de4-0d21-43a6-8e66-51a18aae1b4a" providerId="ADAL" clId="{81E1CB89-32E0-4386-8F20-9F6072437F0B}" dt="2023-12-15T17:04:32.454" v="2289" actId="478"/>
          <ac:cxnSpMkLst>
            <pc:docMk/>
            <pc:sldMk cId="1062227693" sldId="305"/>
            <ac:cxnSpMk id="24" creationId="{015E9324-71E4-6239-15E3-BC34AAA679B4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6" creationId="{76D835FA-F94E-E1C8-EBCF-5B365A0E7062}"/>
          </ac:cxnSpMkLst>
        </pc:cxnChg>
        <pc:cxnChg chg="add mod">
          <ac:chgData name="Abels, Patrick" userId="ba666de4-0d21-43a6-8e66-51a18aae1b4a" providerId="ADAL" clId="{81E1CB89-32E0-4386-8F20-9F6072437F0B}" dt="2023-12-15T17:07:12.700" v="2330"/>
          <ac:cxnSpMkLst>
            <pc:docMk/>
            <pc:sldMk cId="1062227693" sldId="305"/>
            <ac:cxnSpMk id="27" creationId="{1AF56947-3331-97F6-6527-82234590821D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1" creationId="{A1011DEF-FE60-1D9C-E62A-E5983F4D0C65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2" creationId="{8F65D1B7-DF54-2620-249C-4911C71C13AC}"/>
          </ac:cxnSpMkLst>
        </pc:cxnChg>
        <pc:cxnChg chg="mod">
          <ac:chgData name="Abels, Patrick" userId="ba666de4-0d21-43a6-8e66-51a18aae1b4a" providerId="ADAL" clId="{81E1CB89-32E0-4386-8F20-9F6072437F0B}" dt="2023-12-15T17:17:54.940" v="2557" actId="14100"/>
          <ac:cxnSpMkLst>
            <pc:docMk/>
            <pc:sldMk cId="1062227693" sldId="305"/>
            <ac:cxnSpMk id="34" creationId="{ED3641BE-92CF-A712-62C3-E714EA74D81B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8" creationId="{DDEED578-56F9-329B-BF0A-DABD689A88EA}"/>
          </ac:cxnSpMkLst>
        </pc:cxnChg>
        <pc:cxnChg chg="add 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39" creationId="{BE9AE380-1C9B-F0E5-4C41-30A111EBE631}"/>
          </ac:cxnSpMkLst>
        </pc:cxnChg>
        <pc:cxnChg chg="del mod">
          <ac:chgData name="Abels, Patrick" userId="ba666de4-0d21-43a6-8e66-51a18aae1b4a" providerId="ADAL" clId="{81E1CB89-32E0-4386-8F20-9F6072437F0B}" dt="2023-12-15T17:04:35.307" v="2290" actId="478"/>
          <ac:cxnSpMkLst>
            <pc:docMk/>
            <pc:sldMk cId="1062227693" sldId="305"/>
            <ac:cxnSpMk id="64" creationId="{3EE53703-9656-DA5A-A190-F074ABCB866B}"/>
          </ac:cxnSpMkLst>
        </pc:cxnChg>
        <pc:cxnChg chg="del mod">
          <ac:chgData name="Abels, Patrick" userId="ba666de4-0d21-43a6-8e66-51a18aae1b4a" providerId="ADAL" clId="{81E1CB89-32E0-4386-8F20-9F6072437F0B}" dt="2023-12-15T17:04:35.307" v="2290" actId="478"/>
          <ac:cxnSpMkLst>
            <pc:docMk/>
            <pc:sldMk cId="1062227693" sldId="305"/>
            <ac:cxnSpMk id="65" creationId="{1B780312-379D-729D-8253-4819401C0550}"/>
          </ac:cxnSpMkLst>
        </pc:cxnChg>
        <pc:cxnChg chg="del mod">
          <ac:chgData name="Abels, Patrick" userId="ba666de4-0d21-43a6-8e66-51a18aae1b4a" providerId="ADAL" clId="{81E1CB89-32E0-4386-8F20-9F6072437F0B}" dt="2023-12-15T17:04:36.488" v="2291" actId="478"/>
          <ac:cxnSpMkLst>
            <pc:docMk/>
            <pc:sldMk cId="1062227693" sldId="305"/>
            <ac:cxnSpMk id="66" creationId="{F7D4F12B-780C-385B-6C20-63F2DC6B0732}"/>
          </ac:cxnSpMkLst>
        </pc:cxnChg>
        <pc:cxnChg chg="del mod">
          <ac:chgData name="Abels, Patrick" userId="ba666de4-0d21-43a6-8e66-51a18aae1b4a" providerId="ADAL" clId="{81E1CB89-32E0-4386-8F20-9F6072437F0B}" dt="2023-12-15T17:04:36.488" v="2291" actId="478"/>
          <ac:cxnSpMkLst>
            <pc:docMk/>
            <pc:sldMk cId="1062227693" sldId="305"/>
            <ac:cxnSpMk id="67" creationId="{0550D2A7-5F96-A7D5-1BB6-A59D65BF31CB}"/>
          </ac:cxnSpMkLst>
        </pc:cxnChg>
        <pc:cxnChg chg="del mod">
          <ac:chgData name="Abels, Patrick" userId="ba666de4-0d21-43a6-8e66-51a18aae1b4a" providerId="ADAL" clId="{81E1CB89-32E0-4386-8F20-9F6072437F0B}" dt="2023-12-15T17:04:38.600" v="2292" actId="478"/>
          <ac:cxnSpMkLst>
            <pc:docMk/>
            <pc:sldMk cId="1062227693" sldId="305"/>
            <ac:cxnSpMk id="68" creationId="{99352525-73B8-EE55-E389-DB27B2B5B226}"/>
          </ac:cxnSpMkLst>
        </pc:cxnChg>
        <pc:cxnChg chg="del mod">
          <ac:chgData name="Abels, Patrick" userId="ba666de4-0d21-43a6-8e66-51a18aae1b4a" providerId="ADAL" clId="{81E1CB89-32E0-4386-8F20-9F6072437F0B}" dt="2023-12-15T17:04:38.600" v="2292" actId="478"/>
          <ac:cxnSpMkLst>
            <pc:docMk/>
            <pc:sldMk cId="1062227693" sldId="305"/>
            <ac:cxnSpMk id="69" creationId="{B6FEBEE9-7FC5-229D-8219-AE094285E8AF}"/>
          </ac:cxnSpMkLst>
        </pc:cxnChg>
        <pc:cxnChg chg="add mod">
          <ac:chgData name="Abels, Patrick" userId="ba666de4-0d21-43a6-8e66-51a18aae1b4a" providerId="ADAL" clId="{81E1CB89-32E0-4386-8F20-9F6072437F0B}" dt="2023-12-15T17:18:09.517" v="2561" actId="14100"/>
          <ac:cxnSpMkLst>
            <pc:docMk/>
            <pc:sldMk cId="1062227693" sldId="305"/>
            <ac:cxnSpMk id="79" creationId="{745C141A-C56F-9EBD-97AD-B974DCD9B578}"/>
          </ac:cxnSpMkLst>
        </pc:cxnChg>
        <pc:cxnChg chg="mod">
          <ac:chgData name="Abels, Patrick" userId="ba666de4-0d21-43a6-8e66-51a18aae1b4a" providerId="ADAL" clId="{81E1CB89-32E0-4386-8F20-9F6072437F0B}" dt="2023-12-15T17:22:05.910" v="2585" actId="208"/>
          <ac:cxnSpMkLst>
            <pc:docMk/>
            <pc:sldMk cId="1062227693" sldId="305"/>
            <ac:cxnSpMk id="163" creationId="{25458E45-2D43-1010-252B-E57CB3B6DB2C}"/>
          </ac:cxnSpMkLst>
        </pc:cxnChg>
        <pc:cxnChg chg="mod">
          <ac:chgData name="Abels, Patrick" userId="ba666de4-0d21-43a6-8e66-51a18aae1b4a" providerId="ADAL" clId="{81E1CB89-32E0-4386-8F20-9F6072437F0B}" dt="2023-12-15T17:22:13.690" v="2586" actId="208"/>
          <ac:cxnSpMkLst>
            <pc:docMk/>
            <pc:sldMk cId="1062227693" sldId="305"/>
            <ac:cxnSpMk id="164" creationId="{8FAC6E48-A445-E8DA-AED9-588203C062AA}"/>
          </ac:cxnSpMkLst>
        </pc:cxnChg>
        <pc:cxnChg chg="del mod">
          <ac:chgData name="Abels, Patrick" userId="ba666de4-0d21-43a6-8e66-51a18aae1b4a" providerId="ADAL" clId="{81E1CB89-32E0-4386-8F20-9F6072437F0B}" dt="2023-12-15T17:04:41.743" v="2293" actId="478"/>
          <ac:cxnSpMkLst>
            <pc:docMk/>
            <pc:sldMk cId="1062227693" sldId="305"/>
            <ac:cxnSpMk id="173" creationId="{034D6E42-FC61-0E79-B982-E33846748728}"/>
          </ac:cxnSpMkLst>
        </pc:cxnChg>
      </pc:sldChg>
      <pc:sldChg chg="modSp new mod">
        <pc:chgData name="Abels, Patrick" userId="ba666de4-0d21-43a6-8e66-51a18aae1b4a" providerId="ADAL" clId="{81E1CB89-32E0-4386-8F20-9F6072437F0B}" dt="2023-12-15T18:02:51.611" v="3025" actId="20577"/>
        <pc:sldMkLst>
          <pc:docMk/>
          <pc:sldMk cId="1720414491" sldId="306"/>
        </pc:sldMkLst>
        <pc:spChg chg="mod">
          <ac:chgData name="Abels, Patrick" userId="ba666de4-0d21-43a6-8e66-51a18aae1b4a" providerId="ADAL" clId="{81E1CB89-32E0-4386-8F20-9F6072437F0B}" dt="2023-12-15T18:02:51.611" v="3025" actId="20577"/>
          <ac:spMkLst>
            <pc:docMk/>
            <pc:sldMk cId="1720414491" sldId="306"/>
            <ac:spMk id="2" creationId="{7DC0E6D0-225F-C61D-93C8-3960800FB31E}"/>
          </ac:spMkLst>
        </pc:spChg>
        <pc:spChg chg="mod">
          <ac:chgData name="Abels, Patrick" userId="ba666de4-0d21-43a6-8e66-51a18aae1b4a" providerId="ADAL" clId="{81E1CB89-32E0-4386-8F20-9F6072437F0B}" dt="2023-12-15T17:41:02.178" v="2596" actId="20577"/>
          <ac:spMkLst>
            <pc:docMk/>
            <pc:sldMk cId="1720414491" sldId="306"/>
            <ac:spMk id="3" creationId="{34F681EF-F44E-EE3C-1D6D-6E0E0B7BB530}"/>
          </ac:spMkLst>
        </pc:spChg>
      </pc:sldChg>
      <pc:sldChg chg="modSp add del mod">
        <pc:chgData name="Abels, Patrick" userId="ba666de4-0d21-43a6-8e66-51a18aae1b4a" providerId="ADAL" clId="{81E1CB89-32E0-4386-8F20-9F6072437F0B}" dt="2023-12-15T17:53:20.271" v="2856" actId="47"/>
        <pc:sldMkLst>
          <pc:docMk/>
          <pc:sldMk cId="717795030" sldId="307"/>
        </pc:sldMkLst>
        <pc:spChg chg="mod">
          <ac:chgData name="Abels, Patrick" userId="ba666de4-0d21-43a6-8e66-51a18aae1b4a" providerId="ADAL" clId="{81E1CB89-32E0-4386-8F20-9F6072437F0B}" dt="2023-12-15T17:47:47.645" v="2804" actId="404"/>
          <ac:spMkLst>
            <pc:docMk/>
            <pc:sldMk cId="717795030" sldId="307"/>
            <ac:spMk id="2" creationId="{7DC0E6D0-225F-C61D-93C8-3960800FB31E}"/>
          </ac:spMkLst>
        </pc:spChg>
      </pc:sldChg>
      <pc:sldChg chg="add del">
        <pc:chgData name="Abels, Patrick" userId="ba666de4-0d21-43a6-8e66-51a18aae1b4a" providerId="ADAL" clId="{81E1CB89-32E0-4386-8F20-9F6072437F0B}" dt="2023-12-15T17:45:30.598" v="2749" actId="47"/>
        <pc:sldMkLst>
          <pc:docMk/>
          <pc:sldMk cId="139026821" sldId="308"/>
        </pc:sldMkLst>
      </pc:sldChg>
      <pc:sldMasterChg chg="modSldLayout">
        <pc:chgData name="Abels, Patrick" userId="ba666de4-0d21-43a6-8e66-51a18aae1b4a" providerId="ADAL" clId="{81E1CB89-32E0-4386-8F20-9F6072437F0B}" dt="2023-12-14T13:31:42.386" v="94" actId="14100"/>
        <pc:sldMasterMkLst>
          <pc:docMk/>
          <pc:sldMasterMk cId="1610205472" sldId="2147483671"/>
        </pc:sldMasterMkLst>
        <pc:sldLayoutChg chg="addSp delSp modSp mod">
          <pc:chgData name="Abels, Patrick" userId="ba666de4-0d21-43a6-8e66-51a18aae1b4a" providerId="ADAL" clId="{81E1CB89-32E0-4386-8F20-9F6072437F0B}" dt="2023-12-14T13:31:42.386" v="94" actId="14100"/>
          <pc:sldLayoutMkLst>
            <pc:docMk/>
            <pc:sldMasterMk cId="1610205472" sldId="2147483671"/>
            <pc:sldLayoutMk cId="127117585" sldId="2147483679"/>
          </pc:sldLayoutMkLst>
          <pc:spChg chg="mod">
            <ac:chgData name="Abels, Patrick" userId="ba666de4-0d21-43a6-8e66-51a18aae1b4a" providerId="ADAL" clId="{81E1CB89-32E0-4386-8F20-9F6072437F0B}" dt="2023-12-14T13:31:42.386" v="94" actId="14100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  <pc:graphicFrameChg chg="add del">
            <ac:chgData name="Abels, Patrick" userId="ba666de4-0d21-43a6-8e66-51a18aae1b4a" providerId="ADAL" clId="{81E1CB89-32E0-4386-8F20-9F6072437F0B}" dt="2023-12-14T13:31:28.767" v="93" actId="478"/>
            <ac:graphicFrameMkLst>
              <pc:docMk/>
              <pc:sldMasterMk cId="1610205472" sldId="2147483671"/>
              <pc:sldLayoutMk cId="127117585" sldId="2147483679"/>
              <ac:graphicFrameMk id="21" creationId="{632C864F-336F-9C63-0C06-99CD8D40F8CB}"/>
            </ac:graphicFrameMkLst>
          </pc:graphicFrame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6</a:t>
                </a:r>
              </a:p>
              <a:p>
                <a:r>
                  <a:rPr lang="en-GB" sz="2400" dirty="0">
                    <a:solidFill>
                      <a:srgbClr val="FFC000"/>
                    </a:solidFill>
                  </a:rPr>
                  <a:t>m:n-Beziehung: 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Primärschlüssel</a:t>
                </a:r>
                <a:r>
                  <a:rPr lang="en-GB" sz="2400" dirty="0">
                    <a:solidFill>
                      <a:srgbClr val="FFC000"/>
                    </a:solidFill>
                  </a:rPr>
                  <a:t> (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m,n</a:t>
                </a:r>
                <a:r>
                  <a:rPr lang="en-GB" sz="2400" dirty="0">
                    <a:solidFill>
                      <a:srgbClr val="FFC00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Fremdschlüssel</a:t>
                </a:r>
                <a:r>
                  <a:rPr lang="en-GB" sz="2400" dirty="0">
                    <a:solidFill>
                      <a:srgbClr val="FFC000"/>
                    </a:solidFill>
                  </a:rPr>
                  <a:t> (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neue</a:t>
                </a:r>
                <a:r>
                  <a:rPr lang="en-GB" sz="2400" dirty="0">
                    <a:solidFill>
                      <a:srgbClr val="FFC000"/>
                    </a:solidFill>
                  </a:rPr>
                  <a:t> Relation)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596105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634872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615988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D48004-AB9D-E2A7-48A4-3137E74CF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15174"/>
              </p:ext>
            </p:extLst>
          </p:nvPr>
        </p:nvGraphicFramePr>
        <p:xfrm>
          <a:off x="149745" y="5761845"/>
          <a:ext cx="2248803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4960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74960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74960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4345D5-8CDE-2535-7868-83B918357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275028"/>
              </p:ext>
            </p:extLst>
          </p:nvPr>
        </p:nvGraphicFramePr>
        <p:xfrm>
          <a:off x="8579224" y="5761845"/>
          <a:ext cx="348726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1816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2697365923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KlassenID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A0DAF9-D087-E4C2-1AE6-225DA4863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6191"/>
              </p:ext>
            </p:extLst>
          </p:nvPr>
        </p:nvGraphicFramePr>
        <p:xfrm>
          <a:off x="5532703" y="5761090"/>
          <a:ext cx="2661036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7012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887012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887012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E64FDFA7-14D4-A4D7-5CDD-3B929FC9E402}"/>
              </a:ext>
            </a:extLst>
          </p:cNvPr>
          <p:cNvSpPr/>
          <p:nvPr/>
        </p:nvSpPr>
        <p:spPr>
          <a:xfrm>
            <a:off x="3194854" y="5351672"/>
            <a:ext cx="1685983" cy="4094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unterrichtet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5A070DE-7365-E78D-FCFA-07E5B3036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60497"/>
              </p:ext>
            </p:extLst>
          </p:nvPr>
        </p:nvGraphicFramePr>
        <p:xfrm>
          <a:off x="2873325" y="5761090"/>
          <a:ext cx="2311779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70593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770593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770593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Fach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7182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p:sp>
        <p:nvSpPr>
          <p:cNvPr id="213" name="Text Placeholder 1">
            <a:extLst>
              <a:ext uri="{FF2B5EF4-FFF2-40B4-BE49-F238E27FC236}">
                <a16:creationId xmlns:a16="http://schemas.microsoft.com/office/drawing/2014/main" id="{06EEF8DF-7183-DE8B-3F37-139E26E4E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7762" y="5222892"/>
            <a:ext cx="3707062" cy="581732"/>
          </a:xfrm>
        </p:spPr>
        <p:txBody>
          <a:bodyPr/>
          <a:lstStyle/>
          <a:p>
            <a:r>
              <a:rPr lang="en-GB" sz="1400" dirty="0">
                <a:solidFill>
                  <a:srgbClr val="70AD47"/>
                </a:solidFill>
              </a:rPr>
              <a:t>Lehrer (</a:t>
            </a:r>
            <a:r>
              <a:rPr lang="en-GB" sz="1400" u="sng" dirty="0" err="1">
                <a:solidFill>
                  <a:srgbClr val="70AD47"/>
                </a:solidFill>
              </a:rPr>
              <a:t>Personalnr</a:t>
            </a:r>
            <a:r>
              <a:rPr lang="en-GB" sz="1400" u="sng" dirty="0">
                <a:solidFill>
                  <a:srgbClr val="70AD47"/>
                </a:solidFill>
              </a:rPr>
              <a:t>.</a:t>
            </a:r>
            <a:r>
              <a:rPr lang="en-GB" sz="1400" dirty="0">
                <a:solidFill>
                  <a:srgbClr val="70AD47"/>
                </a:solidFill>
              </a:rPr>
              <a:t>, Name, </a:t>
            </a:r>
            <a:r>
              <a:rPr lang="en-GB" sz="1400" dirty="0" err="1">
                <a:solidFill>
                  <a:srgbClr val="70AD47"/>
                </a:solidFill>
              </a:rPr>
              <a:t>verbeamtet</a:t>
            </a:r>
            <a:r>
              <a:rPr lang="en-GB" sz="1400" dirty="0">
                <a:solidFill>
                  <a:srgbClr val="70AD47"/>
                </a:solidFill>
              </a:rPr>
              <a:t>)</a:t>
            </a:r>
            <a:endParaRPr lang="en-DE" sz="1400" dirty="0">
              <a:solidFill>
                <a:srgbClr val="70AD47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596105" y="4051789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634872" y="4051789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6159881" y="4051789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D48004-AB9D-E2A7-48A4-3137E74CF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884470"/>
              </p:ext>
            </p:extLst>
          </p:nvPr>
        </p:nvGraphicFramePr>
        <p:xfrm>
          <a:off x="149745" y="4461962"/>
          <a:ext cx="2248803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49601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749601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749601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4345D5-8CDE-2535-7868-83B918357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47086"/>
              </p:ext>
            </p:extLst>
          </p:nvPr>
        </p:nvGraphicFramePr>
        <p:xfrm>
          <a:off x="8579224" y="4461962"/>
          <a:ext cx="348726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1816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871816">
                  <a:extLst>
                    <a:ext uri="{9D8B030D-6E8A-4147-A177-3AD203B41FA5}">
                      <a16:colId xmlns:a16="http://schemas.microsoft.com/office/drawing/2014/main" val="2697365923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KlassenID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A0DAF9-D087-E4C2-1AE6-225DA4863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38593"/>
              </p:ext>
            </p:extLst>
          </p:nvPr>
        </p:nvGraphicFramePr>
        <p:xfrm>
          <a:off x="5532703" y="4461207"/>
          <a:ext cx="2661036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7012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887012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887012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E64FDFA7-14D4-A4D7-5CDD-3B929FC9E402}"/>
              </a:ext>
            </a:extLst>
          </p:cNvPr>
          <p:cNvSpPr/>
          <p:nvPr/>
        </p:nvSpPr>
        <p:spPr>
          <a:xfrm>
            <a:off x="3194854" y="4051789"/>
            <a:ext cx="1685983" cy="4094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unterrichtet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5A070DE-7365-E78D-FCFA-07E5B3036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04100"/>
              </p:ext>
            </p:extLst>
          </p:nvPr>
        </p:nvGraphicFramePr>
        <p:xfrm>
          <a:off x="2873325" y="4461207"/>
          <a:ext cx="2311779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70593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770593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770593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Fach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9089B378-0140-7FDC-8DEE-D15849FE293B}"/>
              </a:ext>
            </a:extLst>
          </p:cNvPr>
          <p:cNvSpPr txBox="1">
            <a:spLocks/>
          </p:cNvSpPr>
          <p:nvPr/>
        </p:nvSpPr>
        <p:spPr>
          <a:xfrm>
            <a:off x="2873326" y="5542440"/>
            <a:ext cx="4051304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err="1">
                <a:solidFill>
                  <a:srgbClr val="5B9BD5"/>
                </a:solidFill>
              </a:rPr>
              <a:t>unterrichtet</a:t>
            </a:r>
            <a:r>
              <a:rPr lang="en-GB" sz="1400" dirty="0">
                <a:solidFill>
                  <a:srgbClr val="5B9BD5"/>
                </a:solidFill>
              </a:rPr>
              <a:t> (</a:t>
            </a:r>
            <a:r>
              <a:rPr lang="en-GB" sz="1400" i="1" u="sng" dirty="0" err="1">
                <a:solidFill>
                  <a:srgbClr val="5B9BD5"/>
                </a:solidFill>
              </a:rPr>
              <a:t>Personalnr</a:t>
            </a:r>
            <a:r>
              <a:rPr lang="en-GB" sz="1400" u="sng" dirty="0">
                <a:solidFill>
                  <a:srgbClr val="5B9BD5"/>
                </a:solidFill>
              </a:rPr>
              <a:t>.</a:t>
            </a:r>
            <a:r>
              <a:rPr lang="en-GB" sz="1400" dirty="0">
                <a:solidFill>
                  <a:srgbClr val="5B9BD5"/>
                </a:solidFill>
              </a:rPr>
              <a:t>, </a:t>
            </a:r>
            <a:r>
              <a:rPr lang="en-GB" sz="1400" i="1" u="sng" dirty="0" err="1">
                <a:solidFill>
                  <a:srgbClr val="5B9BD5"/>
                </a:solidFill>
              </a:rPr>
              <a:t>KlassenID</a:t>
            </a:r>
            <a:r>
              <a:rPr lang="en-GB" sz="1400" dirty="0">
                <a:solidFill>
                  <a:srgbClr val="5B9BD5"/>
                </a:solidFill>
              </a:rPr>
              <a:t>, </a:t>
            </a:r>
            <a:r>
              <a:rPr lang="en-GB" sz="1400" dirty="0" err="1">
                <a:solidFill>
                  <a:srgbClr val="5B9BD5"/>
                </a:solidFill>
              </a:rPr>
              <a:t>Fach</a:t>
            </a:r>
            <a:r>
              <a:rPr lang="en-GB" sz="1400" dirty="0">
                <a:solidFill>
                  <a:srgbClr val="5B9BD5"/>
                </a:solidFill>
              </a:rPr>
              <a:t>)</a:t>
            </a:r>
            <a:endParaRPr lang="en-DE" sz="1400" dirty="0">
              <a:solidFill>
                <a:srgbClr val="5B9BD5"/>
              </a:solidFill>
            </a:endParaRP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46695831-6C5C-7906-2DDA-97E5459C48C4}"/>
              </a:ext>
            </a:extLst>
          </p:cNvPr>
          <p:cNvSpPr txBox="1">
            <a:spLocks/>
          </p:cNvSpPr>
          <p:nvPr/>
        </p:nvSpPr>
        <p:spPr>
          <a:xfrm>
            <a:off x="5436956" y="5886439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err="1">
                <a:solidFill>
                  <a:srgbClr val="FF0000"/>
                </a:solidFill>
              </a:rPr>
              <a:t>Klasse</a:t>
            </a:r>
            <a:r>
              <a:rPr lang="en-GB" sz="1400" dirty="0">
                <a:solidFill>
                  <a:srgbClr val="FF0000"/>
                </a:solidFill>
              </a:rPr>
              <a:t> (</a:t>
            </a:r>
            <a:r>
              <a:rPr lang="en-GB" sz="1400" u="sng" dirty="0" err="1">
                <a:solidFill>
                  <a:srgbClr val="FF0000"/>
                </a:solidFill>
              </a:rPr>
              <a:t>KlassenID</a:t>
            </a:r>
            <a:r>
              <a:rPr lang="en-GB" sz="1400" dirty="0">
                <a:solidFill>
                  <a:srgbClr val="FF0000"/>
                </a:solidFill>
              </a:rPr>
              <a:t>, </a:t>
            </a:r>
            <a:r>
              <a:rPr lang="en-GB" sz="1400" dirty="0" err="1">
                <a:solidFill>
                  <a:srgbClr val="FF0000"/>
                </a:solidFill>
              </a:rPr>
              <a:t>Klassenlehrer</a:t>
            </a:r>
            <a:r>
              <a:rPr lang="en-GB" sz="1400" dirty="0">
                <a:solidFill>
                  <a:srgbClr val="FF0000"/>
                </a:solidFill>
              </a:rPr>
              <a:t>, </a:t>
            </a:r>
            <a:r>
              <a:rPr lang="en-GB" sz="1400" dirty="0" err="1">
                <a:solidFill>
                  <a:srgbClr val="FF0000"/>
                </a:solidFill>
              </a:rPr>
              <a:t>Elternsprecher</a:t>
            </a:r>
            <a:r>
              <a:rPr lang="en-GB" sz="1400" dirty="0">
                <a:solidFill>
                  <a:srgbClr val="FF0000"/>
                </a:solidFill>
              </a:rPr>
              <a:t>)</a:t>
            </a:r>
            <a:endParaRPr lang="en-DE" sz="1400" dirty="0">
              <a:solidFill>
                <a:srgbClr val="FF0000"/>
              </a:solidFill>
            </a:endParaRP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8358D655-F69C-F76B-1B22-25D128758B8D}"/>
              </a:ext>
            </a:extLst>
          </p:cNvPr>
          <p:cNvSpPr txBox="1">
            <a:spLocks/>
          </p:cNvSpPr>
          <p:nvPr/>
        </p:nvSpPr>
        <p:spPr>
          <a:xfrm>
            <a:off x="7634779" y="6276268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err="1">
                <a:solidFill>
                  <a:srgbClr val="ED7D31"/>
                </a:solidFill>
              </a:rPr>
              <a:t>Schueler</a:t>
            </a:r>
            <a:r>
              <a:rPr lang="en-GB" sz="1400" dirty="0">
                <a:solidFill>
                  <a:srgbClr val="ED7D31"/>
                </a:solidFill>
              </a:rPr>
              <a:t> (</a:t>
            </a:r>
            <a:r>
              <a:rPr lang="en-GB" sz="1400" u="sng" dirty="0">
                <a:solidFill>
                  <a:srgbClr val="ED7D31"/>
                </a:solidFill>
              </a:rPr>
              <a:t>ID</a:t>
            </a:r>
            <a:r>
              <a:rPr lang="en-GB" sz="1400" dirty="0">
                <a:solidFill>
                  <a:srgbClr val="ED7D31"/>
                </a:solidFill>
              </a:rPr>
              <a:t>, Name, </a:t>
            </a:r>
            <a:r>
              <a:rPr lang="en-GB" sz="1400" dirty="0" err="1">
                <a:solidFill>
                  <a:srgbClr val="ED7D31"/>
                </a:solidFill>
              </a:rPr>
              <a:t>Geburtsdatum</a:t>
            </a:r>
            <a:r>
              <a:rPr lang="en-GB" sz="1400" dirty="0">
                <a:solidFill>
                  <a:srgbClr val="ED7D31"/>
                </a:solidFill>
              </a:rPr>
              <a:t>, </a:t>
            </a:r>
            <a:r>
              <a:rPr lang="en-GB" sz="1400" i="1" dirty="0" err="1">
                <a:solidFill>
                  <a:srgbClr val="ED7D31"/>
                </a:solidFill>
              </a:rPr>
              <a:t>KlassenID</a:t>
            </a:r>
            <a:r>
              <a:rPr lang="en-GB" sz="1400" dirty="0">
                <a:solidFill>
                  <a:srgbClr val="ED7D31"/>
                </a:solidFill>
              </a:rPr>
              <a:t>)</a:t>
            </a:r>
            <a:endParaRPr lang="en-DE" sz="1400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950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p:sp>
        <p:nvSpPr>
          <p:cNvPr id="213" name="Text Placeholder 1">
            <a:extLst>
              <a:ext uri="{FF2B5EF4-FFF2-40B4-BE49-F238E27FC236}">
                <a16:creationId xmlns:a16="http://schemas.microsoft.com/office/drawing/2014/main" id="{06EEF8DF-7183-DE8B-3F37-139E26E4E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22793" y="4291552"/>
            <a:ext cx="3707062" cy="581732"/>
          </a:xfrm>
        </p:spPr>
        <p:txBody>
          <a:bodyPr/>
          <a:lstStyle/>
          <a:p>
            <a:pPr algn="l"/>
            <a:r>
              <a:rPr lang="en-GB" sz="1400" dirty="0">
                <a:solidFill>
                  <a:srgbClr val="70AD47"/>
                </a:solidFill>
              </a:rPr>
              <a:t>Lehrer (</a:t>
            </a:r>
            <a:r>
              <a:rPr lang="en-GB" sz="1400" u="sng" dirty="0" err="1">
                <a:solidFill>
                  <a:srgbClr val="70AD47"/>
                </a:solidFill>
              </a:rPr>
              <a:t>Personalnr</a:t>
            </a:r>
            <a:r>
              <a:rPr lang="en-GB" sz="1400" u="sng" dirty="0">
                <a:solidFill>
                  <a:srgbClr val="70AD47"/>
                </a:solidFill>
              </a:rPr>
              <a:t>.</a:t>
            </a:r>
            <a:r>
              <a:rPr lang="en-GB" sz="1400" dirty="0">
                <a:solidFill>
                  <a:srgbClr val="70AD47"/>
                </a:solidFill>
              </a:rPr>
              <a:t>, Name, </a:t>
            </a:r>
            <a:r>
              <a:rPr lang="en-GB" sz="1400" dirty="0" err="1">
                <a:solidFill>
                  <a:srgbClr val="70AD47"/>
                </a:solidFill>
              </a:rPr>
              <a:t>verbeamtet</a:t>
            </a:r>
            <a:r>
              <a:rPr lang="en-GB" sz="1400" dirty="0">
                <a:solidFill>
                  <a:srgbClr val="70AD47"/>
                </a:solidFill>
              </a:rPr>
              <a:t>)</a:t>
            </a:r>
            <a:endParaRPr lang="en-DE" sz="1400" dirty="0">
              <a:solidFill>
                <a:srgbClr val="70AD47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9089B378-0140-7FDC-8DEE-D15849FE293B}"/>
              </a:ext>
            </a:extLst>
          </p:cNvPr>
          <p:cNvSpPr txBox="1">
            <a:spLocks/>
          </p:cNvSpPr>
          <p:nvPr/>
        </p:nvSpPr>
        <p:spPr>
          <a:xfrm>
            <a:off x="4122793" y="4804927"/>
            <a:ext cx="3931179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>
                <a:solidFill>
                  <a:srgbClr val="5B9BD5"/>
                </a:solidFill>
              </a:rPr>
              <a:t>unterrichtet</a:t>
            </a:r>
            <a:r>
              <a:rPr lang="en-GB" sz="1400" dirty="0">
                <a:solidFill>
                  <a:srgbClr val="5B9BD5"/>
                </a:solidFill>
              </a:rPr>
              <a:t> (</a:t>
            </a:r>
            <a:r>
              <a:rPr lang="en-GB" sz="1400" i="1" u="sng" dirty="0" err="1">
                <a:solidFill>
                  <a:srgbClr val="5B9BD5"/>
                </a:solidFill>
              </a:rPr>
              <a:t>Personalnr</a:t>
            </a:r>
            <a:r>
              <a:rPr lang="en-GB" sz="1400" u="sng" dirty="0">
                <a:solidFill>
                  <a:srgbClr val="5B9BD5"/>
                </a:solidFill>
              </a:rPr>
              <a:t>.</a:t>
            </a:r>
            <a:r>
              <a:rPr lang="en-GB" sz="1400" dirty="0">
                <a:solidFill>
                  <a:srgbClr val="5B9BD5"/>
                </a:solidFill>
              </a:rPr>
              <a:t>, </a:t>
            </a:r>
            <a:r>
              <a:rPr lang="en-GB" sz="1400" i="1" u="sng" dirty="0" err="1">
                <a:solidFill>
                  <a:srgbClr val="5B9BD5"/>
                </a:solidFill>
              </a:rPr>
              <a:t>KlassenID</a:t>
            </a:r>
            <a:r>
              <a:rPr lang="en-GB" sz="1400" dirty="0">
                <a:solidFill>
                  <a:srgbClr val="5B9BD5"/>
                </a:solidFill>
              </a:rPr>
              <a:t>, </a:t>
            </a:r>
            <a:r>
              <a:rPr lang="en-GB" sz="1400" dirty="0" err="1">
                <a:solidFill>
                  <a:srgbClr val="5B9BD5"/>
                </a:solidFill>
              </a:rPr>
              <a:t>Fach</a:t>
            </a:r>
            <a:r>
              <a:rPr lang="en-GB" sz="1400" dirty="0">
                <a:solidFill>
                  <a:srgbClr val="5B9BD5"/>
                </a:solidFill>
              </a:rPr>
              <a:t>)</a:t>
            </a:r>
            <a:endParaRPr lang="en-DE" sz="1400" dirty="0">
              <a:solidFill>
                <a:srgbClr val="5B9BD5"/>
              </a:solidFill>
            </a:endParaRP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46695831-6C5C-7906-2DDA-97E5459C48C4}"/>
              </a:ext>
            </a:extLst>
          </p:cNvPr>
          <p:cNvSpPr txBox="1">
            <a:spLocks/>
          </p:cNvSpPr>
          <p:nvPr/>
        </p:nvSpPr>
        <p:spPr>
          <a:xfrm>
            <a:off x="4122793" y="5318302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>
                <a:solidFill>
                  <a:srgbClr val="FF0000"/>
                </a:solidFill>
              </a:rPr>
              <a:t>Klasse</a:t>
            </a:r>
            <a:r>
              <a:rPr lang="en-GB" sz="1400" dirty="0">
                <a:solidFill>
                  <a:srgbClr val="FF0000"/>
                </a:solidFill>
              </a:rPr>
              <a:t> (</a:t>
            </a:r>
            <a:r>
              <a:rPr lang="en-GB" sz="1400" u="sng" dirty="0" err="1">
                <a:solidFill>
                  <a:srgbClr val="FF0000"/>
                </a:solidFill>
              </a:rPr>
              <a:t>KlassenID</a:t>
            </a:r>
            <a:r>
              <a:rPr lang="en-GB" sz="1400" dirty="0">
                <a:solidFill>
                  <a:srgbClr val="FF0000"/>
                </a:solidFill>
              </a:rPr>
              <a:t>, </a:t>
            </a:r>
            <a:r>
              <a:rPr lang="en-GB" sz="1400" dirty="0" err="1">
                <a:solidFill>
                  <a:srgbClr val="FF0000"/>
                </a:solidFill>
              </a:rPr>
              <a:t>Klassenlehrer</a:t>
            </a:r>
            <a:r>
              <a:rPr lang="en-GB" sz="1400" dirty="0">
                <a:solidFill>
                  <a:srgbClr val="FF0000"/>
                </a:solidFill>
              </a:rPr>
              <a:t>, </a:t>
            </a:r>
            <a:r>
              <a:rPr lang="en-GB" sz="1400" dirty="0" err="1">
                <a:solidFill>
                  <a:srgbClr val="FF0000"/>
                </a:solidFill>
              </a:rPr>
              <a:t>Elternsprecher</a:t>
            </a:r>
            <a:r>
              <a:rPr lang="en-GB" sz="1400" dirty="0">
                <a:solidFill>
                  <a:srgbClr val="FF0000"/>
                </a:solidFill>
              </a:rPr>
              <a:t>)</a:t>
            </a:r>
            <a:endParaRPr lang="en-DE" sz="1400" dirty="0">
              <a:solidFill>
                <a:srgbClr val="FF0000"/>
              </a:solidFill>
            </a:endParaRP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8358D655-F69C-F76B-1B22-25D128758B8D}"/>
              </a:ext>
            </a:extLst>
          </p:cNvPr>
          <p:cNvSpPr txBox="1">
            <a:spLocks/>
          </p:cNvSpPr>
          <p:nvPr/>
        </p:nvSpPr>
        <p:spPr>
          <a:xfrm>
            <a:off x="4122793" y="5831677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>
                <a:solidFill>
                  <a:srgbClr val="ED7D31"/>
                </a:solidFill>
              </a:rPr>
              <a:t>Schueler</a:t>
            </a:r>
            <a:r>
              <a:rPr lang="en-GB" sz="1400" dirty="0">
                <a:solidFill>
                  <a:srgbClr val="ED7D31"/>
                </a:solidFill>
              </a:rPr>
              <a:t> (</a:t>
            </a:r>
            <a:r>
              <a:rPr lang="en-GB" sz="1400" u="sng" dirty="0">
                <a:solidFill>
                  <a:srgbClr val="ED7D31"/>
                </a:solidFill>
              </a:rPr>
              <a:t>ID</a:t>
            </a:r>
            <a:r>
              <a:rPr lang="en-GB" sz="1400" dirty="0">
                <a:solidFill>
                  <a:srgbClr val="ED7D31"/>
                </a:solidFill>
              </a:rPr>
              <a:t>, Name, </a:t>
            </a:r>
            <a:r>
              <a:rPr lang="en-GB" sz="1400" dirty="0" err="1">
                <a:solidFill>
                  <a:srgbClr val="ED7D31"/>
                </a:solidFill>
              </a:rPr>
              <a:t>Geburtsdatum</a:t>
            </a:r>
            <a:r>
              <a:rPr lang="en-GB" sz="1400" dirty="0">
                <a:solidFill>
                  <a:srgbClr val="ED7D31"/>
                </a:solidFill>
              </a:rPr>
              <a:t>, </a:t>
            </a:r>
            <a:r>
              <a:rPr lang="en-GB" sz="1400" i="1" dirty="0" err="1">
                <a:solidFill>
                  <a:srgbClr val="ED7D31"/>
                </a:solidFill>
              </a:rPr>
              <a:t>KlassenID</a:t>
            </a:r>
            <a:r>
              <a:rPr lang="en-GB" sz="1400" dirty="0">
                <a:solidFill>
                  <a:srgbClr val="ED7D31"/>
                </a:solidFill>
              </a:rPr>
              <a:t>)</a:t>
            </a:r>
            <a:endParaRPr lang="en-DE" sz="1400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605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p:sp>
        <p:nvSpPr>
          <p:cNvPr id="213" name="Text Placeholder 1">
            <a:extLst>
              <a:ext uri="{FF2B5EF4-FFF2-40B4-BE49-F238E27FC236}">
                <a16:creationId xmlns:a16="http://schemas.microsoft.com/office/drawing/2014/main" id="{06EEF8DF-7183-DE8B-3F37-139E26E4E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22793" y="4291552"/>
            <a:ext cx="3707062" cy="581732"/>
          </a:xfrm>
        </p:spPr>
        <p:txBody>
          <a:bodyPr/>
          <a:lstStyle/>
          <a:p>
            <a:pPr algn="l"/>
            <a:r>
              <a:rPr lang="en-GB" sz="1400" dirty="0"/>
              <a:t>Lehrer (</a:t>
            </a:r>
            <a:r>
              <a:rPr lang="en-GB" sz="1400" u="sng" dirty="0" err="1"/>
              <a:t>Personalnr</a:t>
            </a:r>
            <a:r>
              <a:rPr lang="en-GB" sz="1400" u="sng" dirty="0"/>
              <a:t>.</a:t>
            </a:r>
            <a:r>
              <a:rPr lang="en-GB" sz="1400" dirty="0"/>
              <a:t>, Name, </a:t>
            </a:r>
            <a:r>
              <a:rPr lang="en-GB" sz="1400" dirty="0" err="1"/>
              <a:t>verbeamtet</a:t>
            </a:r>
            <a:r>
              <a:rPr lang="en-GB" sz="1400" dirty="0"/>
              <a:t>)</a:t>
            </a:r>
            <a:endParaRPr lang="en-DE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16" name="Text Placeholder 1">
                <a:extLst>
                  <a:ext uri="{FF2B5EF4-FFF2-40B4-BE49-F238E27FC236}">
                    <a16:creationId xmlns:a16="http://schemas.microsoft.com/office/drawing/2014/main" id="{99FA925D-F62A-A29B-663E-02EB9A931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12" y="322729"/>
                <a:ext cx="11915775" cy="1035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9089B378-0140-7FDC-8DEE-D15849FE293B}"/>
              </a:ext>
            </a:extLst>
          </p:cNvPr>
          <p:cNvSpPr txBox="1">
            <a:spLocks/>
          </p:cNvSpPr>
          <p:nvPr/>
        </p:nvSpPr>
        <p:spPr>
          <a:xfrm>
            <a:off x="4122793" y="4804927"/>
            <a:ext cx="3931179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/>
              <a:t>unterrichtet</a:t>
            </a:r>
            <a:r>
              <a:rPr lang="en-GB" sz="1400" dirty="0"/>
              <a:t> (</a:t>
            </a:r>
            <a:r>
              <a:rPr lang="en-GB" sz="1400" i="1" u="sng" dirty="0" err="1"/>
              <a:t>Personalnr</a:t>
            </a:r>
            <a:r>
              <a:rPr lang="en-GB" sz="1400" u="sng" dirty="0"/>
              <a:t>.</a:t>
            </a:r>
            <a:r>
              <a:rPr lang="en-GB" sz="1400" dirty="0"/>
              <a:t>, </a:t>
            </a:r>
            <a:r>
              <a:rPr lang="en-GB" sz="1400" i="1" u="sng" dirty="0" err="1"/>
              <a:t>KlassenID</a:t>
            </a:r>
            <a:r>
              <a:rPr lang="en-GB" sz="1400" dirty="0"/>
              <a:t>, </a:t>
            </a:r>
            <a:r>
              <a:rPr lang="en-GB" sz="1400" dirty="0" err="1"/>
              <a:t>Fach</a:t>
            </a:r>
            <a:r>
              <a:rPr lang="en-GB" sz="1400" dirty="0"/>
              <a:t>)</a:t>
            </a:r>
            <a:endParaRPr lang="en-DE" sz="1400" dirty="0"/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46695831-6C5C-7906-2DDA-97E5459C48C4}"/>
              </a:ext>
            </a:extLst>
          </p:cNvPr>
          <p:cNvSpPr txBox="1">
            <a:spLocks/>
          </p:cNvSpPr>
          <p:nvPr/>
        </p:nvSpPr>
        <p:spPr>
          <a:xfrm>
            <a:off x="4122793" y="5318302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/>
              <a:t>Klasse</a:t>
            </a:r>
            <a:r>
              <a:rPr lang="en-GB" sz="1400" dirty="0"/>
              <a:t> (</a:t>
            </a:r>
            <a:r>
              <a:rPr lang="en-GB" sz="1400" u="sng" dirty="0" err="1"/>
              <a:t>KlassenID</a:t>
            </a:r>
            <a:r>
              <a:rPr lang="en-GB" sz="1400" dirty="0"/>
              <a:t>, </a:t>
            </a:r>
            <a:r>
              <a:rPr lang="en-GB" sz="1400" dirty="0" err="1"/>
              <a:t>Klassenlehrer</a:t>
            </a:r>
            <a:r>
              <a:rPr lang="en-GB" sz="1400" dirty="0"/>
              <a:t>, </a:t>
            </a:r>
            <a:r>
              <a:rPr lang="en-GB" sz="1400" dirty="0" err="1"/>
              <a:t>Elternsprecher</a:t>
            </a:r>
            <a:r>
              <a:rPr lang="en-GB" sz="1400" dirty="0"/>
              <a:t>)</a:t>
            </a:r>
            <a:endParaRPr lang="en-DE" sz="1400" dirty="0"/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8358D655-F69C-F76B-1B22-25D128758B8D}"/>
              </a:ext>
            </a:extLst>
          </p:cNvPr>
          <p:cNvSpPr txBox="1">
            <a:spLocks/>
          </p:cNvSpPr>
          <p:nvPr/>
        </p:nvSpPr>
        <p:spPr>
          <a:xfrm>
            <a:off x="4122793" y="5831677"/>
            <a:ext cx="4567656" cy="5817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 err="1"/>
              <a:t>Schueler</a:t>
            </a:r>
            <a:r>
              <a:rPr lang="en-GB" sz="1400" dirty="0"/>
              <a:t> (</a:t>
            </a:r>
            <a:r>
              <a:rPr lang="en-GB" sz="1400" u="sng" dirty="0"/>
              <a:t>ID</a:t>
            </a:r>
            <a:r>
              <a:rPr lang="en-GB" sz="1400" dirty="0"/>
              <a:t>, Name, </a:t>
            </a:r>
            <a:r>
              <a:rPr lang="en-GB" sz="1400" dirty="0" err="1"/>
              <a:t>Geburtsdatum</a:t>
            </a:r>
            <a:r>
              <a:rPr lang="en-GB" sz="1400" dirty="0"/>
              <a:t>, </a:t>
            </a:r>
            <a:r>
              <a:rPr lang="en-GB" sz="1400" i="1" dirty="0" err="1"/>
              <a:t>KlassenID</a:t>
            </a:r>
            <a:r>
              <a:rPr lang="en-GB" sz="1400" dirty="0"/>
              <a:t>)</a:t>
            </a:r>
            <a:endParaRPr lang="en-DE" sz="1400" dirty="0"/>
          </a:p>
        </p:txBody>
      </p:sp>
    </p:spTree>
    <p:extLst>
      <p:ext uri="{BB962C8B-B14F-4D97-AF65-F5344CB8AC3E}">
        <p14:creationId xmlns:p14="http://schemas.microsoft.com/office/powerpoint/2010/main" val="23367344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E52F2D-4A8D-696A-B183-E87AEF8C15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8" y="1807536"/>
            <a:ext cx="4819008" cy="4343362"/>
          </a:xfrm>
        </p:spPr>
        <p:txBody>
          <a:bodyPr/>
          <a:lstStyle/>
          <a:p>
            <a:r>
              <a:rPr lang="en-GB" dirty="0" err="1"/>
              <a:t>Ergänze</a:t>
            </a:r>
            <a:r>
              <a:rPr lang="en-GB" dirty="0"/>
              <a:t> </a:t>
            </a:r>
            <a:r>
              <a:rPr lang="en-GB" dirty="0" err="1"/>
              <a:t>Schlüssel</a:t>
            </a:r>
            <a:r>
              <a:rPr lang="en-GB" dirty="0"/>
              <a:t> und </a:t>
            </a:r>
            <a:r>
              <a:rPr lang="en-GB" dirty="0" err="1"/>
              <a:t>überführe</a:t>
            </a:r>
            <a:r>
              <a:rPr lang="en-GB" dirty="0"/>
              <a:t> das ER-</a:t>
            </a:r>
            <a:r>
              <a:rPr lang="en-GB" dirty="0" err="1"/>
              <a:t>Diagramm</a:t>
            </a:r>
            <a:r>
              <a:rPr lang="en-GB" dirty="0"/>
              <a:t> in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Relationendiagramm</a:t>
            </a:r>
            <a:r>
              <a:rPr lang="en-GB" dirty="0"/>
              <a:t>.</a:t>
            </a:r>
          </a:p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1DAC-E9F7-EEEA-C55F-DF72503765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14CD838-E7A6-DC06-FA54-15311FE4C38C}"/>
              </a:ext>
            </a:extLst>
          </p:cNvPr>
          <p:cNvGrpSpPr/>
          <p:nvPr/>
        </p:nvGrpSpPr>
        <p:grpSpPr>
          <a:xfrm>
            <a:off x="5808881" y="1030158"/>
            <a:ext cx="5504825" cy="4467414"/>
            <a:chOff x="3343587" y="2294964"/>
            <a:chExt cx="5504825" cy="4467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2CB8848-9F03-BF8F-57E5-96B74FB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3587" y="2294964"/>
              <a:ext cx="5504825" cy="446741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EFC42BF-3D57-3340-EF64-B17AD963D87D}"/>
                </a:ext>
              </a:extLst>
            </p:cNvPr>
            <p:cNvSpPr/>
            <p:nvPr/>
          </p:nvSpPr>
          <p:spPr>
            <a:xfrm>
              <a:off x="3533774" y="3792289"/>
              <a:ext cx="862013" cy="360611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334554800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16FA8B-9FEA-A2BC-63C2-9B07231164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3773873" cy="4343362"/>
          </a:xfrm>
        </p:spPr>
        <p:txBody>
          <a:bodyPr/>
          <a:lstStyle/>
          <a:p>
            <a:r>
              <a:rPr lang="en-GB" dirty="0" err="1"/>
              <a:t>Ergänze</a:t>
            </a:r>
            <a:r>
              <a:rPr lang="en-GB" dirty="0"/>
              <a:t> </a:t>
            </a:r>
            <a:r>
              <a:rPr lang="en-GB" dirty="0" err="1"/>
              <a:t>Schlüssel</a:t>
            </a:r>
            <a:r>
              <a:rPr lang="en-GB" dirty="0"/>
              <a:t> und </a:t>
            </a:r>
            <a:r>
              <a:rPr lang="en-GB" dirty="0" err="1"/>
              <a:t>Kardinalitäten</a:t>
            </a:r>
            <a:r>
              <a:rPr lang="en-GB" dirty="0"/>
              <a:t> und </a:t>
            </a:r>
            <a:r>
              <a:rPr lang="en-GB" dirty="0" err="1"/>
              <a:t>überführe</a:t>
            </a:r>
            <a:r>
              <a:rPr lang="en-GB" dirty="0"/>
              <a:t> das ER-</a:t>
            </a:r>
            <a:r>
              <a:rPr lang="en-GB" dirty="0" err="1"/>
              <a:t>Diagramm</a:t>
            </a:r>
            <a:r>
              <a:rPr lang="en-GB" dirty="0"/>
              <a:t> in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Relationendiagramm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4044D-AA59-C98E-98D0-159B80EB72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B530BD-EC08-99F5-9128-A2894BA1FDC4}"/>
              </a:ext>
            </a:extLst>
          </p:cNvPr>
          <p:cNvGrpSpPr/>
          <p:nvPr/>
        </p:nvGrpSpPr>
        <p:grpSpPr>
          <a:xfrm>
            <a:off x="4703746" y="778820"/>
            <a:ext cx="6872736" cy="5116029"/>
            <a:chOff x="4703746" y="778820"/>
            <a:chExt cx="6872736" cy="511602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9D30A46-3F92-10B9-0D15-EB9887218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03746" y="778820"/>
              <a:ext cx="6872736" cy="5116029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1694EAE-192E-FCF6-5005-7568E98AD3C7}"/>
                </a:ext>
              </a:extLst>
            </p:cNvPr>
            <p:cNvSpPr/>
            <p:nvPr/>
          </p:nvSpPr>
          <p:spPr>
            <a:xfrm>
              <a:off x="6791324" y="5295901"/>
              <a:ext cx="666750" cy="387782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147981271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605AC6-2F89-8406-3376-0F0D6B6498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8" y="1807536"/>
            <a:ext cx="3732598" cy="4343362"/>
          </a:xfrm>
        </p:spPr>
        <p:txBody>
          <a:bodyPr/>
          <a:lstStyle/>
          <a:p>
            <a:r>
              <a:rPr lang="en-GB" dirty="0" err="1"/>
              <a:t>Überführe</a:t>
            </a:r>
            <a:r>
              <a:rPr lang="en-GB" dirty="0"/>
              <a:t> das ER-</a:t>
            </a:r>
            <a:r>
              <a:rPr lang="en-GB" dirty="0" err="1"/>
              <a:t>Diagramm</a:t>
            </a:r>
            <a:r>
              <a:rPr lang="en-GB" dirty="0"/>
              <a:t> in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Relationendiagramm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B1972-BD24-CF7E-D7D2-0A288E7A3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088E2C-F4C7-78A3-B8EB-2B4D74FAA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2493" y="527415"/>
            <a:ext cx="6633480" cy="544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553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605AC6-2F89-8406-3376-0F0D6B6498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3638470" cy="4343362"/>
          </a:xfrm>
        </p:spPr>
        <p:txBody>
          <a:bodyPr/>
          <a:lstStyle/>
          <a:p>
            <a:r>
              <a:rPr lang="en-GB" dirty="0" err="1"/>
              <a:t>Überführe</a:t>
            </a:r>
            <a:r>
              <a:rPr lang="en-GB" dirty="0"/>
              <a:t> das ER-</a:t>
            </a:r>
            <a:r>
              <a:rPr lang="en-GB" dirty="0" err="1"/>
              <a:t>Diagramm</a:t>
            </a:r>
            <a:r>
              <a:rPr lang="en-GB" dirty="0"/>
              <a:t> in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Relationendiagramm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B1972-BD24-CF7E-D7D2-0A288E7A3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FC8CE2-FC6C-CC0B-89F7-2D0FA8182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4497" y="696902"/>
            <a:ext cx="7541476" cy="545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7679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605AC6-2F89-8406-3376-0F0D6B6498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8" y="1807536"/>
            <a:ext cx="2532448" cy="4343362"/>
          </a:xfrm>
        </p:spPr>
        <p:txBody>
          <a:bodyPr/>
          <a:lstStyle/>
          <a:p>
            <a:r>
              <a:rPr lang="en-GB" dirty="0" err="1"/>
              <a:t>Überführe</a:t>
            </a:r>
            <a:r>
              <a:rPr lang="en-GB" dirty="0"/>
              <a:t> das ER-</a:t>
            </a:r>
            <a:r>
              <a:rPr lang="en-GB" dirty="0" err="1"/>
              <a:t>Diagramm</a:t>
            </a:r>
            <a:r>
              <a:rPr lang="en-GB" dirty="0"/>
              <a:t> in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Relationen-diagramm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B1972-BD24-CF7E-D7D2-0A288E7A3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39FF28-AF77-D3F7-D7F6-B8112780C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478" y="1669404"/>
            <a:ext cx="8047089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4365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4381900"/>
          </a:xfrm>
        </p:spPr>
        <p:txBody>
          <a:bodyPr/>
          <a:lstStyle/>
          <a:p>
            <a:r>
              <a:rPr lang="en-GB" sz="3200" dirty="0" err="1"/>
              <a:t>Schlüssel</a:t>
            </a:r>
            <a:r>
              <a:rPr lang="en-GB" sz="3200" dirty="0"/>
              <a:t>, </a:t>
            </a:r>
            <a:r>
              <a:rPr lang="en-GB" sz="3200" dirty="0" err="1"/>
              <a:t>Primär</a:t>
            </a:r>
            <a:r>
              <a:rPr lang="en-GB" sz="3200" dirty="0"/>
              <a:t>-, Fremd-</a:t>
            </a:r>
          </a:p>
          <a:p>
            <a:r>
              <a:rPr lang="en-GB" sz="3200" dirty="0"/>
              <a:t>ER-Modell =&gt; </a:t>
            </a:r>
            <a:r>
              <a:rPr lang="en-GB" sz="3200" dirty="0" err="1"/>
              <a:t>Ralationenmodell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4523020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Relationenmodell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F717CF-7D38-86A1-1BC3-6D95F6B60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511300"/>
            <a:ext cx="11070455" cy="4978400"/>
          </a:xfrm>
        </p:spPr>
        <p:txBody>
          <a:bodyPr/>
          <a:lstStyle/>
          <a:p>
            <a:r>
              <a:rPr lang="en-GB" sz="2000" dirty="0" err="1"/>
              <a:t>Modelliere</a:t>
            </a:r>
            <a:r>
              <a:rPr lang="en-GB" sz="2000" dirty="0"/>
              <a:t> die folgenden </a:t>
            </a:r>
            <a:r>
              <a:rPr lang="en-GB" sz="2000" dirty="0" err="1"/>
              <a:t>Krankenhaus-Miniwelt</a:t>
            </a:r>
            <a:r>
              <a:rPr lang="en-GB" sz="2000" dirty="0"/>
              <a:t> </a:t>
            </a:r>
            <a:r>
              <a:rPr lang="en-GB" sz="2000" dirty="0" err="1"/>
              <a:t>mithilfe</a:t>
            </a:r>
            <a:r>
              <a:rPr lang="en-GB" sz="2000" dirty="0"/>
              <a:t> </a:t>
            </a:r>
            <a:r>
              <a:rPr lang="en-GB" sz="2000" dirty="0" err="1"/>
              <a:t>eins</a:t>
            </a:r>
            <a:r>
              <a:rPr lang="en-GB" sz="2000" dirty="0"/>
              <a:t> ER-</a:t>
            </a:r>
            <a:r>
              <a:rPr lang="en-GB" sz="2000" dirty="0" err="1"/>
              <a:t>Diagramms</a:t>
            </a:r>
            <a:r>
              <a:rPr lang="en-GB" sz="2000" dirty="0"/>
              <a:t> und </a:t>
            </a:r>
            <a:r>
              <a:rPr lang="en-GB" sz="2000" dirty="0" err="1"/>
              <a:t>übertrage</a:t>
            </a:r>
            <a:r>
              <a:rPr lang="en-GB" sz="2000" dirty="0"/>
              <a:t> es </a:t>
            </a:r>
            <a:r>
              <a:rPr lang="en-GB" sz="2000" dirty="0" err="1"/>
              <a:t>anschließend</a:t>
            </a:r>
            <a:r>
              <a:rPr lang="en-GB" sz="2000" dirty="0"/>
              <a:t> in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Relationendiagramm</a:t>
            </a:r>
            <a:r>
              <a:rPr lang="en-GB" sz="2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Es gibt Krankenhäuser, die eine eindeutige Krankenhausnummer haben, einen Namen, eine Anschrift und eine feste Anzahl Betten.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Krankenhäuser beschäftigen Ärzte. Diese haben einen Namen, eine Personalnummer, eine Adresse und ein Fachgebiet.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Ein Arzt betreut mehrere Patienten. Ein Patient hat einen Namen, ein Geschlecht, eine Adresse, ein Geburtsdatum, eine Station und eine Patientennummer.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Es gibt ausserdem unabhängige Labore mit eindeutiger Labornummer,Namen, Anschrift und Telefonnummer. Labore werden von Krankenhäusern beauftragt.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In Laboren werden Tests durchgeführt. Diese Tests haben einen Testcode,einen Typ, einen Status und ein Datum. Tests werden an Proben von Patienten durchgeführt.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Krankenhäuser beschäftigen auch Krankenschwestern und Krankenpfleger. Diese haben einen Namen, eine Adresse, ein Geschlecht, eine Station, ein Alter und eine Personalnummer.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Die Zimmer eines Krankenhauses haben eine Zimmernummer und eine Bettenzahl.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Eine Krankenschwester ist immer für mehrere Zimmer zuständig.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Auf jedem Krankenzimmer liegen mehrere Patienten.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Patienten leiden an einer oder mehreren Krankheiten. Eine Krankheit hat einen Namen, Symptome und einen Status.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Patienten nehmen mehrere Medikamente. Ein Medikament hat einen Namen, einen Preis, einen Bestand und einen Lieferanten.</a:t>
            </a:r>
          </a:p>
        </p:txBody>
      </p:sp>
    </p:spTree>
    <p:extLst>
      <p:ext uri="{BB962C8B-B14F-4D97-AF65-F5344CB8AC3E}">
        <p14:creationId xmlns:p14="http://schemas.microsoft.com/office/powerpoint/2010/main" val="414773496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2919874"/>
                <a:ext cx="11915775" cy="1018251"/>
              </a:xfrm>
            </p:spPr>
            <p:txBody>
              <a:bodyPr/>
              <a:lstStyle/>
              <a:p>
                <a:r>
                  <a:rPr lang="en-GB" sz="4000" dirty="0"/>
                  <a:t>ER-Modell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GB" sz="4000" dirty="0"/>
              </a:p>
              <a:p>
                <a:r>
                  <a:rPr lang="en-GB" sz="4000" dirty="0" err="1"/>
                  <a:t>Relationenmodell</a:t>
                </a:r>
                <a:endParaRPr lang="en-DE" sz="40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2919874"/>
                <a:ext cx="11915775" cy="1018251"/>
              </a:xfrm>
              <a:blipFill>
                <a:blip r:embed="rId2"/>
                <a:stretch>
                  <a:fillRect t="-58084" b="-6766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986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119356" y="2628862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2583102"/>
              </a:xfrm>
            </p:spPr>
            <p:txBody>
              <a:bodyPr/>
              <a:lstStyle/>
              <a:p>
                <a:r>
                  <a:rPr lang="en-GB" sz="4000" dirty="0"/>
                  <a:t>ER-Modell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4000" dirty="0"/>
                  <a:t> </a:t>
                </a:r>
                <a:r>
                  <a:rPr lang="en-GB" sz="4000" dirty="0" err="1"/>
                  <a:t>Relationenmodell</a:t>
                </a:r>
                <a:endParaRPr lang="en-DE" sz="40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258310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3964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1</a:t>
                </a:r>
              </a:p>
              <a:p>
                <a:r>
                  <a:rPr lang="en-GB" sz="2400" dirty="0">
                    <a:solidFill>
                      <a:srgbClr val="FFC000"/>
                    </a:solidFill>
                  </a:rPr>
                  <a:t>Entitätstyp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Relation (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Tabelle</a:t>
                </a:r>
                <a:r>
                  <a:rPr lang="en-GB" sz="2400" dirty="0">
                    <a:solidFill>
                      <a:srgbClr val="FFC000"/>
                    </a:solidFill>
                  </a:rPr>
                  <a:t>)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1627048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258353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544270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313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2</a:t>
                </a:r>
              </a:p>
              <a:p>
                <a:r>
                  <a:rPr lang="en-GB" sz="2400" dirty="0" err="1">
                    <a:solidFill>
                      <a:srgbClr val="FFC000"/>
                    </a:solidFill>
                  </a:rPr>
                  <a:t>Attribut</a:t>
                </a:r>
                <a:r>
                  <a:rPr lang="en-GB" sz="240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Spaltenüberschrift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1627048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258353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544270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D48004-AB9D-E2A7-48A4-3137E74CF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68346"/>
              </p:ext>
            </p:extLst>
          </p:nvPr>
        </p:nvGraphicFramePr>
        <p:xfrm>
          <a:off x="911745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none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4345D5-8CDE-2535-7868-83B918357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13106"/>
              </p:ext>
            </p:extLst>
          </p:nvPr>
        </p:nvGraphicFramePr>
        <p:xfrm>
          <a:off x="8578153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none" dirty="0">
                          <a:latin typeface="Montserrat" pitchFamily="2" charset="0"/>
                        </a:rPr>
                        <a:t>ID</a:t>
                      </a:r>
                      <a:endParaRPr lang="en-DE" sz="700" u="none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A0DAF9-D087-E4C2-1AE6-225DA4863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97358"/>
              </p:ext>
            </p:extLst>
          </p:nvPr>
        </p:nvGraphicFramePr>
        <p:xfrm>
          <a:off x="4719573" y="5761090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none" dirty="0" err="1">
                          <a:latin typeface="Montserrat" pitchFamily="2" charset="0"/>
                        </a:rPr>
                        <a:t>KlassenID</a:t>
                      </a:r>
                      <a:endParaRPr lang="en-DE" sz="700" u="none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4301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3</a:t>
                </a:r>
              </a:p>
              <a:p>
                <a:r>
                  <a:rPr lang="en-GB" sz="2400" dirty="0" err="1">
                    <a:solidFill>
                      <a:srgbClr val="FFC000"/>
                    </a:solidFill>
                  </a:rPr>
                  <a:t>Primärschlüssel</a:t>
                </a:r>
                <a:r>
                  <a:rPr lang="en-GB" sz="240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unterstrichen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1627048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258353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544270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D48004-AB9D-E2A7-48A4-3137E74CFA33}"/>
              </a:ext>
            </a:extLst>
          </p:cNvPr>
          <p:cNvGraphicFramePr>
            <a:graphicFrameLocks noGrp="1"/>
          </p:cNvGraphicFramePr>
          <p:nvPr/>
        </p:nvGraphicFramePr>
        <p:xfrm>
          <a:off x="911745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4345D5-8CDE-2535-7868-83B9183579BE}"/>
              </a:ext>
            </a:extLst>
          </p:cNvPr>
          <p:cNvGraphicFramePr>
            <a:graphicFrameLocks noGrp="1"/>
          </p:cNvGraphicFramePr>
          <p:nvPr/>
        </p:nvGraphicFramePr>
        <p:xfrm>
          <a:off x="8578153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A0DAF9-D087-E4C2-1AE6-225DA4863D87}"/>
              </a:ext>
            </a:extLst>
          </p:cNvPr>
          <p:cNvGraphicFramePr>
            <a:graphicFrameLocks noGrp="1"/>
          </p:cNvGraphicFramePr>
          <p:nvPr/>
        </p:nvGraphicFramePr>
        <p:xfrm>
          <a:off x="4719573" y="5761090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5508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4</a:t>
                </a:r>
              </a:p>
              <a:p>
                <a:r>
                  <a:rPr lang="en-GB" sz="2400" dirty="0">
                    <a:solidFill>
                      <a:srgbClr val="FFC000"/>
                    </a:solidFill>
                  </a:rPr>
                  <a:t>1:1-Beziehung: 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Primärschlüssel</a:t>
                </a:r>
                <a:r>
                  <a:rPr lang="en-GB" sz="2400" dirty="0">
                    <a:solidFill>
                      <a:srgbClr val="FFC000"/>
                    </a:solidFill>
                  </a:rPr>
                  <a:t> (1)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Fremdschlüssel (1)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949874A0-6BF3-47FB-16D2-5C66BBC6B3AF}"/>
              </a:ext>
            </a:extLst>
          </p:cNvPr>
          <p:cNvSpPr/>
          <p:nvPr/>
        </p:nvSpPr>
        <p:spPr>
          <a:xfrm>
            <a:off x="1627048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6AE16E-438D-6727-BFEA-758D0CD1B198}"/>
              </a:ext>
            </a:extLst>
          </p:cNvPr>
          <p:cNvSpPr/>
          <p:nvPr/>
        </p:nvSpPr>
        <p:spPr>
          <a:xfrm>
            <a:off x="9258353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56AC30-B0EA-7A9F-1DD1-9EEFB365FF0C}"/>
              </a:ext>
            </a:extLst>
          </p:cNvPr>
          <p:cNvSpPr/>
          <p:nvPr/>
        </p:nvSpPr>
        <p:spPr>
          <a:xfrm>
            <a:off x="544270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69A36A1-DD40-8369-1EE7-14B7C2C41AEB}"/>
              </a:ext>
            </a:extLst>
          </p:cNvPr>
          <p:cNvGraphicFramePr>
            <a:graphicFrameLocks noGrp="1"/>
          </p:cNvGraphicFramePr>
          <p:nvPr/>
        </p:nvGraphicFramePr>
        <p:xfrm>
          <a:off x="911745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B809F4A-1999-C1F4-6337-2AE561CE55E0}"/>
              </a:ext>
            </a:extLst>
          </p:cNvPr>
          <p:cNvGraphicFramePr>
            <a:graphicFrameLocks noGrp="1"/>
          </p:cNvGraphicFramePr>
          <p:nvPr/>
        </p:nvGraphicFramePr>
        <p:xfrm>
          <a:off x="8578153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FF0FB8C-7B1D-80E7-D026-820BB88B648E}"/>
              </a:ext>
            </a:extLst>
          </p:cNvPr>
          <p:cNvGraphicFramePr>
            <a:graphicFrameLocks noGrp="1"/>
          </p:cNvGraphicFramePr>
          <p:nvPr/>
        </p:nvGraphicFramePr>
        <p:xfrm>
          <a:off x="4719573" y="5761090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4973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B82318F-073F-478C-0230-6A73CE5CF3C8}"/>
              </a:ext>
            </a:extLst>
          </p:cNvPr>
          <p:cNvGrpSpPr/>
          <p:nvPr/>
        </p:nvGrpSpPr>
        <p:grpSpPr>
          <a:xfrm>
            <a:off x="94718" y="1445523"/>
            <a:ext cx="11953285" cy="2092299"/>
            <a:chOff x="31963" y="647666"/>
            <a:chExt cx="11953285" cy="20922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2509C6-183F-5CFE-F84C-5720E2617837}"/>
                </a:ext>
              </a:extLst>
            </p:cNvPr>
            <p:cNvSpPr/>
            <p:nvPr/>
          </p:nvSpPr>
          <p:spPr>
            <a:xfrm>
              <a:off x="260936" y="1342744"/>
              <a:ext cx="1620670" cy="7336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latin typeface="Montserrat" pitchFamily="2" charset="0"/>
                </a:rPr>
                <a:t>Lehrer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AE6C8C4-B855-84B9-1566-54918A88B46E}"/>
                </a:ext>
              </a:extLst>
            </p:cNvPr>
            <p:cNvSpPr/>
            <p:nvPr/>
          </p:nvSpPr>
          <p:spPr>
            <a:xfrm>
              <a:off x="31963" y="2237370"/>
              <a:ext cx="1391189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Personalnr</a:t>
              </a:r>
              <a:r>
                <a:rPr lang="en-GB" sz="1050" u="sng" dirty="0">
                  <a:latin typeface="Montserrat" pitchFamily="2" charset="0"/>
                </a:rPr>
                <a:t>.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8E1252-844C-148D-E269-5851BCB31395}"/>
                </a:ext>
              </a:extLst>
            </p:cNvPr>
            <p:cNvSpPr/>
            <p:nvPr/>
          </p:nvSpPr>
          <p:spPr>
            <a:xfrm>
              <a:off x="1502951" y="2230918"/>
              <a:ext cx="893742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BD4ECEF-4502-95C4-1BDB-9F87AB50F2A5}"/>
                </a:ext>
              </a:extLst>
            </p:cNvPr>
            <p:cNvSpPr/>
            <p:nvPr/>
          </p:nvSpPr>
          <p:spPr>
            <a:xfrm>
              <a:off x="376191" y="664282"/>
              <a:ext cx="1382666" cy="50259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verbeamtet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FD4DBA-CFEA-8DB8-32FA-EB1285B0FC93}"/>
                </a:ext>
              </a:extLst>
            </p:cNvPr>
            <p:cNvCxnSpPr>
              <a:cxnSpLocks/>
              <a:stCxn id="4" idx="2"/>
              <a:endCxn id="3" idx="0"/>
            </p:cNvCxnSpPr>
            <p:nvPr/>
          </p:nvCxnSpPr>
          <p:spPr>
            <a:xfrm flipH="1">
              <a:off x="727558" y="2076366"/>
              <a:ext cx="343713" cy="16100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A961FDC-8AA9-1437-D294-523B1A2225B9}"/>
                </a:ext>
              </a:extLst>
            </p:cNvPr>
            <p:cNvCxnSpPr>
              <a:cxnSpLocks/>
              <a:stCxn id="6" idx="0"/>
              <a:endCxn id="4" idx="2"/>
            </p:cNvCxnSpPr>
            <p:nvPr/>
          </p:nvCxnSpPr>
          <p:spPr>
            <a:xfrm flipH="1" flipV="1">
              <a:off x="1071271" y="2076366"/>
              <a:ext cx="878551" cy="154552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553BD7-0560-8AF7-5763-1507FEB14E91}"/>
                </a:ext>
              </a:extLst>
            </p:cNvPr>
            <p:cNvCxnSpPr>
              <a:cxnSpLocks/>
              <a:stCxn id="4" idx="0"/>
              <a:endCxn id="7" idx="4"/>
            </p:cNvCxnSpPr>
            <p:nvPr/>
          </p:nvCxnSpPr>
          <p:spPr>
            <a:xfrm flipH="1" flipV="1">
              <a:off x="1067524" y="1166877"/>
              <a:ext cx="3747" cy="175867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2E8436-FE86-81EA-1AF2-1B231D7C8885}"/>
                </a:ext>
              </a:extLst>
            </p:cNvPr>
            <p:cNvSpPr/>
            <p:nvPr/>
          </p:nvSpPr>
          <p:spPr>
            <a:xfrm>
              <a:off x="10107387" y="1337557"/>
              <a:ext cx="1877861" cy="733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Schueler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20BABE0-EA48-8DCF-46C8-A23FD9085065}"/>
                </a:ext>
              </a:extLst>
            </p:cNvPr>
            <p:cNvSpPr/>
            <p:nvPr/>
          </p:nvSpPr>
          <p:spPr>
            <a:xfrm>
              <a:off x="11274763" y="2225145"/>
              <a:ext cx="525488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>
                  <a:latin typeface="Montserrat" pitchFamily="2" charset="0"/>
                </a:rPr>
                <a:t>ID</a:t>
              </a:r>
              <a:endParaRPr lang="en-DE" sz="1050" u="sng" dirty="0">
                <a:latin typeface="Montserrat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5F4A50D-D981-33AE-CAD3-90DF86249BEF}"/>
                </a:ext>
              </a:extLst>
            </p:cNvPr>
            <p:cNvSpPr/>
            <p:nvPr/>
          </p:nvSpPr>
          <p:spPr>
            <a:xfrm>
              <a:off x="10204341" y="654040"/>
              <a:ext cx="1685055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Geburtsdatum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D7C031F-D0DF-224E-BD57-BB892F6DE54C}"/>
                </a:ext>
              </a:extLst>
            </p:cNvPr>
            <p:cNvSpPr/>
            <p:nvPr/>
          </p:nvSpPr>
          <p:spPr>
            <a:xfrm>
              <a:off x="10203729" y="2225145"/>
              <a:ext cx="843573" cy="50259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>
                  <a:latin typeface="Montserrat" pitchFamily="2" charset="0"/>
                </a:rPr>
                <a:t>Name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EE53703-9656-DA5A-A190-F074ABCB866B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10625516" y="2071179"/>
              <a:ext cx="420802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7D4F12B-780C-385B-6C20-63F2DC6B0732}"/>
                </a:ext>
              </a:extLst>
            </p:cNvPr>
            <p:cNvCxnSpPr>
              <a:cxnSpLocks/>
              <a:stCxn id="61" idx="4"/>
              <a:endCxn id="57" idx="0"/>
            </p:cNvCxnSpPr>
            <p:nvPr/>
          </p:nvCxnSpPr>
          <p:spPr>
            <a:xfrm flipH="1">
              <a:off x="11046318" y="1156635"/>
              <a:ext cx="551" cy="18092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6FEBEE9-7FC5-229D-8219-AE094285E8AF}"/>
                </a:ext>
              </a:extLst>
            </p:cNvPr>
            <p:cNvCxnSpPr>
              <a:cxnSpLocks/>
              <a:stCxn id="57" idx="2"/>
              <a:endCxn id="58" idx="0"/>
            </p:cNvCxnSpPr>
            <p:nvPr/>
          </p:nvCxnSpPr>
          <p:spPr>
            <a:xfrm>
              <a:off x="11046318" y="2071179"/>
              <a:ext cx="491189" cy="1539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1" name="Diamond 160">
              <a:extLst>
                <a:ext uri="{FF2B5EF4-FFF2-40B4-BE49-F238E27FC236}">
                  <a16:creationId xmlns:a16="http://schemas.microsoft.com/office/drawing/2014/main" id="{1FFD07B0-9399-E490-D6E0-AA7FCE0353F1}"/>
                </a:ext>
              </a:extLst>
            </p:cNvPr>
            <p:cNvSpPr/>
            <p:nvPr/>
          </p:nvSpPr>
          <p:spPr>
            <a:xfrm>
              <a:off x="2335793" y="1333487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unterrichtet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25458E45-2D43-1010-252B-E57CB3B6DB2C}"/>
                </a:ext>
              </a:extLst>
            </p:cNvPr>
            <p:cNvCxnSpPr>
              <a:cxnSpLocks/>
              <a:stCxn id="4" idx="3"/>
              <a:endCxn id="161" idx="1"/>
            </p:cNvCxnSpPr>
            <p:nvPr/>
          </p:nvCxnSpPr>
          <p:spPr>
            <a:xfrm flipV="1">
              <a:off x="1881606" y="1704792"/>
              <a:ext cx="454187" cy="4763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8FAC6E48-A445-E8DA-AED9-588203C062AA}"/>
                </a:ext>
              </a:extLst>
            </p:cNvPr>
            <p:cNvCxnSpPr>
              <a:cxnSpLocks/>
              <a:stCxn id="33" idx="1"/>
              <a:endCxn id="161" idx="3"/>
            </p:cNvCxnSpPr>
            <p:nvPr/>
          </p:nvCxnSpPr>
          <p:spPr>
            <a:xfrm flipH="1">
              <a:off x="4685629" y="1700478"/>
              <a:ext cx="436721" cy="4314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AE3E9C1-7C73-2397-72B2-C70570B55D84}"/>
                </a:ext>
              </a:extLst>
            </p:cNvPr>
            <p:cNvSpPr/>
            <p:nvPr/>
          </p:nvSpPr>
          <p:spPr>
            <a:xfrm>
              <a:off x="3118389" y="2230032"/>
              <a:ext cx="781753" cy="50259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Fach</a:t>
              </a:r>
              <a:endParaRPr lang="en-DE" sz="1050" dirty="0">
                <a:latin typeface="Montserrat" pitchFamily="2" charset="0"/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4D6E42-FC61-0E79-B982-E33846748728}"/>
                </a:ext>
              </a:extLst>
            </p:cNvPr>
            <p:cNvCxnSpPr>
              <a:cxnSpLocks/>
              <a:stCxn id="172" idx="0"/>
              <a:endCxn id="161" idx="2"/>
            </p:cNvCxnSpPr>
            <p:nvPr/>
          </p:nvCxnSpPr>
          <p:spPr>
            <a:xfrm flipV="1">
              <a:off x="3509266" y="2076096"/>
              <a:ext cx="1445" cy="153936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CD67A2-99BF-76F4-F02F-1A4AA8227652}"/>
                </a:ext>
              </a:extLst>
            </p:cNvPr>
            <p:cNvSpPr/>
            <p:nvPr/>
          </p:nvSpPr>
          <p:spPr>
            <a:xfrm>
              <a:off x="5122350" y="1333667"/>
              <a:ext cx="1877861" cy="7336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err="1">
                  <a:latin typeface="Montserrat" pitchFamily="2" charset="0"/>
                </a:rPr>
                <a:t>Klasse</a:t>
              </a:r>
              <a:endParaRPr lang="en-DE" sz="2400" dirty="0">
                <a:latin typeface="Montserrat" pitchFamily="2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0587D3-039F-BC78-F9EB-2F76F979E94C}"/>
                </a:ext>
              </a:extLst>
            </p:cNvPr>
            <p:cNvSpPr/>
            <p:nvPr/>
          </p:nvSpPr>
          <p:spPr>
            <a:xfrm>
              <a:off x="6218369" y="2221317"/>
              <a:ext cx="161361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Klassenlehrer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96C4779-F72A-EA0C-2783-32FB49A354D9}"/>
                </a:ext>
              </a:extLst>
            </p:cNvPr>
            <p:cNvSpPr/>
            <p:nvPr/>
          </p:nvSpPr>
          <p:spPr>
            <a:xfrm>
              <a:off x="5226577" y="647666"/>
              <a:ext cx="1685055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>
                  <a:latin typeface="Montserrat" pitchFamily="2" charset="0"/>
                </a:rPr>
                <a:t>Elternsprecher</a:t>
              </a:r>
              <a:endParaRPr lang="en-DE" sz="1050" dirty="0">
                <a:latin typeface="Montserrat" pitchFamily="2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D493D06-3A86-6336-F0C5-E677E3482077}"/>
                </a:ext>
              </a:extLst>
            </p:cNvPr>
            <p:cNvSpPr/>
            <p:nvPr/>
          </p:nvSpPr>
          <p:spPr>
            <a:xfrm>
              <a:off x="4718404" y="2221318"/>
              <a:ext cx="1311594" cy="502595"/>
            </a:xfrm>
            <a:prstGeom prst="ellipse">
              <a:avLst/>
            </a:prstGeom>
            <a:solidFill>
              <a:srgbClr val="830D0D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u="sng" dirty="0" err="1">
                  <a:latin typeface="Montserrat" pitchFamily="2" charset="0"/>
                </a:rPr>
                <a:t>KlassenID</a:t>
              </a:r>
              <a:endParaRPr lang="en-DE" sz="1050" u="sng" dirty="0">
                <a:latin typeface="Montserrat" pitchFamily="2" charset="0"/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E78C76-8A4B-F795-9666-3906C3B556CB}"/>
                </a:ext>
              </a:extLst>
            </p:cNvPr>
            <p:cNvCxnSpPr>
              <a:cxnSpLocks/>
              <a:stCxn id="37" idx="4"/>
              <a:endCxn id="33" idx="0"/>
            </p:cNvCxnSpPr>
            <p:nvPr/>
          </p:nvCxnSpPr>
          <p:spPr>
            <a:xfrm flipH="1">
              <a:off x="6061281" y="1150261"/>
              <a:ext cx="7824" cy="183406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CF1C711-B113-814E-69FE-B19C9C8DD06D}"/>
                </a:ext>
              </a:extLst>
            </p:cNvPr>
            <p:cNvCxnSpPr>
              <a:cxnSpLocks/>
              <a:stCxn id="36" idx="0"/>
              <a:endCxn id="33" idx="2"/>
            </p:cNvCxnSpPr>
            <p:nvPr/>
          </p:nvCxnSpPr>
          <p:spPr>
            <a:xfrm flipH="1" flipV="1">
              <a:off x="6061281" y="2067289"/>
              <a:ext cx="963896" cy="154028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72E0CB-3612-4675-4182-0DF797EE3FD5}"/>
                </a:ext>
              </a:extLst>
            </p:cNvPr>
            <p:cNvCxnSpPr>
              <a:cxnSpLocks/>
              <a:stCxn id="33" idx="2"/>
              <a:endCxn id="38" idx="0"/>
            </p:cNvCxnSpPr>
            <p:nvPr/>
          </p:nvCxnSpPr>
          <p:spPr>
            <a:xfrm flipH="1">
              <a:off x="5374201" y="2067289"/>
              <a:ext cx="687080" cy="154029"/>
            </a:xfrm>
            <a:prstGeom prst="line">
              <a:avLst/>
            </a:prstGeom>
            <a:ln w="28575">
              <a:solidFill>
                <a:srgbClr val="830D0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Diamond 126">
              <a:extLst>
                <a:ext uri="{FF2B5EF4-FFF2-40B4-BE49-F238E27FC236}">
                  <a16:creationId xmlns:a16="http://schemas.microsoft.com/office/drawing/2014/main" id="{966F2BFB-C32A-694F-B00B-804767818F6F}"/>
                </a:ext>
              </a:extLst>
            </p:cNvPr>
            <p:cNvSpPr/>
            <p:nvPr/>
          </p:nvSpPr>
          <p:spPr>
            <a:xfrm>
              <a:off x="7382853" y="1328725"/>
              <a:ext cx="2349836" cy="742609"/>
            </a:xfrm>
            <a:prstGeom prst="diamond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latin typeface="Montserrat" pitchFamily="2" charset="0"/>
                </a:rPr>
                <a:t>besteht</a:t>
              </a:r>
              <a:r>
                <a:rPr lang="en-GB" sz="1200" dirty="0">
                  <a:latin typeface="Montserrat" pitchFamily="2" charset="0"/>
                </a:rPr>
                <a:t> </a:t>
              </a:r>
              <a:r>
                <a:rPr lang="en-GB" sz="1200" dirty="0" err="1">
                  <a:latin typeface="Montserrat" pitchFamily="2" charset="0"/>
                </a:rPr>
                <a:t>aus</a:t>
              </a:r>
              <a:endParaRPr lang="en-DE" sz="1000" dirty="0">
                <a:latin typeface="Montserrat" pitchFamily="2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6728269-2418-B8E5-B2C3-8C2BCA1CE328}"/>
                </a:ext>
              </a:extLst>
            </p:cNvPr>
            <p:cNvCxnSpPr>
              <a:cxnSpLocks/>
              <a:stCxn id="33" idx="3"/>
              <a:endCxn id="127" idx="1"/>
            </p:cNvCxnSpPr>
            <p:nvPr/>
          </p:nvCxnSpPr>
          <p:spPr>
            <a:xfrm flipV="1">
              <a:off x="7000211" y="1700030"/>
              <a:ext cx="382642" cy="44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DEAB3C62-55FB-8715-7D81-E987D3998DF2}"/>
                </a:ext>
              </a:extLst>
            </p:cNvPr>
            <p:cNvCxnSpPr>
              <a:cxnSpLocks/>
              <a:stCxn id="57" idx="1"/>
              <a:endCxn id="127" idx="3"/>
            </p:cNvCxnSpPr>
            <p:nvPr/>
          </p:nvCxnSpPr>
          <p:spPr>
            <a:xfrm flipH="1" flipV="1">
              <a:off x="9732689" y="1700030"/>
              <a:ext cx="374698" cy="4338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F1ACF1D-1477-62FE-D219-37510ACDEEDB}"/>
                </a:ext>
              </a:extLst>
            </p:cNvPr>
            <p:cNvSpPr txBox="1"/>
            <p:nvPr/>
          </p:nvSpPr>
          <p:spPr>
            <a:xfrm>
              <a:off x="1816068" y="1421341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m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547CAC2-963D-F284-E09A-E21B2447D989}"/>
                </a:ext>
              </a:extLst>
            </p:cNvPr>
            <p:cNvSpPr txBox="1"/>
            <p:nvPr/>
          </p:nvSpPr>
          <p:spPr>
            <a:xfrm>
              <a:off x="4551357" y="1407156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32A0B2E-5417-6BAA-2A2C-D537332A6E14}"/>
                </a:ext>
              </a:extLst>
            </p:cNvPr>
            <p:cNvSpPr txBox="1"/>
            <p:nvPr/>
          </p:nvSpPr>
          <p:spPr>
            <a:xfrm>
              <a:off x="6861874" y="142779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1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C543C38-B0CB-812D-8093-E7EE66B846EA}"/>
                </a:ext>
              </a:extLst>
            </p:cNvPr>
            <p:cNvSpPr txBox="1"/>
            <p:nvPr/>
          </p:nvSpPr>
          <p:spPr>
            <a:xfrm>
              <a:off x="9598239" y="1423652"/>
              <a:ext cx="643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Montserrat" pitchFamily="2" charset="0"/>
                </a:rPr>
                <a:t>n</a:t>
              </a:r>
              <a:endParaRPr lang="en-DE" sz="1200" dirty="0">
                <a:solidFill>
                  <a:schemeClr val="bg1"/>
                </a:solidFill>
                <a:latin typeface="Montserrat" pitchFamily="2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</p:spPr>
            <p:txBody>
              <a:bodyPr/>
              <a:lstStyle/>
              <a:p>
                <a:r>
                  <a:rPr lang="en-GB" sz="2800" dirty="0"/>
                  <a:t>ER-Modell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Relationenmodell</a:t>
                </a:r>
                <a:endParaRPr lang="en-DE" sz="2800" dirty="0"/>
              </a:p>
            </p:txBody>
          </p:sp>
        </mc:Choice>
        <mc:Fallback>
          <p:sp>
            <p:nvSpPr>
              <p:cNvPr id="213" name="Text Placeholder 1">
                <a:extLst>
                  <a:ext uri="{FF2B5EF4-FFF2-40B4-BE49-F238E27FC236}">
                    <a16:creationId xmlns:a16="http://schemas.microsoft.com/office/drawing/2014/main" id="{06EEF8DF-7183-DE8B-3F37-139E26E4E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329"/>
                <a:ext cx="11915775" cy="1035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6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/>
                  <a:t>Schritt 5</a:t>
                </a:r>
              </a:p>
              <a:p>
                <a:r>
                  <a:rPr lang="en-GB" sz="2400" dirty="0">
                    <a:solidFill>
                      <a:srgbClr val="FFC000"/>
                    </a:solidFill>
                  </a:rPr>
                  <a:t>1:n-Beziehung: </a:t>
                </a:r>
                <a:r>
                  <a:rPr lang="en-GB" sz="2400" dirty="0" err="1">
                    <a:solidFill>
                      <a:srgbClr val="FFC000"/>
                    </a:solidFill>
                  </a:rPr>
                  <a:t>Primärschlüssel</a:t>
                </a:r>
                <a:r>
                  <a:rPr lang="en-GB" sz="2400" dirty="0">
                    <a:solidFill>
                      <a:srgbClr val="FFC000"/>
                    </a:solidFill>
                  </a:rPr>
                  <a:t> (1)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>
                    <a:solidFill>
                      <a:srgbClr val="FFC000"/>
                    </a:solidFill>
                  </a:rPr>
                  <a:t> Fremdschlüssel (n)</a:t>
                </a:r>
                <a:endParaRPr lang="en-DE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14" name="Text Placeholder 1">
                <a:extLst>
                  <a:ext uri="{FF2B5EF4-FFF2-40B4-BE49-F238E27FC236}">
                    <a16:creationId xmlns:a16="http://schemas.microsoft.com/office/drawing/2014/main" id="{98176975-A9A5-CCE9-19D2-1F3D3BA2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671751"/>
                <a:ext cx="11915775" cy="172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BFB6D594-8B69-2644-89F6-53D7E617276E}"/>
              </a:ext>
            </a:extLst>
          </p:cNvPr>
          <p:cNvSpPr/>
          <p:nvPr/>
        </p:nvSpPr>
        <p:spPr>
          <a:xfrm>
            <a:off x="1627048" y="5351672"/>
            <a:ext cx="1378318" cy="4094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ontserrat" pitchFamily="2" charset="0"/>
              </a:rPr>
              <a:t>Lehrer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09791-9DA9-6566-C6B4-9D8E05CFD05A}"/>
              </a:ext>
            </a:extLst>
          </p:cNvPr>
          <p:cNvSpPr/>
          <p:nvPr/>
        </p:nvSpPr>
        <p:spPr>
          <a:xfrm>
            <a:off x="9258353" y="5351672"/>
            <a:ext cx="1378318" cy="409418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Schueler</a:t>
            </a:r>
            <a:endParaRPr lang="en-DE" dirty="0">
              <a:latin typeface="Montserrat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54CF2-466B-B09E-41F8-AFC0F57012A4}"/>
              </a:ext>
            </a:extLst>
          </p:cNvPr>
          <p:cNvSpPr/>
          <p:nvPr/>
        </p:nvSpPr>
        <p:spPr>
          <a:xfrm>
            <a:off x="5442701" y="5351672"/>
            <a:ext cx="1378318" cy="4094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Montserrat" pitchFamily="2" charset="0"/>
              </a:rPr>
              <a:t>Klasse</a:t>
            </a:r>
            <a:endParaRPr lang="en-DE" dirty="0">
              <a:latin typeface="Montserrat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D48004-AB9D-E2A7-48A4-3137E74CFA33}"/>
              </a:ext>
            </a:extLst>
          </p:cNvPr>
          <p:cNvGraphicFramePr>
            <a:graphicFrameLocks noGrp="1"/>
          </p:cNvGraphicFramePr>
          <p:nvPr/>
        </p:nvGraphicFramePr>
        <p:xfrm>
          <a:off x="911745" y="5761845"/>
          <a:ext cx="2808924" cy="738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Personalnr</a:t>
                      </a:r>
                      <a:r>
                        <a:rPr lang="en-GB" sz="700" u="sng" dirty="0">
                          <a:latin typeface="Montserrat" pitchFamily="2" charset="0"/>
                        </a:rPr>
                        <a:t>.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verbeamtet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4345D5-8CDE-2535-7868-83B9183579BE}"/>
              </a:ext>
            </a:extLst>
          </p:cNvPr>
          <p:cNvGraphicFramePr>
            <a:graphicFrameLocks noGrp="1"/>
          </p:cNvGraphicFramePr>
          <p:nvPr/>
        </p:nvGraphicFramePr>
        <p:xfrm>
          <a:off x="8251625" y="5761845"/>
          <a:ext cx="3519032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975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87975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87975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  <a:gridCol w="879758">
                  <a:extLst>
                    <a:ext uri="{9D8B030D-6E8A-4147-A177-3AD203B41FA5}">
                      <a16:colId xmlns:a16="http://schemas.microsoft.com/office/drawing/2014/main" val="2697365923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>
                          <a:latin typeface="Montserrat" pitchFamily="2" charset="0"/>
                        </a:rPr>
                        <a:t>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latin typeface="Montserrat" pitchFamily="2" charset="0"/>
                        </a:rPr>
                        <a:t>Name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Geburtsdatum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KlassenID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A0DAF9-D087-E4C2-1AE6-225DA4863D87}"/>
              </a:ext>
            </a:extLst>
          </p:cNvPr>
          <p:cNvGraphicFramePr>
            <a:graphicFrameLocks noGrp="1"/>
          </p:cNvGraphicFramePr>
          <p:nvPr/>
        </p:nvGraphicFramePr>
        <p:xfrm>
          <a:off x="4719573" y="5761090"/>
          <a:ext cx="2808924" cy="738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308">
                  <a:extLst>
                    <a:ext uri="{9D8B030D-6E8A-4147-A177-3AD203B41FA5}">
                      <a16:colId xmlns:a16="http://schemas.microsoft.com/office/drawing/2014/main" val="1013023946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3070403638"/>
                    </a:ext>
                  </a:extLst>
                </a:gridCol>
                <a:gridCol w="936308">
                  <a:extLst>
                    <a:ext uri="{9D8B030D-6E8A-4147-A177-3AD203B41FA5}">
                      <a16:colId xmlns:a16="http://schemas.microsoft.com/office/drawing/2014/main" val="1691513572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GB" sz="700" u="sng" dirty="0" err="1">
                          <a:latin typeface="Montserrat" pitchFamily="2" charset="0"/>
                        </a:rPr>
                        <a:t>KlassenID</a:t>
                      </a:r>
                      <a:endParaRPr lang="en-DE" sz="700" u="sng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Klassenlehrer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err="1">
                          <a:latin typeface="Montserrat" pitchFamily="2" charset="0"/>
                        </a:rPr>
                        <a:t>Elternsprecher</a:t>
                      </a:r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83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745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sz="7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3010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792</Words>
  <Application>Microsoft Office PowerPoint</Application>
  <PresentationFormat>Widescreen</PresentationFormat>
  <Paragraphs>340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2023-12-23T01:11:37Z</dcterms:modified>
</cp:coreProperties>
</file>