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92" r:id="rId2"/>
    <p:sldId id="294" r:id="rId3"/>
    <p:sldId id="303" r:id="rId4"/>
    <p:sldId id="298" r:id="rId5"/>
    <p:sldId id="299" r:id="rId6"/>
    <p:sldId id="297" r:id="rId7"/>
    <p:sldId id="300" r:id="rId8"/>
    <p:sldId id="301" r:id="rId9"/>
    <p:sldId id="304" r:id="rId10"/>
    <p:sldId id="305" r:id="rId11"/>
    <p:sldId id="306" r:id="rId12"/>
    <p:sldId id="295" r:id="rId13"/>
    <p:sldId id="296" r:id="rId1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20D4"/>
    <a:srgbClr val="D12323"/>
    <a:srgbClr val="70AD47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E1CB89-32E0-4386-8F20-9F6072437F0B}" v="619" dt="2023-12-15T18:10:20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457" autoAdjust="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A6A1D73-E91C-4521-87F1-010C15553506}"/>
    <pc:docChg chg="undo custSel addSld delSld modSld modMainMaster">
      <pc:chgData name="Abels, Patrick" userId="ba666de4-0d21-43a6-8e66-51a18aae1b4a" providerId="ADAL" clId="{4A6A1D73-E91C-4521-87F1-010C15553506}" dt="2023-12-14T13:04:51.332" v="532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modSp new mod">
        <pc:chgData name="Abels, Patrick" userId="ba666de4-0d21-43a6-8e66-51a18aae1b4a" providerId="ADAL" clId="{4A6A1D73-E91C-4521-87F1-010C15553506}" dt="2023-12-14T12:26:07.031" v="237" actId="20577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02:37.146" v="515"/>
          <ac:spMkLst>
            <pc:docMk/>
            <pc:sldMk cId="3153593050" sldId="301"/>
            <ac:spMk id="3" creationId="{5415D508-206F-C856-2BBA-5E385A0421ED}"/>
          </ac:spMkLst>
        </pc:spChg>
        <pc:picChg chg="add mod">
          <ac:chgData name="Abels, Patrick" userId="ba666de4-0d21-43a6-8e66-51a18aae1b4a" providerId="ADAL" clId="{4A6A1D73-E91C-4521-87F1-010C15553506}" dt="2023-12-14T13:02:37.146" v="515"/>
          <ac:picMkLst>
            <pc:docMk/>
            <pc:sldMk cId="3153593050" sldId="301"/>
            <ac:picMk id="4" creationId="{D6D9134A-4179-77A6-9F09-79809B5DB259}"/>
          </ac:picMkLst>
        </pc:picChg>
        <pc:picChg chg="add mod">
          <ac:chgData name="Abels, Patrick" userId="ba666de4-0d21-43a6-8e66-51a18aae1b4a" providerId="ADAL" clId="{4A6A1D73-E91C-4521-87F1-010C15553506}" dt="2023-12-14T13:02:37.146" v="515"/>
          <ac:picMkLst>
            <pc:docMk/>
            <pc:sldMk cId="3153593050" sldId="301"/>
            <ac:picMk id="5" creationId="{47891174-2CDC-4FFD-171F-1AC6F6B08BCA}"/>
          </ac:picMkLst>
        </pc:picChg>
        <pc:picChg chg="add mod">
          <ac:chgData name="Abels, Patrick" userId="ba666de4-0d21-43a6-8e66-51a18aae1b4a" providerId="ADAL" clId="{4A6A1D73-E91C-4521-87F1-010C15553506}" dt="2023-12-14T13:02:37.146" v="515"/>
          <ac:picMkLst>
            <pc:docMk/>
            <pc:sldMk cId="3153593050" sldId="301"/>
            <ac:picMk id="6" creationId="{272A3521-B3E1-676A-A692-E0B050735E97}"/>
          </ac:picMkLst>
        </pc:picChg>
        <pc:picChg chg="add mod">
          <ac:chgData name="Abels, Patrick" userId="ba666de4-0d21-43a6-8e66-51a18aae1b4a" providerId="ADAL" clId="{4A6A1D73-E91C-4521-87F1-010C15553506}" dt="2023-12-14T13:02:37.146" v="515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11.487" v="530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">
          <ac:chgData name="Abels, Patrick" userId="ba666de4-0d21-43a6-8e66-51a18aae1b4a" providerId="ADAL" clId="{4A6A1D73-E91C-4521-87F1-010C15553506}" dt="2023-12-14T13:04:11.487" v="530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MasterChg chg="addSldLayout delSldLayout modSldLayout sldLayoutOrd">
        <pc:chgData name="Abels, Patrick" userId="ba666de4-0d21-43a6-8e66-51a18aae1b4a" providerId="ADAL" clId="{4A6A1D73-E91C-4521-87F1-010C15553506}" dt="2023-12-14T13:04:51.332" v="532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14T12:11:53.212" v="64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81E1CB89-32E0-4386-8F20-9F6072437F0B}"/>
    <pc:docChg chg="undo custSel addSld delSld modSld sldOrd modMainMaster">
      <pc:chgData name="Abels, Patrick" userId="ba666de4-0d21-43a6-8e66-51a18aae1b4a" providerId="ADAL" clId="{81E1CB89-32E0-4386-8F20-9F6072437F0B}" dt="2023-12-22T23:05:16.211" v="3296" actId="20577"/>
      <pc:docMkLst>
        <pc:docMk/>
      </pc:docMkLst>
      <pc:sldChg chg="del">
        <pc:chgData name="Abels, Patrick" userId="ba666de4-0d21-43a6-8e66-51a18aae1b4a" providerId="ADAL" clId="{81E1CB89-32E0-4386-8F20-9F6072437F0B}" dt="2023-12-14T13:10:12.199" v="0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81E1CB89-32E0-4386-8F20-9F6072437F0B}" dt="2023-12-14T13:10:18.662" v="1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81E1CB89-32E0-4386-8F20-9F6072437F0B}" dt="2023-12-14T13:10:18.662" v="1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1E1CB89-32E0-4386-8F20-9F6072437F0B}" dt="2023-12-15T16:56:56.299" v="2041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81E1CB89-32E0-4386-8F20-9F6072437F0B}" dt="2023-12-15T16:56:56.299" v="2041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modSp mod">
        <pc:chgData name="Abels, Patrick" userId="ba666de4-0d21-43a6-8e66-51a18aae1b4a" providerId="ADAL" clId="{81E1CB89-32E0-4386-8F20-9F6072437F0B}" dt="2023-12-15T18:05:01.902" v="3124" actId="20577"/>
        <pc:sldMkLst>
          <pc:docMk/>
          <pc:sldMk cId="4147734968" sldId="296"/>
        </pc:sldMkLst>
        <pc:spChg chg="mod">
          <ac:chgData name="Abels, Patrick" userId="ba666de4-0d21-43a6-8e66-51a18aae1b4a" providerId="ADAL" clId="{81E1CB89-32E0-4386-8F20-9F6072437F0B}" dt="2023-12-15T18:05:01.902" v="3124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addSp delSp modSp new mod modAnim">
        <pc:chgData name="Abels, Patrick" userId="ba666de4-0d21-43a6-8e66-51a18aae1b4a" providerId="ADAL" clId="{81E1CB89-32E0-4386-8F20-9F6072437F0B}" dt="2023-12-15T16:10:58.108" v="1389"/>
        <pc:sldMkLst>
          <pc:docMk/>
          <pc:sldMk cId="3858293728" sldId="297"/>
        </pc:sldMkLst>
        <pc:spChg chg="del">
          <ac:chgData name="Abels, Patrick" userId="ba666de4-0d21-43a6-8e66-51a18aae1b4a" providerId="ADAL" clId="{81E1CB89-32E0-4386-8F20-9F6072437F0B}" dt="2023-12-15T14:44:27.179" v="96" actId="478"/>
          <ac:spMkLst>
            <pc:docMk/>
            <pc:sldMk cId="3858293728" sldId="297"/>
            <ac:spMk id="2" creationId="{502E16E2-4105-54BE-5BEE-D215F62D1B8B}"/>
          </ac:spMkLst>
        </pc:spChg>
        <pc:spChg chg="add del mod">
          <ac:chgData name="Abels, Patrick" userId="ba666de4-0d21-43a6-8e66-51a18aae1b4a" providerId="ADAL" clId="{81E1CB89-32E0-4386-8F20-9F6072437F0B}" dt="2023-12-15T15:08:03.280" v="607" actId="478"/>
          <ac:spMkLst>
            <pc:docMk/>
            <pc:sldMk cId="3858293728" sldId="297"/>
            <ac:spMk id="3" creationId="{4A2EF753-DEBA-F848-F900-595584C3CDCE}"/>
          </ac:spMkLst>
        </pc:spChg>
        <pc:spChg chg="add mod">
          <ac:chgData name="Abels, Patrick" userId="ba666de4-0d21-43a6-8e66-51a18aae1b4a" providerId="ADAL" clId="{81E1CB89-32E0-4386-8F20-9F6072437F0B}" dt="2023-12-15T15:08:40.030" v="622" actId="2711"/>
          <ac:spMkLst>
            <pc:docMk/>
            <pc:sldMk cId="3858293728" sldId="297"/>
            <ac:spMk id="4" creationId="{562509C6-183F-5CFE-F84C-5720E2617837}"/>
          </ac:spMkLst>
        </pc:spChg>
        <pc:spChg chg="add del mod">
          <ac:chgData name="Abels, Patrick" userId="ba666de4-0d21-43a6-8e66-51a18aae1b4a" providerId="ADAL" clId="{81E1CB89-32E0-4386-8F20-9F6072437F0B}" dt="2023-12-15T15:09:37.796" v="628" actId="478"/>
          <ac:spMkLst>
            <pc:docMk/>
            <pc:sldMk cId="3858293728" sldId="297"/>
            <ac:spMk id="5" creationId="{1A2AC50A-D0F7-DE07-45FF-01DA28D92AA7}"/>
          </ac:spMkLst>
        </pc:spChg>
        <pc:spChg chg="add mod">
          <ac:chgData name="Abels, Patrick" userId="ba666de4-0d21-43a6-8e66-51a18aae1b4a" providerId="ADAL" clId="{81E1CB89-32E0-4386-8F20-9F6072437F0B}" dt="2023-12-15T16:02:47.497" v="1241" actId="14100"/>
          <ac:spMkLst>
            <pc:docMk/>
            <pc:sldMk cId="3858293728" sldId="297"/>
            <ac:spMk id="8" creationId="{ED2B016E-B137-D0BC-FEC6-CC9262ED1C7B}"/>
          </ac:spMkLst>
        </pc:spChg>
        <pc:cxnChg chg="add mod">
          <ac:chgData name="Abels, Patrick" userId="ba666de4-0d21-43a6-8e66-51a18aae1b4a" providerId="ADAL" clId="{81E1CB89-32E0-4386-8F20-9F6072437F0B}" dt="2023-12-15T16:02:47.497" v="1241" actId="14100"/>
          <ac:cxnSpMkLst>
            <pc:docMk/>
            <pc:sldMk cId="3858293728" sldId="297"/>
            <ac:cxnSpMk id="7" creationId="{7547CCBE-D6C2-436D-18D0-18D9E023E27A}"/>
          </ac:cxnSpMkLst>
        </pc:cxnChg>
      </pc:sldChg>
      <pc:sldChg chg="addSp delSp modSp new mod modTransition">
        <pc:chgData name="Abels, Patrick" userId="ba666de4-0d21-43a6-8e66-51a18aae1b4a" providerId="ADAL" clId="{81E1CB89-32E0-4386-8F20-9F6072437F0B}" dt="2023-12-15T16:10:04.707" v="1388" actId="1035"/>
        <pc:sldMkLst>
          <pc:docMk/>
          <pc:sldMk cId="402623437" sldId="298"/>
        </pc:sldMkLst>
        <pc:spChg chg="del">
          <ac:chgData name="Abels, Patrick" userId="ba666de4-0d21-43a6-8e66-51a18aae1b4a" providerId="ADAL" clId="{81E1CB89-32E0-4386-8F20-9F6072437F0B}" dt="2023-12-15T14:46:05.476" v="124" actId="478"/>
          <ac:spMkLst>
            <pc:docMk/>
            <pc:sldMk cId="402623437" sldId="298"/>
            <ac:spMk id="2" creationId="{DB86DCE2-86B9-5CB1-3FF4-69385545F58A}"/>
          </ac:spMkLst>
        </pc:spChg>
        <pc:spChg chg="add del mod">
          <ac:chgData name="Abels, Patrick" userId="ba666de4-0d21-43a6-8e66-51a18aae1b4a" providerId="ADAL" clId="{81E1CB89-32E0-4386-8F20-9F6072437F0B}" dt="2023-12-15T15:01:14.945" v="514" actId="478"/>
          <ac:spMkLst>
            <pc:docMk/>
            <pc:sldMk cId="402623437" sldId="298"/>
            <ac:spMk id="4" creationId="{63CCC5F9-4CE1-AC8E-BC07-96B629F01AC6}"/>
          </ac:spMkLst>
        </pc:spChg>
        <pc:spChg chg="add del mod">
          <ac:chgData name="Abels, Patrick" userId="ba666de4-0d21-43a6-8e66-51a18aae1b4a" providerId="ADAL" clId="{81E1CB89-32E0-4386-8F20-9F6072437F0B}" dt="2023-12-15T14:59:47.726" v="494" actId="478"/>
          <ac:spMkLst>
            <pc:docMk/>
            <pc:sldMk cId="402623437" sldId="298"/>
            <ac:spMk id="6" creationId="{BE81822D-66B3-21C2-4FA0-2F8DC2E7C313}"/>
          </ac:spMkLst>
        </pc:spChg>
        <pc:spChg chg="add del mod">
          <ac:chgData name="Abels, Patrick" userId="ba666de4-0d21-43a6-8e66-51a18aae1b4a" providerId="ADAL" clId="{81E1CB89-32E0-4386-8F20-9F6072437F0B}" dt="2023-12-15T15:01:16.828" v="515" actId="478"/>
          <ac:spMkLst>
            <pc:docMk/>
            <pc:sldMk cId="402623437" sldId="298"/>
            <ac:spMk id="8" creationId="{3D051AA0-CC89-80BD-3AD9-3428ACC9B6B5}"/>
          </ac:spMkLst>
        </pc:spChg>
        <pc:spChg chg="add del mod">
          <ac:chgData name="Abels, Patrick" userId="ba666de4-0d21-43a6-8e66-51a18aae1b4a" providerId="ADAL" clId="{81E1CB89-32E0-4386-8F20-9F6072437F0B}" dt="2023-12-15T15:03:02.407" v="542" actId="478"/>
          <ac:spMkLst>
            <pc:docMk/>
            <pc:sldMk cId="402623437" sldId="298"/>
            <ac:spMk id="9" creationId="{F13486F9-1CD6-FAD9-9E7C-398C51178610}"/>
          </ac:spMkLst>
        </pc:spChg>
        <pc:spChg chg="add mod">
          <ac:chgData name="Abels, Patrick" userId="ba666de4-0d21-43a6-8e66-51a18aae1b4a" providerId="ADAL" clId="{81E1CB89-32E0-4386-8F20-9F6072437F0B}" dt="2023-12-15T16:10:00.449" v="1383" actId="1036"/>
          <ac:spMkLst>
            <pc:docMk/>
            <pc:sldMk cId="402623437" sldId="298"/>
            <ac:spMk id="20" creationId="{07E65E30-6C18-0FCA-66FB-89B34B33BB6D}"/>
          </ac:spMkLst>
        </pc:spChg>
        <pc:spChg chg="add mod">
          <ac:chgData name="Abels, Patrick" userId="ba666de4-0d21-43a6-8e66-51a18aae1b4a" providerId="ADAL" clId="{81E1CB89-32E0-4386-8F20-9F6072437F0B}" dt="2023-12-15T16:09:55.974" v="1382" actId="2085"/>
          <ac:spMkLst>
            <pc:docMk/>
            <pc:sldMk cId="402623437" sldId="298"/>
            <ac:spMk id="21" creationId="{AAA45565-E9D8-3A65-D925-2E8D748F6751}"/>
          </ac:spMkLst>
        </pc:spChg>
        <pc:spChg chg="add mod">
          <ac:chgData name="Abels, Patrick" userId="ba666de4-0d21-43a6-8e66-51a18aae1b4a" providerId="ADAL" clId="{81E1CB89-32E0-4386-8F20-9F6072437F0B}" dt="2023-12-15T16:10:04.707" v="1388" actId="1035"/>
          <ac:spMkLst>
            <pc:docMk/>
            <pc:sldMk cId="402623437" sldId="298"/>
            <ac:spMk id="22" creationId="{719A074F-3699-43F3-9DC5-05FCF8614C86}"/>
          </ac:spMkLst>
        </pc:spChg>
        <pc:graphicFrameChg chg="add mod modGraphic">
          <ac:chgData name="Abels, Patrick" userId="ba666de4-0d21-43a6-8e66-51a18aae1b4a" providerId="ADAL" clId="{81E1CB89-32E0-4386-8F20-9F6072437F0B}" dt="2023-12-15T15:04:53.198" v="580" actId="1076"/>
          <ac:graphicFrameMkLst>
            <pc:docMk/>
            <pc:sldMk cId="402623437" sldId="298"/>
            <ac:graphicFrameMk id="3" creationId="{72FFC79A-B69B-EDB5-973C-EFC660B5F95A}"/>
          </ac:graphicFrameMkLst>
        </pc:graphicFrameChg>
        <pc:graphicFrameChg chg="add del mod">
          <ac:chgData name="Abels, Patrick" userId="ba666de4-0d21-43a6-8e66-51a18aae1b4a" providerId="ADAL" clId="{81E1CB89-32E0-4386-8F20-9F6072437F0B}" dt="2023-12-15T14:59:47.726" v="494" actId="478"/>
          <ac:graphicFrameMkLst>
            <pc:docMk/>
            <pc:sldMk cId="402623437" sldId="298"/>
            <ac:graphicFrameMk id="5" creationId="{8AC43D9E-A1DE-C7DE-D519-2FA457339F8D}"/>
          </ac:graphicFrameMkLst>
        </pc:graphicFrameChg>
        <pc:graphicFrameChg chg="add del mod">
          <ac:chgData name="Abels, Patrick" userId="ba666de4-0d21-43a6-8e66-51a18aae1b4a" providerId="ADAL" clId="{81E1CB89-32E0-4386-8F20-9F6072437F0B}" dt="2023-12-15T15:01:16.828" v="515" actId="478"/>
          <ac:graphicFrameMkLst>
            <pc:docMk/>
            <pc:sldMk cId="402623437" sldId="298"/>
            <ac:graphicFrameMk id="7" creationId="{2F687E0D-F610-AE27-7805-FFA9C2E98663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15T15:05:00.413" v="582" actId="1076"/>
          <ac:graphicFrameMkLst>
            <pc:docMk/>
            <pc:sldMk cId="402623437" sldId="298"/>
            <ac:graphicFrameMk id="10" creationId="{61689A9A-05AD-76D3-510B-E38041BF00B7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15T15:05:04.285" v="583" actId="1076"/>
          <ac:graphicFrameMkLst>
            <pc:docMk/>
            <pc:sldMk cId="402623437" sldId="298"/>
            <ac:graphicFrameMk id="11" creationId="{C5FFF8EF-A93A-FCC5-1C48-F37DC0777279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15T15:04:56.501" v="581" actId="1076"/>
          <ac:graphicFrameMkLst>
            <pc:docMk/>
            <pc:sldMk cId="402623437" sldId="298"/>
            <ac:graphicFrameMk id="12" creationId="{97D05872-7498-DB23-2C19-1FEE1D3DFADC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15T15:05:16.645" v="584" actId="1076"/>
          <ac:graphicFrameMkLst>
            <pc:docMk/>
            <pc:sldMk cId="402623437" sldId="298"/>
            <ac:graphicFrameMk id="13" creationId="{8748F024-1DC1-1F2E-CA95-B86038C80081}"/>
          </ac:graphicFrameMkLst>
        </pc:graphicFrameChg>
        <pc:graphicFrameChg chg="add del mod">
          <ac:chgData name="Abels, Patrick" userId="ba666de4-0d21-43a6-8e66-51a18aae1b4a" providerId="ADAL" clId="{81E1CB89-32E0-4386-8F20-9F6072437F0B}" dt="2023-12-15T15:04:40.372" v="578" actId="478"/>
          <ac:graphicFrameMkLst>
            <pc:docMk/>
            <pc:sldMk cId="402623437" sldId="298"/>
            <ac:graphicFrameMk id="14" creationId="{4555625D-9E7E-0FF6-C744-3FF881A7FA27}"/>
          </ac:graphicFrameMkLst>
        </pc:graphicFrameChg>
        <pc:graphicFrameChg chg="add mod">
          <ac:chgData name="Abels, Patrick" userId="ba666de4-0d21-43a6-8e66-51a18aae1b4a" providerId="ADAL" clId="{81E1CB89-32E0-4386-8F20-9F6072437F0B}" dt="2023-12-15T15:05:20.126" v="586" actId="1076"/>
          <ac:graphicFrameMkLst>
            <pc:docMk/>
            <pc:sldMk cId="402623437" sldId="298"/>
            <ac:graphicFrameMk id="15" creationId="{702F85E7-DE92-EA91-67F2-9A582CB5C89B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15T15:07:19.393" v="606" actId="14100"/>
          <ac:graphicFrameMkLst>
            <pc:docMk/>
            <pc:sldMk cId="402623437" sldId="298"/>
            <ac:graphicFrameMk id="16" creationId="{F2E7EBDE-A2F5-9782-6DFD-8F3865E6C317}"/>
          </ac:graphicFrameMkLst>
        </pc:graphicFrameChg>
        <pc:graphicFrameChg chg="add mod">
          <ac:chgData name="Abels, Patrick" userId="ba666de4-0d21-43a6-8e66-51a18aae1b4a" providerId="ADAL" clId="{81E1CB89-32E0-4386-8F20-9F6072437F0B}" dt="2023-12-15T15:05:46.382" v="591" actId="1076"/>
          <ac:graphicFrameMkLst>
            <pc:docMk/>
            <pc:sldMk cId="402623437" sldId="298"/>
            <ac:graphicFrameMk id="17" creationId="{4785D5DD-50AE-DD30-B5C4-A1AD7A111E8A}"/>
          </ac:graphicFrameMkLst>
        </pc:graphicFrameChg>
        <pc:graphicFrameChg chg="add mod ord">
          <ac:chgData name="Abels, Patrick" userId="ba666de4-0d21-43a6-8e66-51a18aae1b4a" providerId="ADAL" clId="{81E1CB89-32E0-4386-8F20-9F6072437F0B}" dt="2023-12-15T15:06:16.299" v="594" actId="167"/>
          <ac:graphicFrameMkLst>
            <pc:docMk/>
            <pc:sldMk cId="402623437" sldId="298"/>
            <ac:graphicFrameMk id="18" creationId="{98BE5381-137B-D26A-0F76-DFD8C25F7A43}"/>
          </ac:graphicFrameMkLst>
        </pc:graphicFrameChg>
        <pc:graphicFrameChg chg="add mod ord modGraphic">
          <ac:chgData name="Abels, Patrick" userId="ba666de4-0d21-43a6-8e66-51a18aae1b4a" providerId="ADAL" clId="{81E1CB89-32E0-4386-8F20-9F6072437F0B}" dt="2023-12-15T15:06:39.518" v="600" actId="1076"/>
          <ac:graphicFrameMkLst>
            <pc:docMk/>
            <pc:sldMk cId="402623437" sldId="298"/>
            <ac:graphicFrameMk id="19" creationId="{9A49340D-454E-3920-0EC4-12D68B9749A7}"/>
          </ac:graphicFrameMkLst>
        </pc:graphicFrameChg>
      </pc:sldChg>
      <pc:sldChg chg="addSp modSp add mod modAnim">
        <pc:chgData name="Abels, Patrick" userId="ba666de4-0d21-43a6-8e66-51a18aae1b4a" providerId="ADAL" clId="{81E1CB89-32E0-4386-8F20-9F6072437F0B}" dt="2023-12-15T18:05:43.097" v="3125" actId="115"/>
        <pc:sldMkLst>
          <pc:docMk/>
          <pc:sldMk cId="1797878123" sldId="299"/>
        </pc:sldMkLst>
        <pc:spChg chg="add mod">
          <ac:chgData name="Abels, Patrick" userId="ba666de4-0d21-43a6-8e66-51a18aae1b4a" providerId="ADAL" clId="{81E1CB89-32E0-4386-8F20-9F6072437F0B}" dt="2023-12-15T16:12:28.550" v="1454" actId="14100"/>
          <ac:spMkLst>
            <pc:docMk/>
            <pc:sldMk cId="1797878123" sldId="299"/>
            <ac:spMk id="4" creationId="{C351554A-28B9-4ABF-826F-827458960AD6}"/>
          </ac:spMkLst>
        </pc:spChg>
        <pc:spChg chg="add mod">
          <ac:chgData name="Abels, Patrick" userId="ba666de4-0d21-43a6-8e66-51a18aae1b4a" providerId="ADAL" clId="{81E1CB89-32E0-4386-8F20-9F6072437F0B}" dt="2023-12-15T16:13:20.811" v="1462" actId="1035"/>
          <ac:spMkLst>
            <pc:docMk/>
            <pc:sldMk cId="1797878123" sldId="299"/>
            <ac:spMk id="7" creationId="{4D825CAF-EBA5-5224-196D-07F1FAFA407E}"/>
          </ac:spMkLst>
        </pc:spChg>
        <pc:spChg chg="mod">
          <ac:chgData name="Abels, Patrick" userId="ba666de4-0d21-43a6-8e66-51a18aae1b4a" providerId="ADAL" clId="{81E1CB89-32E0-4386-8F20-9F6072437F0B}" dt="2023-12-15T16:20:44.718" v="1621" actId="1035"/>
          <ac:spMkLst>
            <pc:docMk/>
            <pc:sldMk cId="1797878123" sldId="299"/>
            <ac:spMk id="9" creationId="{F13486F9-1CD6-FAD9-9E7C-398C51178610}"/>
          </ac:spMkLst>
        </pc:spChg>
        <pc:spChg chg="add mod">
          <ac:chgData name="Abels, Patrick" userId="ba666de4-0d21-43a6-8e66-51a18aae1b4a" providerId="ADAL" clId="{81E1CB89-32E0-4386-8F20-9F6072437F0B}" dt="2023-12-15T16:14:50.644" v="1526" actId="20577"/>
          <ac:spMkLst>
            <pc:docMk/>
            <pc:sldMk cId="1797878123" sldId="299"/>
            <ac:spMk id="10" creationId="{943F7E6A-0B04-A2D1-7D49-5D90CC3ECC24}"/>
          </ac:spMkLst>
        </pc:spChg>
        <pc:spChg chg="add mod">
          <ac:chgData name="Abels, Patrick" userId="ba666de4-0d21-43a6-8e66-51a18aae1b4a" providerId="ADAL" clId="{81E1CB89-32E0-4386-8F20-9F6072437F0B}" dt="2023-12-15T16:15:39.462" v="1567" actId="1036"/>
          <ac:spMkLst>
            <pc:docMk/>
            <pc:sldMk cId="1797878123" sldId="299"/>
            <ac:spMk id="11" creationId="{CF7F284F-184A-E885-8DC3-9E26EC0302E7}"/>
          </ac:spMkLst>
        </pc:spChg>
        <pc:graphicFrameChg chg="modGraphic">
          <ac:chgData name="Abels, Patrick" userId="ba666de4-0d21-43a6-8e66-51a18aae1b4a" providerId="ADAL" clId="{81E1CB89-32E0-4386-8F20-9F6072437F0B}" dt="2023-12-15T18:05:43.097" v="3125" actId="115"/>
          <ac:graphicFrameMkLst>
            <pc:docMk/>
            <pc:sldMk cId="1797878123" sldId="299"/>
            <ac:graphicFrameMk id="3" creationId="{72FFC79A-B69B-EDB5-973C-EFC660B5F95A}"/>
          </ac:graphicFrameMkLst>
        </pc:graphicFrameChg>
        <pc:cxnChg chg="add mod">
          <ac:chgData name="Abels, Patrick" userId="ba666de4-0d21-43a6-8e66-51a18aae1b4a" providerId="ADAL" clId="{81E1CB89-32E0-4386-8F20-9F6072437F0B}" dt="2023-12-15T16:12:38.827" v="1455" actId="14100"/>
          <ac:cxnSpMkLst>
            <pc:docMk/>
            <pc:sldMk cId="1797878123" sldId="299"/>
            <ac:cxnSpMk id="2" creationId="{1F574825-241C-4C89-F4D3-8DC842DD8D8C}"/>
          </ac:cxnSpMkLst>
        </pc:cxnChg>
        <pc:cxnChg chg="add mod">
          <ac:chgData name="Abels, Patrick" userId="ba666de4-0d21-43a6-8e66-51a18aae1b4a" providerId="ADAL" clId="{81E1CB89-32E0-4386-8F20-9F6072437F0B}" dt="2023-12-15T16:15:45.341" v="1568" actId="14100"/>
          <ac:cxnSpMkLst>
            <pc:docMk/>
            <pc:sldMk cId="1797878123" sldId="299"/>
            <ac:cxnSpMk id="8" creationId="{A3D202A3-4840-5595-427B-162EDE9A6081}"/>
          </ac:cxnSpMkLst>
        </pc:cxnChg>
      </pc:sldChg>
      <pc:sldChg chg="addSp modSp add mod modAnim">
        <pc:chgData name="Abels, Patrick" userId="ba666de4-0d21-43a6-8e66-51a18aae1b4a" providerId="ADAL" clId="{81E1CB89-32E0-4386-8F20-9F6072437F0B}" dt="2023-12-15T18:10:28.709" v="3218" actId="1076"/>
        <pc:sldMkLst>
          <pc:docMk/>
          <pc:sldMk cId="1591716121" sldId="300"/>
        </pc:sldMkLst>
        <pc:spChg chg="add mod">
          <ac:chgData name="Abels, Patrick" userId="ba666de4-0d21-43a6-8e66-51a18aae1b4a" providerId="ADAL" clId="{81E1CB89-32E0-4386-8F20-9F6072437F0B}" dt="2023-12-15T15:50:24.634" v="994" actId="207"/>
          <ac:spMkLst>
            <pc:docMk/>
            <pc:sldMk cId="1591716121" sldId="300"/>
            <ac:spMk id="2" creationId="{D9DF2B69-835B-E2D6-59A8-95DFD36E876D}"/>
          </ac:spMkLst>
        </pc:spChg>
        <pc:spChg chg="add mod">
          <ac:chgData name="Abels, Patrick" userId="ba666de4-0d21-43a6-8e66-51a18aae1b4a" providerId="ADAL" clId="{81E1CB89-32E0-4386-8F20-9F6072437F0B}" dt="2023-12-15T15:50:24.634" v="994" actId="207"/>
          <ac:spMkLst>
            <pc:docMk/>
            <pc:sldMk cId="1591716121" sldId="300"/>
            <ac:spMk id="3" creationId="{1AE6C8C4-B855-84B9-1566-54918A88B46E}"/>
          </ac:spMkLst>
        </pc:spChg>
        <pc:spChg chg="mod">
          <ac:chgData name="Abels, Patrick" userId="ba666de4-0d21-43a6-8e66-51a18aae1b4a" providerId="ADAL" clId="{81E1CB89-32E0-4386-8F20-9F6072437F0B}" dt="2023-12-15T18:05:55.010" v="3128" actId="115"/>
          <ac:spMkLst>
            <pc:docMk/>
            <pc:sldMk cId="1591716121" sldId="300"/>
            <ac:spMk id="5" creationId="{1A2AC50A-D0F7-DE07-45FF-01DA28D92AA7}"/>
          </ac:spMkLst>
        </pc:spChg>
        <pc:spChg chg="add mod">
          <ac:chgData name="Abels, Patrick" userId="ba666de4-0d21-43a6-8e66-51a18aae1b4a" providerId="ADAL" clId="{81E1CB89-32E0-4386-8F20-9F6072437F0B}" dt="2023-12-15T15:50:24.634" v="994" actId="207"/>
          <ac:spMkLst>
            <pc:docMk/>
            <pc:sldMk cId="1591716121" sldId="300"/>
            <ac:spMk id="6" creationId="{4D8E1252-844C-148D-E269-5851BCB31395}"/>
          </ac:spMkLst>
        </pc:spChg>
        <pc:spChg chg="add mod">
          <ac:chgData name="Abels, Patrick" userId="ba666de4-0d21-43a6-8e66-51a18aae1b4a" providerId="ADAL" clId="{81E1CB89-32E0-4386-8F20-9F6072437F0B}" dt="2023-12-15T15:50:24.634" v="994" actId="207"/>
          <ac:spMkLst>
            <pc:docMk/>
            <pc:sldMk cId="1591716121" sldId="300"/>
            <ac:spMk id="7" creationId="{ABD4ECEF-4502-95C4-1BDB-9F87AB50F2A5}"/>
          </ac:spMkLst>
        </pc:spChg>
        <pc:spChg chg="add mod">
          <ac:chgData name="Abels, Patrick" userId="ba666de4-0d21-43a6-8e66-51a18aae1b4a" providerId="ADAL" clId="{81E1CB89-32E0-4386-8F20-9F6072437F0B}" dt="2023-12-15T15:50:24.634" v="994" actId="207"/>
          <ac:spMkLst>
            <pc:docMk/>
            <pc:sldMk cId="1591716121" sldId="300"/>
            <ac:spMk id="8" creationId="{EEDB0355-78F5-1859-435E-F5070C953D74}"/>
          </ac:spMkLst>
        </pc:spChg>
        <pc:spChg chg="add mod">
          <ac:chgData name="Abels, Patrick" userId="ba666de4-0d21-43a6-8e66-51a18aae1b4a" providerId="ADAL" clId="{81E1CB89-32E0-4386-8F20-9F6072437F0B}" dt="2023-12-15T16:02:55.699" v="1243" actId="404"/>
          <ac:spMkLst>
            <pc:docMk/>
            <pc:sldMk cId="1591716121" sldId="300"/>
            <ac:spMk id="35" creationId="{D58B1C13-7970-E0E0-AAEA-960CD6047A82}"/>
          </ac:spMkLst>
        </pc:spChg>
        <pc:spChg chg="add mod">
          <ac:chgData name="Abels, Patrick" userId="ba666de4-0d21-43a6-8e66-51a18aae1b4a" providerId="ADAL" clId="{81E1CB89-32E0-4386-8F20-9F6072437F0B}" dt="2023-12-15T18:10:28.709" v="3218" actId="1076"/>
          <ac:spMkLst>
            <pc:docMk/>
            <pc:sldMk cId="1591716121" sldId="300"/>
            <ac:spMk id="40" creationId="{7736DF16-AF27-F8FA-12EA-E883511D07F6}"/>
          </ac:spMkLst>
        </pc:spChg>
        <pc:cxnChg chg="add mod">
          <ac:chgData name="Abels, Patrick" userId="ba666de4-0d21-43a6-8e66-51a18aae1b4a" providerId="ADAL" clId="{81E1CB89-32E0-4386-8F20-9F6072437F0B}" dt="2023-12-15T15:50:52.492" v="995" actId="208"/>
          <ac:cxnSpMkLst>
            <pc:docMk/>
            <pc:sldMk cId="1591716121" sldId="300"/>
            <ac:cxnSpMk id="10" creationId="{A8200466-3DB9-B96B-E3C7-FE61426BF599}"/>
          </ac:cxnSpMkLst>
        </pc:cxnChg>
        <pc:cxnChg chg="add mod">
          <ac:chgData name="Abels, Patrick" userId="ba666de4-0d21-43a6-8e66-51a18aae1b4a" providerId="ADAL" clId="{81E1CB89-32E0-4386-8F20-9F6072437F0B}" dt="2023-12-15T15:50:52.492" v="995" actId="208"/>
          <ac:cxnSpMkLst>
            <pc:docMk/>
            <pc:sldMk cId="1591716121" sldId="300"/>
            <ac:cxnSpMk id="12" creationId="{A2FD4DBA-CFEA-8DB8-32FA-EB1285B0FC93}"/>
          </ac:cxnSpMkLst>
        </pc:cxnChg>
        <pc:cxnChg chg="add mod">
          <ac:chgData name="Abels, Patrick" userId="ba666de4-0d21-43a6-8e66-51a18aae1b4a" providerId="ADAL" clId="{81E1CB89-32E0-4386-8F20-9F6072437F0B}" dt="2023-12-15T15:50:52.492" v="995" actId="208"/>
          <ac:cxnSpMkLst>
            <pc:docMk/>
            <pc:sldMk cId="1591716121" sldId="300"/>
            <ac:cxnSpMk id="15" creationId="{EA961FDC-8AA9-1437-D294-523B1A2225B9}"/>
          </ac:cxnSpMkLst>
        </pc:cxnChg>
        <pc:cxnChg chg="add mod">
          <ac:chgData name="Abels, Patrick" userId="ba666de4-0d21-43a6-8e66-51a18aae1b4a" providerId="ADAL" clId="{81E1CB89-32E0-4386-8F20-9F6072437F0B}" dt="2023-12-15T15:50:52.492" v="995" actId="208"/>
          <ac:cxnSpMkLst>
            <pc:docMk/>
            <pc:sldMk cId="1591716121" sldId="300"/>
            <ac:cxnSpMk id="18" creationId="{14553BD7-0560-8AF7-5763-1507FEB14E91}"/>
          </ac:cxnSpMkLst>
        </pc:cxnChg>
        <pc:cxnChg chg="add mod">
          <ac:chgData name="Abels, Patrick" userId="ba666de4-0d21-43a6-8e66-51a18aae1b4a" providerId="ADAL" clId="{81E1CB89-32E0-4386-8F20-9F6072437F0B}" dt="2023-12-15T15:50:52.492" v="995" actId="208"/>
          <ac:cxnSpMkLst>
            <pc:docMk/>
            <pc:sldMk cId="1591716121" sldId="300"/>
            <ac:cxnSpMk id="21" creationId="{5A9E2BB3-BE4D-85E7-58F6-6EF8F760C814}"/>
          </ac:cxnSpMkLst>
        </pc:cxnChg>
        <pc:cxnChg chg="add mod">
          <ac:chgData name="Abels, Patrick" userId="ba666de4-0d21-43a6-8e66-51a18aae1b4a" providerId="ADAL" clId="{81E1CB89-32E0-4386-8F20-9F6072437F0B}" dt="2023-12-15T18:05:52.285" v="3127" actId="1076"/>
          <ac:cxnSpMkLst>
            <pc:docMk/>
            <pc:sldMk cId="1591716121" sldId="300"/>
            <ac:cxnSpMk id="24" creationId="{015E9324-71E4-6239-15E3-BC34AAA679B4}"/>
          </ac:cxnSpMkLst>
        </pc:cxnChg>
        <pc:cxnChg chg="add mod">
          <ac:chgData name="Abels, Patrick" userId="ba666de4-0d21-43a6-8e66-51a18aae1b4a" providerId="ADAL" clId="{81E1CB89-32E0-4386-8F20-9F6072437F0B}" dt="2023-12-15T16:02:55.699" v="1243" actId="404"/>
          <ac:cxnSpMkLst>
            <pc:docMk/>
            <pc:sldMk cId="1591716121" sldId="300"/>
            <ac:cxnSpMk id="34" creationId="{ED3641BE-92CF-A712-62C3-E714EA74D81B}"/>
          </ac:cxnSpMkLst>
        </pc:cxnChg>
        <pc:cxnChg chg="add mod">
          <ac:chgData name="Abels, Patrick" userId="ba666de4-0d21-43a6-8e66-51a18aae1b4a" providerId="ADAL" clId="{81E1CB89-32E0-4386-8F20-9F6072437F0B}" dt="2023-12-15T18:08:24.873" v="3188" actId="14100"/>
          <ac:cxnSpMkLst>
            <pc:docMk/>
            <pc:sldMk cId="1591716121" sldId="300"/>
            <ac:cxnSpMk id="39" creationId="{390C508B-E6FA-5199-154C-96671ABDCDC0}"/>
          </ac:cxnSpMkLst>
        </pc:cxnChg>
      </pc:sldChg>
      <pc:sldChg chg="addSp modSp add mod modAnim">
        <pc:chgData name="Abels, Patrick" userId="ba666de4-0d21-43a6-8e66-51a18aae1b4a" providerId="ADAL" clId="{81E1CB89-32E0-4386-8F20-9F6072437F0B}" dt="2023-12-15T18:08:37.809" v="3190" actId="115"/>
        <pc:sldMkLst>
          <pc:docMk/>
          <pc:sldMk cId="965767047" sldId="301"/>
        </pc:sldMkLst>
        <pc:spChg chg="mod">
          <ac:chgData name="Abels, Patrick" userId="ba666de4-0d21-43a6-8e66-51a18aae1b4a" providerId="ADAL" clId="{81E1CB89-32E0-4386-8F20-9F6072437F0B}" dt="2023-12-15T15:59:47.510" v="1180" actId="1076"/>
          <ac:spMkLst>
            <pc:docMk/>
            <pc:sldMk cId="965767047" sldId="301"/>
            <ac:spMk id="2" creationId="{D9DF2B69-835B-E2D6-59A8-95DFD36E876D}"/>
          </ac:spMkLst>
        </pc:spChg>
        <pc:spChg chg="mod">
          <ac:chgData name="Abels, Patrick" userId="ba666de4-0d21-43a6-8e66-51a18aae1b4a" providerId="ADAL" clId="{81E1CB89-32E0-4386-8F20-9F6072437F0B}" dt="2023-12-15T15:59:44.407" v="1178" actId="1076"/>
          <ac:spMkLst>
            <pc:docMk/>
            <pc:sldMk cId="965767047" sldId="301"/>
            <ac:spMk id="3" creationId="{1AE6C8C4-B855-84B9-1566-54918A88B46E}"/>
          </ac:spMkLst>
        </pc:spChg>
        <pc:spChg chg="mod">
          <ac:chgData name="Abels, Patrick" userId="ba666de4-0d21-43a6-8e66-51a18aae1b4a" providerId="ADAL" clId="{81E1CB89-32E0-4386-8F20-9F6072437F0B}" dt="2023-12-15T16:57:58.993" v="2052" actId="113"/>
          <ac:spMkLst>
            <pc:docMk/>
            <pc:sldMk cId="965767047" sldId="301"/>
            <ac:spMk id="4" creationId="{562509C6-183F-5CFE-F84C-5720E2617837}"/>
          </ac:spMkLst>
        </pc:spChg>
        <pc:spChg chg="mod">
          <ac:chgData name="Abels, Patrick" userId="ba666de4-0d21-43a6-8e66-51a18aae1b4a" providerId="ADAL" clId="{81E1CB89-32E0-4386-8F20-9F6072437F0B}" dt="2023-12-15T18:08:35.245" v="3189" actId="115"/>
          <ac:spMkLst>
            <pc:docMk/>
            <pc:sldMk cId="965767047" sldId="301"/>
            <ac:spMk id="5" creationId="{1A2AC50A-D0F7-DE07-45FF-01DA28D92AA7}"/>
          </ac:spMkLst>
        </pc:spChg>
        <pc:spChg chg="mod">
          <ac:chgData name="Abels, Patrick" userId="ba666de4-0d21-43a6-8e66-51a18aae1b4a" providerId="ADAL" clId="{81E1CB89-32E0-4386-8F20-9F6072437F0B}" dt="2023-12-15T15:59:41.538" v="1177" actId="1037"/>
          <ac:spMkLst>
            <pc:docMk/>
            <pc:sldMk cId="965767047" sldId="301"/>
            <ac:spMk id="6" creationId="{4D8E1252-844C-148D-E269-5851BCB31395}"/>
          </ac:spMkLst>
        </pc:spChg>
        <pc:spChg chg="mod">
          <ac:chgData name="Abels, Patrick" userId="ba666de4-0d21-43a6-8e66-51a18aae1b4a" providerId="ADAL" clId="{81E1CB89-32E0-4386-8F20-9F6072437F0B}" dt="2023-12-15T15:59:48.894" v="1181" actId="1076"/>
          <ac:spMkLst>
            <pc:docMk/>
            <pc:sldMk cId="965767047" sldId="301"/>
            <ac:spMk id="7" creationId="{ABD4ECEF-4502-95C4-1BDB-9F87AB50F2A5}"/>
          </ac:spMkLst>
        </pc:spChg>
        <pc:spChg chg="mod">
          <ac:chgData name="Abels, Patrick" userId="ba666de4-0d21-43a6-8e66-51a18aae1b4a" providerId="ADAL" clId="{81E1CB89-32E0-4386-8F20-9F6072437F0B}" dt="2023-12-15T15:59:46.333" v="1179" actId="1076"/>
          <ac:spMkLst>
            <pc:docMk/>
            <pc:sldMk cId="965767047" sldId="301"/>
            <ac:spMk id="8" creationId="{EEDB0355-78F5-1859-435E-F5070C953D74}"/>
          </ac:spMkLst>
        </pc:spChg>
        <pc:spChg chg="mod">
          <ac:chgData name="Abels, Patrick" userId="ba666de4-0d21-43a6-8e66-51a18aae1b4a" providerId="ADAL" clId="{81E1CB89-32E0-4386-8F20-9F6072437F0B}" dt="2023-12-15T16:03:15.317" v="1249" actId="1076"/>
          <ac:spMkLst>
            <pc:docMk/>
            <pc:sldMk cId="965767047" sldId="301"/>
            <ac:spMk id="35" creationId="{D58B1C13-7970-E0E0-AAEA-960CD6047A82}"/>
          </ac:spMkLst>
        </pc:spChg>
        <pc:spChg chg="add mod">
          <ac:chgData name="Abels, Patrick" userId="ba666de4-0d21-43a6-8e66-51a18aae1b4a" providerId="ADAL" clId="{81E1CB89-32E0-4386-8F20-9F6072437F0B}" dt="2023-12-15T16:57:55.708" v="2051" actId="113"/>
          <ac:spMkLst>
            <pc:docMk/>
            <pc:sldMk cId="965767047" sldId="301"/>
            <ac:spMk id="57" creationId="{F32E8436-FE86-81EA-1AF2-1B231D7C8885}"/>
          </ac:spMkLst>
        </pc:spChg>
        <pc:spChg chg="add mod">
          <ac:chgData name="Abels, Patrick" userId="ba666de4-0d21-43a6-8e66-51a18aae1b4a" providerId="ADAL" clId="{81E1CB89-32E0-4386-8F20-9F6072437F0B}" dt="2023-12-15T18:08:37.809" v="3190" actId="115"/>
          <ac:spMkLst>
            <pc:docMk/>
            <pc:sldMk cId="965767047" sldId="301"/>
            <ac:spMk id="58" creationId="{020BABE0-EA48-8DCF-46C8-A23FD9085065}"/>
          </ac:spMkLst>
        </pc:spChg>
        <pc:spChg chg="add mod">
          <ac:chgData name="Abels, Patrick" userId="ba666de4-0d21-43a6-8e66-51a18aae1b4a" providerId="ADAL" clId="{81E1CB89-32E0-4386-8F20-9F6072437F0B}" dt="2023-12-15T16:00:18.122" v="1200" actId="1035"/>
          <ac:spMkLst>
            <pc:docMk/>
            <pc:sldMk cId="965767047" sldId="301"/>
            <ac:spMk id="59" creationId="{6B4ACD19-FA9D-F727-28DD-06EFFAC96CB1}"/>
          </ac:spMkLst>
        </pc:spChg>
        <pc:spChg chg="add mod">
          <ac:chgData name="Abels, Patrick" userId="ba666de4-0d21-43a6-8e66-51a18aae1b4a" providerId="ADAL" clId="{81E1CB89-32E0-4386-8F20-9F6072437F0B}" dt="2023-12-15T16:00:18.122" v="1200" actId="1035"/>
          <ac:spMkLst>
            <pc:docMk/>
            <pc:sldMk cId="965767047" sldId="301"/>
            <ac:spMk id="60" creationId="{B2B8570B-57A2-9CE0-3863-5C2ACE51C2B8}"/>
          </ac:spMkLst>
        </pc:spChg>
        <pc:spChg chg="add mod">
          <ac:chgData name="Abels, Patrick" userId="ba666de4-0d21-43a6-8e66-51a18aae1b4a" providerId="ADAL" clId="{81E1CB89-32E0-4386-8F20-9F6072437F0B}" dt="2023-12-15T16:00:18.122" v="1200" actId="1035"/>
          <ac:spMkLst>
            <pc:docMk/>
            <pc:sldMk cId="965767047" sldId="301"/>
            <ac:spMk id="61" creationId="{E5F4A50D-D981-33AE-CAD3-90DF86249BEF}"/>
          </ac:spMkLst>
        </pc:spChg>
        <pc:spChg chg="add mod">
          <ac:chgData name="Abels, Patrick" userId="ba666de4-0d21-43a6-8e66-51a18aae1b4a" providerId="ADAL" clId="{81E1CB89-32E0-4386-8F20-9F6072437F0B}" dt="2023-12-15T16:00:18.122" v="1200" actId="1035"/>
          <ac:spMkLst>
            <pc:docMk/>
            <pc:sldMk cId="965767047" sldId="301"/>
            <ac:spMk id="62" creationId="{2C949168-FDDC-1848-941A-3AF9FCF445DB}"/>
          </ac:spMkLst>
        </pc:spChg>
        <pc:spChg chg="add mod">
          <ac:chgData name="Abels, Patrick" userId="ba666de4-0d21-43a6-8e66-51a18aae1b4a" providerId="ADAL" clId="{81E1CB89-32E0-4386-8F20-9F6072437F0B}" dt="2023-12-15T16:00:18.122" v="1200" actId="1035"/>
          <ac:spMkLst>
            <pc:docMk/>
            <pc:sldMk cId="965767047" sldId="301"/>
            <ac:spMk id="63" creationId="{3D7C031F-D0DF-224E-BD57-BB892F6DE54C}"/>
          </ac:spMkLst>
        </pc:spChg>
        <pc:spChg chg="add mod">
          <ac:chgData name="Abels, Patrick" userId="ba666de4-0d21-43a6-8e66-51a18aae1b4a" providerId="ADAL" clId="{81E1CB89-32E0-4386-8F20-9F6072437F0B}" dt="2023-12-15T17:19:20.921" v="2563" actId="207"/>
          <ac:spMkLst>
            <pc:docMk/>
            <pc:sldMk cId="965767047" sldId="301"/>
            <ac:spMk id="161" creationId="{1FFD07B0-9399-E490-D6E0-AA7FCE0353F1}"/>
          </ac:spMkLst>
        </pc:spChg>
        <pc:spChg chg="add mod">
          <ac:chgData name="Abels, Patrick" userId="ba666de4-0d21-43a6-8e66-51a18aae1b4a" providerId="ADAL" clId="{81E1CB89-32E0-4386-8F20-9F6072437F0B}" dt="2023-12-15T17:19:30.522" v="2565" actId="207"/>
          <ac:spMkLst>
            <pc:docMk/>
            <pc:sldMk cId="965767047" sldId="301"/>
            <ac:spMk id="172" creationId="{0AE3E9C1-7C73-2397-72B2-C70570B55D84}"/>
          </ac:spMkLst>
        </pc:spChg>
        <pc:cxnChg chg="mod">
          <ac:chgData name="Abels, Patrick" userId="ba666de4-0d21-43a6-8e66-51a18aae1b4a" providerId="ADAL" clId="{81E1CB89-32E0-4386-8F20-9F6072437F0B}" dt="2023-12-15T15:59:46.333" v="1179" actId="1076"/>
          <ac:cxnSpMkLst>
            <pc:docMk/>
            <pc:sldMk cId="965767047" sldId="301"/>
            <ac:cxnSpMk id="10" creationId="{A8200466-3DB9-B96B-E3C7-FE61426BF599}"/>
          </ac:cxnSpMkLst>
        </pc:cxnChg>
        <pc:cxnChg chg="mod">
          <ac:chgData name="Abels, Patrick" userId="ba666de4-0d21-43a6-8e66-51a18aae1b4a" providerId="ADAL" clId="{81E1CB89-32E0-4386-8F20-9F6072437F0B}" dt="2023-12-15T15:59:44.407" v="1178" actId="1076"/>
          <ac:cxnSpMkLst>
            <pc:docMk/>
            <pc:sldMk cId="965767047" sldId="301"/>
            <ac:cxnSpMk id="12" creationId="{A2FD4DBA-CFEA-8DB8-32FA-EB1285B0FC93}"/>
          </ac:cxnSpMkLst>
        </pc:cxnChg>
        <pc:cxnChg chg="mod">
          <ac:chgData name="Abels, Patrick" userId="ba666de4-0d21-43a6-8e66-51a18aae1b4a" providerId="ADAL" clId="{81E1CB89-32E0-4386-8F20-9F6072437F0B}" dt="2023-12-15T15:59:41.538" v="1177" actId="1037"/>
          <ac:cxnSpMkLst>
            <pc:docMk/>
            <pc:sldMk cId="965767047" sldId="301"/>
            <ac:cxnSpMk id="15" creationId="{EA961FDC-8AA9-1437-D294-523B1A2225B9}"/>
          </ac:cxnSpMkLst>
        </pc:cxnChg>
        <pc:cxnChg chg="mod">
          <ac:chgData name="Abels, Patrick" userId="ba666de4-0d21-43a6-8e66-51a18aae1b4a" providerId="ADAL" clId="{81E1CB89-32E0-4386-8F20-9F6072437F0B}" dt="2023-12-15T15:59:48.894" v="1181" actId="1076"/>
          <ac:cxnSpMkLst>
            <pc:docMk/>
            <pc:sldMk cId="965767047" sldId="301"/>
            <ac:cxnSpMk id="18" creationId="{14553BD7-0560-8AF7-5763-1507FEB14E91}"/>
          </ac:cxnSpMkLst>
        </pc:cxnChg>
        <pc:cxnChg chg="mod">
          <ac:chgData name="Abels, Patrick" userId="ba666de4-0d21-43a6-8e66-51a18aae1b4a" providerId="ADAL" clId="{81E1CB89-32E0-4386-8F20-9F6072437F0B}" dt="2023-12-15T15:59:47.510" v="1180" actId="1076"/>
          <ac:cxnSpMkLst>
            <pc:docMk/>
            <pc:sldMk cId="965767047" sldId="301"/>
            <ac:cxnSpMk id="21" creationId="{5A9E2BB3-BE4D-85E7-58F6-6EF8F760C814}"/>
          </ac:cxnSpMkLst>
        </pc:cxnChg>
        <pc:cxnChg chg="mod">
          <ac:chgData name="Abels, Patrick" userId="ba666de4-0d21-43a6-8e66-51a18aae1b4a" providerId="ADAL" clId="{81E1CB89-32E0-4386-8F20-9F6072437F0B}" dt="2023-12-15T15:59:38.239" v="1175" actId="1038"/>
          <ac:cxnSpMkLst>
            <pc:docMk/>
            <pc:sldMk cId="965767047" sldId="301"/>
            <ac:cxnSpMk id="24" creationId="{015E9324-71E4-6239-15E3-BC34AAA679B4}"/>
          </ac:cxnSpMkLst>
        </pc:cxnChg>
        <pc:cxnChg chg="mod">
          <ac:chgData name="Abels, Patrick" userId="ba666de4-0d21-43a6-8e66-51a18aae1b4a" providerId="ADAL" clId="{81E1CB89-32E0-4386-8F20-9F6072437F0B}" dt="2023-12-15T16:03:23.068" v="1251" actId="14100"/>
          <ac:cxnSpMkLst>
            <pc:docMk/>
            <pc:sldMk cId="965767047" sldId="301"/>
            <ac:cxnSpMk id="34" creationId="{ED3641BE-92CF-A712-62C3-E714EA74D81B}"/>
          </ac:cxnSpMkLst>
        </pc:cxnChg>
        <pc:cxnChg chg="add mod">
          <ac:chgData name="Abels, Patrick" userId="ba666de4-0d21-43a6-8e66-51a18aae1b4a" providerId="ADAL" clId="{81E1CB89-32E0-4386-8F20-9F6072437F0B}" dt="2023-12-15T16:00:18.122" v="1200" actId="1035"/>
          <ac:cxnSpMkLst>
            <pc:docMk/>
            <pc:sldMk cId="965767047" sldId="301"/>
            <ac:cxnSpMk id="64" creationId="{3EE53703-9656-DA5A-A190-F074ABCB866B}"/>
          </ac:cxnSpMkLst>
        </pc:cxnChg>
        <pc:cxnChg chg="add mod">
          <ac:chgData name="Abels, Patrick" userId="ba666de4-0d21-43a6-8e66-51a18aae1b4a" providerId="ADAL" clId="{81E1CB89-32E0-4386-8F20-9F6072437F0B}" dt="2023-12-15T16:00:18.122" v="1200" actId="1035"/>
          <ac:cxnSpMkLst>
            <pc:docMk/>
            <pc:sldMk cId="965767047" sldId="301"/>
            <ac:cxnSpMk id="65" creationId="{1B780312-379D-729D-8253-4819401C0550}"/>
          </ac:cxnSpMkLst>
        </pc:cxnChg>
        <pc:cxnChg chg="add mod">
          <ac:chgData name="Abels, Patrick" userId="ba666de4-0d21-43a6-8e66-51a18aae1b4a" providerId="ADAL" clId="{81E1CB89-32E0-4386-8F20-9F6072437F0B}" dt="2023-12-15T16:00:18.122" v="1200" actId="1035"/>
          <ac:cxnSpMkLst>
            <pc:docMk/>
            <pc:sldMk cId="965767047" sldId="301"/>
            <ac:cxnSpMk id="66" creationId="{F7D4F12B-780C-385B-6C20-63F2DC6B0732}"/>
          </ac:cxnSpMkLst>
        </pc:cxnChg>
        <pc:cxnChg chg="add mod">
          <ac:chgData name="Abels, Patrick" userId="ba666de4-0d21-43a6-8e66-51a18aae1b4a" providerId="ADAL" clId="{81E1CB89-32E0-4386-8F20-9F6072437F0B}" dt="2023-12-15T16:00:18.122" v="1200" actId="1035"/>
          <ac:cxnSpMkLst>
            <pc:docMk/>
            <pc:sldMk cId="965767047" sldId="301"/>
            <ac:cxnSpMk id="67" creationId="{0550D2A7-5F96-A7D5-1BB6-A59D65BF31CB}"/>
          </ac:cxnSpMkLst>
        </pc:cxnChg>
        <pc:cxnChg chg="add mod">
          <ac:chgData name="Abels, Patrick" userId="ba666de4-0d21-43a6-8e66-51a18aae1b4a" providerId="ADAL" clId="{81E1CB89-32E0-4386-8F20-9F6072437F0B}" dt="2023-12-15T16:00:18.122" v="1200" actId="1035"/>
          <ac:cxnSpMkLst>
            <pc:docMk/>
            <pc:sldMk cId="965767047" sldId="301"/>
            <ac:cxnSpMk id="68" creationId="{99352525-73B8-EE55-E389-DB27B2B5B226}"/>
          </ac:cxnSpMkLst>
        </pc:cxnChg>
        <pc:cxnChg chg="add mod">
          <ac:chgData name="Abels, Patrick" userId="ba666de4-0d21-43a6-8e66-51a18aae1b4a" providerId="ADAL" clId="{81E1CB89-32E0-4386-8F20-9F6072437F0B}" dt="2023-12-15T16:00:18.122" v="1200" actId="1035"/>
          <ac:cxnSpMkLst>
            <pc:docMk/>
            <pc:sldMk cId="965767047" sldId="301"/>
            <ac:cxnSpMk id="69" creationId="{B6FEBEE9-7FC5-229D-8219-AE094285E8AF}"/>
          </ac:cxnSpMkLst>
        </pc:cxnChg>
        <pc:cxnChg chg="add mod">
          <ac:chgData name="Abels, Patrick" userId="ba666de4-0d21-43a6-8e66-51a18aae1b4a" providerId="ADAL" clId="{81E1CB89-32E0-4386-8F20-9F6072437F0B}" dt="2023-12-15T17:19:26.823" v="2564" actId="208"/>
          <ac:cxnSpMkLst>
            <pc:docMk/>
            <pc:sldMk cId="965767047" sldId="301"/>
            <ac:cxnSpMk id="163" creationId="{25458E45-2D43-1010-252B-E57CB3B6DB2C}"/>
          </ac:cxnSpMkLst>
        </pc:cxnChg>
        <pc:cxnChg chg="add mod">
          <ac:chgData name="Abels, Patrick" userId="ba666de4-0d21-43a6-8e66-51a18aae1b4a" providerId="ADAL" clId="{81E1CB89-32E0-4386-8F20-9F6072437F0B}" dt="2023-12-15T17:19:26.823" v="2564" actId="208"/>
          <ac:cxnSpMkLst>
            <pc:docMk/>
            <pc:sldMk cId="965767047" sldId="301"/>
            <ac:cxnSpMk id="164" creationId="{8FAC6E48-A445-E8DA-AED9-588203C062AA}"/>
          </ac:cxnSpMkLst>
        </pc:cxnChg>
        <pc:cxnChg chg="add mod">
          <ac:chgData name="Abels, Patrick" userId="ba666de4-0d21-43a6-8e66-51a18aae1b4a" providerId="ADAL" clId="{81E1CB89-32E0-4386-8F20-9F6072437F0B}" dt="2023-12-15T17:19:26.823" v="2564" actId="208"/>
          <ac:cxnSpMkLst>
            <pc:docMk/>
            <pc:sldMk cId="965767047" sldId="301"/>
            <ac:cxnSpMk id="173" creationId="{034D6E42-FC61-0E79-B982-E33846748728}"/>
          </ac:cxnSpMkLst>
        </pc:cxnChg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897531376" sldId="302"/>
        </pc:sldMkLst>
      </pc:sldChg>
      <pc:sldChg chg="modSp add del mod">
        <pc:chgData name="Abels, Patrick" userId="ba666de4-0d21-43a6-8e66-51a18aae1b4a" providerId="ADAL" clId="{81E1CB89-32E0-4386-8F20-9F6072437F0B}" dt="2023-12-15T16:07:30.138" v="1313" actId="47"/>
        <pc:sldMkLst>
          <pc:docMk/>
          <pc:sldMk cId="1000122078" sldId="302"/>
        </pc:sldMkLst>
        <pc:spChg chg="mod">
          <ac:chgData name="Abels, Patrick" userId="ba666de4-0d21-43a6-8e66-51a18aae1b4a" providerId="ADAL" clId="{81E1CB89-32E0-4386-8F20-9F6072437F0B}" dt="2023-12-15T16:06:35.392" v="1309" actId="403"/>
          <ac:spMkLst>
            <pc:docMk/>
            <pc:sldMk cId="1000122078" sldId="302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2261301157" sldId="303"/>
        </pc:sldMkLst>
      </pc:sldChg>
      <pc:sldChg chg="modSp new mod">
        <pc:chgData name="Abels, Patrick" userId="ba666de4-0d21-43a6-8e66-51a18aae1b4a" providerId="ADAL" clId="{81E1CB89-32E0-4386-8F20-9F6072437F0B}" dt="2023-12-15T16:07:40.942" v="1315" actId="255"/>
        <pc:sldMkLst>
          <pc:docMk/>
          <pc:sldMk cId="2817124012" sldId="303"/>
        </pc:sldMkLst>
        <pc:spChg chg="mod">
          <ac:chgData name="Abels, Patrick" userId="ba666de4-0d21-43a6-8e66-51a18aae1b4a" providerId="ADAL" clId="{81E1CB89-32E0-4386-8F20-9F6072437F0B}" dt="2023-12-15T16:07:40.942" v="1315" actId="255"/>
          <ac:spMkLst>
            <pc:docMk/>
            <pc:sldMk cId="2817124012" sldId="303"/>
            <ac:spMk id="2" creationId="{0A6CB7C0-C48B-8CD2-47AC-3A948B7A86CA}"/>
          </ac:spMkLst>
        </pc:spChg>
      </pc:sldChg>
      <pc:sldChg chg="add del">
        <pc:chgData name="Abels, Patrick" userId="ba666de4-0d21-43a6-8e66-51a18aae1b4a" providerId="ADAL" clId="{81E1CB89-32E0-4386-8F20-9F6072437F0B}" dt="2023-12-15T16:18:55.843" v="1574" actId="47"/>
        <pc:sldMkLst>
          <pc:docMk/>
          <pc:sldMk cId="921031521" sldId="304"/>
        </pc:sldMkLst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1163930591" sldId="304"/>
        </pc:sldMkLst>
      </pc:sldChg>
      <pc:sldChg chg="addSp delSp modSp new mod modAnim">
        <pc:chgData name="Abels, Patrick" userId="ba666de4-0d21-43a6-8e66-51a18aae1b4a" providerId="ADAL" clId="{81E1CB89-32E0-4386-8F20-9F6072437F0B}" dt="2023-12-22T23:05:16.211" v="3296" actId="20577"/>
        <pc:sldMkLst>
          <pc:docMk/>
          <pc:sldMk cId="2511067881" sldId="304"/>
        </pc:sldMkLst>
        <pc:spChg chg="del">
          <ac:chgData name="Abels, Patrick" userId="ba666de4-0d21-43a6-8e66-51a18aae1b4a" providerId="ADAL" clId="{81E1CB89-32E0-4386-8F20-9F6072437F0B}" dt="2023-12-15T16:19:06.593" v="1576" actId="478"/>
          <ac:spMkLst>
            <pc:docMk/>
            <pc:sldMk cId="2511067881" sldId="304"/>
            <ac:spMk id="2" creationId="{E4A0AEAD-6CB3-BACD-08FC-FD32CD85F569}"/>
          </ac:spMkLst>
        </pc:spChg>
        <pc:spChg chg="add mod">
          <ac:chgData name="Abels, Patrick" userId="ba666de4-0d21-43a6-8e66-51a18aae1b4a" providerId="ADAL" clId="{81E1CB89-32E0-4386-8F20-9F6072437F0B}" dt="2023-12-15T16:22:28.401" v="1648" actId="1035"/>
          <ac:spMkLst>
            <pc:docMk/>
            <pc:sldMk cId="2511067881" sldId="304"/>
            <ac:spMk id="4" creationId="{165054E2-F058-785B-9B74-1BF33FA24922}"/>
          </ac:spMkLst>
        </pc:spChg>
        <pc:spChg chg="add mod">
          <ac:chgData name="Abels, Patrick" userId="ba666de4-0d21-43a6-8e66-51a18aae1b4a" providerId="ADAL" clId="{81E1CB89-32E0-4386-8F20-9F6072437F0B}" dt="2023-12-15T16:30:10.684" v="1776" actId="1036"/>
          <ac:spMkLst>
            <pc:docMk/>
            <pc:sldMk cId="2511067881" sldId="304"/>
            <ac:spMk id="6" creationId="{F964B84E-DB83-F894-A2EC-8CA3E7EBB9D5}"/>
          </ac:spMkLst>
        </pc:spChg>
        <pc:spChg chg="add mod ord">
          <ac:chgData name="Abels, Patrick" userId="ba666de4-0d21-43a6-8e66-51a18aae1b4a" providerId="ADAL" clId="{81E1CB89-32E0-4386-8F20-9F6072437F0B}" dt="2023-12-15T17:21:26.626" v="2583" actId="1076"/>
          <ac:spMkLst>
            <pc:docMk/>
            <pc:sldMk cId="2511067881" sldId="304"/>
            <ac:spMk id="8" creationId="{8712C2B3-A436-A774-4B7F-8C357AC6B041}"/>
          </ac:spMkLst>
        </pc:spChg>
        <pc:spChg chg="add mod">
          <ac:chgData name="Abels, Patrick" userId="ba666de4-0d21-43a6-8e66-51a18aae1b4a" providerId="ADAL" clId="{81E1CB89-32E0-4386-8F20-9F6072437F0B}" dt="2023-12-15T16:33:48.139" v="1992" actId="1076"/>
          <ac:spMkLst>
            <pc:docMk/>
            <pc:sldMk cId="2511067881" sldId="304"/>
            <ac:spMk id="10" creationId="{C02EA550-4D32-2888-4507-83E9940CBE2F}"/>
          </ac:spMkLst>
        </pc:spChg>
        <pc:spChg chg="add mod">
          <ac:chgData name="Abels, Patrick" userId="ba666de4-0d21-43a6-8e66-51a18aae1b4a" providerId="ADAL" clId="{81E1CB89-32E0-4386-8F20-9F6072437F0B}" dt="2023-12-15T16:33:30.620" v="1988" actId="1037"/>
          <ac:spMkLst>
            <pc:docMk/>
            <pc:sldMk cId="2511067881" sldId="304"/>
            <ac:spMk id="13" creationId="{155D5039-8FAB-F447-4ACD-C471199B6CC4}"/>
          </ac:spMkLst>
        </pc:spChg>
        <pc:graphicFrameChg chg="add mod modGraphic">
          <ac:chgData name="Abels, Patrick" userId="ba666de4-0d21-43a6-8e66-51a18aae1b4a" providerId="ADAL" clId="{81E1CB89-32E0-4386-8F20-9F6072437F0B}" dt="2023-12-15T18:08:51.175" v="3191" actId="115"/>
          <ac:graphicFrameMkLst>
            <pc:docMk/>
            <pc:sldMk cId="2511067881" sldId="304"/>
            <ac:graphicFrameMk id="3" creationId="{FFD3CA93-80A8-F892-5923-E99653911E58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22T23:05:16.211" v="3296" actId="20577"/>
          <ac:graphicFrameMkLst>
            <pc:docMk/>
            <pc:sldMk cId="2511067881" sldId="304"/>
            <ac:graphicFrameMk id="5" creationId="{AB58BD5B-7456-BE91-30FE-8ADAE64E03D1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15T18:08:59.378" v="3194" actId="115"/>
          <ac:graphicFrameMkLst>
            <pc:docMk/>
            <pc:sldMk cId="2511067881" sldId="304"/>
            <ac:graphicFrameMk id="7" creationId="{768117D9-3361-636E-1772-56FD9F926741}"/>
          </ac:graphicFrameMkLst>
        </pc:graphicFrameChg>
        <pc:cxnChg chg="add mod">
          <ac:chgData name="Abels, Patrick" userId="ba666de4-0d21-43a6-8e66-51a18aae1b4a" providerId="ADAL" clId="{81E1CB89-32E0-4386-8F20-9F6072437F0B}" dt="2023-12-15T16:33:43.057" v="1990" actId="14100"/>
          <ac:cxnSpMkLst>
            <pc:docMk/>
            <pc:sldMk cId="2511067881" sldId="304"/>
            <ac:cxnSpMk id="9" creationId="{5561A080-5FF0-FB4D-2348-37ECE16DE7C7}"/>
          </ac:cxnSpMkLst>
        </pc:cxnChg>
      </pc:sldChg>
      <pc:sldChg chg="addSp delSp modSp add mod ord delAnim modAnim">
        <pc:chgData name="Abels, Patrick" userId="ba666de4-0d21-43a6-8e66-51a18aae1b4a" providerId="ADAL" clId="{81E1CB89-32E0-4386-8F20-9F6072437F0B}" dt="2023-12-15T17:25:50.279" v="2588" actId="2085"/>
        <pc:sldMkLst>
          <pc:docMk/>
          <pc:sldMk cId="1062227693" sldId="305"/>
        </pc:sldMkLst>
        <pc:spChg chg="del">
          <ac:chgData name="Abels, Patrick" userId="ba666de4-0d21-43a6-8e66-51a18aae1b4a" providerId="ADAL" clId="{81E1CB89-32E0-4386-8F20-9F6072437F0B}" dt="2023-12-15T17:04:31.057" v="2287" actId="478"/>
          <ac:spMkLst>
            <pc:docMk/>
            <pc:sldMk cId="1062227693" sldId="305"/>
            <ac:spMk id="2" creationId="{D9DF2B69-835B-E2D6-59A8-95DFD36E876D}"/>
          </ac:spMkLst>
        </pc:spChg>
        <pc:spChg chg="del">
          <ac:chgData name="Abels, Patrick" userId="ba666de4-0d21-43a6-8e66-51a18aae1b4a" providerId="ADAL" clId="{81E1CB89-32E0-4386-8F20-9F6072437F0B}" dt="2023-12-15T17:04:28.185" v="2284" actId="478"/>
          <ac:spMkLst>
            <pc:docMk/>
            <pc:sldMk cId="1062227693" sldId="305"/>
            <ac:spMk id="3" creationId="{1AE6C8C4-B855-84B9-1566-54918A88B46E}"/>
          </ac:spMkLst>
        </pc:spChg>
        <pc:spChg chg="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4" creationId="{562509C6-183F-5CFE-F84C-5720E2617837}"/>
          </ac:spMkLst>
        </pc:spChg>
        <pc:spChg chg="del">
          <ac:chgData name="Abels, Patrick" userId="ba666de4-0d21-43a6-8e66-51a18aae1b4a" providerId="ADAL" clId="{81E1CB89-32E0-4386-8F20-9F6072437F0B}" dt="2023-12-15T17:04:30.250" v="2286" actId="478"/>
          <ac:spMkLst>
            <pc:docMk/>
            <pc:sldMk cId="1062227693" sldId="305"/>
            <ac:spMk id="5" creationId="{1A2AC50A-D0F7-DE07-45FF-01DA28D92AA7}"/>
          </ac:spMkLst>
        </pc:spChg>
        <pc:spChg chg="del">
          <ac:chgData name="Abels, Patrick" userId="ba666de4-0d21-43a6-8e66-51a18aae1b4a" providerId="ADAL" clId="{81E1CB89-32E0-4386-8F20-9F6072437F0B}" dt="2023-12-15T17:04:29.265" v="2285" actId="478"/>
          <ac:spMkLst>
            <pc:docMk/>
            <pc:sldMk cId="1062227693" sldId="305"/>
            <ac:spMk id="6" creationId="{4D8E1252-844C-148D-E269-5851BCB31395}"/>
          </ac:spMkLst>
        </pc:spChg>
        <pc:spChg chg="del">
          <ac:chgData name="Abels, Patrick" userId="ba666de4-0d21-43a6-8e66-51a18aae1b4a" providerId="ADAL" clId="{81E1CB89-32E0-4386-8F20-9F6072437F0B}" dt="2023-12-15T17:04:29.265" v="2285" actId="478"/>
          <ac:spMkLst>
            <pc:docMk/>
            <pc:sldMk cId="1062227693" sldId="305"/>
            <ac:spMk id="7" creationId="{ABD4ECEF-4502-95C4-1BDB-9F87AB50F2A5}"/>
          </ac:spMkLst>
        </pc:spChg>
        <pc:spChg chg="del">
          <ac:chgData name="Abels, Patrick" userId="ba666de4-0d21-43a6-8e66-51a18aae1b4a" providerId="ADAL" clId="{81E1CB89-32E0-4386-8F20-9F6072437F0B}" dt="2023-12-15T17:04:28.185" v="2284" actId="478"/>
          <ac:spMkLst>
            <pc:docMk/>
            <pc:sldMk cId="1062227693" sldId="305"/>
            <ac:spMk id="8" creationId="{EEDB0355-78F5-1859-435E-F5070C953D74}"/>
          </ac:spMkLst>
        </pc:spChg>
        <pc:spChg chg="add del mod">
          <ac:chgData name="Abels, Patrick" userId="ba666de4-0d21-43a6-8e66-51a18aae1b4a" providerId="ADAL" clId="{81E1CB89-32E0-4386-8F20-9F6072437F0B}" dt="2023-12-15T17:02:41.228" v="2066" actId="478"/>
          <ac:spMkLst>
            <pc:docMk/>
            <pc:sldMk cId="1062227693" sldId="305"/>
            <ac:spMk id="9" creationId="{4850B4DC-A4EC-5999-74A3-5ED8121886E4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16" creationId="{C2F95501-5DC5-B581-3307-D13B00B57220}"/>
          </ac:spMkLst>
        </pc:spChg>
        <pc:spChg chg="add mod">
          <ac:chgData name="Abels, Patrick" userId="ba666de4-0d21-43a6-8e66-51a18aae1b4a" providerId="ADAL" clId="{81E1CB89-32E0-4386-8F20-9F6072437F0B}" dt="2023-12-15T17:07:12.700" v="2330"/>
          <ac:spMkLst>
            <pc:docMk/>
            <pc:sldMk cId="1062227693" sldId="305"/>
            <ac:spMk id="22" creationId="{336B9713-8BC3-50C8-D02C-60C8A5F9F0C4}"/>
          </ac:spMkLst>
        </pc:spChg>
        <pc:spChg chg="add mod">
          <ac:chgData name="Abels, Patrick" userId="ba666de4-0d21-43a6-8e66-51a18aae1b4a" providerId="ADAL" clId="{81E1CB89-32E0-4386-8F20-9F6072437F0B}" dt="2023-12-15T17:07:12.700" v="2330"/>
          <ac:spMkLst>
            <pc:docMk/>
            <pc:sldMk cId="1062227693" sldId="305"/>
            <ac:spMk id="25" creationId="{95E24F4F-E5D5-506A-C619-FDD09D2076DD}"/>
          </ac:spMkLst>
        </pc:spChg>
        <pc:spChg chg="add mod">
          <ac:chgData name="Abels, Patrick" userId="ba666de4-0d21-43a6-8e66-51a18aae1b4a" providerId="ADAL" clId="{81E1CB89-32E0-4386-8F20-9F6072437F0B}" dt="2023-12-15T17:07:12.700" v="2330"/>
          <ac:spMkLst>
            <pc:docMk/>
            <pc:sldMk cId="1062227693" sldId="305"/>
            <ac:spMk id="28" creationId="{B0892BDA-0625-49DA-ABA3-FCBC4650B843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29" creationId="{D06EC40C-0723-1207-EBF9-163112A118B5}"/>
          </ac:spMkLst>
        </pc:spChg>
        <pc:spChg chg="add mod">
          <ac:chgData name="Abels, Patrick" userId="ba666de4-0d21-43a6-8e66-51a18aae1b4a" providerId="ADAL" clId="{81E1CB89-32E0-4386-8F20-9F6072437F0B}" dt="2023-12-15T17:21:45.163" v="2584" actId="207"/>
          <ac:spMkLst>
            <pc:docMk/>
            <pc:sldMk cId="1062227693" sldId="305"/>
            <ac:spMk id="30" creationId="{7DAB4216-865B-4D9B-9C01-B10D68B8F8E5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33" creationId="{CFC61700-39AD-CE03-7451-F3F8DEB30D2F}"/>
          </ac:spMkLst>
        </pc:spChg>
        <pc:spChg chg="mod">
          <ac:chgData name="Abels, Patrick" userId="ba666de4-0d21-43a6-8e66-51a18aae1b4a" providerId="ADAL" clId="{81E1CB89-32E0-4386-8F20-9F6072437F0B}" dt="2023-12-15T17:17:39.855" v="2554" actId="1076"/>
          <ac:spMkLst>
            <pc:docMk/>
            <pc:sldMk cId="1062227693" sldId="305"/>
            <ac:spMk id="35" creationId="{D58B1C13-7970-E0E0-AAEA-960CD6047A82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36" creationId="{06CA5964-6CF8-6BCE-ED6F-406B2626F056}"/>
          </ac:spMkLst>
        </pc:spChg>
        <pc:spChg chg="add mod">
          <ac:chgData name="Abels, Patrick" userId="ba666de4-0d21-43a6-8e66-51a18aae1b4a" providerId="ADAL" clId="{81E1CB89-32E0-4386-8F20-9F6072437F0B}" dt="2023-12-15T17:25:50.279" v="2588" actId="2085"/>
          <ac:spMkLst>
            <pc:docMk/>
            <pc:sldMk cId="1062227693" sldId="305"/>
            <ac:spMk id="37" creationId="{31F5EF48-5B87-5047-B8B4-E60C8FC1CC2B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40" creationId="{DC76DED6-8AEA-C5BD-040B-FF7BB76F3537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56" creationId="{A6401B6B-104E-DA2F-2150-3F588393C809}"/>
          </ac:spMkLst>
        </pc:spChg>
        <pc:spChg chg="del">
          <ac:chgData name="Abels, Patrick" userId="ba666de4-0d21-43a6-8e66-51a18aae1b4a" providerId="ADAL" clId="{81E1CB89-32E0-4386-8F20-9F6072437F0B}" dt="2023-12-15T17:07:07.588" v="2328" actId="478"/>
          <ac:spMkLst>
            <pc:docMk/>
            <pc:sldMk cId="1062227693" sldId="305"/>
            <ac:spMk id="57" creationId="{F32E8436-FE86-81EA-1AF2-1B231D7C8885}"/>
          </ac:spMkLst>
        </pc:spChg>
        <pc:spChg chg="del">
          <ac:chgData name="Abels, Patrick" userId="ba666de4-0d21-43a6-8e66-51a18aae1b4a" providerId="ADAL" clId="{81E1CB89-32E0-4386-8F20-9F6072437F0B}" dt="2023-12-15T17:04:38.600" v="2292" actId="478"/>
          <ac:spMkLst>
            <pc:docMk/>
            <pc:sldMk cId="1062227693" sldId="305"/>
            <ac:spMk id="58" creationId="{020BABE0-EA48-8DCF-46C8-A23FD9085065}"/>
          </ac:spMkLst>
        </pc:spChg>
        <pc:spChg chg="del">
          <ac:chgData name="Abels, Patrick" userId="ba666de4-0d21-43a6-8e66-51a18aae1b4a" providerId="ADAL" clId="{81E1CB89-32E0-4386-8F20-9F6072437F0B}" dt="2023-12-15T17:04:38.600" v="2292" actId="478"/>
          <ac:spMkLst>
            <pc:docMk/>
            <pc:sldMk cId="1062227693" sldId="305"/>
            <ac:spMk id="59" creationId="{6B4ACD19-FA9D-F727-28DD-06EFFAC96CB1}"/>
          </ac:spMkLst>
        </pc:spChg>
        <pc:spChg chg="del">
          <ac:chgData name="Abels, Patrick" userId="ba666de4-0d21-43a6-8e66-51a18aae1b4a" providerId="ADAL" clId="{81E1CB89-32E0-4386-8F20-9F6072437F0B}" dt="2023-12-15T17:04:35.307" v="2290" actId="478"/>
          <ac:spMkLst>
            <pc:docMk/>
            <pc:sldMk cId="1062227693" sldId="305"/>
            <ac:spMk id="60" creationId="{B2B8570B-57A2-9CE0-3863-5C2ACE51C2B8}"/>
          </ac:spMkLst>
        </pc:spChg>
        <pc:spChg chg="del">
          <ac:chgData name="Abels, Patrick" userId="ba666de4-0d21-43a6-8e66-51a18aae1b4a" providerId="ADAL" clId="{81E1CB89-32E0-4386-8F20-9F6072437F0B}" dt="2023-12-15T17:04:36.488" v="2291" actId="478"/>
          <ac:spMkLst>
            <pc:docMk/>
            <pc:sldMk cId="1062227693" sldId="305"/>
            <ac:spMk id="61" creationId="{E5F4A50D-D981-33AE-CAD3-90DF86249BEF}"/>
          </ac:spMkLst>
        </pc:spChg>
        <pc:spChg chg="del">
          <ac:chgData name="Abels, Patrick" userId="ba666de4-0d21-43a6-8e66-51a18aae1b4a" providerId="ADAL" clId="{81E1CB89-32E0-4386-8F20-9F6072437F0B}" dt="2023-12-15T17:04:36.488" v="2291" actId="478"/>
          <ac:spMkLst>
            <pc:docMk/>
            <pc:sldMk cId="1062227693" sldId="305"/>
            <ac:spMk id="62" creationId="{2C949168-FDDC-1848-941A-3AF9FCF445DB}"/>
          </ac:spMkLst>
        </pc:spChg>
        <pc:spChg chg="del">
          <ac:chgData name="Abels, Patrick" userId="ba666de4-0d21-43a6-8e66-51a18aae1b4a" providerId="ADAL" clId="{81E1CB89-32E0-4386-8F20-9F6072437F0B}" dt="2023-12-15T17:04:35.307" v="2290" actId="478"/>
          <ac:spMkLst>
            <pc:docMk/>
            <pc:sldMk cId="1062227693" sldId="305"/>
            <ac:spMk id="63" creationId="{3D7C031F-D0DF-224E-BD57-BB892F6DE54C}"/>
          </ac:spMkLst>
        </pc:spChg>
        <pc:spChg chg="add mod">
          <ac:chgData name="Abels, Patrick" userId="ba666de4-0d21-43a6-8e66-51a18aae1b4a" providerId="ADAL" clId="{81E1CB89-32E0-4386-8F20-9F6072437F0B}" dt="2023-12-15T17:22:16.624" v="2587" actId="2085"/>
          <ac:spMkLst>
            <pc:docMk/>
            <pc:sldMk cId="1062227693" sldId="305"/>
            <ac:spMk id="70" creationId="{F8651BCC-ED68-8FE0-AC44-FFCC9B7E32F8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71" creationId="{503BC74A-1734-5DA4-1D1C-357A4BEA0F6F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72" creationId="{C3DD4C70-889F-20A3-4957-E2868F7B5264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73" creationId="{0A137A91-D61B-07FF-EDA2-C0B979959F88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74" creationId="{2A3E9CB2-0767-CEB1-E3CE-5BBDF16E3651}"/>
          </ac:spMkLst>
        </pc:spChg>
        <pc:spChg chg="mod">
          <ac:chgData name="Abels, Patrick" userId="ba666de4-0d21-43a6-8e66-51a18aae1b4a" providerId="ADAL" clId="{81E1CB89-32E0-4386-8F20-9F6072437F0B}" dt="2023-12-15T17:21:45.163" v="2584" actId="207"/>
          <ac:spMkLst>
            <pc:docMk/>
            <pc:sldMk cId="1062227693" sldId="305"/>
            <ac:spMk id="161" creationId="{1FFD07B0-9399-E490-D6E0-AA7FCE0353F1}"/>
          </ac:spMkLst>
        </pc:spChg>
        <pc:spChg chg="del">
          <ac:chgData name="Abels, Patrick" userId="ba666de4-0d21-43a6-8e66-51a18aae1b4a" providerId="ADAL" clId="{81E1CB89-32E0-4386-8F20-9F6072437F0B}" dt="2023-12-15T17:04:41.743" v="2293" actId="478"/>
          <ac:spMkLst>
            <pc:docMk/>
            <pc:sldMk cId="1062227693" sldId="305"/>
            <ac:spMk id="172" creationId="{0AE3E9C1-7C73-2397-72B2-C70570B55D84}"/>
          </ac:spMkLst>
        </pc:spChg>
        <pc:cxnChg chg="del mod">
          <ac:chgData name="Abels, Patrick" userId="ba666de4-0d21-43a6-8e66-51a18aae1b4a" providerId="ADAL" clId="{81E1CB89-32E0-4386-8F20-9F6072437F0B}" dt="2023-12-15T17:04:28.185" v="2284" actId="478"/>
          <ac:cxnSpMkLst>
            <pc:docMk/>
            <pc:sldMk cId="1062227693" sldId="305"/>
            <ac:cxnSpMk id="10" creationId="{A8200466-3DB9-B96B-E3C7-FE61426BF599}"/>
          </ac:cxnSpMkLst>
        </pc:cxnChg>
        <pc:cxnChg chg="del mod">
          <ac:chgData name="Abels, Patrick" userId="ba666de4-0d21-43a6-8e66-51a18aae1b4a" providerId="ADAL" clId="{81E1CB89-32E0-4386-8F20-9F6072437F0B}" dt="2023-12-15T17:04:28.185" v="2284" actId="478"/>
          <ac:cxnSpMkLst>
            <pc:docMk/>
            <pc:sldMk cId="1062227693" sldId="305"/>
            <ac:cxnSpMk id="12" creationId="{A2FD4DBA-CFEA-8DB8-32FA-EB1285B0FC93}"/>
          </ac:cxnSpMkLst>
        </pc:cxnChg>
        <pc:cxnChg chg="del mod">
          <ac:chgData name="Abels, Patrick" userId="ba666de4-0d21-43a6-8e66-51a18aae1b4a" providerId="ADAL" clId="{81E1CB89-32E0-4386-8F20-9F6072437F0B}" dt="2023-12-15T17:04:29.265" v="2285" actId="478"/>
          <ac:cxnSpMkLst>
            <pc:docMk/>
            <pc:sldMk cId="1062227693" sldId="305"/>
            <ac:cxnSpMk id="15" creationId="{EA961FDC-8AA9-1437-D294-523B1A2225B9}"/>
          </ac:cxnSpMkLst>
        </pc:cxnChg>
        <pc:cxnChg chg="del mod">
          <ac:chgData name="Abels, Patrick" userId="ba666de4-0d21-43a6-8e66-51a18aae1b4a" providerId="ADAL" clId="{81E1CB89-32E0-4386-8F20-9F6072437F0B}" dt="2023-12-15T17:04:29.265" v="2285" actId="478"/>
          <ac:cxnSpMkLst>
            <pc:docMk/>
            <pc:sldMk cId="1062227693" sldId="305"/>
            <ac:cxnSpMk id="18" creationId="{14553BD7-0560-8AF7-5763-1507FEB14E91}"/>
          </ac:cxnSpMkLst>
        </pc:cxnChg>
        <pc:cxnChg chg="del mod">
          <ac:chgData name="Abels, Patrick" userId="ba666de4-0d21-43a6-8e66-51a18aae1b4a" providerId="ADAL" clId="{81E1CB89-32E0-4386-8F20-9F6072437F0B}" dt="2023-12-15T17:04:31.745" v="2288" actId="478"/>
          <ac:cxnSpMkLst>
            <pc:docMk/>
            <pc:sldMk cId="1062227693" sldId="305"/>
            <ac:cxnSpMk id="21" creationId="{5A9E2BB3-BE4D-85E7-58F6-6EF8F760C814}"/>
          </ac:cxnSpMkLst>
        </pc:cxnChg>
        <pc:cxnChg chg="add mod">
          <ac:chgData name="Abels, Patrick" userId="ba666de4-0d21-43a6-8e66-51a18aae1b4a" providerId="ADAL" clId="{81E1CB89-32E0-4386-8F20-9F6072437F0B}" dt="2023-12-15T17:07:12.700" v="2330"/>
          <ac:cxnSpMkLst>
            <pc:docMk/>
            <pc:sldMk cId="1062227693" sldId="305"/>
            <ac:cxnSpMk id="23" creationId="{393C13AF-37F8-FCC7-7A67-6352AB0C32E1}"/>
          </ac:cxnSpMkLst>
        </pc:cxnChg>
        <pc:cxnChg chg="del mod">
          <ac:chgData name="Abels, Patrick" userId="ba666de4-0d21-43a6-8e66-51a18aae1b4a" providerId="ADAL" clId="{81E1CB89-32E0-4386-8F20-9F6072437F0B}" dt="2023-12-15T17:04:32.454" v="2289" actId="478"/>
          <ac:cxnSpMkLst>
            <pc:docMk/>
            <pc:sldMk cId="1062227693" sldId="305"/>
            <ac:cxnSpMk id="24" creationId="{015E9324-71E4-6239-15E3-BC34AAA679B4}"/>
          </ac:cxnSpMkLst>
        </pc:cxnChg>
        <pc:cxnChg chg="add mod">
          <ac:chgData name="Abels, Patrick" userId="ba666de4-0d21-43a6-8e66-51a18aae1b4a" providerId="ADAL" clId="{81E1CB89-32E0-4386-8F20-9F6072437F0B}" dt="2023-12-15T17:07:12.700" v="2330"/>
          <ac:cxnSpMkLst>
            <pc:docMk/>
            <pc:sldMk cId="1062227693" sldId="305"/>
            <ac:cxnSpMk id="26" creationId="{76D835FA-F94E-E1C8-EBCF-5B365A0E7062}"/>
          </ac:cxnSpMkLst>
        </pc:cxnChg>
        <pc:cxnChg chg="add mod">
          <ac:chgData name="Abels, Patrick" userId="ba666de4-0d21-43a6-8e66-51a18aae1b4a" providerId="ADAL" clId="{81E1CB89-32E0-4386-8F20-9F6072437F0B}" dt="2023-12-15T17:07:12.700" v="2330"/>
          <ac:cxnSpMkLst>
            <pc:docMk/>
            <pc:sldMk cId="1062227693" sldId="305"/>
            <ac:cxnSpMk id="27" creationId="{1AF56947-3331-97F6-6527-82234590821D}"/>
          </ac:cxnSpMkLst>
        </pc:cxnChg>
        <pc:cxnChg chg="add mod">
          <ac:chgData name="Abels, Patrick" userId="ba666de4-0d21-43a6-8e66-51a18aae1b4a" providerId="ADAL" clId="{81E1CB89-32E0-4386-8F20-9F6072437F0B}" dt="2023-12-15T17:22:05.910" v="2585" actId="208"/>
          <ac:cxnSpMkLst>
            <pc:docMk/>
            <pc:sldMk cId="1062227693" sldId="305"/>
            <ac:cxnSpMk id="31" creationId="{A1011DEF-FE60-1D9C-E62A-E5983F4D0C65}"/>
          </ac:cxnSpMkLst>
        </pc:cxnChg>
        <pc:cxnChg chg="add mod">
          <ac:chgData name="Abels, Patrick" userId="ba666de4-0d21-43a6-8e66-51a18aae1b4a" providerId="ADAL" clId="{81E1CB89-32E0-4386-8F20-9F6072437F0B}" dt="2023-12-15T17:22:05.910" v="2585" actId="208"/>
          <ac:cxnSpMkLst>
            <pc:docMk/>
            <pc:sldMk cId="1062227693" sldId="305"/>
            <ac:cxnSpMk id="32" creationId="{8F65D1B7-DF54-2620-249C-4911C71C13AC}"/>
          </ac:cxnSpMkLst>
        </pc:cxnChg>
        <pc:cxnChg chg="mod">
          <ac:chgData name="Abels, Patrick" userId="ba666de4-0d21-43a6-8e66-51a18aae1b4a" providerId="ADAL" clId="{81E1CB89-32E0-4386-8F20-9F6072437F0B}" dt="2023-12-15T17:17:54.940" v="2557" actId="14100"/>
          <ac:cxnSpMkLst>
            <pc:docMk/>
            <pc:sldMk cId="1062227693" sldId="305"/>
            <ac:cxnSpMk id="34" creationId="{ED3641BE-92CF-A712-62C3-E714EA74D81B}"/>
          </ac:cxnSpMkLst>
        </pc:cxnChg>
        <pc:cxnChg chg="add mod">
          <ac:chgData name="Abels, Patrick" userId="ba666de4-0d21-43a6-8e66-51a18aae1b4a" providerId="ADAL" clId="{81E1CB89-32E0-4386-8F20-9F6072437F0B}" dt="2023-12-15T17:22:05.910" v="2585" actId="208"/>
          <ac:cxnSpMkLst>
            <pc:docMk/>
            <pc:sldMk cId="1062227693" sldId="305"/>
            <ac:cxnSpMk id="38" creationId="{DDEED578-56F9-329B-BF0A-DABD689A88EA}"/>
          </ac:cxnSpMkLst>
        </pc:cxnChg>
        <pc:cxnChg chg="add mod">
          <ac:chgData name="Abels, Patrick" userId="ba666de4-0d21-43a6-8e66-51a18aae1b4a" providerId="ADAL" clId="{81E1CB89-32E0-4386-8F20-9F6072437F0B}" dt="2023-12-15T17:22:05.910" v="2585" actId="208"/>
          <ac:cxnSpMkLst>
            <pc:docMk/>
            <pc:sldMk cId="1062227693" sldId="305"/>
            <ac:cxnSpMk id="39" creationId="{BE9AE380-1C9B-F0E5-4C41-30A111EBE631}"/>
          </ac:cxnSpMkLst>
        </pc:cxnChg>
        <pc:cxnChg chg="del mod">
          <ac:chgData name="Abels, Patrick" userId="ba666de4-0d21-43a6-8e66-51a18aae1b4a" providerId="ADAL" clId="{81E1CB89-32E0-4386-8F20-9F6072437F0B}" dt="2023-12-15T17:04:35.307" v="2290" actId="478"/>
          <ac:cxnSpMkLst>
            <pc:docMk/>
            <pc:sldMk cId="1062227693" sldId="305"/>
            <ac:cxnSpMk id="64" creationId="{3EE53703-9656-DA5A-A190-F074ABCB866B}"/>
          </ac:cxnSpMkLst>
        </pc:cxnChg>
        <pc:cxnChg chg="del mod">
          <ac:chgData name="Abels, Patrick" userId="ba666de4-0d21-43a6-8e66-51a18aae1b4a" providerId="ADAL" clId="{81E1CB89-32E0-4386-8F20-9F6072437F0B}" dt="2023-12-15T17:04:35.307" v="2290" actId="478"/>
          <ac:cxnSpMkLst>
            <pc:docMk/>
            <pc:sldMk cId="1062227693" sldId="305"/>
            <ac:cxnSpMk id="65" creationId="{1B780312-379D-729D-8253-4819401C0550}"/>
          </ac:cxnSpMkLst>
        </pc:cxnChg>
        <pc:cxnChg chg="del mod">
          <ac:chgData name="Abels, Patrick" userId="ba666de4-0d21-43a6-8e66-51a18aae1b4a" providerId="ADAL" clId="{81E1CB89-32E0-4386-8F20-9F6072437F0B}" dt="2023-12-15T17:04:36.488" v="2291" actId="478"/>
          <ac:cxnSpMkLst>
            <pc:docMk/>
            <pc:sldMk cId="1062227693" sldId="305"/>
            <ac:cxnSpMk id="66" creationId="{F7D4F12B-780C-385B-6C20-63F2DC6B0732}"/>
          </ac:cxnSpMkLst>
        </pc:cxnChg>
        <pc:cxnChg chg="del mod">
          <ac:chgData name="Abels, Patrick" userId="ba666de4-0d21-43a6-8e66-51a18aae1b4a" providerId="ADAL" clId="{81E1CB89-32E0-4386-8F20-9F6072437F0B}" dt="2023-12-15T17:04:36.488" v="2291" actId="478"/>
          <ac:cxnSpMkLst>
            <pc:docMk/>
            <pc:sldMk cId="1062227693" sldId="305"/>
            <ac:cxnSpMk id="67" creationId="{0550D2A7-5F96-A7D5-1BB6-A59D65BF31CB}"/>
          </ac:cxnSpMkLst>
        </pc:cxnChg>
        <pc:cxnChg chg="del mod">
          <ac:chgData name="Abels, Patrick" userId="ba666de4-0d21-43a6-8e66-51a18aae1b4a" providerId="ADAL" clId="{81E1CB89-32E0-4386-8F20-9F6072437F0B}" dt="2023-12-15T17:04:38.600" v="2292" actId="478"/>
          <ac:cxnSpMkLst>
            <pc:docMk/>
            <pc:sldMk cId="1062227693" sldId="305"/>
            <ac:cxnSpMk id="68" creationId="{99352525-73B8-EE55-E389-DB27B2B5B226}"/>
          </ac:cxnSpMkLst>
        </pc:cxnChg>
        <pc:cxnChg chg="del mod">
          <ac:chgData name="Abels, Patrick" userId="ba666de4-0d21-43a6-8e66-51a18aae1b4a" providerId="ADAL" clId="{81E1CB89-32E0-4386-8F20-9F6072437F0B}" dt="2023-12-15T17:04:38.600" v="2292" actId="478"/>
          <ac:cxnSpMkLst>
            <pc:docMk/>
            <pc:sldMk cId="1062227693" sldId="305"/>
            <ac:cxnSpMk id="69" creationId="{B6FEBEE9-7FC5-229D-8219-AE094285E8AF}"/>
          </ac:cxnSpMkLst>
        </pc:cxnChg>
        <pc:cxnChg chg="add mod">
          <ac:chgData name="Abels, Patrick" userId="ba666de4-0d21-43a6-8e66-51a18aae1b4a" providerId="ADAL" clId="{81E1CB89-32E0-4386-8F20-9F6072437F0B}" dt="2023-12-15T17:18:09.517" v="2561" actId="14100"/>
          <ac:cxnSpMkLst>
            <pc:docMk/>
            <pc:sldMk cId="1062227693" sldId="305"/>
            <ac:cxnSpMk id="79" creationId="{745C141A-C56F-9EBD-97AD-B974DCD9B578}"/>
          </ac:cxnSpMkLst>
        </pc:cxnChg>
        <pc:cxnChg chg="mod">
          <ac:chgData name="Abels, Patrick" userId="ba666de4-0d21-43a6-8e66-51a18aae1b4a" providerId="ADAL" clId="{81E1CB89-32E0-4386-8F20-9F6072437F0B}" dt="2023-12-15T17:22:05.910" v="2585" actId="208"/>
          <ac:cxnSpMkLst>
            <pc:docMk/>
            <pc:sldMk cId="1062227693" sldId="305"/>
            <ac:cxnSpMk id="163" creationId="{25458E45-2D43-1010-252B-E57CB3B6DB2C}"/>
          </ac:cxnSpMkLst>
        </pc:cxnChg>
        <pc:cxnChg chg="mod">
          <ac:chgData name="Abels, Patrick" userId="ba666de4-0d21-43a6-8e66-51a18aae1b4a" providerId="ADAL" clId="{81E1CB89-32E0-4386-8F20-9F6072437F0B}" dt="2023-12-15T17:22:13.690" v="2586" actId="208"/>
          <ac:cxnSpMkLst>
            <pc:docMk/>
            <pc:sldMk cId="1062227693" sldId="305"/>
            <ac:cxnSpMk id="164" creationId="{8FAC6E48-A445-E8DA-AED9-588203C062AA}"/>
          </ac:cxnSpMkLst>
        </pc:cxnChg>
        <pc:cxnChg chg="del mod">
          <ac:chgData name="Abels, Patrick" userId="ba666de4-0d21-43a6-8e66-51a18aae1b4a" providerId="ADAL" clId="{81E1CB89-32E0-4386-8F20-9F6072437F0B}" dt="2023-12-15T17:04:41.743" v="2293" actId="478"/>
          <ac:cxnSpMkLst>
            <pc:docMk/>
            <pc:sldMk cId="1062227693" sldId="305"/>
            <ac:cxnSpMk id="173" creationId="{034D6E42-FC61-0E79-B982-E33846748728}"/>
          </ac:cxnSpMkLst>
        </pc:cxnChg>
      </pc:sldChg>
      <pc:sldChg chg="modSp new mod">
        <pc:chgData name="Abels, Patrick" userId="ba666de4-0d21-43a6-8e66-51a18aae1b4a" providerId="ADAL" clId="{81E1CB89-32E0-4386-8F20-9F6072437F0B}" dt="2023-12-15T18:02:51.611" v="3025" actId="20577"/>
        <pc:sldMkLst>
          <pc:docMk/>
          <pc:sldMk cId="1720414491" sldId="306"/>
        </pc:sldMkLst>
        <pc:spChg chg="mod">
          <ac:chgData name="Abels, Patrick" userId="ba666de4-0d21-43a6-8e66-51a18aae1b4a" providerId="ADAL" clId="{81E1CB89-32E0-4386-8F20-9F6072437F0B}" dt="2023-12-15T18:02:51.611" v="3025" actId="20577"/>
          <ac:spMkLst>
            <pc:docMk/>
            <pc:sldMk cId="1720414491" sldId="306"/>
            <ac:spMk id="2" creationId="{7DC0E6D0-225F-C61D-93C8-3960800FB31E}"/>
          </ac:spMkLst>
        </pc:spChg>
        <pc:spChg chg="mod">
          <ac:chgData name="Abels, Patrick" userId="ba666de4-0d21-43a6-8e66-51a18aae1b4a" providerId="ADAL" clId="{81E1CB89-32E0-4386-8F20-9F6072437F0B}" dt="2023-12-15T17:41:02.178" v="2596" actId="20577"/>
          <ac:spMkLst>
            <pc:docMk/>
            <pc:sldMk cId="1720414491" sldId="306"/>
            <ac:spMk id="3" creationId="{34F681EF-F44E-EE3C-1D6D-6E0E0B7BB530}"/>
          </ac:spMkLst>
        </pc:spChg>
      </pc:sldChg>
      <pc:sldChg chg="modSp add del mod">
        <pc:chgData name="Abels, Patrick" userId="ba666de4-0d21-43a6-8e66-51a18aae1b4a" providerId="ADAL" clId="{81E1CB89-32E0-4386-8F20-9F6072437F0B}" dt="2023-12-15T17:53:20.271" v="2856" actId="47"/>
        <pc:sldMkLst>
          <pc:docMk/>
          <pc:sldMk cId="717795030" sldId="307"/>
        </pc:sldMkLst>
        <pc:spChg chg="mod">
          <ac:chgData name="Abels, Patrick" userId="ba666de4-0d21-43a6-8e66-51a18aae1b4a" providerId="ADAL" clId="{81E1CB89-32E0-4386-8F20-9F6072437F0B}" dt="2023-12-15T17:47:47.645" v="2804" actId="404"/>
          <ac:spMkLst>
            <pc:docMk/>
            <pc:sldMk cId="717795030" sldId="307"/>
            <ac:spMk id="2" creationId="{7DC0E6D0-225F-C61D-93C8-3960800FB31E}"/>
          </ac:spMkLst>
        </pc:spChg>
      </pc:sldChg>
      <pc:sldChg chg="add del">
        <pc:chgData name="Abels, Patrick" userId="ba666de4-0d21-43a6-8e66-51a18aae1b4a" providerId="ADAL" clId="{81E1CB89-32E0-4386-8F20-9F6072437F0B}" dt="2023-12-15T17:45:30.598" v="2749" actId="47"/>
        <pc:sldMkLst>
          <pc:docMk/>
          <pc:sldMk cId="139026821" sldId="308"/>
        </pc:sldMkLst>
      </pc:sldChg>
      <pc:sldMasterChg chg="modSldLayout">
        <pc:chgData name="Abels, Patrick" userId="ba666de4-0d21-43a6-8e66-51a18aae1b4a" providerId="ADAL" clId="{81E1CB89-32E0-4386-8F20-9F6072437F0B}" dt="2023-12-14T13:31:42.386" v="94" actId="14100"/>
        <pc:sldMasterMkLst>
          <pc:docMk/>
          <pc:sldMasterMk cId="1610205472" sldId="2147483671"/>
        </pc:sldMasterMkLst>
        <pc:sldLayoutChg chg="addSp delSp modSp mod">
          <pc:chgData name="Abels, Patrick" userId="ba666de4-0d21-43a6-8e66-51a18aae1b4a" providerId="ADAL" clId="{81E1CB89-32E0-4386-8F20-9F6072437F0B}" dt="2023-12-14T13:31:42.386" v="94" actId="14100"/>
          <pc:sldLayoutMkLst>
            <pc:docMk/>
            <pc:sldMasterMk cId="1610205472" sldId="2147483671"/>
            <pc:sldLayoutMk cId="127117585" sldId="2147483679"/>
          </pc:sldLayoutMkLst>
          <pc:spChg chg="mod">
            <ac:chgData name="Abels, Patrick" userId="ba666de4-0d21-43a6-8e66-51a18aae1b4a" providerId="ADAL" clId="{81E1CB89-32E0-4386-8F20-9F6072437F0B}" dt="2023-12-14T13:31:42.386" v="94" actId="14100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  <pc:graphicFrameChg chg="add del">
            <ac:chgData name="Abels, Patrick" userId="ba666de4-0d21-43a6-8e66-51a18aae1b4a" providerId="ADAL" clId="{81E1CB89-32E0-4386-8F20-9F6072437F0B}" dt="2023-12-14T13:31:28.767" v="93" actId="478"/>
            <ac:graphicFrameMkLst>
              <pc:docMk/>
              <pc:sldMasterMk cId="1610205472" sldId="2147483671"/>
              <pc:sldLayoutMk cId="127117585" sldId="2147483679"/>
              <ac:graphicFrameMk id="21" creationId="{632C864F-336F-9C63-0C06-99CD8D40F8CB}"/>
            </ac:graphicFrameMkLst>
          </pc:graphicFrameChg>
        </pc:sldLayoutChg>
      </pc:sldMaster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33960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76" r:id="rId5"/>
    <p:sldLayoutId id="2147483679" r:id="rId6"/>
    <p:sldLayoutId id="2147483680" r:id="rId7"/>
    <p:sldLayoutId id="214748368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2509C6-183F-5CFE-F84C-5720E2617837}"/>
              </a:ext>
            </a:extLst>
          </p:cNvPr>
          <p:cNvSpPr/>
          <p:nvPr/>
        </p:nvSpPr>
        <p:spPr>
          <a:xfrm>
            <a:off x="858298" y="1475928"/>
            <a:ext cx="2213443" cy="733622"/>
          </a:xfrm>
          <a:prstGeom prst="rect">
            <a:avLst/>
          </a:prstGeom>
          <a:solidFill>
            <a:srgbClr val="D12323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err="1">
                <a:latin typeface="Montserrat" pitchFamily="2" charset="0"/>
              </a:rPr>
              <a:t>Klasse</a:t>
            </a:r>
            <a:endParaRPr lang="en-DE" sz="2400" dirty="0">
              <a:latin typeface="Montserrat" pitchFamily="2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D3641BE-92CF-A712-62C3-E714EA74D81B}"/>
              </a:ext>
            </a:extLst>
          </p:cNvPr>
          <p:cNvCxnSpPr>
            <a:cxnSpLocks/>
          </p:cNvCxnSpPr>
          <p:nvPr/>
        </p:nvCxnSpPr>
        <p:spPr>
          <a:xfrm flipH="1">
            <a:off x="3773103" y="881411"/>
            <a:ext cx="308009" cy="594517"/>
          </a:xfrm>
          <a:prstGeom prst="straightConnector1">
            <a:avLst/>
          </a:prstGeom>
          <a:ln>
            <a:solidFill>
              <a:schemeClr val="bg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58B1C13-7970-E0E0-AAEA-960CD6047A82}"/>
              </a:ext>
            </a:extLst>
          </p:cNvPr>
          <p:cNvSpPr txBox="1"/>
          <p:nvPr/>
        </p:nvSpPr>
        <p:spPr>
          <a:xfrm>
            <a:off x="2197768" y="220189"/>
            <a:ext cx="7796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solidFill>
                  <a:srgbClr val="FFC000"/>
                </a:solidFill>
                <a:latin typeface="Montserrat" pitchFamily="2" charset="0"/>
              </a:rPr>
              <a:t>Kardinalität</a:t>
            </a:r>
            <a:endParaRPr lang="en-GB" sz="1200" dirty="0">
              <a:solidFill>
                <a:srgbClr val="FFC000"/>
              </a:solidFill>
              <a:latin typeface="Montserrat" pitchFamily="2" charset="0"/>
            </a:endParaRPr>
          </a:p>
          <a:p>
            <a:pPr algn="ctr"/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legt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fest,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wie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viele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Entitäten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eines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Entitätstyps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genau einer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Entität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des anderen am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Beziehungstyp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beteiligten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Entitätstyps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(und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umgekehrt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) in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Beziehung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stehen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können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oder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müssen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161" name="Diamond 160">
            <a:extLst>
              <a:ext uri="{FF2B5EF4-FFF2-40B4-BE49-F238E27FC236}">
                <a16:creationId xmlns:a16="http://schemas.microsoft.com/office/drawing/2014/main" id="{1FFD07B0-9399-E490-D6E0-AA7FCE0353F1}"/>
              </a:ext>
            </a:extLst>
          </p:cNvPr>
          <p:cNvSpPr/>
          <p:nvPr/>
        </p:nvSpPr>
        <p:spPr>
          <a:xfrm>
            <a:off x="4290126" y="1009130"/>
            <a:ext cx="3623009" cy="1668350"/>
          </a:xfrm>
          <a:prstGeom prst="diamond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Montserrat" pitchFamily="2" charset="0"/>
              </a:rPr>
              <a:t>besitzt</a:t>
            </a:r>
            <a:endParaRPr lang="en-DE" sz="1400" dirty="0">
              <a:latin typeface="Montserrat" pitchFamily="2" charset="0"/>
            </a:endParaRP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25458E45-2D43-1010-252B-E57CB3B6DB2C}"/>
              </a:ext>
            </a:extLst>
          </p:cNvPr>
          <p:cNvCxnSpPr>
            <a:cxnSpLocks/>
            <a:stCxn id="4" idx="3"/>
            <a:endCxn id="161" idx="1"/>
          </p:cNvCxnSpPr>
          <p:nvPr/>
        </p:nvCxnSpPr>
        <p:spPr>
          <a:xfrm>
            <a:off x="3071741" y="1842739"/>
            <a:ext cx="1218385" cy="566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8FAC6E48-A445-E8DA-AED9-588203C062AA}"/>
              </a:ext>
            </a:extLst>
          </p:cNvPr>
          <p:cNvCxnSpPr>
            <a:cxnSpLocks/>
            <a:stCxn id="16" idx="1"/>
            <a:endCxn id="161" idx="3"/>
          </p:cNvCxnSpPr>
          <p:nvPr/>
        </p:nvCxnSpPr>
        <p:spPr>
          <a:xfrm flipH="1">
            <a:off x="7913135" y="1843305"/>
            <a:ext cx="893982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C2F95501-5DC5-B581-3307-D13B00B57220}"/>
              </a:ext>
            </a:extLst>
          </p:cNvPr>
          <p:cNvSpPr/>
          <p:nvPr/>
        </p:nvSpPr>
        <p:spPr>
          <a:xfrm>
            <a:off x="8807117" y="1476494"/>
            <a:ext cx="2887577" cy="733622"/>
          </a:xfrm>
          <a:prstGeom prst="rect">
            <a:avLst/>
          </a:prstGeom>
          <a:solidFill>
            <a:srgbClr val="B220D4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err="1">
                <a:latin typeface="Montserrat" pitchFamily="2" charset="0"/>
              </a:rPr>
              <a:t>Klassenraum</a:t>
            </a:r>
            <a:endParaRPr lang="en-DE" sz="2400" dirty="0">
              <a:latin typeface="Montserrat" pitchFamily="2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06EC40C-0723-1207-EBF9-163112A118B5}"/>
              </a:ext>
            </a:extLst>
          </p:cNvPr>
          <p:cNvSpPr/>
          <p:nvPr/>
        </p:nvSpPr>
        <p:spPr>
          <a:xfrm>
            <a:off x="852667" y="3507898"/>
            <a:ext cx="2213443" cy="73362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Montserrat" pitchFamily="2" charset="0"/>
              </a:rPr>
              <a:t>Schule</a:t>
            </a:r>
            <a:endParaRPr lang="en-DE" sz="2400" dirty="0">
              <a:latin typeface="Montserrat" pitchFamily="2" charset="0"/>
            </a:endParaRPr>
          </a:p>
        </p:txBody>
      </p:sp>
      <p:sp>
        <p:nvSpPr>
          <p:cNvPr id="30" name="Diamond 29">
            <a:extLst>
              <a:ext uri="{FF2B5EF4-FFF2-40B4-BE49-F238E27FC236}">
                <a16:creationId xmlns:a16="http://schemas.microsoft.com/office/drawing/2014/main" id="{7DAB4216-865B-4D9B-9C01-B10D68B8F8E5}"/>
              </a:ext>
            </a:extLst>
          </p:cNvPr>
          <p:cNvSpPr/>
          <p:nvPr/>
        </p:nvSpPr>
        <p:spPr>
          <a:xfrm>
            <a:off x="4284495" y="3041100"/>
            <a:ext cx="3623009" cy="1668350"/>
          </a:xfrm>
          <a:prstGeom prst="diamond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Montserrat" pitchFamily="2" charset="0"/>
              </a:rPr>
              <a:t>stellt</a:t>
            </a:r>
            <a:r>
              <a:rPr lang="en-GB" sz="2000" dirty="0">
                <a:latin typeface="Montserrat" pitchFamily="2" charset="0"/>
              </a:rPr>
              <a:t> an</a:t>
            </a:r>
            <a:endParaRPr lang="en-DE" sz="1400" dirty="0">
              <a:latin typeface="Montserrat" pitchFamily="2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1011DEF-FE60-1D9C-E62A-E5983F4D0C65}"/>
              </a:ext>
            </a:extLst>
          </p:cNvPr>
          <p:cNvCxnSpPr>
            <a:cxnSpLocks/>
            <a:stCxn id="29" idx="3"/>
            <a:endCxn id="30" idx="1"/>
          </p:cNvCxnSpPr>
          <p:nvPr/>
        </p:nvCxnSpPr>
        <p:spPr>
          <a:xfrm>
            <a:off x="3066110" y="3874709"/>
            <a:ext cx="1218385" cy="566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F65D1B7-DF54-2620-249C-4911C71C13AC}"/>
              </a:ext>
            </a:extLst>
          </p:cNvPr>
          <p:cNvCxnSpPr>
            <a:cxnSpLocks/>
            <a:stCxn id="33" idx="1"/>
            <a:endCxn id="30" idx="3"/>
          </p:cNvCxnSpPr>
          <p:nvPr/>
        </p:nvCxnSpPr>
        <p:spPr>
          <a:xfrm flipH="1">
            <a:off x="7907504" y="3875275"/>
            <a:ext cx="1212753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CFC61700-39AD-CE03-7451-F3F8DEB30D2F}"/>
              </a:ext>
            </a:extLst>
          </p:cNvPr>
          <p:cNvSpPr/>
          <p:nvPr/>
        </p:nvSpPr>
        <p:spPr>
          <a:xfrm>
            <a:off x="9120257" y="3508464"/>
            <a:ext cx="2213443" cy="73362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Montserrat" pitchFamily="2" charset="0"/>
              </a:rPr>
              <a:t>Lehrer</a:t>
            </a:r>
            <a:endParaRPr lang="en-DE" sz="2400" dirty="0">
              <a:latin typeface="Montserrat" pitchFamily="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6CA5964-6CF8-6BCE-ED6F-406B2626F056}"/>
              </a:ext>
            </a:extLst>
          </p:cNvPr>
          <p:cNvSpPr/>
          <p:nvPr/>
        </p:nvSpPr>
        <p:spPr>
          <a:xfrm>
            <a:off x="847036" y="5539868"/>
            <a:ext cx="2213443" cy="73362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Montserrat" pitchFamily="2" charset="0"/>
              </a:rPr>
              <a:t>Lehrer</a:t>
            </a:r>
            <a:endParaRPr lang="en-DE" sz="2400" dirty="0">
              <a:latin typeface="Montserrat" pitchFamily="2" charset="0"/>
            </a:endParaRPr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31F5EF48-5B87-5047-B8B4-E60C8FC1CC2B}"/>
              </a:ext>
            </a:extLst>
          </p:cNvPr>
          <p:cNvSpPr/>
          <p:nvPr/>
        </p:nvSpPr>
        <p:spPr>
          <a:xfrm>
            <a:off x="4278864" y="5073070"/>
            <a:ext cx="3623009" cy="1668350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Montserrat" pitchFamily="2" charset="0"/>
              </a:rPr>
              <a:t>unterrichtet</a:t>
            </a:r>
            <a:endParaRPr lang="en-DE" sz="1400" dirty="0">
              <a:latin typeface="Montserrat" pitchFamily="2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DEED578-56F9-329B-BF0A-DABD689A88EA}"/>
              </a:ext>
            </a:extLst>
          </p:cNvPr>
          <p:cNvCxnSpPr>
            <a:cxnSpLocks/>
            <a:stCxn id="36" idx="3"/>
            <a:endCxn id="37" idx="1"/>
          </p:cNvCxnSpPr>
          <p:nvPr/>
        </p:nvCxnSpPr>
        <p:spPr>
          <a:xfrm>
            <a:off x="3060479" y="5906679"/>
            <a:ext cx="1218385" cy="566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E9AE380-1C9B-F0E5-4C41-30A111EBE631}"/>
              </a:ext>
            </a:extLst>
          </p:cNvPr>
          <p:cNvCxnSpPr>
            <a:cxnSpLocks/>
            <a:stCxn id="40" idx="1"/>
            <a:endCxn id="37" idx="3"/>
          </p:cNvCxnSpPr>
          <p:nvPr/>
        </p:nvCxnSpPr>
        <p:spPr>
          <a:xfrm flipH="1">
            <a:off x="7901873" y="5907245"/>
            <a:ext cx="121838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DC76DED6-8AEA-C5BD-040B-FF7BB76F3537}"/>
              </a:ext>
            </a:extLst>
          </p:cNvPr>
          <p:cNvSpPr/>
          <p:nvPr/>
        </p:nvSpPr>
        <p:spPr>
          <a:xfrm>
            <a:off x="9120258" y="5540434"/>
            <a:ext cx="2213443" cy="7336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err="1">
                <a:latin typeface="Montserrat" pitchFamily="2" charset="0"/>
              </a:rPr>
              <a:t>Schueler</a:t>
            </a:r>
            <a:endParaRPr lang="en-DE" sz="2400" dirty="0">
              <a:latin typeface="Montserrat" pitchFamily="2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6401B6B-104E-DA2F-2150-3F588393C809}"/>
              </a:ext>
            </a:extLst>
          </p:cNvPr>
          <p:cNvSpPr txBox="1"/>
          <p:nvPr/>
        </p:nvSpPr>
        <p:spPr>
          <a:xfrm>
            <a:off x="3359312" y="1568004"/>
            <a:ext cx="643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1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8651BCC-ED68-8FE0-AC44-FFCC9B7E32F8}"/>
              </a:ext>
            </a:extLst>
          </p:cNvPr>
          <p:cNvSpPr txBox="1"/>
          <p:nvPr/>
        </p:nvSpPr>
        <p:spPr>
          <a:xfrm>
            <a:off x="8038504" y="1559339"/>
            <a:ext cx="64324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1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03BC74A-1734-5DA4-1D1C-357A4BEA0F6F}"/>
              </a:ext>
            </a:extLst>
          </p:cNvPr>
          <p:cNvSpPr txBox="1"/>
          <p:nvPr/>
        </p:nvSpPr>
        <p:spPr>
          <a:xfrm>
            <a:off x="3355015" y="3596012"/>
            <a:ext cx="643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1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3DD4C70-889F-20A3-4957-E2868F7B5264}"/>
              </a:ext>
            </a:extLst>
          </p:cNvPr>
          <p:cNvSpPr txBox="1"/>
          <p:nvPr/>
        </p:nvSpPr>
        <p:spPr>
          <a:xfrm>
            <a:off x="8034207" y="3587347"/>
            <a:ext cx="643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n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A137A91-D61B-07FF-EDA2-C0B979959F88}"/>
              </a:ext>
            </a:extLst>
          </p:cNvPr>
          <p:cNvSpPr txBox="1"/>
          <p:nvPr/>
        </p:nvSpPr>
        <p:spPr>
          <a:xfrm>
            <a:off x="3350718" y="5624020"/>
            <a:ext cx="643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m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A3E9CB2-0767-CEB1-E3CE-5BBDF16E3651}"/>
              </a:ext>
            </a:extLst>
          </p:cNvPr>
          <p:cNvSpPr txBox="1"/>
          <p:nvPr/>
        </p:nvSpPr>
        <p:spPr>
          <a:xfrm>
            <a:off x="8029910" y="5615355"/>
            <a:ext cx="643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n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745C141A-C56F-9EBD-97AD-B974DCD9B578}"/>
              </a:ext>
            </a:extLst>
          </p:cNvPr>
          <p:cNvCxnSpPr>
            <a:cxnSpLocks/>
          </p:cNvCxnSpPr>
          <p:nvPr/>
        </p:nvCxnSpPr>
        <p:spPr>
          <a:xfrm>
            <a:off x="8110890" y="902862"/>
            <a:ext cx="147586" cy="532899"/>
          </a:xfrm>
          <a:prstGeom prst="straightConnector1">
            <a:avLst/>
          </a:prstGeom>
          <a:ln>
            <a:solidFill>
              <a:schemeClr val="bg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2276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6" grpId="0"/>
      <p:bldP spid="70" grpId="0"/>
      <p:bldP spid="71" grpId="0"/>
      <p:bldP spid="72" grpId="0"/>
      <p:bldP spid="73" grpId="0"/>
      <p:bldP spid="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C0E6D0-225F-C61D-93C8-3960800FB3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ER-</a:t>
            </a:r>
            <a:r>
              <a:rPr lang="en-GB" dirty="0" err="1"/>
              <a:t>Diagramm</a:t>
            </a:r>
            <a:r>
              <a:rPr lang="en-GB" dirty="0"/>
              <a:t>, das die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Struktur</a:t>
            </a:r>
            <a:r>
              <a:rPr lang="en-GB" dirty="0"/>
              <a:t> </a:t>
            </a:r>
            <a:r>
              <a:rPr lang="en-GB" dirty="0" err="1"/>
              <a:t>darstellt</a:t>
            </a:r>
            <a:r>
              <a:rPr lang="en-GB" dirty="0"/>
              <a:t>:</a:t>
            </a:r>
          </a:p>
          <a:p>
            <a:endParaRPr lang="en-GB" dirty="0"/>
          </a:p>
          <a:p>
            <a:r>
              <a:rPr lang="de-DE" sz="1600" b="1" dirty="0"/>
              <a:t>Belegsystem einer Hochschule </a:t>
            </a:r>
          </a:p>
          <a:p>
            <a:r>
              <a:rPr lang="de-DE" sz="1600" dirty="0"/>
              <a:t>Eine Hochschule bietet Veranstaltungen an, die an einem bestimmten Wochentag und einem bestimmten Zeitblock in einem bestimmten Raum stattfinden. </a:t>
            </a:r>
          </a:p>
          <a:p>
            <a:r>
              <a:rPr lang="de-DE" sz="1600" dirty="0"/>
              <a:t>Jede dieser Veranstaltungen besitzt eine ID und wird von genau einem Dozenten angeboten, von dem Personalnummer, Nachname und Vorname bekannt sind. </a:t>
            </a:r>
          </a:p>
          <a:p>
            <a:r>
              <a:rPr lang="de-DE" sz="1600" dirty="0"/>
              <a:t>Ein Modul umfasst eine Gruppe an Veranstaltungen, die thematisch zusammenhängen. </a:t>
            </a:r>
          </a:p>
          <a:p>
            <a:r>
              <a:rPr lang="de-DE" sz="1600" dirty="0"/>
              <a:t>Für jedes Modul gibt es eine eindeutige Modulnummer, eine Bezeichnung und die Zahl der CreditPoints, die nach erfolgreichem Absolvieren den Studierenden zugerechnet werden. </a:t>
            </a:r>
          </a:p>
          <a:p>
            <a:r>
              <a:rPr lang="de-DE" sz="1600" dirty="0"/>
              <a:t>Studierende besuchen Veranstaltungen. </a:t>
            </a:r>
          </a:p>
          <a:p>
            <a:r>
              <a:rPr lang="de-DE" sz="1600" dirty="0"/>
              <a:t>Studierende haben einen Vor- und Nachnamen sowie eine eindeutige Matrikelnummer.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681EF-F44E-EE3C-1D6D-6E0E0B7BB5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72041449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CE8E6A-7B60-8196-915C-17E10EF70E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3747"/>
            <a:ext cx="7427912" cy="4381900"/>
          </a:xfrm>
        </p:spPr>
        <p:txBody>
          <a:bodyPr/>
          <a:lstStyle/>
          <a:p>
            <a:r>
              <a:rPr lang="en-GB" sz="3200" dirty="0"/>
              <a:t>ER-Modell, ER-</a:t>
            </a:r>
            <a:r>
              <a:rPr lang="en-GB" sz="3200" dirty="0" err="1"/>
              <a:t>Diagramm</a:t>
            </a:r>
            <a:endParaRPr lang="en-GB" sz="3200" dirty="0"/>
          </a:p>
          <a:p>
            <a:r>
              <a:rPr lang="en-GB" sz="3200" dirty="0" err="1"/>
              <a:t>Entitätstyp</a:t>
            </a:r>
            <a:r>
              <a:rPr lang="en-GB" sz="3200" dirty="0"/>
              <a:t>, </a:t>
            </a:r>
            <a:r>
              <a:rPr lang="en-GB" sz="3200" dirty="0" err="1"/>
              <a:t>Entität</a:t>
            </a:r>
            <a:endParaRPr lang="en-GB" sz="3200" dirty="0"/>
          </a:p>
          <a:p>
            <a:r>
              <a:rPr lang="en-GB" sz="3200" dirty="0" err="1"/>
              <a:t>Attribut</a:t>
            </a:r>
            <a:r>
              <a:rPr lang="en-GB" sz="3200" dirty="0"/>
              <a:t>, </a:t>
            </a:r>
            <a:r>
              <a:rPr lang="en-GB" sz="3200" dirty="0" err="1"/>
              <a:t>Eigenschaft</a:t>
            </a:r>
            <a:endParaRPr lang="en-GB" sz="3200" dirty="0"/>
          </a:p>
          <a:p>
            <a:r>
              <a:rPr lang="en-GB" sz="3200" dirty="0" err="1"/>
              <a:t>Beziehungstyp</a:t>
            </a:r>
            <a:r>
              <a:rPr lang="en-GB" sz="3200" dirty="0"/>
              <a:t>, </a:t>
            </a:r>
            <a:r>
              <a:rPr lang="en-GB" sz="3200" dirty="0" err="1"/>
              <a:t>Beziehung</a:t>
            </a:r>
            <a:endParaRPr lang="en-GB" sz="3200" dirty="0"/>
          </a:p>
          <a:p>
            <a:r>
              <a:rPr lang="en-GB" sz="3200" dirty="0" err="1"/>
              <a:t>Kardinalität</a:t>
            </a:r>
            <a:endParaRPr lang="en-GB" sz="3200" dirty="0"/>
          </a:p>
          <a:p>
            <a:r>
              <a:rPr lang="en-GB" sz="3200" dirty="0" err="1"/>
              <a:t>Optionalität</a:t>
            </a:r>
            <a:endParaRPr lang="en-DE" sz="3200" dirty="0"/>
          </a:p>
        </p:txBody>
      </p:sp>
    </p:spTree>
    <p:extLst>
      <p:ext uri="{BB962C8B-B14F-4D97-AF65-F5344CB8AC3E}">
        <p14:creationId xmlns:p14="http://schemas.microsoft.com/office/powerpoint/2010/main" val="2545230209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F717CF-7D38-86A1-1BC3-6D95F6B60C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ER-</a:t>
            </a:r>
            <a:r>
              <a:rPr lang="en-GB" dirty="0" err="1"/>
              <a:t>Diagramm</a:t>
            </a:r>
            <a:r>
              <a:rPr lang="en-GB" dirty="0"/>
              <a:t>, das die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Struktur</a:t>
            </a:r>
            <a:r>
              <a:rPr lang="en-GB" dirty="0"/>
              <a:t> </a:t>
            </a:r>
            <a:r>
              <a:rPr lang="en-GB" dirty="0" err="1"/>
              <a:t>darstellt</a:t>
            </a:r>
            <a:r>
              <a:rPr lang="en-GB" dirty="0"/>
              <a:t>:</a:t>
            </a:r>
          </a:p>
          <a:p>
            <a:endParaRPr lang="en-GB" dirty="0"/>
          </a:p>
          <a:p>
            <a:r>
              <a:rPr lang="de-DE" sz="1600" b="1" dirty="0"/>
              <a:t>KFZ-Zulassung</a:t>
            </a:r>
          </a:p>
          <a:p>
            <a:r>
              <a:rPr lang="de-DE" sz="1600" dirty="0"/>
              <a:t>Eine KFZ-Zulassungsstelle in einem Landkreis möchte Informationen über die bei ihr zugelassenen KFZ und ihre Eigentümer speichern. </a:t>
            </a:r>
          </a:p>
          <a:p>
            <a:r>
              <a:rPr lang="de-DE" sz="1600" dirty="0"/>
              <a:t>Von den Eigentümern der KFZ werden Name, Vorname, Geburtsdatum und die Postanschrift mit Straße, Ort und PLZ benötigt. </a:t>
            </a:r>
          </a:p>
          <a:p>
            <a:r>
              <a:rPr lang="de-DE" sz="1600" dirty="0"/>
              <a:t>Von den zugelassenen Fahrzeugen wird die Fahrgestellnummer und das Baujahr verzeichnet.</a:t>
            </a:r>
          </a:p>
          <a:p>
            <a:r>
              <a:rPr lang="de-DE" sz="1600" dirty="0"/>
              <a:t>Außerdem werden die Fahrzeuge in Typklassen eingeordnet, welche einen Typcode, die Angabe des Herstellers, des Modells und der Schadstoffklasse haben.</a:t>
            </a:r>
          </a:p>
          <a:p>
            <a:r>
              <a:rPr lang="de-DE" sz="1600" dirty="0"/>
              <a:t>Bei der Zulassung eines Fahrzeugs, welche zu einem bestimmten Datum stattfindet, wird das Kennzeichen vergeben. </a:t>
            </a:r>
          </a:p>
          <a:p>
            <a:r>
              <a:rPr lang="de-DE" sz="1600" dirty="0"/>
              <a:t>Ein Fahrzeug kann auch abgemeldet werden, dann wird das Abmeldedatum verzeichnet. </a:t>
            </a:r>
            <a:endParaRPr lang="en-DE" sz="2000" dirty="0"/>
          </a:p>
        </p:txBody>
      </p:sp>
    </p:spTree>
    <p:extLst>
      <p:ext uri="{BB962C8B-B14F-4D97-AF65-F5344CB8AC3E}">
        <p14:creationId xmlns:p14="http://schemas.microsoft.com/office/powerpoint/2010/main" val="414773496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ER-Modell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6CB7C0-C48B-8CD2-47AC-3A948B7A86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11500" dirty="0">
                <a:solidFill>
                  <a:srgbClr val="FFC000"/>
                </a:solidFill>
              </a:rPr>
              <a:t>ER-Modell</a:t>
            </a:r>
          </a:p>
          <a:p>
            <a:r>
              <a:rPr lang="en-GB" sz="4400" dirty="0"/>
              <a:t>Entity-Relationship-Modell</a:t>
            </a:r>
            <a:endParaRPr lang="en-DE" sz="4400" dirty="0"/>
          </a:p>
        </p:txBody>
      </p:sp>
    </p:spTree>
    <p:extLst>
      <p:ext uri="{BB962C8B-B14F-4D97-AF65-F5344CB8AC3E}">
        <p14:creationId xmlns:p14="http://schemas.microsoft.com/office/powerpoint/2010/main" val="28171240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A49340D-454E-3920-0EC4-12D68B974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284257"/>
              </p:ext>
            </p:extLst>
          </p:nvPr>
        </p:nvGraphicFramePr>
        <p:xfrm>
          <a:off x="3787590" y="3604878"/>
          <a:ext cx="4616820" cy="167214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9470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769470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769470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769470">
                  <a:extLst>
                    <a:ext uri="{9D8B030D-6E8A-4147-A177-3AD203B41FA5}">
                      <a16:colId xmlns:a16="http://schemas.microsoft.com/office/drawing/2014/main" val="2421483816"/>
                    </a:ext>
                  </a:extLst>
                </a:gridCol>
                <a:gridCol w="769470">
                  <a:extLst>
                    <a:ext uri="{9D8B030D-6E8A-4147-A177-3AD203B41FA5}">
                      <a16:colId xmlns:a16="http://schemas.microsoft.com/office/drawing/2014/main" val="705625747"/>
                    </a:ext>
                  </a:extLst>
                </a:gridCol>
                <a:gridCol w="769470">
                  <a:extLst>
                    <a:ext uri="{9D8B030D-6E8A-4147-A177-3AD203B41FA5}">
                      <a16:colId xmlns:a16="http://schemas.microsoft.com/office/drawing/2014/main" val="3410395693"/>
                    </a:ext>
                  </a:extLst>
                </a:gridCol>
              </a:tblGrid>
              <a:tr h="211130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id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vorname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nachname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geschecht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geburtsdatum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admin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Albert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Ameise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1997-04-25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2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Bettina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Bär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dirty="0"/>
                        <a:t>1992-09-01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Charlie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Clownfisch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1953-05-13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Darius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Dachs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1967-01-04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Eva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Ente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1989-11-21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024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6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Franz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Fliege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1979-06-05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572079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7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Gudrun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Gans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1981-03-18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028774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98BE5381-137B-D26A-0F76-DFD8C25F7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611130"/>
              </p:ext>
            </p:extLst>
          </p:nvPr>
        </p:nvGraphicFramePr>
        <p:xfrm>
          <a:off x="304803" y="4859432"/>
          <a:ext cx="3334866" cy="167214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5811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242148381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705625747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410395693"/>
                    </a:ext>
                  </a:extLst>
                </a:gridCol>
              </a:tblGrid>
              <a:tr h="211130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id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vorname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nachname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geschecht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geburtsdatum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admin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Albert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Ameise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1997-04-25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2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Bettina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Bär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dirty="0"/>
                        <a:t>1992-09-01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Charlie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Clownfisch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1953-05-13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Darius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Dachs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1967-01-04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Eva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Ente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1989-11-21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024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6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Franz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Fliege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1979-06-05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572079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7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Gudrun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Gans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1981-03-18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02877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2FFC79A-B69B-EDB5-973C-EFC660B5F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347432"/>
              </p:ext>
            </p:extLst>
          </p:nvPr>
        </p:nvGraphicFramePr>
        <p:xfrm>
          <a:off x="1362635" y="986118"/>
          <a:ext cx="3334866" cy="16721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5811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242148381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705625747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410395693"/>
                    </a:ext>
                  </a:extLst>
                </a:gridCol>
              </a:tblGrid>
              <a:tr h="211130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id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vorname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nachname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geschecht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geburtsdatum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admin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Albert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Ameise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1997-04-25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2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Bettina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Bär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dirty="0"/>
                        <a:t>1992-09-01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Charlie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Clownfisch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1953-05-13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Darius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Dachs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1967-01-04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Eva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Ente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1989-11-21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024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6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Franz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Fliege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1979-06-05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572079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7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Gudrun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Gans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1981-03-18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02877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1689A9A-05AD-76D3-510B-E38041BF00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315778"/>
              </p:ext>
            </p:extLst>
          </p:nvPr>
        </p:nvGraphicFramePr>
        <p:xfrm>
          <a:off x="7494501" y="986118"/>
          <a:ext cx="3334866" cy="16721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5811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242148381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705625747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410395693"/>
                    </a:ext>
                  </a:extLst>
                </a:gridCol>
              </a:tblGrid>
              <a:tr h="211130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id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vorname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nachname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geschecht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geburtsdatum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admin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Albert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Ameise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1997-04-25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2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Bettina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Bär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dirty="0"/>
                        <a:t>1992-09-01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Charlie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Clownfisch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1953-05-13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Darius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Dachs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1967-01-04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Eva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Ente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1989-11-21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024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6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Franz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Fliege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1979-06-05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572079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7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Gudrun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Gans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1981-03-18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02877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5FFF8EF-A93A-FCC5-1C48-F37DC0777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29728"/>
              </p:ext>
            </p:extLst>
          </p:nvPr>
        </p:nvGraphicFramePr>
        <p:xfrm>
          <a:off x="7494501" y="4023361"/>
          <a:ext cx="3334866" cy="167214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55811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242148381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705625747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410395693"/>
                    </a:ext>
                  </a:extLst>
                </a:gridCol>
              </a:tblGrid>
              <a:tr h="211130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id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vorname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nachname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geschecht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geburtsdatum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admin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Albert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Ameise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1997-04-25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2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Bettina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Bär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dirty="0"/>
                        <a:t>1992-09-01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Charlie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Clownfisch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1953-05-13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Darius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Dachs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1967-01-04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Eva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Ente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1989-11-21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024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6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Franz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Fliege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1979-06-05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572079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7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Gudrun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Gans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1981-03-18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028774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7D05872-7498-DB23-2C19-1FEE1D3DFA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452246"/>
              </p:ext>
            </p:extLst>
          </p:nvPr>
        </p:nvGraphicFramePr>
        <p:xfrm>
          <a:off x="1362635" y="4024257"/>
          <a:ext cx="3334866" cy="16721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55811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242148381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705625747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410395693"/>
                    </a:ext>
                  </a:extLst>
                </a:gridCol>
              </a:tblGrid>
              <a:tr h="211130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id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vorname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nachname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geschecht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geburtsdatum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admin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Albert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Ameise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1997-04-25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2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Bettina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Bär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dirty="0"/>
                        <a:t>1992-09-01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Charlie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Clownfisch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1953-05-13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Darius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Dachs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1967-01-04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Eva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Ente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1989-11-21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024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6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Franz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Fliege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1979-06-05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572079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7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Gudrun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Gans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1981-03-18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028774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748F024-1DC1-1F2E-CA95-B86038C800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716315"/>
              </p:ext>
            </p:extLst>
          </p:nvPr>
        </p:nvGraphicFramePr>
        <p:xfrm>
          <a:off x="4428567" y="1473012"/>
          <a:ext cx="3334866" cy="167214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5811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242148381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705625747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410395693"/>
                    </a:ext>
                  </a:extLst>
                </a:gridCol>
              </a:tblGrid>
              <a:tr h="211130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id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vorname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nachname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geschecht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geburtsdatum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admin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Albert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Ameise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1997-04-25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2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Bettina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Bär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dirty="0"/>
                        <a:t>1992-09-01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Charlie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Clownfisch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1953-05-13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Darius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Dachs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1967-01-04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Eva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Ente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1989-11-21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024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6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Franz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Fliege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1979-06-05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572079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7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Gudrun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Gans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1981-03-18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02877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02F85E7-DE92-EA91-67F2-9A582CB5C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307689"/>
              </p:ext>
            </p:extLst>
          </p:nvPr>
        </p:nvGraphicFramePr>
        <p:xfrm>
          <a:off x="4428567" y="4510255"/>
          <a:ext cx="3334866" cy="167214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5811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242148381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705625747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410395693"/>
                    </a:ext>
                  </a:extLst>
                </a:gridCol>
              </a:tblGrid>
              <a:tr h="211130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id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vorname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nachname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geschecht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geburtsdatum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admin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Albert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Ameise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1997-04-25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2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Bettina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Bär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dirty="0"/>
                        <a:t>1992-09-01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Charlie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Clownfisch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1953-05-13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Darius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Dachs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1967-01-04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Eva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Ente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1989-11-21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024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6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Franz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Fliege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1979-06-05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572079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7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Gudrun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Gans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1981-03-18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028774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2E7EBDE-A2F5-9782-6DFD-8F3865E6C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455371"/>
              </p:ext>
            </p:extLst>
          </p:nvPr>
        </p:nvGraphicFramePr>
        <p:xfrm>
          <a:off x="8552331" y="2592929"/>
          <a:ext cx="3334866" cy="167214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5811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242148381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705625747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410395693"/>
                    </a:ext>
                  </a:extLst>
                </a:gridCol>
              </a:tblGrid>
              <a:tr h="211130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id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vorname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nachname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geschecht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geburtsdatum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admin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Albert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Ameise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1997-04-25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2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Bettina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Bär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dirty="0"/>
                        <a:t>1992-09-01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Charlie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Clownfisch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1953-05-13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Darius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Dachs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1967-01-04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Eva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Ente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1989-11-21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024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6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Franz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Fliege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1979-06-05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572079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7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Gudrun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Gans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1981-03-18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028774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785D5DD-50AE-DD30-B5C4-A1AD7A111E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132379"/>
              </p:ext>
            </p:extLst>
          </p:nvPr>
        </p:nvGraphicFramePr>
        <p:xfrm>
          <a:off x="304803" y="2592929"/>
          <a:ext cx="3334866" cy="167214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5811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2421483816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705625747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3410395693"/>
                    </a:ext>
                  </a:extLst>
                </a:gridCol>
              </a:tblGrid>
              <a:tr h="211130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id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vorname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nachname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geschecht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geburtsdatum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admin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Albert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Ameise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1997-04-25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2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Bettina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Bär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dirty="0"/>
                        <a:t>1992-09-01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Charlie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Clownfisch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1953-05-13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Darius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Dachs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1967-01-04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Eva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Ente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1989-11-21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0248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6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Franz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 err="1"/>
                        <a:t>Fliege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m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1979-06-05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5720792"/>
                  </a:ext>
                </a:extLst>
              </a:tr>
              <a:tr h="208716"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7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Gudrun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Gans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w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1981-03-18</a:t>
                      </a:r>
                      <a:endParaRPr lang="en-DE" sz="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dirty="0"/>
                        <a:t>0</a:t>
                      </a:r>
                      <a:endParaRPr lang="en-DE" sz="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028774"/>
                  </a:ext>
                </a:extLst>
              </a:tr>
            </a:tbl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07E65E30-6C18-0FCA-66FB-89B34B33BB6D}"/>
              </a:ext>
            </a:extLst>
          </p:cNvPr>
          <p:cNvSpPr/>
          <p:nvPr/>
        </p:nvSpPr>
        <p:spPr>
          <a:xfrm>
            <a:off x="2340909" y="570854"/>
            <a:ext cx="1378318" cy="40941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Montserrat" pitchFamily="2" charset="0"/>
              </a:rPr>
              <a:t>Lehrer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A45565-E9D8-3A65-D925-2E8D748F6751}"/>
              </a:ext>
            </a:extLst>
          </p:cNvPr>
          <p:cNvSpPr/>
          <p:nvPr/>
        </p:nvSpPr>
        <p:spPr>
          <a:xfrm>
            <a:off x="8472775" y="570854"/>
            <a:ext cx="1378318" cy="40941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Schueler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9A074F-3699-43F3-9DC5-05FCF8614C86}"/>
              </a:ext>
            </a:extLst>
          </p:cNvPr>
          <p:cNvSpPr/>
          <p:nvPr/>
        </p:nvSpPr>
        <p:spPr>
          <a:xfrm>
            <a:off x="8370398" y="5701696"/>
            <a:ext cx="1583071" cy="409418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unterrichtet</a:t>
            </a:r>
            <a:endParaRPr lang="en-DE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2343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2FFC79A-B69B-EDB5-973C-EFC660B5F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839498"/>
              </p:ext>
            </p:extLst>
          </p:nvPr>
        </p:nvGraphicFramePr>
        <p:xfrm>
          <a:off x="869576" y="1676398"/>
          <a:ext cx="10452846" cy="4876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42141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1742141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1742141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1742141">
                  <a:extLst>
                    <a:ext uri="{9D8B030D-6E8A-4147-A177-3AD203B41FA5}">
                      <a16:colId xmlns:a16="http://schemas.microsoft.com/office/drawing/2014/main" val="2421483816"/>
                    </a:ext>
                  </a:extLst>
                </a:gridCol>
                <a:gridCol w="1742141">
                  <a:extLst>
                    <a:ext uri="{9D8B030D-6E8A-4147-A177-3AD203B41FA5}">
                      <a16:colId xmlns:a16="http://schemas.microsoft.com/office/drawing/2014/main" val="705625747"/>
                    </a:ext>
                  </a:extLst>
                </a:gridCol>
                <a:gridCol w="1742141">
                  <a:extLst>
                    <a:ext uri="{9D8B030D-6E8A-4147-A177-3AD203B41FA5}">
                      <a16:colId xmlns:a16="http://schemas.microsoft.com/office/drawing/2014/main" val="341039569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GB" sz="1600" u="sng" dirty="0">
                          <a:latin typeface="Montserrat" pitchFamily="2" charset="0"/>
                        </a:rPr>
                        <a:t>id</a:t>
                      </a:r>
                      <a:endParaRPr lang="en-DE" sz="1600" u="sng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Montserrat" pitchFamily="2" charset="0"/>
                        </a:rPr>
                        <a:t>vorname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Montserrat" pitchFamily="2" charset="0"/>
                        </a:rPr>
                        <a:t>nachname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Montserrat" pitchFamily="2" charset="0"/>
                        </a:rPr>
                        <a:t>geschlecht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Montserrat" pitchFamily="2" charset="0"/>
                        </a:rPr>
                        <a:t>geburtsdatum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Montserrat" pitchFamily="2" charset="0"/>
                        </a:rPr>
                        <a:t>ist_admin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1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Albert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Montserrat" pitchFamily="2" charset="0"/>
                        </a:rPr>
                        <a:t>Ameise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m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1997-04-25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0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2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Bettina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Montserrat" pitchFamily="2" charset="0"/>
                        </a:rPr>
                        <a:t>Bär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w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Montserrat" pitchFamily="2" charset="0"/>
                        </a:rPr>
                        <a:t>1992-09-01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0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3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Charlie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Montserrat" pitchFamily="2" charset="0"/>
                        </a:rPr>
                        <a:t>Clownfisch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d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1953-05-13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0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4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Darius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Montserrat" pitchFamily="2" charset="0"/>
                        </a:rPr>
                        <a:t>Dachs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m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1967-01-04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0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5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Eva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Montserrat" pitchFamily="2" charset="0"/>
                        </a:rPr>
                        <a:t>Ente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w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1989-11-21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0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0248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6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Franz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Montserrat" pitchFamily="2" charset="0"/>
                        </a:rPr>
                        <a:t>Fliege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m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1979-06-05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1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572079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7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Gudrun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Gans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w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1981-03-18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Montserrat" pitchFamily="2" charset="0"/>
                        </a:rPr>
                        <a:t>0</a:t>
                      </a:r>
                      <a:endParaRPr lang="en-DE" sz="16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028774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13486F9-1CD6-FAD9-9E7C-398C51178610}"/>
              </a:ext>
            </a:extLst>
          </p:cNvPr>
          <p:cNvSpPr/>
          <p:nvPr/>
        </p:nvSpPr>
        <p:spPr>
          <a:xfrm>
            <a:off x="4569758" y="574683"/>
            <a:ext cx="3052481" cy="109807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latin typeface="Montserrat" pitchFamily="2" charset="0"/>
              </a:rPr>
              <a:t>Lehrer</a:t>
            </a:r>
            <a:endParaRPr lang="en-DE" sz="4800" dirty="0">
              <a:latin typeface="Montserrat" pitchFamily="2" charset="0"/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1F574825-241C-4C89-F4D3-8DC842DD8D8C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2403580" y="1214085"/>
            <a:ext cx="301119" cy="1509864"/>
          </a:xfrm>
          <a:prstGeom prst="straightConnector1">
            <a:avLst/>
          </a:prstGeom>
          <a:ln>
            <a:solidFill>
              <a:schemeClr val="bg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351554A-28B9-4ABF-826F-827458960AD6}"/>
              </a:ext>
            </a:extLst>
          </p:cNvPr>
          <p:cNvSpPr txBox="1"/>
          <p:nvPr/>
        </p:nvSpPr>
        <p:spPr>
          <a:xfrm>
            <a:off x="1024431" y="567754"/>
            <a:ext cx="2758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solidFill>
                  <a:srgbClr val="FFC000"/>
                </a:solidFill>
                <a:latin typeface="Montserrat" pitchFamily="2" charset="0"/>
              </a:rPr>
              <a:t>Entität</a:t>
            </a:r>
            <a:endParaRPr lang="en-GB" sz="1200" dirty="0">
              <a:solidFill>
                <a:srgbClr val="FFC000"/>
              </a:solidFill>
              <a:latin typeface="Montserrat" pitchFamily="2" charset="0"/>
            </a:endParaRPr>
          </a:p>
          <a:p>
            <a:pPr algn="ctr"/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individuell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identifizierbares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Objekt der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Wirklichkeit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825CAF-EBA5-5224-196D-07F1FAFA407E}"/>
              </a:ext>
            </a:extLst>
          </p:cNvPr>
          <p:cNvSpPr/>
          <p:nvPr/>
        </p:nvSpPr>
        <p:spPr>
          <a:xfrm>
            <a:off x="741145" y="2791327"/>
            <a:ext cx="10664792" cy="80852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3D202A3-4840-5595-427B-162EDE9A6081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9394257" y="1272723"/>
            <a:ext cx="241812" cy="1364599"/>
          </a:xfrm>
          <a:prstGeom prst="straightConnector1">
            <a:avLst/>
          </a:prstGeom>
          <a:ln>
            <a:solidFill>
              <a:schemeClr val="bg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43F7E6A-0B04-A2D1-7D49-5D90CC3ECC24}"/>
              </a:ext>
            </a:extLst>
          </p:cNvPr>
          <p:cNvSpPr txBox="1"/>
          <p:nvPr/>
        </p:nvSpPr>
        <p:spPr>
          <a:xfrm>
            <a:off x="8588095" y="626392"/>
            <a:ext cx="209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solidFill>
                  <a:srgbClr val="FFC000"/>
                </a:solidFill>
                <a:latin typeface="Montserrat" pitchFamily="2" charset="0"/>
              </a:rPr>
              <a:t>Eigenschaft</a:t>
            </a:r>
            <a:endParaRPr lang="en-GB" sz="1200" dirty="0">
              <a:solidFill>
                <a:srgbClr val="FFC000"/>
              </a:solidFill>
              <a:latin typeface="Montserrat" pitchFamily="2" charset="0"/>
            </a:endParaRPr>
          </a:p>
          <a:p>
            <a:pPr algn="ctr"/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was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über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eine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Entität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von Interesse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ist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7F284F-184A-E885-8DC3-9E26EC0302E7}"/>
              </a:ext>
            </a:extLst>
          </p:cNvPr>
          <p:cNvSpPr/>
          <p:nvPr/>
        </p:nvSpPr>
        <p:spPr>
          <a:xfrm>
            <a:off x="7738711" y="2780984"/>
            <a:ext cx="1953929" cy="80852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978781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 animBg="1"/>
      <p:bldP spid="7" grpId="1" animBg="1"/>
      <p:bldP spid="10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2509C6-183F-5CFE-F84C-5720E2617837}"/>
              </a:ext>
            </a:extLst>
          </p:cNvPr>
          <p:cNvSpPr/>
          <p:nvPr/>
        </p:nvSpPr>
        <p:spPr>
          <a:xfrm>
            <a:off x="4569759" y="2879963"/>
            <a:ext cx="3052481" cy="1098074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latin typeface="Montserrat" pitchFamily="2" charset="0"/>
              </a:rPr>
              <a:t>Lehrer</a:t>
            </a:r>
            <a:endParaRPr lang="en-DE" sz="4800" dirty="0">
              <a:latin typeface="Montserrat" pitchFamily="2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547CCBE-D6C2-436D-18D0-18D9E023E27A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7198658" y="1347153"/>
            <a:ext cx="2042273" cy="1422942"/>
          </a:xfrm>
          <a:prstGeom prst="straightConnector1">
            <a:avLst/>
          </a:prstGeom>
          <a:ln>
            <a:solidFill>
              <a:schemeClr val="bg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D2B016E-B137-D0BC-FEC6-CC9262ED1C7B}"/>
              </a:ext>
            </a:extLst>
          </p:cNvPr>
          <p:cNvSpPr txBox="1"/>
          <p:nvPr/>
        </p:nvSpPr>
        <p:spPr>
          <a:xfrm>
            <a:off x="7781365" y="700822"/>
            <a:ext cx="2919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solidFill>
                  <a:srgbClr val="FFC000"/>
                </a:solidFill>
                <a:latin typeface="Montserrat" pitchFamily="2" charset="0"/>
              </a:rPr>
              <a:t>Entitätstyp</a:t>
            </a:r>
            <a:endParaRPr lang="en-GB" sz="1200" dirty="0">
              <a:solidFill>
                <a:srgbClr val="FFC000"/>
              </a:solidFill>
              <a:latin typeface="Montserrat" pitchFamily="2" charset="0"/>
            </a:endParaRPr>
          </a:p>
          <a:p>
            <a:pPr algn="ctr"/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repräsentiert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Aspekte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der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realen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Welt auf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abstraktem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Niveau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2937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2509C6-183F-5CFE-F84C-5720E2617837}"/>
              </a:ext>
            </a:extLst>
          </p:cNvPr>
          <p:cNvSpPr/>
          <p:nvPr/>
        </p:nvSpPr>
        <p:spPr>
          <a:xfrm>
            <a:off x="4569759" y="2879963"/>
            <a:ext cx="3052481" cy="1098074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latin typeface="Montserrat" pitchFamily="2" charset="0"/>
              </a:rPr>
              <a:t>Lehrer</a:t>
            </a:r>
            <a:endParaRPr lang="en-DE" sz="4800" dirty="0">
              <a:latin typeface="Montserrat" pitchFamily="2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2AC50A-D0F7-DE07-45FF-01DA28D92AA7}"/>
              </a:ext>
            </a:extLst>
          </p:cNvPr>
          <p:cNvSpPr/>
          <p:nvPr/>
        </p:nvSpPr>
        <p:spPr>
          <a:xfrm>
            <a:off x="5504328" y="907727"/>
            <a:ext cx="1183341" cy="109807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u="sng" dirty="0">
                <a:latin typeface="Montserrat" pitchFamily="2" charset="0"/>
              </a:rPr>
              <a:t>id</a:t>
            </a:r>
            <a:endParaRPr lang="en-DE" sz="2000" u="sng" dirty="0">
              <a:latin typeface="Montserrat" pitchFamily="2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9DF2B69-835B-E2D6-59A8-95DFD36E876D}"/>
              </a:ext>
            </a:extLst>
          </p:cNvPr>
          <p:cNvSpPr/>
          <p:nvPr/>
        </p:nvSpPr>
        <p:spPr>
          <a:xfrm>
            <a:off x="8220637" y="1584881"/>
            <a:ext cx="2043952" cy="109807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Montserrat" pitchFamily="2" charset="0"/>
              </a:rPr>
              <a:t>vorname</a:t>
            </a:r>
            <a:endParaRPr lang="en-DE" sz="2000" dirty="0">
              <a:latin typeface="Montserrat" pitchFamily="2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AE6C8C4-B855-84B9-1566-54918A88B46E}"/>
              </a:ext>
            </a:extLst>
          </p:cNvPr>
          <p:cNvSpPr/>
          <p:nvPr/>
        </p:nvSpPr>
        <p:spPr>
          <a:xfrm>
            <a:off x="1192308" y="3688761"/>
            <a:ext cx="2277031" cy="109807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Montserrat" pitchFamily="2" charset="0"/>
              </a:rPr>
              <a:t>geschlecht</a:t>
            </a:r>
            <a:endParaRPr lang="en-DE" sz="2000" dirty="0">
              <a:latin typeface="Montserrat" pitchFamily="2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D8E1252-844C-148D-E269-5851BCB31395}"/>
              </a:ext>
            </a:extLst>
          </p:cNvPr>
          <p:cNvSpPr/>
          <p:nvPr/>
        </p:nvSpPr>
        <p:spPr>
          <a:xfrm>
            <a:off x="4610099" y="5073490"/>
            <a:ext cx="2971797" cy="109807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Montserrat" pitchFamily="2" charset="0"/>
              </a:rPr>
              <a:t>geburtsdatum</a:t>
            </a:r>
            <a:endParaRPr lang="en-DE" sz="2000" dirty="0">
              <a:latin typeface="Montserrat" pitchFamily="2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BD4ECEF-4502-95C4-1BDB-9F87AB50F2A5}"/>
              </a:ext>
            </a:extLst>
          </p:cNvPr>
          <p:cNvSpPr/>
          <p:nvPr/>
        </p:nvSpPr>
        <p:spPr>
          <a:xfrm>
            <a:off x="8722660" y="3688761"/>
            <a:ext cx="2277031" cy="109807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Montserrat" pitchFamily="2" charset="0"/>
              </a:rPr>
              <a:t>nachname</a:t>
            </a:r>
            <a:endParaRPr lang="en-DE" sz="2000" dirty="0">
              <a:latin typeface="Montserrat" pitchFamily="2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EDB0355-78F5-1859-435E-F5070C953D74}"/>
              </a:ext>
            </a:extLst>
          </p:cNvPr>
          <p:cNvSpPr/>
          <p:nvPr/>
        </p:nvSpPr>
        <p:spPr>
          <a:xfrm>
            <a:off x="1927411" y="1584881"/>
            <a:ext cx="2043949" cy="109807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Montserrat" pitchFamily="2" charset="0"/>
              </a:rPr>
              <a:t>ist_admin</a:t>
            </a:r>
            <a:endParaRPr lang="en-DE" sz="2000" dirty="0">
              <a:latin typeface="Montserrat" pitchFamily="2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8200466-3DB9-B96B-E3C7-FE61426BF599}"/>
              </a:ext>
            </a:extLst>
          </p:cNvPr>
          <p:cNvCxnSpPr>
            <a:cxnSpLocks/>
            <a:stCxn id="4" idx="1"/>
            <a:endCxn id="8" idx="5"/>
          </p:cNvCxnSpPr>
          <p:nvPr/>
        </p:nvCxnSpPr>
        <p:spPr>
          <a:xfrm flipH="1" flipV="1">
            <a:off x="3672031" y="2522146"/>
            <a:ext cx="897728" cy="90685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FD4DBA-CFEA-8DB8-32FA-EB1285B0FC93}"/>
              </a:ext>
            </a:extLst>
          </p:cNvPr>
          <p:cNvCxnSpPr>
            <a:cxnSpLocks/>
            <a:stCxn id="4" idx="1"/>
            <a:endCxn id="3" idx="6"/>
          </p:cNvCxnSpPr>
          <p:nvPr/>
        </p:nvCxnSpPr>
        <p:spPr>
          <a:xfrm flipH="1">
            <a:off x="3469339" y="3429000"/>
            <a:ext cx="1100420" cy="80879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A961FDC-8AA9-1437-D294-523B1A2225B9}"/>
              </a:ext>
            </a:extLst>
          </p:cNvPr>
          <p:cNvCxnSpPr>
            <a:cxnSpLocks/>
            <a:stCxn id="6" idx="0"/>
            <a:endCxn id="4" idx="2"/>
          </p:cNvCxnSpPr>
          <p:nvPr/>
        </p:nvCxnSpPr>
        <p:spPr>
          <a:xfrm flipV="1">
            <a:off x="6095998" y="3978037"/>
            <a:ext cx="2" cy="1095453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4553BD7-0560-8AF7-5763-1507FEB14E91}"/>
              </a:ext>
            </a:extLst>
          </p:cNvPr>
          <p:cNvCxnSpPr>
            <a:cxnSpLocks/>
            <a:stCxn id="4" idx="3"/>
            <a:endCxn id="7" idx="2"/>
          </p:cNvCxnSpPr>
          <p:nvPr/>
        </p:nvCxnSpPr>
        <p:spPr>
          <a:xfrm>
            <a:off x="7622240" y="3429000"/>
            <a:ext cx="1100420" cy="80879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A9E2BB3-BE4D-85E7-58F6-6EF8F760C814}"/>
              </a:ext>
            </a:extLst>
          </p:cNvPr>
          <p:cNvCxnSpPr>
            <a:cxnSpLocks/>
            <a:stCxn id="2" idx="3"/>
            <a:endCxn id="4" idx="3"/>
          </p:cNvCxnSpPr>
          <p:nvPr/>
        </p:nvCxnSpPr>
        <p:spPr>
          <a:xfrm flipH="1">
            <a:off x="7622240" y="2522146"/>
            <a:ext cx="897727" cy="90685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15E9324-71E4-6239-15E3-BC34AAA679B4}"/>
              </a:ext>
            </a:extLst>
          </p:cNvPr>
          <p:cNvCxnSpPr>
            <a:cxnSpLocks/>
            <a:stCxn id="4" idx="0"/>
            <a:endCxn id="5" idx="4"/>
          </p:cNvCxnSpPr>
          <p:nvPr/>
        </p:nvCxnSpPr>
        <p:spPr>
          <a:xfrm flipH="1" flipV="1">
            <a:off x="6095999" y="2005801"/>
            <a:ext cx="1" cy="874162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D3641BE-92CF-A712-62C3-E714EA74D81B}"/>
              </a:ext>
            </a:extLst>
          </p:cNvPr>
          <p:cNvCxnSpPr>
            <a:cxnSpLocks/>
            <a:stCxn id="35" idx="0"/>
          </p:cNvCxnSpPr>
          <p:nvPr/>
        </p:nvCxnSpPr>
        <p:spPr>
          <a:xfrm flipV="1">
            <a:off x="2176114" y="4921624"/>
            <a:ext cx="154709" cy="930658"/>
          </a:xfrm>
          <a:prstGeom prst="straightConnector1">
            <a:avLst/>
          </a:prstGeom>
          <a:ln>
            <a:solidFill>
              <a:schemeClr val="bg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58B1C13-7970-E0E0-AAEA-960CD6047A82}"/>
              </a:ext>
            </a:extLst>
          </p:cNvPr>
          <p:cNvSpPr txBox="1"/>
          <p:nvPr/>
        </p:nvSpPr>
        <p:spPr>
          <a:xfrm>
            <a:off x="231333" y="5852282"/>
            <a:ext cx="3889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solidFill>
                  <a:srgbClr val="FFC000"/>
                </a:solidFill>
                <a:latin typeface="Montserrat" pitchFamily="2" charset="0"/>
              </a:rPr>
              <a:t>Attribut</a:t>
            </a:r>
            <a:endParaRPr lang="en-GB" sz="1200" dirty="0">
              <a:solidFill>
                <a:srgbClr val="FFC000"/>
              </a:solidFill>
              <a:latin typeface="Montserrat" pitchFamily="2" charset="0"/>
            </a:endParaRPr>
          </a:p>
          <a:p>
            <a:pPr algn="ctr"/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beschreibt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den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Entitätstypen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oder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Beziehungstypen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näher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90C508B-E6FA-5199-154C-96671ABDCDC0}"/>
              </a:ext>
            </a:extLst>
          </p:cNvPr>
          <p:cNvCxnSpPr>
            <a:cxnSpLocks/>
          </p:cNvCxnSpPr>
          <p:nvPr/>
        </p:nvCxnSpPr>
        <p:spPr>
          <a:xfrm flipH="1">
            <a:off x="6860877" y="1078029"/>
            <a:ext cx="916336" cy="182880"/>
          </a:xfrm>
          <a:prstGeom prst="straightConnector1">
            <a:avLst/>
          </a:prstGeom>
          <a:ln>
            <a:solidFill>
              <a:schemeClr val="bg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7736DF16-AF27-F8FA-12EA-E883511D07F6}"/>
              </a:ext>
            </a:extLst>
          </p:cNvPr>
          <p:cNvSpPr txBox="1"/>
          <p:nvPr/>
        </p:nvSpPr>
        <p:spPr>
          <a:xfrm>
            <a:off x="7777213" y="480345"/>
            <a:ext cx="2253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solidFill>
                  <a:srgbClr val="FFC000"/>
                </a:solidFill>
                <a:latin typeface="Montserrat" pitchFamily="2" charset="0"/>
              </a:rPr>
              <a:t>Schlüssel</a:t>
            </a:r>
            <a:endParaRPr lang="en-GB" sz="1200" dirty="0">
              <a:solidFill>
                <a:srgbClr val="FFC000"/>
              </a:solidFill>
              <a:latin typeface="Montserrat" pitchFamily="2" charset="0"/>
            </a:endParaRPr>
          </a:p>
          <a:p>
            <a:pPr algn="ctr"/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identifiziert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eine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Entität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des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Entitätstyps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eindeutig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7161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2509C6-183F-5CFE-F84C-5720E2617837}"/>
              </a:ext>
            </a:extLst>
          </p:cNvPr>
          <p:cNvSpPr/>
          <p:nvPr/>
        </p:nvSpPr>
        <p:spPr>
          <a:xfrm>
            <a:off x="1907452" y="1578578"/>
            <a:ext cx="2213443" cy="73362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Montserrat" pitchFamily="2" charset="0"/>
              </a:rPr>
              <a:t>Lehrer</a:t>
            </a:r>
            <a:endParaRPr lang="en-DE" sz="3200" dirty="0">
              <a:latin typeface="Montserrat" pitchFamily="2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2AC50A-D0F7-DE07-45FF-01DA28D92AA7}"/>
              </a:ext>
            </a:extLst>
          </p:cNvPr>
          <p:cNvSpPr/>
          <p:nvPr/>
        </p:nvSpPr>
        <p:spPr>
          <a:xfrm>
            <a:off x="2657101" y="604326"/>
            <a:ext cx="719258" cy="67270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u="sng" dirty="0">
                <a:latin typeface="Montserrat" pitchFamily="2" charset="0"/>
              </a:rPr>
              <a:t>id</a:t>
            </a:r>
            <a:endParaRPr lang="en-DE" sz="1100" u="sng" dirty="0">
              <a:latin typeface="Montserrat" pitchFamily="2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9DF2B69-835B-E2D6-59A8-95DFD36E876D}"/>
              </a:ext>
            </a:extLst>
          </p:cNvPr>
          <p:cNvSpPr/>
          <p:nvPr/>
        </p:nvSpPr>
        <p:spPr>
          <a:xfrm>
            <a:off x="4376094" y="892458"/>
            <a:ext cx="1242354" cy="67270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>
                <a:latin typeface="Montserrat" pitchFamily="2" charset="0"/>
              </a:rPr>
              <a:t>vorname</a:t>
            </a:r>
            <a:endParaRPr lang="en-DE" sz="1100" dirty="0">
              <a:latin typeface="Montserrat" pitchFamily="2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AE6C8C4-B855-84B9-1566-54918A88B46E}"/>
              </a:ext>
            </a:extLst>
          </p:cNvPr>
          <p:cNvSpPr/>
          <p:nvPr/>
        </p:nvSpPr>
        <p:spPr>
          <a:xfrm>
            <a:off x="295330" y="2237876"/>
            <a:ext cx="1384024" cy="67270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>
                <a:latin typeface="Montserrat" pitchFamily="2" charset="0"/>
              </a:rPr>
              <a:t>geschlecht</a:t>
            </a:r>
            <a:endParaRPr lang="en-DE" sz="1100" dirty="0">
              <a:latin typeface="Montserrat" pitchFamily="2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D8E1252-844C-148D-E269-5851BCB31395}"/>
              </a:ext>
            </a:extLst>
          </p:cNvPr>
          <p:cNvSpPr/>
          <p:nvPr/>
        </p:nvSpPr>
        <p:spPr>
          <a:xfrm>
            <a:off x="2107162" y="2699733"/>
            <a:ext cx="1806317" cy="67270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>
                <a:latin typeface="Montserrat" pitchFamily="2" charset="0"/>
              </a:rPr>
              <a:t>geburtsdatum</a:t>
            </a:r>
            <a:endParaRPr lang="en-DE" sz="1100" dirty="0">
              <a:latin typeface="Montserrat" pitchFamily="2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BD4ECEF-4502-95C4-1BDB-9F87AB50F2A5}"/>
              </a:ext>
            </a:extLst>
          </p:cNvPr>
          <p:cNvSpPr/>
          <p:nvPr/>
        </p:nvSpPr>
        <p:spPr>
          <a:xfrm>
            <a:off x="4376094" y="2303789"/>
            <a:ext cx="1384024" cy="67270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>
                <a:latin typeface="Montserrat" pitchFamily="2" charset="0"/>
              </a:rPr>
              <a:t>nachname</a:t>
            </a:r>
            <a:endParaRPr lang="en-DE" sz="1100" dirty="0">
              <a:latin typeface="Montserrat" pitchFamily="2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EDB0355-78F5-1859-435E-F5070C953D74}"/>
              </a:ext>
            </a:extLst>
          </p:cNvPr>
          <p:cNvSpPr/>
          <p:nvPr/>
        </p:nvSpPr>
        <p:spPr>
          <a:xfrm>
            <a:off x="486564" y="905877"/>
            <a:ext cx="1242352" cy="67270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>
                <a:latin typeface="Montserrat" pitchFamily="2" charset="0"/>
              </a:rPr>
              <a:t>ist_admin</a:t>
            </a:r>
            <a:endParaRPr lang="en-DE" sz="1100" dirty="0">
              <a:latin typeface="Montserrat" pitchFamily="2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8200466-3DB9-B96B-E3C7-FE61426BF599}"/>
              </a:ext>
            </a:extLst>
          </p:cNvPr>
          <p:cNvCxnSpPr>
            <a:cxnSpLocks/>
            <a:stCxn id="4" idx="1"/>
            <a:endCxn id="8" idx="5"/>
          </p:cNvCxnSpPr>
          <p:nvPr/>
        </p:nvCxnSpPr>
        <p:spPr>
          <a:xfrm flipH="1" flipV="1">
            <a:off x="1546978" y="1480063"/>
            <a:ext cx="360474" cy="46532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FD4DBA-CFEA-8DB8-32FA-EB1285B0FC93}"/>
              </a:ext>
            </a:extLst>
          </p:cNvPr>
          <p:cNvCxnSpPr>
            <a:cxnSpLocks/>
            <a:stCxn id="4" idx="1"/>
            <a:endCxn id="3" idx="6"/>
          </p:cNvCxnSpPr>
          <p:nvPr/>
        </p:nvCxnSpPr>
        <p:spPr>
          <a:xfrm flipH="1">
            <a:off x="1679354" y="1945389"/>
            <a:ext cx="228098" cy="62883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A961FDC-8AA9-1437-D294-523B1A2225B9}"/>
              </a:ext>
            </a:extLst>
          </p:cNvPr>
          <p:cNvCxnSpPr>
            <a:cxnSpLocks/>
            <a:stCxn id="6" idx="0"/>
            <a:endCxn id="4" idx="2"/>
          </p:cNvCxnSpPr>
          <p:nvPr/>
        </p:nvCxnSpPr>
        <p:spPr>
          <a:xfrm flipV="1">
            <a:off x="3010321" y="2312200"/>
            <a:ext cx="3853" cy="387533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4553BD7-0560-8AF7-5763-1507FEB14E91}"/>
              </a:ext>
            </a:extLst>
          </p:cNvPr>
          <p:cNvCxnSpPr>
            <a:cxnSpLocks/>
            <a:stCxn id="4" idx="3"/>
            <a:endCxn id="7" idx="2"/>
          </p:cNvCxnSpPr>
          <p:nvPr/>
        </p:nvCxnSpPr>
        <p:spPr>
          <a:xfrm>
            <a:off x="4120895" y="1945389"/>
            <a:ext cx="255199" cy="694751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A9E2BB3-BE4D-85E7-58F6-6EF8F760C814}"/>
              </a:ext>
            </a:extLst>
          </p:cNvPr>
          <p:cNvCxnSpPr>
            <a:cxnSpLocks/>
            <a:stCxn id="2" idx="3"/>
            <a:endCxn id="4" idx="3"/>
          </p:cNvCxnSpPr>
          <p:nvPr/>
        </p:nvCxnSpPr>
        <p:spPr>
          <a:xfrm flipH="1">
            <a:off x="4120895" y="1466644"/>
            <a:ext cx="437138" cy="478745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15E9324-71E4-6239-15E3-BC34AAA679B4}"/>
              </a:ext>
            </a:extLst>
          </p:cNvPr>
          <p:cNvCxnSpPr>
            <a:cxnSpLocks/>
            <a:stCxn id="4" idx="0"/>
            <a:endCxn id="5" idx="4"/>
          </p:cNvCxnSpPr>
          <p:nvPr/>
        </p:nvCxnSpPr>
        <p:spPr>
          <a:xfrm flipV="1">
            <a:off x="3014174" y="1277027"/>
            <a:ext cx="2556" cy="301551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D3641BE-92CF-A712-62C3-E714EA74D81B}"/>
              </a:ext>
            </a:extLst>
          </p:cNvPr>
          <p:cNvCxnSpPr>
            <a:cxnSpLocks/>
            <a:stCxn id="35" idx="2"/>
          </p:cNvCxnSpPr>
          <p:nvPr/>
        </p:nvCxnSpPr>
        <p:spPr>
          <a:xfrm flipH="1">
            <a:off x="9825318" y="876338"/>
            <a:ext cx="720776" cy="551464"/>
          </a:xfrm>
          <a:prstGeom prst="straightConnector1">
            <a:avLst/>
          </a:prstGeom>
          <a:ln>
            <a:solidFill>
              <a:schemeClr val="bg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58B1C13-7970-E0E0-AAEA-960CD6047A82}"/>
              </a:ext>
            </a:extLst>
          </p:cNvPr>
          <p:cNvSpPr txBox="1"/>
          <p:nvPr/>
        </p:nvSpPr>
        <p:spPr>
          <a:xfrm>
            <a:off x="9131520" y="230007"/>
            <a:ext cx="2829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solidFill>
                  <a:srgbClr val="FFC000"/>
                </a:solidFill>
                <a:latin typeface="Montserrat" pitchFamily="2" charset="0"/>
              </a:rPr>
              <a:t>Beziehungstyp</a:t>
            </a:r>
            <a:endParaRPr lang="en-GB" sz="1200" dirty="0">
              <a:solidFill>
                <a:srgbClr val="FFC000"/>
              </a:solidFill>
              <a:latin typeface="Montserrat" pitchFamily="2" charset="0"/>
            </a:endParaRPr>
          </a:p>
          <a:p>
            <a:pPr algn="ctr"/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beschreibt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den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Zusammenhang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zwischen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Entitätstypen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32E8436-FE86-81EA-1AF2-1B231D7C8885}"/>
              </a:ext>
            </a:extLst>
          </p:cNvPr>
          <p:cNvSpPr/>
          <p:nvPr/>
        </p:nvSpPr>
        <p:spPr>
          <a:xfrm>
            <a:off x="7744125" y="4751294"/>
            <a:ext cx="2564704" cy="7336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err="1">
                <a:latin typeface="Montserrat" pitchFamily="2" charset="0"/>
              </a:rPr>
              <a:t>Schueler</a:t>
            </a:r>
            <a:endParaRPr lang="en-DE" sz="3200" dirty="0">
              <a:latin typeface="Montserrat" pitchFamily="2" charset="0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20BABE0-EA48-8DCF-46C8-A23FD9085065}"/>
              </a:ext>
            </a:extLst>
          </p:cNvPr>
          <p:cNvSpPr/>
          <p:nvPr/>
        </p:nvSpPr>
        <p:spPr>
          <a:xfrm>
            <a:off x="7977833" y="3832370"/>
            <a:ext cx="719258" cy="672701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u="sng" dirty="0">
                <a:latin typeface="Montserrat" pitchFamily="2" charset="0"/>
              </a:rPr>
              <a:t>id</a:t>
            </a:r>
            <a:endParaRPr lang="en-DE" sz="1100" u="sng" dirty="0">
              <a:latin typeface="Montserrat" pitchFamily="2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6B4ACD19-FA9D-F727-28DD-06EFFAC96CB1}"/>
              </a:ext>
            </a:extLst>
          </p:cNvPr>
          <p:cNvSpPr/>
          <p:nvPr/>
        </p:nvSpPr>
        <p:spPr>
          <a:xfrm>
            <a:off x="10550214" y="4212392"/>
            <a:ext cx="1242354" cy="672701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>
                <a:latin typeface="Montserrat" pitchFamily="2" charset="0"/>
              </a:rPr>
              <a:t>vorname</a:t>
            </a:r>
            <a:endParaRPr lang="en-DE" sz="1100" dirty="0">
              <a:latin typeface="Montserrat" pitchFamily="2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2B8570B-57A2-9CE0-3863-5C2ACE51C2B8}"/>
              </a:ext>
            </a:extLst>
          </p:cNvPr>
          <p:cNvSpPr/>
          <p:nvPr/>
        </p:nvSpPr>
        <p:spPr>
          <a:xfrm>
            <a:off x="5917613" y="5258732"/>
            <a:ext cx="1384024" cy="672701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>
                <a:latin typeface="Montserrat" pitchFamily="2" charset="0"/>
              </a:rPr>
              <a:t>geschlecht</a:t>
            </a:r>
            <a:endParaRPr lang="en-DE" sz="1100" dirty="0">
              <a:latin typeface="Montserrat" pitchFamily="2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E5F4A50D-D981-33AE-CAD3-90DF86249BEF}"/>
              </a:ext>
            </a:extLst>
          </p:cNvPr>
          <p:cNvSpPr/>
          <p:nvPr/>
        </p:nvSpPr>
        <p:spPr>
          <a:xfrm>
            <a:off x="8123318" y="5777946"/>
            <a:ext cx="1806317" cy="672701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>
                <a:latin typeface="Montserrat" pitchFamily="2" charset="0"/>
              </a:rPr>
              <a:t>geburtsdatum</a:t>
            </a:r>
            <a:endParaRPr lang="en-DE" sz="1100" dirty="0">
              <a:latin typeface="Montserrat" pitchFamily="2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2C949168-FDDC-1848-941A-3AF9FCF445DB}"/>
              </a:ext>
            </a:extLst>
          </p:cNvPr>
          <p:cNvSpPr/>
          <p:nvPr/>
        </p:nvSpPr>
        <p:spPr>
          <a:xfrm>
            <a:off x="10576643" y="5273585"/>
            <a:ext cx="1384024" cy="672701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>
                <a:latin typeface="Montserrat" pitchFamily="2" charset="0"/>
              </a:rPr>
              <a:t>nachname</a:t>
            </a:r>
            <a:endParaRPr lang="en-DE" sz="1100" dirty="0">
              <a:latin typeface="Montserrat" pitchFamily="2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3D7C031F-D0DF-224E-BD57-BB892F6DE54C}"/>
              </a:ext>
            </a:extLst>
          </p:cNvPr>
          <p:cNvSpPr/>
          <p:nvPr/>
        </p:nvSpPr>
        <p:spPr>
          <a:xfrm>
            <a:off x="6129931" y="4212393"/>
            <a:ext cx="1242352" cy="672701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>
                <a:latin typeface="Montserrat" pitchFamily="2" charset="0"/>
              </a:rPr>
              <a:t>klasse</a:t>
            </a:r>
            <a:endParaRPr lang="en-DE" sz="1100" dirty="0">
              <a:latin typeface="Montserrat" pitchFamily="2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3EE53703-9656-DA5A-A190-F074ABCB866B}"/>
              </a:ext>
            </a:extLst>
          </p:cNvPr>
          <p:cNvCxnSpPr>
            <a:cxnSpLocks/>
            <a:stCxn id="57" idx="1"/>
            <a:endCxn id="63" idx="5"/>
          </p:cNvCxnSpPr>
          <p:nvPr/>
        </p:nvCxnSpPr>
        <p:spPr>
          <a:xfrm flipH="1" flipV="1">
            <a:off x="7190345" y="4786579"/>
            <a:ext cx="553780" cy="331526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B780312-379D-729D-8253-4819401C0550}"/>
              </a:ext>
            </a:extLst>
          </p:cNvPr>
          <p:cNvCxnSpPr>
            <a:cxnSpLocks/>
            <a:stCxn id="57" idx="1"/>
            <a:endCxn id="60" idx="6"/>
          </p:cNvCxnSpPr>
          <p:nvPr/>
        </p:nvCxnSpPr>
        <p:spPr>
          <a:xfrm flipH="1">
            <a:off x="7301637" y="5118105"/>
            <a:ext cx="442488" cy="47697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7D4F12B-780C-385B-6C20-63F2DC6B0732}"/>
              </a:ext>
            </a:extLst>
          </p:cNvPr>
          <p:cNvCxnSpPr>
            <a:cxnSpLocks/>
            <a:stCxn id="61" idx="0"/>
            <a:endCxn id="57" idx="2"/>
          </p:cNvCxnSpPr>
          <p:nvPr/>
        </p:nvCxnSpPr>
        <p:spPr>
          <a:xfrm flipV="1">
            <a:off x="9026477" y="5484916"/>
            <a:ext cx="0" cy="29303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550D2A7-5F96-A7D5-1BB6-A59D65BF31CB}"/>
              </a:ext>
            </a:extLst>
          </p:cNvPr>
          <p:cNvCxnSpPr>
            <a:cxnSpLocks/>
            <a:stCxn id="57" idx="3"/>
            <a:endCxn id="62" idx="2"/>
          </p:cNvCxnSpPr>
          <p:nvPr/>
        </p:nvCxnSpPr>
        <p:spPr>
          <a:xfrm>
            <a:off x="10308829" y="5118105"/>
            <a:ext cx="267814" cy="49183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99352525-73B8-EE55-E389-DB27B2B5B226}"/>
              </a:ext>
            </a:extLst>
          </p:cNvPr>
          <p:cNvCxnSpPr>
            <a:cxnSpLocks/>
            <a:stCxn id="59" idx="3"/>
            <a:endCxn id="57" idx="3"/>
          </p:cNvCxnSpPr>
          <p:nvPr/>
        </p:nvCxnSpPr>
        <p:spPr>
          <a:xfrm flipH="1">
            <a:off x="10308829" y="4786578"/>
            <a:ext cx="423324" cy="331527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6FEBEE9-7FC5-229D-8219-AE094285E8AF}"/>
              </a:ext>
            </a:extLst>
          </p:cNvPr>
          <p:cNvCxnSpPr>
            <a:cxnSpLocks/>
            <a:stCxn id="57" idx="0"/>
            <a:endCxn id="58" idx="5"/>
          </p:cNvCxnSpPr>
          <p:nvPr/>
        </p:nvCxnSpPr>
        <p:spPr>
          <a:xfrm flipH="1" flipV="1">
            <a:off x="8591758" y="4406556"/>
            <a:ext cx="434719" cy="34473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1" name="Diamond 160">
            <a:extLst>
              <a:ext uri="{FF2B5EF4-FFF2-40B4-BE49-F238E27FC236}">
                <a16:creationId xmlns:a16="http://schemas.microsoft.com/office/drawing/2014/main" id="{1FFD07B0-9399-E490-D6E0-AA7FCE0353F1}"/>
              </a:ext>
            </a:extLst>
          </p:cNvPr>
          <p:cNvSpPr/>
          <p:nvPr/>
        </p:nvSpPr>
        <p:spPr>
          <a:xfrm>
            <a:off x="7215036" y="1109350"/>
            <a:ext cx="3623009" cy="1668350"/>
          </a:xfrm>
          <a:prstGeom prst="diamond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Montserrat" pitchFamily="2" charset="0"/>
              </a:rPr>
              <a:t>unterrichtet</a:t>
            </a:r>
            <a:endParaRPr lang="en-DE" sz="1400" dirty="0">
              <a:latin typeface="Montserrat" pitchFamily="2" charset="0"/>
            </a:endParaRP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25458E45-2D43-1010-252B-E57CB3B6DB2C}"/>
              </a:ext>
            </a:extLst>
          </p:cNvPr>
          <p:cNvCxnSpPr>
            <a:cxnSpLocks/>
            <a:stCxn id="4" idx="3"/>
            <a:endCxn id="161" idx="1"/>
          </p:cNvCxnSpPr>
          <p:nvPr/>
        </p:nvCxnSpPr>
        <p:spPr>
          <a:xfrm flipV="1">
            <a:off x="4120895" y="1943525"/>
            <a:ext cx="3094141" cy="1864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8FAC6E48-A445-E8DA-AED9-588203C062AA}"/>
              </a:ext>
            </a:extLst>
          </p:cNvPr>
          <p:cNvCxnSpPr>
            <a:cxnSpLocks/>
            <a:stCxn id="57" idx="0"/>
            <a:endCxn id="161" idx="2"/>
          </p:cNvCxnSpPr>
          <p:nvPr/>
        </p:nvCxnSpPr>
        <p:spPr>
          <a:xfrm flipV="1">
            <a:off x="9026477" y="2777700"/>
            <a:ext cx="64" cy="1973594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Oval 171">
            <a:extLst>
              <a:ext uri="{FF2B5EF4-FFF2-40B4-BE49-F238E27FC236}">
                <a16:creationId xmlns:a16="http://schemas.microsoft.com/office/drawing/2014/main" id="{0AE3E9C1-7C73-2397-72B2-C70570B55D84}"/>
              </a:ext>
            </a:extLst>
          </p:cNvPr>
          <p:cNvSpPr/>
          <p:nvPr/>
        </p:nvSpPr>
        <p:spPr>
          <a:xfrm>
            <a:off x="7215036" y="342461"/>
            <a:ext cx="719258" cy="67270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>
                <a:latin typeface="Montserrat" pitchFamily="2" charset="0"/>
              </a:rPr>
              <a:t>fach</a:t>
            </a:r>
            <a:endParaRPr lang="en-DE" sz="1100" dirty="0">
              <a:latin typeface="Montserrat" pitchFamily="2" charset="0"/>
            </a:endParaRPr>
          </a:p>
        </p:txBody>
      </p: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034D6E42-FC61-0E79-B982-E33846748728}"/>
              </a:ext>
            </a:extLst>
          </p:cNvPr>
          <p:cNvCxnSpPr>
            <a:cxnSpLocks/>
            <a:endCxn id="172" idx="5"/>
          </p:cNvCxnSpPr>
          <p:nvPr/>
        </p:nvCxnSpPr>
        <p:spPr>
          <a:xfrm flipH="1" flipV="1">
            <a:off x="7828961" y="916647"/>
            <a:ext cx="446490" cy="54999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7670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ecision 7">
            <a:extLst>
              <a:ext uri="{FF2B5EF4-FFF2-40B4-BE49-F238E27FC236}">
                <a16:creationId xmlns:a16="http://schemas.microsoft.com/office/drawing/2014/main" id="{8712C2B3-A436-A774-4B7F-8C357AC6B041}"/>
              </a:ext>
            </a:extLst>
          </p:cNvPr>
          <p:cNvSpPr/>
          <p:nvPr/>
        </p:nvSpPr>
        <p:spPr>
          <a:xfrm>
            <a:off x="6852451" y="414992"/>
            <a:ext cx="3484346" cy="1348538"/>
          </a:xfrm>
          <a:prstGeom prst="flowChartDecis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Montserrat" pitchFamily="2" charset="0"/>
              </a:rPr>
              <a:t>unterrichtet</a:t>
            </a:r>
            <a:endParaRPr lang="en-DE" sz="2000" dirty="0">
              <a:latin typeface="Montserrat" pitchFamily="2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FD3CA93-80A8-F892-5923-E99653911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711553"/>
              </p:ext>
            </p:extLst>
          </p:nvPr>
        </p:nvGraphicFramePr>
        <p:xfrm>
          <a:off x="407564" y="798896"/>
          <a:ext cx="5617848" cy="295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242148381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705625747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410395693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>
                          <a:latin typeface="Montserrat" pitchFamily="2" charset="0"/>
                        </a:rPr>
                        <a:t>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vorname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nachname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geschlecht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geburtsdatum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ist_admin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Albert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Ameise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1997-04-25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0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2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Bettina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Bär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w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>
                          <a:latin typeface="Montserrat" pitchFamily="2" charset="0"/>
                        </a:rPr>
                        <a:t>1992-09-01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0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3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Charlie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Clownfisch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d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1953-05-13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0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4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Darius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Dachs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1967-01-04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0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5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Eva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Ente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w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1989-11-21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0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0248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6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Franz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Fliege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1979-06-05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5720792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7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Gudrun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Gans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w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1981-03-18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0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02877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65054E2-F058-785B-9B74-1BF33FA24922}"/>
              </a:ext>
            </a:extLst>
          </p:cNvPr>
          <p:cNvSpPr/>
          <p:nvPr/>
        </p:nvSpPr>
        <p:spPr>
          <a:xfrm>
            <a:off x="2320217" y="192505"/>
            <a:ext cx="1792541" cy="59676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Montserrat" pitchFamily="2" charset="0"/>
              </a:rPr>
              <a:t>Lehrer</a:t>
            </a:r>
            <a:endParaRPr lang="en-DE" sz="2400" dirty="0">
              <a:latin typeface="Montserrat" pitchFamily="2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58BD5B-7456-BE91-30FE-8ADAE64E0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372227"/>
              </p:ext>
            </p:extLst>
          </p:nvPr>
        </p:nvGraphicFramePr>
        <p:xfrm>
          <a:off x="6325497" y="4705148"/>
          <a:ext cx="5617848" cy="18458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242148381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705625747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410395693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>
                          <a:latin typeface="Montserrat" pitchFamily="2" charset="0"/>
                        </a:rPr>
                        <a:t>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vorname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nachname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geschlecht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geburtsdatum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klasse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Hans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Hai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1997-04-25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05a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2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Ingrid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Igel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w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>
                          <a:latin typeface="Montserrat" pitchFamily="2" charset="0"/>
                        </a:rPr>
                        <a:t>1992-09-01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06b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3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Jan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Jaguar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1953-05-13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07c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4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Karl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Krokodil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1967-01-04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>
                          <a:latin typeface="Montserrat" pitchFamily="2" charset="0"/>
                        </a:rPr>
                        <a:t>08</a:t>
                      </a:r>
                      <a:r>
                        <a:rPr lang="en-GB" sz="700" dirty="0">
                          <a:latin typeface="Montserrat" pitchFamily="2" charset="0"/>
                        </a:rPr>
                        <a:t>d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964B84E-DB83-F894-A2EC-8CA3E7EBB9D5}"/>
              </a:ext>
            </a:extLst>
          </p:cNvPr>
          <p:cNvSpPr/>
          <p:nvPr/>
        </p:nvSpPr>
        <p:spPr>
          <a:xfrm>
            <a:off x="8238150" y="4098757"/>
            <a:ext cx="1792541" cy="5967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err="1">
                <a:latin typeface="Montserrat" pitchFamily="2" charset="0"/>
              </a:rPr>
              <a:t>Schueler</a:t>
            </a:r>
            <a:endParaRPr lang="en-DE" sz="2400" dirty="0">
              <a:latin typeface="Montserrat" pitchFamily="2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68117D9-3361-636E-1772-56FD9F926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539697"/>
              </p:ext>
            </p:extLst>
          </p:nvPr>
        </p:nvGraphicFramePr>
        <p:xfrm>
          <a:off x="7190162" y="1337911"/>
          <a:ext cx="2808924" cy="221501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lehrer_id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schueler_id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fach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7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3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Deutsch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2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Englisch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812587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3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4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Mathematik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9709225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6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2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Sport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31898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3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1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Kunst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0248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561A080-5FF0-FB4D-2348-37ECE16DE7C7}"/>
              </a:ext>
            </a:extLst>
          </p:cNvPr>
          <p:cNvCxnSpPr>
            <a:cxnSpLocks/>
          </p:cNvCxnSpPr>
          <p:nvPr/>
        </p:nvCxnSpPr>
        <p:spPr>
          <a:xfrm flipV="1">
            <a:off x="5919537" y="2485643"/>
            <a:ext cx="1068404" cy="1990104"/>
          </a:xfrm>
          <a:prstGeom prst="straightConnector1">
            <a:avLst/>
          </a:prstGeom>
          <a:ln>
            <a:solidFill>
              <a:schemeClr val="bg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02EA550-4D32-2888-4507-83E9940CBE2F}"/>
              </a:ext>
            </a:extLst>
          </p:cNvPr>
          <p:cNvSpPr txBox="1"/>
          <p:nvPr/>
        </p:nvSpPr>
        <p:spPr>
          <a:xfrm>
            <a:off x="3569644" y="4397140"/>
            <a:ext cx="2553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solidFill>
                  <a:srgbClr val="FFC000"/>
                </a:solidFill>
                <a:latin typeface="Montserrat" pitchFamily="2" charset="0"/>
              </a:rPr>
              <a:t>Beziehung</a:t>
            </a:r>
            <a:endParaRPr lang="en-GB" sz="1200" dirty="0">
              <a:solidFill>
                <a:srgbClr val="FFC000"/>
              </a:solidFill>
              <a:latin typeface="Montserrat" pitchFamily="2" charset="0"/>
            </a:endParaRPr>
          </a:p>
          <a:p>
            <a:pPr algn="ctr"/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Verknüpfung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zwischen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zwei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oder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mehreren</a:t>
            </a:r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itchFamily="2" charset="0"/>
              </a:rPr>
              <a:t>Entitäten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5D5039-8FAB-F447-4ACD-C471199B6CC4}"/>
              </a:ext>
            </a:extLst>
          </p:cNvPr>
          <p:cNvSpPr/>
          <p:nvPr/>
        </p:nvSpPr>
        <p:spPr>
          <a:xfrm>
            <a:off x="7074568" y="2030931"/>
            <a:ext cx="3051209" cy="45238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11067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</p:bldLst>
  </p:timing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1012</Words>
  <Application>Microsoft Office PowerPoint</Application>
  <PresentationFormat>Widescreen</PresentationFormat>
  <Paragraphs>715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2023-12-22T23:05:16Z</dcterms:modified>
</cp:coreProperties>
</file>