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sldIdLst>
    <p:sldId id="292" r:id="rId2"/>
    <p:sldId id="293" r:id="rId3"/>
    <p:sldId id="294" r:id="rId4"/>
    <p:sldId id="301" r:id="rId5"/>
    <p:sldId id="310" r:id="rId6"/>
    <p:sldId id="302" r:id="rId7"/>
    <p:sldId id="303" r:id="rId8"/>
    <p:sldId id="306" r:id="rId9"/>
    <p:sldId id="309" r:id="rId10"/>
    <p:sldId id="304" r:id="rId11"/>
    <p:sldId id="305" r:id="rId12"/>
    <p:sldId id="307" r:id="rId13"/>
    <p:sldId id="308" r:id="rId14"/>
    <p:sldId id="295" r:id="rId15"/>
    <p:sldId id="296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53065-E794-4DC4-9D42-1313DA281697}" v="11" dt="2024-01-14T19:21:09.5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57" autoAdjust="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4A6A1D73-E91C-4521-87F1-010C15553506}"/>
    <pc:docChg chg="undo custSel addSld delSld modSld sldOrd modMainMaster">
      <pc:chgData name="Abels, Patrick" userId="ba666de4-0d21-43a6-8e66-51a18aae1b4a" providerId="ADAL" clId="{4A6A1D73-E91C-4521-87F1-010C15553506}" dt="2023-12-22T23:03:06.997" v="763" actId="207"/>
      <pc:docMkLst>
        <pc:docMk/>
      </pc:docMkLst>
      <pc:sldChg chg="modSp del mod">
        <pc:chgData name="Abels, Patrick" userId="ba666de4-0d21-43a6-8e66-51a18aae1b4a" providerId="ADAL" clId="{4A6A1D73-E91C-4521-87F1-010C15553506}" dt="2023-12-14T12:14:12.137" v="97" actId="47"/>
        <pc:sldMkLst>
          <pc:docMk/>
          <pc:sldMk cId="1283346392" sldId="256"/>
        </pc:sldMkLst>
        <pc:spChg chg="mod">
          <ac:chgData name="Abels, Patrick" userId="ba666de4-0d21-43a6-8e66-51a18aae1b4a" providerId="ADAL" clId="{4A6A1D73-E91C-4521-87F1-010C15553506}" dt="2023-12-14T12:12:12.690" v="66" actId="6549"/>
          <ac:spMkLst>
            <pc:docMk/>
            <pc:sldMk cId="1283346392" sldId="256"/>
            <ac:spMk id="2" creationId="{812DF8AA-1D36-C4A3-DE8B-6124CA62EF08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86497360" sldId="261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86497360" sldId="261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1802174969" sldId="26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1802174969" sldId="262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4032491113" sldId="263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4032491113" sldId="263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825939770" sldId="264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825939770" sldId="264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02058619" sldId="265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02058619" sldId="265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23176623" sldId="266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23176623" sldId="266"/>
            <ac:spMk id="12" creationId="{499136AB-E88B-60DB-99BE-931E53394DB1}"/>
          </ac:spMkLst>
        </pc:spChg>
      </pc:sldChg>
      <pc:sldChg chg="modSp del">
        <pc:chgData name="Abels, Patrick" userId="ba666de4-0d21-43a6-8e66-51a18aae1b4a" providerId="ADAL" clId="{4A6A1D73-E91C-4521-87F1-010C15553506}" dt="2023-12-14T12:15:42.315" v="138" actId="47"/>
        <pc:sldMkLst>
          <pc:docMk/>
          <pc:sldMk cId="3641686394" sldId="267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641686394" sldId="267"/>
            <ac:spMk id="2" creationId="{812DF8AA-1D36-C4A3-DE8B-6124CA62EF08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705258987" sldId="268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334811558" sldId="269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334811558" sldId="269"/>
            <ac:spMk id="2" creationId="{D61126FC-E7F0-7899-70B4-D45D3D46EE0E}"/>
          </ac:spMkLst>
        </pc:spChg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2164434686" sldId="270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2164434686" sldId="270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08.394" v="146" actId="47"/>
        <pc:sldMkLst>
          <pc:docMk/>
          <pc:sldMk cId="3908454189" sldId="271"/>
        </pc:sldMkLst>
      </pc:sldChg>
      <pc:sldChg chg="modSp del">
        <pc:chgData name="Abels, Patrick" userId="ba666de4-0d21-43a6-8e66-51a18aae1b4a" providerId="ADAL" clId="{4A6A1D73-E91C-4521-87F1-010C15553506}" dt="2023-12-14T12:25:08.394" v="146" actId="47"/>
        <pc:sldMkLst>
          <pc:docMk/>
          <pc:sldMk cId="3366190914" sldId="272"/>
        </pc:sldMkLst>
        <pc:spChg chg="mod">
          <ac:chgData name="Abels, Patrick" userId="ba666de4-0d21-43a6-8e66-51a18aae1b4a" providerId="ADAL" clId="{4A6A1D73-E91C-4521-87F1-010C15553506}" dt="2023-12-14T11:58:10.285" v="1"/>
          <ac:spMkLst>
            <pc:docMk/>
            <pc:sldMk cId="3366190914" sldId="272"/>
            <ac:spMk id="2" creationId="{D61126FC-E7F0-7899-70B4-D45D3D46EE0E}"/>
          </ac:spMkLst>
        </pc:spChg>
      </pc:sldChg>
      <pc:sldChg chg="del">
        <pc:chgData name="Abels, Patrick" userId="ba666de4-0d21-43a6-8e66-51a18aae1b4a" providerId="ADAL" clId="{4A6A1D73-E91C-4521-87F1-010C15553506}" dt="2023-12-14T12:25:46.415" v="172" actId="47"/>
        <pc:sldMkLst>
          <pc:docMk/>
          <pc:sldMk cId="2176156612" sldId="288"/>
        </pc:sldMkLst>
      </pc:sldChg>
      <pc:sldChg chg="del">
        <pc:chgData name="Abels, Patrick" userId="ba666de4-0d21-43a6-8e66-51a18aae1b4a" providerId="ADAL" clId="{4A6A1D73-E91C-4521-87F1-010C15553506}" dt="2023-12-14T12:25:41.558" v="171" actId="47"/>
        <pc:sldMkLst>
          <pc:docMk/>
          <pc:sldMk cId="1082503161" sldId="291"/>
        </pc:sldMkLst>
      </pc:sldChg>
      <pc:sldChg chg="modSp new mod modTransition">
        <pc:chgData name="Abels, Patrick" userId="ba666de4-0d21-43a6-8e66-51a18aae1b4a" providerId="ADAL" clId="{4A6A1D73-E91C-4521-87F1-010C15553506}" dt="2023-12-14T13:04:51.332" v="532"/>
        <pc:sldMkLst>
          <pc:docMk/>
          <pc:sldMk cId="2243933812" sldId="292"/>
        </pc:sldMkLst>
        <pc:spChg chg="mod">
          <ac:chgData name="Abels, Patrick" userId="ba666de4-0d21-43a6-8e66-51a18aae1b4a" providerId="ADAL" clId="{4A6A1D73-E91C-4521-87F1-010C15553506}" dt="2023-12-14T12:14:08.472" v="96" actId="20577"/>
          <ac:spMkLst>
            <pc:docMk/>
            <pc:sldMk cId="2243933812" sldId="292"/>
            <ac:spMk id="2" creationId="{63E51AF0-D57D-E817-34D7-0FAFFB286C15}"/>
          </ac:spMkLst>
        </pc:spChg>
      </pc:sldChg>
      <pc:sldChg chg="new del">
        <pc:chgData name="Abels, Patrick" userId="ba666de4-0d21-43a6-8e66-51a18aae1b4a" providerId="ADAL" clId="{4A6A1D73-E91C-4521-87F1-010C15553506}" dt="2023-12-14T12:13:49.110" v="74" actId="47"/>
        <pc:sldMkLst>
          <pc:docMk/>
          <pc:sldMk cId="3359389727" sldId="292"/>
        </pc:sldMkLst>
      </pc:sldChg>
      <pc:sldChg chg="new del">
        <pc:chgData name="Abels, Patrick" userId="ba666de4-0d21-43a6-8e66-51a18aae1b4a" providerId="ADAL" clId="{4A6A1D73-E91C-4521-87F1-010C15553506}" dt="2023-12-14T12:13:51.797" v="76" actId="47"/>
        <pc:sldMkLst>
          <pc:docMk/>
          <pc:sldMk cId="3747716110" sldId="292"/>
        </pc:sldMkLst>
      </pc:sldChg>
      <pc:sldChg chg="modSp new mod modTransition">
        <pc:chgData name="Abels, Patrick" userId="ba666de4-0d21-43a6-8e66-51a18aae1b4a" providerId="ADAL" clId="{4A6A1D73-E91C-4521-87F1-010C15553506}" dt="2023-12-14T13:03:16.058" v="518"/>
        <pc:sldMkLst>
          <pc:docMk/>
          <pc:sldMk cId="1883550496" sldId="293"/>
        </pc:sldMkLst>
        <pc:spChg chg="mod">
          <ac:chgData name="Abels, Patrick" userId="ba666de4-0d21-43a6-8e66-51a18aae1b4a" providerId="ADAL" clId="{4A6A1D73-E91C-4521-87F1-010C15553506}" dt="2023-12-14T12:15:27.700" v="137" actId="404"/>
          <ac:spMkLst>
            <pc:docMk/>
            <pc:sldMk cId="1883550496" sldId="293"/>
            <ac:spMk id="2" creationId="{BB9F76A4-CD79-34E0-6F22-563977B97D1C}"/>
          </ac:spMkLst>
        </pc:spChg>
      </pc:sldChg>
      <pc:sldChg chg="modSp new mod modAnim">
        <pc:chgData name="Abels, Patrick" userId="ba666de4-0d21-43a6-8e66-51a18aae1b4a" providerId="ADAL" clId="{4A6A1D73-E91C-4521-87F1-010C15553506}" dt="2023-12-14T12:30:52.166" v="307" actId="20577"/>
        <pc:sldMkLst>
          <pc:docMk/>
          <pc:sldMk cId="3348838403" sldId="294"/>
        </pc:sldMkLst>
        <pc:spChg chg="mod">
          <ac:chgData name="Abels, Patrick" userId="ba666de4-0d21-43a6-8e66-51a18aae1b4a" providerId="ADAL" clId="{4A6A1D73-E91C-4521-87F1-010C15553506}" dt="2023-12-14T12:16:00.824" v="145" actId="207"/>
          <ac:spMkLst>
            <pc:docMk/>
            <pc:sldMk cId="3348838403" sldId="294"/>
            <ac:spMk id="2" creationId="{563D4517-C1E9-597B-8D85-9D9D3B16B916}"/>
          </ac:spMkLst>
        </pc:spChg>
      </pc:sldChg>
      <pc:sldChg chg="modSp new mod">
        <pc:chgData name="Abels, Patrick" userId="ba666de4-0d21-43a6-8e66-51a18aae1b4a" providerId="ADAL" clId="{4A6A1D73-E91C-4521-87F1-010C15553506}" dt="2023-12-14T12:25:26.834" v="170" actId="20577"/>
        <pc:sldMkLst>
          <pc:docMk/>
          <pc:sldMk cId="2545230209" sldId="295"/>
        </pc:sldMkLst>
        <pc:spChg chg="mod">
          <ac:chgData name="Abels, Patrick" userId="ba666de4-0d21-43a6-8e66-51a18aae1b4a" providerId="ADAL" clId="{4A6A1D73-E91C-4521-87F1-010C15553506}" dt="2023-12-14T12:25:26.834" v="170" actId="20577"/>
          <ac:spMkLst>
            <pc:docMk/>
            <pc:sldMk cId="2545230209" sldId="295"/>
            <ac:spMk id="2" creationId="{60CE8E6A-7B60-8196-915C-17E10EF70E57}"/>
          </ac:spMkLst>
        </pc:spChg>
      </pc:sldChg>
      <pc:sldChg chg="addSp modSp new mod">
        <pc:chgData name="Abels, Patrick" userId="ba666de4-0d21-43a6-8e66-51a18aae1b4a" providerId="ADAL" clId="{4A6A1D73-E91C-4521-87F1-010C15553506}" dt="2023-12-14T13:29:18.384" v="760" actId="1076"/>
        <pc:sldMkLst>
          <pc:docMk/>
          <pc:sldMk cId="4147734968" sldId="296"/>
        </pc:sldMkLst>
        <pc:spChg chg="mod">
          <ac:chgData name="Abels, Patrick" userId="ba666de4-0d21-43a6-8e66-51a18aae1b4a" providerId="ADAL" clId="{4A6A1D73-E91C-4521-87F1-010C15553506}" dt="2023-12-14T12:26:07.031" v="237" actId="20577"/>
          <ac:spMkLst>
            <pc:docMk/>
            <pc:sldMk cId="4147734968" sldId="296"/>
            <ac:spMk id="2" creationId="{D4F717CF-7D38-86A1-1BC3-6D95F6B60CA0}"/>
          </ac:spMkLst>
        </pc:spChg>
        <pc:picChg chg="add mod">
          <ac:chgData name="Abels, Patrick" userId="ba666de4-0d21-43a6-8e66-51a18aae1b4a" providerId="ADAL" clId="{4A6A1D73-E91C-4521-87F1-010C15553506}" dt="2023-12-14T13:29:18.384" v="760" actId="1076"/>
          <ac:picMkLst>
            <pc:docMk/>
            <pc:sldMk cId="4147734968" sldId="296"/>
            <ac:picMk id="4" creationId="{0D4D3290-0A2A-3344-AF82-113DBA2890DF}"/>
          </ac:picMkLst>
        </pc:picChg>
      </pc:sldChg>
      <pc:sldChg chg="addSp modSp add del mod modAnim">
        <pc:chgData name="Abels, Patrick" userId="ba666de4-0d21-43a6-8e66-51a18aae1b4a" providerId="ADAL" clId="{4A6A1D73-E91C-4521-87F1-010C15553506}" dt="2023-12-14T13:03:35.330" v="519" actId="47"/>
        <pc:sldMkLst>
          <pc:docMk/>
          <pc:sldMk cId="2681413729" sldId="297"/>
        </pc:sldMkLst>
        <pc:spChg chg="mod">
          <ac:chgData name="Abels, Patrick" userId="ba666de4-0d21-43a6-8e66-51a18aae1b4a" providerId="ADAL" clId="{4A6A1D73-E91C-4521-87F1-010C15553506}" dt="2023-12-14T12:39:58.965" v="448" actId="20577"/>
          <ac:spMkLst>
            <pc:docMk/>
            <pc:sldMk cId="2681413729" sldId="297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34:38.589" v="406" actId="1076"/>
          <ac:picMkLst>
            <pc:docMk/>
            <pc:sldMk cId="2681413729" sldId="297"/>
            <ac:picMk id="3" creationId="{503B86E3-6E3E-16C0-7E7E-A6776FAA5374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4" creationId="{79FC4646-A523-7CC9-0ABE-9B4BDBBF9FE6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5" creationId="{DA1F27D9-AE5B-99E7-D940-ADDBEAE8BC73}"/>
          </ac:picMkLst>
        </pc:picChg>
        <pc:picChg chg="add mod">
          <ac:chgData name="Abels, Patrick" userId="ba666de4-0d21-43a6-8e66-51a18aae1b4a" providerId="ADAL" clId="{4A6A1D73-E91C-4521-87F1-010C15553506}" dt="2023-12-14T12:35:34.747" v="416" actId="1076"/>
          <ac:picMkLst>
            <pc:docMk/>
            <pc:sldMk cId="2681413729" sldId="297"/>
            <ac:picMk id="6" creationId="{FEB9E7E3-B469-4136-1B4E-9359138BF6E5}"/>
          </ac:picMkLst>
        </pc:picChg>
      </pc:sldChg>
      <pc:sldChg chg="addSp delSp modSp add del mod modAnim">
        <pc:chgData name="Abels, Patrick" userId="ba666de4-0d21-43a6-8e66-51a18aae1b4a" providerId="ADAL" clId="{4A6A1D73-E91C-4521-87F1-010C15553506}" dt="2023-12-14T13:03:55.055" v="525" actId="47"/>
        <pc:sldMkLst>
          <pc:docMk/>
          <pc:sldMk cId="3159725788" sldId="298"/>
        </pc:sldMkLst>
        <pc:spChg chg="mod">
          <ac:chgData name="Abels, Patrick" userId="ba666de4-0d21-43a6-8e66-51a18aae1b4a" providerId="ADAL" clId="{4A6A1D73-E91C-4521-87F1-010C15553506}" dt="2023-12-14T12:40:04.432" v="449"/>
          <ac:spMkLst>
            <pc:docMk/>
            <pc:sldMk cId="3159725788" sldId="298"/>
            <ac:spMk id="2" creationId="{563D4517-C1E9-597B-8D85-9D9D3B16B916}"/>
          </ac:spMkLst>
        </pc:spChg>
        <pc:picChg chg="del">
          <ac:chgData name="Abels, Patrick" userId="ba666de4-0d21-43a6-8e66-51a18aae1b4a" providerId="ADAL" clId="{4A6A1D73-E91C-4521-87F1-010C15553506}" dt="2023-12-14T12:35:04.917" v="410" actId="478"/>
          <ac:picMkLst>
            <pc:docMk/>
            <pc:sldMk cId="3159725788" sldId="298"/>
            <ac:picMk id="3" creationId="{503B86E3-6E3E-16C0-7E7E-A6776FAA5374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4" creationId="{79FC4646-A523-7CC9-0ABE-9B4BDBBF9FE6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5" creationId="{DA1F27D9-AE5B-99E7-D940-ADDBEAE8BC73}"/>
          </ac:picMkLst>
        </pc:picChg>
        <pc:picChg chg="del">
          <ac:chgData name="Abels, Patrick" userId="ba666de4-0d21-43a6-8e66-51a18aae1b4a" providerId="ADAL" clId="{4A6A1D73-E91C-4521-87F1-010C15553506}" dt="2023-12-14T12:35:06.509" v="411" actId="478"/>
          <ac:picMkLst>
            <pc:docMk/>
            <pc:sldMk cId="3159725788" sldId="298"/>
            <ac:picMk id="6" creationId="{FEB9E7E3-B469-4136-1B4E-9359138BF6E5}"/>
          </ac:picMkLst>
        </pc:picChg>
        <pc:picChg chg="add mod">
          <ac:chgData name="Abels, Patrick" userId="ba666de4-0d21-43a6-8e66-51a18aae1b4a" providerId="ADAL" clId="{4A6A1D73-E91C-4521-87F1-010C15553506}" dt="2023-12-14T12:35:21.920" v="414" actId="1076"/>
          <ac:picMkLst>
            <pc:docMk/>
            <pc:sldMk cId="3159725788" sldId="298"/>
            <ac:picMk id="7" creationId="{BDCFEB56-3F43-4EB0-AF6B-2B1CE4A36DF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8" creationId="{0D4DD7E6-AAF9-B090-441A-C911D3169BF5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9" creationId="{E2664B01-327D-086C-5689-B2FBE4F7279A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0" creationId="{C380D72D-74C8-643E-C4B6-C117C8212DF7}"/>
          </ac:picMkLst>
        </pc:picChg>
        <pc:picChg chg="add mod">
          <ac:chgData name="Abels, Patrick" userId="ba666de4-0d21-43a6-8e66-51a18aae1b4a" providerId="ADAL" clId="{4A6A1D73-E91C-4521-87F1-010C15553506}" dt="2023-12-14T12:35:29.722" v="415" actId="1076"/>
          <ac:picMkLst>
            <pc:docMk/>
            <pc:sldMk cId="3159725788" sldId="298"/>
            <ac:picMk id="11" creationId="{14A78D63-605E-8ADA-7FBA-A1E1728BF92A}"/>
          </ac:picMkLst>
        </pc:picChg>
      </pc:sldChg>
      <pc:sldChg chg="addSp delSp modSp add del mod delAnim">
        <pc:chgData name="Abels, Patrick" userId="ba666de4-0d21-43a6-8e66-51a18aae1b4a" providerId="ADAL" clId="{4A6A1D73-E91C-4521-87F1-010C15553506}" dt="2023-12-14T13:04:04.972" v="528" actId="47"/>
        <pc:sldMkLst>
          <pc:docMk/>
          <pc:sldMk cId="2592399123" sldId="299"/>
        </pc:sldMkLst>
        <pc:spChg chg="mod">
          <ac:chgData name="Abels, Patrick" userId="ba666de4-0d21-43a6-8e66-51a18aae1b4a" providerId="ADAL" clId="{4A6A1D73-E91C-4521-87F1-010C15553506}" dt="2023-12-14T12:40:17.374" v="453" actId="207"/>
          <ac:spMkLst>
            <pc:docMk/>
            <pc:sldMk cId="2592399123" sldId="299"/>
            <ac:spMk id="2" creationId="{563D4517-C1E9-597B-8D85-9D9D3B16B916}"/>
          </ac:spMkLst>
        </pc:spChg>
        <pc:picChg chg="add mod">
          <ac:chgData name="Abels, Patrick" userId="ba666de4-0d21-43a6-8e66-51a18aae1b4a" providerId="ADAL" clId="{4A6A1D73-E91C-4521-87F1-010C15553506}" dt="2023-12-14T12:54:47.829" v="508" actId="1076"/>
          <ac:picMkLst>
            <pc:docMk/>
            <pc:sldMk cId="2592399123" sldId="299"/>
            <ac:picMk id="4" creationId="{13C2BFD8-DBF1-F318-036F-8AF7FE20307C}"/>
          </ac:picMkLst>
        </pc:picChg>
        <pc:picChg chg="add mod ord">
          <ac:chgData name="Abels, Patrick" userId="ba666de4-0d21-43a6-8e66-51a18aae1b4a" providerId="ADAL" clId="{4A6A1D73-E91C-4521-87F1-010C15553506}" dt="2023-12-14T12:54:43.960" v="507" actId="166"/>
          <ac:picMkLst>
            <pc:docMk/>
            <pc:sldMk cId="2592399123" sldId="299"/>
            <ac:picMk id="6" creationId="{EA58AD0B-542A-15B0-F6CE-E396A41B1794}"/>
          </ac:picMkLst>
        </pc:picChg>
        <pc:picChg chg="del">
          <ac:chgData name="Abels, Patrick" userId="ba666de4-0d21-43a6-8e66-51a18aae1b4a" providerId="ADAL" clId="{4A6A1D73-E91C-4521-87F1-010C15553506}" dt="2023-12-14T12:35:55.743" v="420" actId="478"/>
          <ac:picMkLst>
            <pc:docMk/>
            <pc:sldMk cId="2592399123" sldId="299"/>
            <ac:picMk id="7" creationId="{BDCFEB56-3F43-4EB0-AF6B-2B1CE4A36DF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8" creationId="{0D4DD7E6-AAF9-B090-441A-C911D3169BF5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9" creationId="{E2664B01-327D-086C-5689-B2FBE4F7279A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0" creationId="{C380D72D-74C8-643E-C4B6-C117C8212DF7}"/>
          </ac:picMkLst>
        </pc:picChg>
        <pc:picChg chg="del">
          <ac:chgData name="Abels, Patrick" userId="ba666de4-0d21-43a6-8e66-51a18aae1b4a" providerId="ADAL" clId="{4A6A1D73-E91C-4521-87F1-010C15553506}" dt="2023-12-14T12:35:57.540" v="421" actId="478"/>
          <ac:picMkLst>
            <pc:docMk/>
            <pc:sldMk cId="2592399123" sldId="299"/>
            <ac:picMk id="11" creationId="{14A78D63-605E-8ADA-7FBA-A1E1728BF92A}"/>
          </ac:picMkLst>
        </pc:picChg>
        <pc:picChg chg="add mod">
          <ac:chgData name="Abels, Patrick" userId="ba666de4-0d21-43a6-8e66-51a18aae1b4a" providerId="ADAL" clId="{4A6A1D73-E91C-4521-87F1-010C15553506}" dt="2023-12-14T12:54:32.062" v="504" actId="1076"/>
          <ac:picMkLst>
            <pc:docMk/>
            <pc:sldMk cId="2592399123" sldId="299"/>
            <ac:picMk id="13" creationId="{5F9D33CD-E0D3-409A-180F-D0CDCE35DB59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5" creationId="{16F01636-C068-34DC-AA67-85F05DEA1B75}"/>
          </ac:picMkLst>
        </pc:picChg>
        <pc:picChg chg="add mod modCrop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7" creationId="{8DA832B7-7D6A-B43D-A5DE-CEFA6719794B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19" creationId="{848F32B6-9D83-7E8B-BBB7-5FC0DF7058C3}"/>
          </ac:picMkLst>
        </pc:picChg>
        <pc:picChg chg="add mod">
          <ac:chgData name="Abels, Patrick" userId="ba666de4-0d21-43a6-8e66-51a18aae1b4a" providerId="ADAL" clId="{4A6A1D73-E91C-4521-87F1-010C15553506}" dt="2023-12-14T12:56:37.684" v="511" actId="1076"/>
          <ac:picMkLst>
            <pc:docMk/>
            <pc:sldMk cId="2592399123" sldId="299"/>
            <ac:picMk id="21" creationId="{E2A98F8C-DC1F-8D3F-6F53-EC445DD5384B}"/>
          </ac:picMkLst>
        </pc:picChg>
      </pc:sldChg>
      <pc:sldChg chg="addSp modSp add del mod">
        <pc:chgData name="Abels, Patrick" userId="ba666de4-0d21-43a6-8e66-51a18aae1b4a" providerId="ADAL" clId="{4A6A1D73-E91C-4521-87F1-010C15553506}" dt="2023-12-14T13:04:13.800" v="531" actId="47"/>
        <pc:sldMkLst>
          <pc:docMk/>
          <pc:sldMk cId="832127221" sldId="300"/>
        </pc:sldMkLst>
        <pc:spChg chg="mod">
          <ac:chgData name="Abels, Patrick" userId="ba666de4-0d21-43a6-8e66-51a18aae1b4a" providerId="ADAL" clId="{4A6A1D73-E91C-4521-87F1-010C15553506}" dt="2023-12-14T12:40:07.508" v="450"/>
          <ac:spMkLst>
            <pc:docMk/>
            <pc:sldMk cId="832127221" sldId="300"/>
            <ac:spMk id="2" creationId="{563D4517-C1E9-597B-8D85-9D9D3B16B916}"/>
          </ac:spMkLst>
        </pc:spChg>
        <pc:spChg chg="mod">
          <ac:chgData name="Abels, Patrick" userId="ba666de4-0d21-43a6-8e66-51a18aae1b4a" providerId="ADAL" clId="{4A6A1D73-E91C-4521-87F1-010C15553506}" dt="2023-12-14T12:36:33.761" v="425"/>
          <ac:spMkLst>
            <pc:docMk/>
            <pc:sldMk cId="832127221" sldId="300"/>
            <ac:spMk id="5" creationId="{FA990852-F7BE-AE2D-E7D9-B5B69D224F3D}"/>
          </ac:spMkLst>
        </pc:spChg>
        <pc:grpChg chg="add mod">
          <ac:chgData name="Abels, Patrick" userId="ba666de4-0d21-43a6-8e66-51a18aae1b4a" providerId="ADAL" clId="{4A6A1D73-E91C-4521-87F1-010C15553506}" dt="2023-12-14T12:37:19.075" v="435" actId="1076"/>
          <ac:grpSpMkLst>
            <pc:docMk/>
            <pc:sldMk cId="832127221" sldId="300"/>
            <ac:grpSpMk id="3" creationId="{3EA0D001-6300-0F87-0D4F-A61494162DF1}"/>
          </ac:grpSpMkLst>
        </pc:grpChg>
        <pc:picChg chg="mod modCrop">
          <ac:chgData name="Abels, Patrick" userId="ba666de4-0d21-43a6-8e66-51a18aae1b4a" providerId="ADAL" clId="{4A6A1D73-E91C-4521-87F1-010C15553506}" dt="2023-12-14T12:37:13.872" v="434" actId="732"/>
          <ac:picMkLst>
            <pc:docMk/>
            <pc:sldMk cId="832127221" sldId="300"/>
            <ac:picMk id="4" creationId="{1A343844-C6CF-537E-336D-3F0CBC45A6F7}"/>
          </ac:picMkLst>
        </pc:picChg>
        <pc:picChg chg="add mod">
          <ac:chgData name="Abels, Patrick" userId="ba666de4-0d21-43a6-8e66-51a18aae1b4a" providerId="ADAL" clId="{4A6A1D73-E91C-4521-87F1-010C15553506}" dt="2023-12-14T12:36:52.458" v="431" actId="1076"/>
          <ac:picMkLst>
            <pc:docMk/>
            <pc:sldMk cId="832127221" sldId="300"/>
            <ac:picMk id="6" creationId="{0986C005-A006-75B0-643D-02729558AD0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7" creationId="{03EC46BF-D88B-8B25-FB1F-4ED90F806DBE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8" creationId="{87ABFBD7-3EA1-046F-F1F4-1456E9E5EB75}"/>
          </ac:picMkLst>
        </pc:picChg>
        <pc:picChg chg="add mod">
          <ac:chgData name="Abels, Patrick" userId="ba666de4-0d21-43a6-8e66-51a18aae1b4a" providerId="ADAL" clId="{4A6A1D73-E91C-4521-87F1-010C15553506}" dt="2023-12-14T12:36:37.900" v="426" actId="1076"/>
          <ac:picMkLst>
            <pc:docMk/>
            <pc:sldMk cId="832127221" sldId="300"/>
            <ac:picMk id="9" creationId="{C9327749-38B6-8B84-87AC-23F798445CD1}"/>
          </ac:picMkLst>
        </pc:picChg>
      </pc:sldChg>
      <pc:sldChg chg="addSp delSp modSp new mod modTransition">
        <pc:chgData name="Abels, Patrick" userId="ba666de4-0d21-43a6-8e66-51a18aae1b4a" providerId="ADAL" clId="{4A6A1D73-E91C-4521-87F1-010C15553506}" dt="2023-12-14T13:27:57.777" v="754" actId="207"/>
        <pc:sldMkLst>
          <pc:docMk/>
          <pc:sldMk cId="3153593050" sldId="301"/>
        </pc:sldMkLst>
        <pc:spChg chg="del mod">
          <ac:chgData name="Abels, Patrick" userId="ba666de4-0d21-43a6-8e66-51a18aae1b4a" providerId="ADAL" clId="{4A6A1D73-E91C-4521-87F1-010C15553506}" dt="2023-12-14T13:02:55.638" v="516" actId="478"/>
          <ac:spMkLst>
            <pc:docMk/>
            <pc:sldMk cId="3153593050" sldId="301"/>
            <ac:spMk id="2" creationId="{EC24F2E5-D907-81BB-0707-EEC11E8DC649}"/>
          </ac:spMkLst>
        </pc:spChg>
        <pc:spChg chg="add mod">
          <ac:chgData name="Abels, Patrick" userId="ba666de4-0d21-43a6-8e66-51a18aae1b4a" providerId="ADAL" clId="{4A6A1D73-E91C-4521-87F1-010C15553506}" dt="2023-12-14T13:27:57.777" v="754" actId="207"/>
          <ac:spMkLst>
            <pc:docMk/>
            <pc:sldMk cId="3153593050" sldId="301"/>
            <ac:spMk id="3" creationId="{5415D508-206F-C856-2BBA-5E385A0421ED}"/>
          </ac:spMkLst>
        </pc:spChg>
        <pc:picChg chg="add del mod">
          <ac:chgData name="Abels, Patrick" userId="ba666de4-0d21-43a6-8e66-51a18aae1b4a" providerId="ADAL" clId="{4A6A1D73-E91C-4521-87F1-010C15553506}" dt="2023-12-14T13:27:53.515" v="752" actId="478"/>
          <ac:picMkLst>
            <pc:docMk/>
            <pc:sldMk cId="3153593050" sldId="301"/>
            <ac:picMk id="4" creationId="{D6D9134A-4179-77A6-9F09-79809B5DB259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5" creationId="{47891174-2CDC-4FFD-171F-1AC6F6B08BCA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6" creationId="{272A3521-B3E1-676A-A692-E0B050735E97}"/>
          </ac:picMkLst>
        </pc:picChg>
        <pc:picChg chg="add del mod">
          <ac:chgData name="Abels, Patrick" userId="ba666de4-0d21-43a6-8e66-51a18aae1b4a" providerId="ADAL" clId="{4A6A1D73-E91C-4521-87F1-010C15553506}" dt="2023-12-14T13:27:54.842" v="753" actId="478"/>
          <ac:picMkLst>
            <pc:docMk/>
            <pc:sldMk cId="3153593050" sldId="301"/>
            <ac:picMk id="7" creationId="{4681643C-A118-15AE-9B0A-BB765354089B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3:51.765" v="524"/>
        <pc:sldMkLst>
          <pc:docMk/>
          <pc:sldMk cId="897531376" sldId="302"/>
        </pc:sldMkLst>
        <pc:spChg chg="del">
          <ac:chgData name="Abels, Patrick" userId="ba666de4-0d21-43a6-8e66-51a18aae1b4a" providerId="ADAL" clId="{4A6A1D73-E91C-4521-87F1-010C15553506}" dt="2023-12-14T13:03:51.473" v="523" actId="478"/>
          <ac:spMkLst>
            <pc:docMk/>
            <pc:sldMk cId="897531376" sldId="302"/>
            <ac:spMk id="2" creationId="{A817C0D3-4F41-8911-ECA7-08CC06C284DF}"/>
          </ac:spMkLst>
        </pc:spChg>
        <pc:spChg chg="add mod">
          <ac:chgData name="Abels, Patrick" userId="ba666de4-0d21-43a6-8e66-51a18aae1b4a" providerId="ADAL" clId="{4A6A1D73-E91C-4521-87F1-010C15553506}" dt="2023-12-14T13:03:51.765" v="524"/>
          <ac:spMkLst>
            <pc:docMk/>
            <pc:sldMk cId="897531376" sldId="302"/>
            <ac:spMk id="3" creationId="{CB7DE596-16A0-B90D-D81E-B07F076EC778}"/>
          </ac:spMkLst>
        </pc:sp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4" creationId="{32A3F814-709D-A4E4-521F-56C25469E62D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5" creationId="{C968686B-6991-91ED-FF43-1CC848B567D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6" creationId="{B4B5B661-2833-BA81-1560-7DD2CA72C4B9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7" creationId="{304D8F91-9B28-64EE-539F-BD5157885FB8}"/>
          </ac:picMkLst>
        </pc:picChg>
        <pc:picChg chg="add mod">
          <ac:chgData name="Abels, Patrick" userId="ba666de4-0d21-43a6-8e66-51a18aae1b4a" providerId="ADAL" clId="{4A6A1D73-E91C-4521-87F1-010C15553506}" dt="2023-12-14T13:03:51.765" v="524"/>
          <ac:picMkLst>
            <pc:docMk/>
            <pc:sldMk cId="897531376" sldId="302"/>
            <ac:picMk id="8" creationId="{D70512C2-B016-2694-302B-68FFDF10C0C3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04:02.384" v="527"/>
        <pc:sldMkLst>
          <pc:docMk/>
          <pc:sldMk cId="2261301157" sldId="303"/>
        </pc:sldMkLst>
        <pc:spChg chg="del">
          <ac:chgData name="Abels, Patrick" userId="ba666de4-0d21-43a6-8e66-51a18aae1b4a" providerId="ADAL" clId="{4A6A1D73-E91C-4521-87F1-010C15553506}" dt="2023-12-14T13:04:01.852" v="526" actId="478"/>
          <ac:spMkLst>
            <pc:docMk/>
            <pc:sldMk cId="2261301157" sldId="303"/>
            <ac:spMk id="2" creationId="{1B060A7B-397C-B379-2AAB-FDAFEF6E58A4}"/>
          </ac:spMkLst>
        </pc:spChg>
        <pc:spChg chg="add mod">
          <ac:chgData name="Abels, Patrick" userId="ba666de4-0d21-43a6-8e66-51a18aae1b4a" providerId="ADAL" clId="{4A6A1D73-E91C-4521-87F1-010C15553506}" dt="2023-12-14T13:04:02.384" v="527"/>
          <ac:spMkLst>
            <pc:docMk/>
            <pc:sldMk cId="2261301157" sldId="303"/>
            <ac:spMk id="3" creationId="{1BFC6FF6-15B8-A00E-7091-377FA942E6E3}"/>
          </ac:spMkLst>
        </pc:sp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4" creationId="{5CCE9047-85D1-AAF0-1DAA-41AF209794C5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5" creationId="{19990FF8-B591-C5D3-1079-A7956F2BD4E9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6" creationId="{A73D7CDF-BC5B-B3BB-8CC5-8D2BBEECD08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7" creationId="{D5C16257-A7D3-8322-AA8B-98B829CE73EF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8" creationId="{DAD21FA2-1C6E-9FD6-96C2-5DECEF8B4BBD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9" creationId="{2B9A30B3-360F-EC90-1A61-9547FAC0CD5A}"/>
          </ac:picMkLst>
        </pc:picChg>
        <pc:picChg chg="add mod">
          <ac:chgData name="Abels, Patrick" userId="ba666de4-0d21-43a6-8e66-51a18aae1b4a" providerId="ADAL" clId="{4A6A1D73-E91C-4521-87F1-010C15553506}" dt="2023-12-14T13:04:02.384" v="527"/>
          <ac:picMkLst>
            <pc:docMk/>
            <pc:sldMk cId="2261301157" sldId="303"/>
            <ac:picMk id="10" creationId="{BD7F5AFA-57F9-37FB-D726-801CB5EBAA7F}"/>
          </ac:picMkLst>
        </pc:picChg>
      </pc:sldChg>
      <pc:sldChg chg="addSp delSp modSp new mod">
        <pc:chgData name="Abels, Patrick" userId="ba666de4-0d21-43a6-8e66-51a18aae1b4a" providerId="ADAL" clId="{4A6A1D73-E91C-4521-87F1-010C15553506}" dt="2023-12-14T13:10:54.529" v="534" actId="166"/>
        <pc:sldMkLst>
          <pc:docMk/>
          <pc:sldMk cId="1163930591" sldId="304"/>
        </pc:sldMkLst>
        <pc:spChg chg="del">
          <ac:chgData name="Abels, Patrick" userId="ba666de4-0d21-43a6-8e66-51a18aae1b4a" providerId="ADAL" clId="{4A6A1D73-E91C-4521-87F1-010C15553506}" dt="2023-12-14T13:04:11.079" v="529" actId="478"/>
          <ac:spMkLst>
            <pc:docMk/>
            <pc:sldMk cId="1163930591" sldId="304"/>
            <ac:spMk id="2" creationId="{2015C78B-7CCD-EAE1-F59B-F677D7A8698D}"/>
          </ac:spMkLst>
        </pc:spChg>
        <pc:spChg chg="add 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3" creationId="{650CDFCC-CCDA-13CA-4120-94AA274D2A9E}"/>
          </ac:spMkLst>
        </pc:spChg>
        <pc:spChg chg="mod">
          <ac:chgData name="Abels, Patrick" userId="ba666de4-0d21-43a6-8e66-51a18aae1b4a" providerId="ADAL" clId="{4A6A1D73-E91C-4521-87F1-010C15553506}" dt="2023-12-14T13:04:11.487" v="530"/>
          <ac:spMkLst>
            <pc:docMk/>
            <pc:sldMk cId="1163930591" sldId="304"/>
            <ac:spMk id="6" creationId="{B6B8361F-6A00-C481-6343-3450C1DB05BA}"/>
          </ac:spMkLst>
        </pc:spChg>
        <pc:grpChg chg="add mod ord">
          <ac:chgData name="Abels, Patrick" userId="ba666de4-0d21-43a6-8e66-51a18aae1b4a" providerId="ADAL" clId="{4A6A1D73-E91C-4521-87F1-010C15553506}" dt="2023-12-14T13:10:54.529" v="534" actId="166"/>
          <ac:grpSpMkLst>
            <pc:docMk/>
            <pc:sldMk cId="1163930591" sldId="304"/>
            <ac:grpSpMk id="4" creationId="{FFE916B8-24B7-A81D-6BCE-D595A197CF7C}"/>
          </ac:grpSpMkLst>
        </pc:grpChg>
        <pc:picChg chg="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5" creationId="{870E95C3-CD4F-C529-552A-57E92DA6D0C3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7" creationId="{F33AEBC7-22E7-57D1-323C-29A72F97C7CA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8" creationId="{43DD6CC5-3906-B47D-8BBD-0FAAC9DC0D0E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9" creationId="{3A5B11CF-B67C-6B28-7DD5-C9C8AE814277}"/>
          </ac:picMkLst>
        </pc:picChg>
        <pc:picChg chg="add mod">
          <ac:chgData name="Abels, Patrick" userId="ba666de4-0d21-43a6-8e66-51a18aae1b4a" providerId="ADAL" clId="{4A6A1D73-E91C-4521-87F1-010C15553506}" dt="2023-12-14T13:04:11.487" v="530"/>
          <ac:picMkLst>
            <pc:docMk/>
            <pc:sldMk cId="1163930591" sldId="304"/>
            <ac:picMk id="10" creationId="{3D8EA87D-C5AA-A64C-9983-7C6270D3E841}"/>
          </ac:picMkLst>
        </pc:picChg>
      </pc:sldChg>
      <pc:sldChg chg="addSp modSp new mod">
        <pc:chgData name="Abels, Patrick" userId="ba666de4-0d21-43a6-8e66-51a18aae1b4a" providerId="ADAL" clId="{4A6A1D73-E91C-4521-87F1-010C15553506}" dt="2023-12-14T13:27:20.515" v="747" actId="14100"/>
        <pc:sldMkLst>
          <pc:docMk/>
          <pc:sldMk cId="1760355346" sldId="305"/>
        </pc:sldMkLst>
        <pc:spChg chg="mod">
          <ac:chgData name="Abels, Patrick" userId="ba666de4-0d21-43a6-8e66-51a18aae1b4a" providerId="ADAL" clId="{4A6A1D73-E91C-4521-87F1-010C15553506}" dt="2023-12-14T13:27:20.515" v="747" actId="14100"/>
          <ac:spMkLst>
            <pc:docMk/>
            <pc:sldMk cId="1760355346" sldId="305"/>
            <ac:spMk id="2" creationId="{0BFFFDE9-5177-DE8E-B279-19F290468ED2}"/>
          </ac:spMkLst>
        </pc:spChg>
        <pc:spChg chg="mod">
          <ac:chgData name="Abels, Patrick" userId="ba666de4-0d21-43a6-8e66-51a18aae1b4a" providerId="ADAL" clId="{4A6A1D73-E91C-4521-87F1-010C15553506}" dt="2023-12-14T13:11:08.911" v="536"/>
          <ac:spMkLst>
            <pc:docMk/>
            <pc:sldMk cId="1760355346" sldId="305"/>
            <ac:spMk id="6" creationId="{DD34CD8A-5C00-E60B-F056-02DA7112E2A9}"/>
          </ac:spMkLst>
        </pc:spChg>
        <pc:grpChg chg="add mod">
          <ac:chgData name="Abels, Patrick" userId="ba666de4-0d21-43a6-8e66-51a18aae1b4a" providerId="ADAL" clId="{4A6A1D73-E91C-4521-87F1-010C15553506}" dt="2023-12-14T13:27:16.503" v="742" actId="1076"/>
          <ac:grpSpMkLst>
            <pc:docMk/>
            <pc:sldMk cId="1760355346" sldId="305"/>
            <ac:grpSpMk id="4" creationId="{535D54AD-C5B9-B39C-40CB-81606F216C45}"/>
          </ac:grpSpMkLst>
        </pc:grpChg>
        <pc:picChg chg="add mod">
          <ac:chgData name="Abels, Patrick" userId="ba666de4-0d21-43a6-8e66-51a18aae1b4a" providerId="ADAL" clId="{4A6A1D73-E91C-4521-87F1-010C15553506}" dt="2023-12-14T13:27:17.963" v="745" actId="1076"/>
          <ac:picMkLst>
            <pc:docMk/>
            <pc:sldMk cId="1760355346" sldId="305"/>
            <ac:picMk id="3" creationId="{CAE639DE-4794-3CCD-F796-FCCCC576B657}"/>
          </ac:picMkLst>
        </pc:picChg>
        <pc:picChg chg="mod">
          <ac:chgData name="Abels, Patrick" userId="ba666de4-0d21-43a6-8e66-51a18aae1b4a" providerId="ADAL" clId="{4A6A1D73-E91C-4521-87F1-010C15553506}" dt="2023-12-14T13:11:08.911" v="536"/>
          <ac:picMkLst>
            <pc:docMk/>
            <pc:sldMk cId="1760355346" sldId="305"/>
            <ac:picMk id="5" creationId="{EBD0A35A-6756-C70F-6B7B-0B8F26CDA70A}"/>
          </ac:picMkLst>
        </pc:picChg>
      </pc:sldChg>
      <pc:sldChg chg="addSp delSp modSp add mod ord">
        <pc:chgData name="Abels, Patrick" userId="ba666de4-0d21-43a6-8e66-51a18aae1b4a" providerId="ADAL" clId="{4A6A1D73-E91C-4521-87F1-010C15553506}" dt="2023-12-14T13:26:39.986" v="735" actId="1076"/>
        <pc:sldMkLst>
          <pc:docMk/>
          <pc:sldMk cId="142544294" sldId="306"/>
        </pc:sldMkLst>
        <pc:spChg chg="mod">
          <ac:chgData name="Abels, Patrick" userId="ba666de4-0d21-43a6-8e66-51a18aae1b4a" providerId="ADAL" clId="{4A6A1D73-E91C-4521-87F1-010C15553506}" dt="2023-12-14T13:26:35.434" v="734" actId="14100"/>
          <ac:spMkLst>
            <pc:docMk/>
            <pc:sldMk cId="142544294" sldId="306"/>
            <ac:spMk id="2" creationId="{0BFFFDE9-5177-DE8E-B279-19F290468ED2}"/>
          </ac:spMkLst>
        </pc:spChg>
        <pc:grpChg chg="del">
          <ac:chgData name="Abels, Patrick" userId="ba666de4-0d21-43a6-8e66-51a18aae1b4a" providerId="ADAL" clId="{4A6A1D73-E91C-4521-87F1-010C15553506}" dt="2023-12-14T13:17:28.300" v="709" actId="478"/>
          <ac:grpSpMkLst>
            <pc:docMk/>
            <pc:sldMk cId="142544294" sldId="306"/>
            <ac:grpSpMk id="4" creationId="{535D54AD-C5B9-B39C-40CB-81606F216C45}"/>
          </ac:grpSpMkLst>
        </pc:grpChg>
        <pc:picChg chg="del">
          <ac:chgData name="Abels, Patrick" userId="ba666de4-0d21-43a6-8e66-51a18aae1b4a" providerId="ADAL" clId="{4A6A1D73-E91C-4521-87F1-010C15553506}" dt="2023-12-14T13:17:27.736" v="708" actId="478"/>
          <ac:picMkLst>
            <pc:docMk/>
            <pc:sldMk cId="142544294" sldId="306"/>
            <ac:picMk id="3" creationId="{CAE639DE-4794-3CCD-F796-FCCCC576B657}"/>
          </ac:picMkLst>
        </pc:picChg>
        <pc:picChg chg="add del mod">
          <ac:chgData name="Abels, Patrick" userId="ba666de4-0d21-43a6-8e66-51a18aae1b4a" providerId="ADAL" clId="{4A6A1D73-E91C-4521-87F1-010C15553506}" dt="2023-12-14T13:25:57.597" v="721" actId="478"/>
          <ac:picMkLst>
            <pc:docMk/>
            <pc:sldMk cId="142544294" sldId="306"/>
            <ac:picMk id="7" creationId="{2FE6C38B-39B1-E88C-2F2B-3AADA4FEA373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8" creationId="{FDECEA6A-3C1E-C5C8-9F8D-CF623A70A75D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9" creationId="{9C3C29DE-120C-0A41-029E-9DC4E0FC0336}"/>
          </ac:picMkLst>
        </pc:picChg>
        <pc:picChg chg="add mod">
          <ac:chgData name="Abels, Patrick" userId="ba666de4-0d21-43a6-8e66-51a18aae1b4a" providerId="ADAL" clId="{4A6A1D73-E91C-4521-87F1-010C15553506}" dt="2023-12-14T13:26:39.986" v="735" actId="1076"/>
          <ac:picMkLst>
            <pc:docMk/>
            <pc:sldMk cId="142544294" sldId="306"/>
            <ac:picMk id="10" creationId="{B4734CFE-421E-E372-90CB-1766D03A8884}"/>
          </ac:picMkLst>
        </pc:picChg>
      </pc:sldChg>
      <pc:sldChg chg="modSp add mod ord">
        <pc:chgData name="Abels, Patrick" userId="ba666de4-0d21-43a6-8e66-51a18aae1b4a" providerId="ADAL" clId="{4A6A1D73-E91C-4521-87F1-010C15553506}" dt="2023-12-14T13:15:38.797" v="686" actId="207"/>
        <pc:sldMkLst>
          <pc:docMk/>
          <pc:sldMk cId="2831525817" sldId="307"/>
        </pc:sldMkLst>
        <pc:spChg chg="mod">
          <ac:chgData name="Abels, Patrick" userId="ba666de4-0d21-43a6-8e66-51a18aae1b4a" providerId="ADAL" clId="{4A6A1D73-E91C-4521-87F1-010C15553506}" dt="2023-12-14T13:15:38.797" v="686" actId="207"/>
          <ac:spMkLst>
            <pc:docMk/>
            <pc:sldMk cId="2831525817" sldId="307"/>
            <ac:spMk id="3" creationId="{650CDFCC-CCDA-13CA-4120-94AA274D2A9E}"/>
          </ac:spMkLst>
        </pc:spChg>
      </pc:sldChg>
      <pc:sldChg chg="addSp delSp modSp add mod">
        <pc:chgData name="Abels, Patrick" userId="ba666de4-0d21-43a6-8e66-51a18aae1b4a" providerId="ADAL" clId="{4A6A1D73-E91C-4521-87F1-010C15553506}" dt="2023-12-14T13:17:10.380" v="707" actId="1076"/>
        <pc:sldMkLst>
          <pc:docMk/>
          <pc:sldMk cId="1189448111" sldId="308"/>
        </pc:sldMkLst>
        <pc:spChg chg="mod">
          <ac:chgData name="Abels, Patrick" userId="ba666de4-0d21-43a6-8e66-51a18aae1b4a" providerId="ADAL" clId="{4A6A1D73-E91C-4521-87F1-010C15553506}" dt="2023-12-14T13:15:44.647" v="688" actId="207"/>
          <ac:spMkLst>
            <pc:docMk/>
            <pc:sldMk cId="1189448111" sldId="308"/>
            <ac:spMk id="3" creationId="{650CDFCC-CCDA-13CA-4120-94AA274D2A9E}"/>
          </ac:spMkLst>
        </pc:spChg>
        <pc:grpChg chg="mod">
          <ac:chgData name="Abels, Patrick" userId="ba666de4-0d21-43a6-8e66-51a18aae1b4a" providerId="ADAL" clId="{4A6A1D73-E91C-4521-87F1-010C15553506}" dt="2023-12-14T13:17:10.380" v="707" actId="1076"/>
          <ac:grpSpMkLst>
            <pc:docMk/>
            <pc:sldMk cId="1189448111" sldId="308"/>
            <ac:grpSpMk id="4" creationId="{FFE916B8-24B7-A81D-6BCE-D595A197CF7C}"/>
          </ac:grpSpMkLst>
        </pc:grp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2" creationId="{1760D870-1498-3038-5750-4DFC31C91B63}"/>
          </ac:picMkLst>
        </pc:picChg>
        <pc:picChg chg="mod">
          <ac:chgData name="Abels, Patrick" userId="ba666de4-0d21-43a6-8e66-51a18aae1b4a" providerId="ADAL" clId="{4A6A1D73-E91C-4521-87F1-010C15553506}" dt="2023-12-14T13:17:10.380" v="707" actId="1076"/>
          <ac:picMkLst>
            <pc:docMk/>
            <pc:sldMk cId="1189448111" sldId="308"/>
            <ac:picMk id="7" creationId="{F33AEBC7-22E7-57D1-323C-29A72F97C7CA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8" creationId="{43DD6CC5-3906-B47D-8BBD-0FAAC9DC0D0E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9" creationId="{3A5B11CF-B67C-6B28-7DD5-C9C8AE814277}"/>
          </ac:picMkLst>
        </pc:picChg>
        <pc:picChg chg="del">
          <ac:chgData name="Abels, Patrick" userId="ba666de4-0d21-43a6-8e66-51a18aae1b4a" providerId="ADAL" clId="{4A6A1D73-E91C-4521-87F1-010C15553506}" dt="2023-12-14T13:15:47" v="689" actId="478"/>
          <ac:picMkLst>
            <pc:docMk/>
            <pc:sldMk cId="1189448111" sldId="308"/>
            <ac:picMk id="10" creationId="{3D8EA87D-C5AA-A64C-9983-7C6270D3E841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1" creationId="{6496FF6E-DAA3-921B-D64C-1743E71258F2}"/>
          </ac:picMkLst>
        </pc:picChg>
        <pc:picChg chg="add mod">
          <ac:chgData name="Abels, Patrick" userId="ba666de4-0d21-43a6-8e66-51a18aae1b4a" providerId="ADAL" clId="{4A6A1D73-E91C-4521-87F1-010C15553506}" dt="2023-12-14T13:17:00.740" v="704" actId="1076"/>
          <ac:picMkLst>
            <pc:docMk/>
            <pc:sldMk cId="1189448111" sldId="308"/>
            <ac:picMk id="12" creationId="{7305C968-CBD3-7C33-A60C-C3318AF50023}"/>
          </ac:picMkLst>
        </pc:picChg>
        <pc:picChg chg="add mod">
          <ac:chgData name="Abels, Patrick" userId="ba666de4-0d21-43a6-8e66-51a18aae1b4a" providerId="ADAL" clId="{4A6A1D73-E91C-4521-87F1-010C15553506}" dt="2023-12-14T13:17:05.997" v="706" actId="1076"/>
          <ac:picMkLst>
            <pc:docMk/>
            <pc:sldMk cId="1189448111" sldId="308"/>
            <ac:picMk id="13" creationId="{754835BA-6B00-FA93-5DDB-D14A4CFF6862}"/>
          </ac:picMkLst>
        </pc:picChg>
        <pc:picChg chg="add mod">
          <ac:chgData name="Abels, Patrick" userId="ba666de4-0d21-43a6-8e66-51a18aae1b4a" providerId="ADAL" clId="{4A6A1D73-E91C-4521-87F1-010C15553506}" dt="2023-12-14T13:16:54.616" v="703" actId="1076"/>
          <ac:picMkLst>
            <pc:docMk/>
            <pc:sldMk cId="1189448111" sldId="308"/>
            <ac:picMk id="14" creationId="{4E993B6A-3375-B9B7-85BD-E114C9258CFC}"/>
          </ac:picMkLst>
        </pc:picChg>
      </pc:sldChg>
      <pc:sldChg chg="add ord">
        <pc:chgData name="Abels, Patrick" userId="ba666de4-0d21-43a6-8e66-51a18aae1b4a" providerId="ADAL" clId="{4A6A1D73-E91C-4521-87F1-010C15553506}" dt="2023-12-14T13:27:32.273" v="750"/>
        <pc:sldMkLst>
          <pc:docMk/>
          <pc:sldMk cId="2652276269" sldId="309"/>
        </pc:sldMkLst>
      </pc:sldChg>
      <pc:sldChg chg="add">
        <pc:chgData name="Abels, Patrick" userId="ba666de4-0d21-43a6-8e66-51a18aae1b4a" providerId="ADAL" clId="{4A6A1D73-E91C-4521-87F1-010C15553506}" dt="2023-12-14T13:27:51.346" v="751" actId="2890"/>
        <pc:sldMkLst>
          <pc:docMk/>
          <pc:sldMk cId="2466356499" sldId="310"/>
        </pc:sldMkLst>
      </pc:sldChg>
      <pc:sldMasterChg chg="addSldLayout delSldLayout modSldLayout sldLayoutOrd">
        <pc:chgData name="Abels, Patrick" userId="ba666de4-0d21-43a6-8e66-51a18aae1b4a" providerId="ADAL" clId="{4A6A1D73-E91C-4521-87F1-010C15553506}" dt="2023-12-22T23:03:06.997" v="763" actId="207"/>
        <pc:sldMasterMkLst>
          <pc:docMk/>
          <pc:sldMasterMk cId="1610205472" sldId="2147483671"/>
        </pc:sldMasterMkLst>
        <pc:sldLayoutChg chg="mod">
          <pc:chgData name="Abels, Patrick" userId="ba666de4-0d21-43a6-8e66-51a18aae1b4a" providerId="ADAL" clId="{4A6A1D73-E91C-4521-87F1-010C15553506}" dt="2023-12-14T12:02:35.082" v="27" actId="6014"/>
          <pc:sldLayoutMkLst>
            <pc:docMk/>
            <pc:sldMasterMk cId="1610205472" sldId="2147483671"/>
            <pc:sldLayoutMk cId="2811598716" sldId="2147483672"/>
          </pc:sldLayoutMkLst>
        </pc:sldLayoutChg>
        <pc:sldLayoutChg chg="modSp mod modTransition">
          <pc:chgData name="Abels, Patrick" userId="ba666de4-0d21-43a6-8e66-51a18aae1b4a" providerId="ADAL" clId="{4A6A1D73-E91C-4521-87F1-010C15553506}" dt="2023-12-14T13:03:16.058" v="518"/>
          <pc:sldLayoutMkLst>
            <pc:docMk/>
            <pc:sldMasterMk cId="1610205472" sldId="2147483671"/>
            <pc:sldLayoutMk cId="2150223923" sldId="2147483673"/>
          </pc:sldLayoutMkLst>
          <pc:spChg chg="mod">
            <ac:chgData name="Abels, Patrick" userId="ba666de4-0d21-43a6-8e66-51a18aae1b4a" providerId="ADAL" clId="{4A6A1D73-E91C-4521-87F1-010C15553506}" dt="2023-12-14T12:30:28.943" v="288" actId="20577"/>
            <ac:spMkLst>
              <pc:docMk/>
              <pc:sldMasterMk cId="1610205472" sldId="2147483671"/>
              <pc:sldLayoutMk cId="2150223923" sldId="2147483673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7.108" v="3" actId="2696"/>
          <pc:sldLayoutMkLst>
            <pc:docMk/>
            <pc:sldMasterMk cId="1610205472" sldId="2147483671"/>
            <pc:sldLayoutMk cId="2763849337" sldId="2147483674"/>
          </pc:sldLayoutMkLst>
        </pc:sldLayoutChg>
        <pc:sldLayoutChg chg="del">
          <pc:chgData name="Abels, Patrick" userId="ba666de4-0d21-43a6-8e66-51a18aae1b4a" providerId="ADAL" clId="{4A6A1D73-E91C-4521-87F1-010C15553506}" dt="2023-12-14T11:58:42.517" v="5" actId="2696"/>
          <pc:sldLayoutMkLst>
            <pc:docMk/>
            <pc:sldMasterMk cId="1610205472" sldId="2147483671"/>
            <pc:sldLayoutMk cId="887409803" sldId="2147483675"/>
          </pc:sldLayoutMkLst>
        </pc:sldLayoutChg>
        <pc:sldLayoutChg chg="addSp modSp mod">
          <pc:chgData name="Abels, Patrick" userId="ba666de4-0d21-43a6-8e66-51a18aae1b4a" providerId="ADAL" clId="{4A6A1D73-E91C-4521-87F1-010C15553506}" dt="2023-12-14T12:02:27.365" v="26" actId="6014"/>
          <pc:sldLayoutMkLst>
            <pc:docMk/>
            <pc:sldMasterMk cId="1610205472" sldId="2147483671"/>
            <pc:sldLayoutMk cId="283652769" sldId="2147483676"/>
          </pc:sldLayoutMkLst>
          <pc:spChg chg="add mod">
            <ac:chgData name="Abels, Patrick" userId="ba666de4-0d21-43a6-8e66-51a18aae1b4a" providerId="ADAL" clId="{4A6A1D73-E91C-4521-87F1-010C15553506}" dt="2023-12-14T11:59:59.068" v="11"/>
            <ac:spMkLst>
              <pc:docMk/>
              <pc:sldMasterMk cId="1610205472" sldId="2147483671"/>
              <pc:sldLayoutMk cId="283652769" sldId="2147483676"/>
              <ac:spMk id="2" creationId="{663055F1-9100-7F17-5074-36706F4E8201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4A6A1D73-E91C-4521-87F1-010C15553506}" dt="2023-12-14T12:00:49.545" v="19" actId="2711"/>
            <ac:spMkLst>
              <pc:docMk/>
              <pc:sldMasterMk cId="1610205472" sldId="2147483671"/>
              <pc:sldLayoutMk cId="283652769" sldId="2147483676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1:58:35.790" v="2" actId="2696"/>
          <pc:sldLayoutMkLst>
            <pc:docMk/>
            <pc:sldMasterMk cId="1610205472" sldId="2147483671"/>
            <pc:sldLayoutMk cId="686960188" sldId="2147483677"/>
          </pc:sldLayoutMkLst>
        </pc:sldLayoutChg>
        <pc:sldLayoutChg chg="del">
          <pc:chgData name="Abels, Patrick" userId="ba666de4-0d21-43a6-8e66-51a18aae1b4a" providerId="ADAL" clId="{4A6A1D73-E91C-4521-87F1-010C15553506}" dt="2023-12-14T11:58:40.967" v="4" actId="2696"/>
          <pc:sldLayoutMkLst>
            <pc:docMk/>
            <pc:sldMasterMk cId="1610205472" sldId="2147483671"/>
            <pc:sldLayoutMk cId="384174953" sldId="2147483678"/>
          </pc:sldLayoutMkLst>
        </pc:sldLayoutChg>
        <pc:sldLayoutChg chg="addSp delSp modSp mod addAnim delAnim">
          <pc:chgData name="Abels, Patrick" userId="ba666de4-0d21-43a6-8e66-51a18aae1b4a" providerId="ADAL" clId="{4A6A1D73-E91C-4521-87F1-010C15553506}" dt="2023-12-22T23:03:06.997" v="763" actId="207"/>
          <pc:sldLayoutMkLst>
            <pc:docMk/>
            <pc:sldMasterMk cId="1610205472" sldId="2147483671"/>
            <pc:sldLayoutMk cId="127117585" sldId="2147483679"/>
          </pc:sldLayoutMkLst>
          <pc:spChg chg="add mod">
            <ac:chgData name="Abels, Patrick" userId="ba666de4-0d21-43a6-8e66-51a18aae1b4a" providerId="ADAL" clId="{4A6A1D73-E91C-4521-87F1-010C15553506}" dt="2023-12-14T12:11:53.212" v="64" actId="207"/>
            <ac:spMkLst>
              <pc:docMk/>
              <pc:sldMasterMk cId="1610205472" sldId="2147483671"/>
              <pc:sldLayoutMk cId="127117585" sldId="2147483679"/>
              <ac:spMk id="2" creationId="{6994B2A7-E401-08E1-3616-84546B7393F4}"/>
            </ac:spMkLst>
          </pc:spChg>
          <pc:spChg chg="mod">
            <ac:chgData name="Abels, Patrick" userId="ba666de4-0d21-43a6-8e66-51a18aae1b4a" providerId="ADAL" clId="{4A6A1D73-E91C-4521-87F1-010C15553506}" dt="2023-12-22T23:03:06.997" v="763" actId="207"/>
            <ac:spMkLst>
              <pc:docMk/>
              <pc:sldMasterMk cId="1610205472" sldId="2147483671"/>
              <pc:sldLayoutMk cId="127117585" sldId="2147483679"/>
              <ac:spMk id="9" creationId="{4A3A2996-CEA9-A52A-5C2F-4E4B5480146C}"/>
            </ac:spMkLst>
          </pc:spChg>
          <pc:spChg chg="add del mod">
            <ac:chgData name="Abels, Patrick" userId="ba666de4-0d21-43a6-8e66-51a18aae1b4a" providerId="ADAL" clId="{4A6A1D73-E91C-4521-87F1-010C15553506}" dt="2023-12-14T11:59:24.059" v="10" actId="403"/>
            <ac:spMkLst>
              <pc:docMk/>
              <pc:sldMasterMk cId="1610205472" sldId="2147483671"/>
              <pc:sldLayoutMk cId="127117585" sldId="2147483679"/>
              <ac:spMk id="24" creationId="{11996C77-3770-2B17-DE2E-6BFAF105594D}"/>
            </ac:spMkLst>
          </pc:spChg>
        </pc:sldLayoutChg>
        <pc:sldLayoutChg chg="addSp delSp modSp mod delAnim">
          <pc:chgData name="Abels, Patrick" userId="ba666de4-0d21-43a6-8e66-51a18aae1b4a" providerId="ADAL" clId="{4A6A1D73-E91C-4521-87F1-010C15553506}" dt="2023-12-14T12:03:23.124" v="33" actId="2711"/>
          <pc:sldLayoutMkLst>
            <pc:docMk/>
            <pc:sldMasterMk cId="1610205472" sldId="2147483671"/>
            <pc:sldLayoutMk cId="2741195092" sldId="2147483680"/>
          </pc:sldLayoutMkLst>
          <pc:spChg chg="add mod">
            <ac:chgData name="Abels, Patrick" userId="ba666de4-0d21-43a6-8e66-51a18aae1b4a" providerId="ADAL" clId="{4A6A1D73-E91C-4521-87F1-010C15553506}" dt="2023-12-14T12:02:57.984" v="30"/>
            <ac:spMkLst>
              <pc:docMk/>
              <pc:sldMasterMk cId="1610205472" sldId="2147483671"/>
              <pc:sldLayoutMk cId="2741195092" sldId="2147483680"/>
              <ac:spMk id="2" creationId="{DB68C441-BBE8-81F1-FFCE-116243F88821}"/>
            </ac:spMkLst>
          </pc:spChg>
          <pc:spChg chg="add mod">
            <ac:chgData name="Abels, Patrick" userId="ba666de4-0d21-43a6-8e66-51a18aae1b4a" providerId="ADAL" clId="{4A6A1D73-E91C-4521-87F1-010C15553506}" dt="2023-12-14T12:03:06.427" v="31" actId="207"/>
            <ac:spMkLst>
              <pc:docMk/>
              <pc:sldMasterMk cId="1610205472" sldId="2147483671"/>
              <pc:sldLayoutMk cId="2741195092" sldId="2147483680"/>
              <ac:spMk id="3" creationId="{36175F8E-2B98-2FCB-9BA8-B930F4A18D42}"/>
            </ac:spMkLst>
          </pc:spChg>
          <pc:spChg chg="del">
            <ac:chgData name="Abels, Patrick" userId="ba666de4-0d21-43a6-8e66-51a18aae1b4a" providerId="ADAL" clId="{4A6A1D73-E91C-4521-87F1-010C15553506}" dt="2023-12-14T12:02:57.592" v="29" actId="478"/>
            <ac:spMkLst>
              <pc:docMk/>
              <pc:sldMasterMk cId="1610205472" sldId="2147483671"/>
              <pc:sldLayoutMk cId="2741195092" sldId="2147483680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4A6A1D73-E91C-4521-87F1-010C15553506}" dt="2023-12-14T12:03:23.124" v="33" actId="2711"/>
            <ac:spMkLst>
              <pc:docMk/>
              <pc:sldMasterMk cId="1610205472" sldId="2147483671"/>
              <pc:sldLayoutMk cId="2741195092" sldId="2147483680"/>
              <ac:spMk id="10" creationId="{91A6C134-3551-6DE4-1C26-0EAF373048EE}"/>
            </ac:spMkLst>
          </pc:spChg>
        </pc:sldLayoutChg>
        <pc:sldLayoutChg chg="del">
          <pc:chgData name="Abels, Patrick" userId="ba666de4-0d21-43a6-8e66-51a18aae1b4a" providerId="ADAL" clId="{4A6A1D73-E91C-4521-87F1-010C15553506}" dt="2023-12-14T12:04:51.983" v="34" actId="2696"/>
          <pc:sldLayoutMkLst>
            <pc:docMk/>
            <pc:sldMasterMk cId="1610205472" sldId="2147483671"/>
            <pc:sldLayoutMk cId="1090449915" sldId="2147483681"/>
          </pc:sldLayoutMkLst>
        </pc:sldLayoutChg>
        <pc:sldLayoutChg chg="modSp add mod ord modAnim">
          <pc:chgData name="Abels, Patrick" userId="ba666de4-0d21-43a6-8e66-51a18aae1b4a" providerId="ADAL" clId="{4A6A1D73-E91C-4521-87F1-010C15553506}" dt="2023-12-14T12:31:08.974" v="314" actId="6014"/>
          <pc:sldLayoutMkLst>
            <pc:docMk/>
            <pc:sldMasterMk cId="1610205472" sldId="2147483671"/>
            <pc:sldLayoutMk cId="2745655176" sldId="2147483682"/>
          </pc:sldLayoutMkLst>
          <pc:spChg chg="mod">
            <ac:chgData name="Abels, Patrick" userId="ba666de4-0d21-43a6-8e66-51a18aae1b4a" providerId="ADAL" clId="{4A6A1D73-E91C-4521-87F1-010C15553506}" dt="2023-12-14T12:30:53.257" v="311" actId="20577"/>
            <ac:spMkLst>
              <pc:docMk/>
              <pc:sldMasterMk cId="1610205472" sldId="2147483671"/>
              <pc:sldLayoutMk cId="2745655176" sldId="2147483682"/>
              <ac:spMk id="8" creationId="{EEA51075-EC79-4DDA-91ED-645C6E44ABC7}"/>
            </ac:spMkLst>
          </pc:spChg>
        </pc:sldLayoutChg>
        <pc:sldLayoutChg chg="addSp modSp add mod ord">
          <pc:chgData name="Abels, Patrick" userId="ba666de4-0d21-43a6-8e66-51a18aae1b4a" providerId="ADAL" clId="{4A6A1D73-E91C-4521-87F1-010C15553506}" dt="2023-12-14T12:10:54.172" v="62" actId="693"/>
          <pc:sldLayoutMkLst>
            <pc:docMk/>
            <pc:sldMasterMk cId="1610205472" sldId="2147483671"/>
            <pc:sldLayoutMk cId="752016900" sldId="2147483683"/>
          </pc:sldLayoutMkLst>
          <pc:spChg chg="mod">
            <ac:chgData name="Abels, Patrick" userId="ba666de4-0d21-43a6-8e66-51a18aae1b4a" providerId="ADAL" clId="{4A6A1D73-E91C-4521-87F1-010C15553506}" dt="2023-12-14T12:10:29.088" v="59" actId="1076"/>
            <ac:spMkLst>
              <pc:docMk/>
              <pc:sldMasterMk cId="1610205472" sldId="2147483671"/>
              <pc:sldLayoutMk cId="752016900" sldId="2147483683"/>
              <ac:spMk id="8" creationId="{EEA51075-EC79-4DDA-91ED-645C6E44ABC7}"/>
            </ac:spMkLst>
          </pc:spChg>
          <pc:cxnChg chg="add mod">
            <ac:chgData name="Abels, Patrick" userId="ba666de4-0d21-43a6-8e66-51a18aae1b4a" providerId="ADAL" clId="{4A6A1D73-E91C-4521-87F1-010C15553506}" dt="2023-12-14T12:10:54.172" v="62" actId="693"/>
            <ac:cxnSpMkLst>
              <pc:docMk/>
              <pc:sldMasterMk cId="1610205472" sldId="2147483671"/>
              <pc:sldLayoutMk cId="752016900" sldId="2147483683"/>
              <ac:cxnSpMk id="3" creationId="{C5CF58D4-24C0-0064-5EF1-B74DA629C009}"/>
            </ac:cxnSpMkLst>
          </pc:cxnChg>
        </pc:sldLayoutChg>
        <pc:sldLayoutChg chg="addSp modSp add del mod ord modTransition">
          <pc:chgData name="Abels, Patrick" userId="ba666de4-0d21-43a6-8e66-51a18aae1b4a" providerId="ADAL" clId="{4A6A1D73-E91C-4521-87F1-010C15553506}" dt="2023-12-14T13:04:51.332" v="532"/>
          <pc:sldLayoutMkLst>
            <pc:docMk/>
            <pc:sldMasterMk cId="1610205472" sldId="2147483671"/>
            <pc:sldLayoutMk cId="279973385" sldId="2147483684"/>
          </pc:sldLayoutMkLst>
          <pc:spChg chg="mod">
            <ac:chgData name="Abels, Patrick" userId="ba666de4-0d21-43a6-8e66-51a18aae1b4a" providerId="ADAL" clId="{4A6A1D73-E91C-4521-87F1-010C15553506}" dt="2023-12-14T12:30:20.082" v="283" actId="20577"/>
            <ac:spMkLst>
              <pc:docMk/>
              <pc:sldMasterMk cId="1610205472" sldId="2147483671"/>
              <pc:sldLayoutMk cId="279973385" sldId="2147483684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4A6A1D73-E91C-4521-87F1-010C15553506}" dt="2023-12-14T12:13:39.139" v="72"/>
            <ac:picMkLst>
              <pc:docMk/>
              <pc:sldMasterMk cId="1610205472" sldId="2147483671"/>
              <pc:sldLayoutMk cId="279973385" sldId="2147483684"/>
              <ac:picMk id="2" creationId="{8F347CEE-7F3F-E855-C48C-379C2E6F633E}"/>
            </ac:picMkLst>
          </pc:picChg>
        </pc:sldLayoutChg>
      </pc:sldMasterChg>
    </pc:docChg>
  </pc:docChgLst>
  <pc:docChgLst>
    <pc:chgData name="Abels, Patrick" userId="ba666de4-0d21-43a6-8e66-51a18aae1b4a" providerId="ADAL" clId="{9D0D8790-CC50-460C-BB68-2DB3AD53D229}"/>
    <pc:docChg chg="addSld delSld">
      <pc:chgData name="Abels, Patrick" userId="ba666de4-0d21-43a6-8e66-51a18aae1b4a" providerId="ADAL" clId="{9D0D8790-CC50-460C-BB68-2DB3AD53D229}" dt="2023-09-14T09:39:08.177" v="1" actId="47"/>
      <pc:docMkLst>
        <pc:docMk/>
      </pc:docMkLst>
      <pc:sldChg chg="new del">
        <pc:chgData name="Abels, Patrick" userId="ba666de4-0d21-43a6-8e66-51a18aae1b4a" providerId="ADAL" clId="{9D0D8790-CC50-460C-BB68-2DB3AD53D229}" dt="2023-09-14T09:39:08.177" v="1" actId="47"/>
        <pc:sldMkLst>
          <pc:docMk/>
          <pc:sldMk cId="3702637070" sldId="292"/>
        </pc:sldMkLst>
      </pc:sldChg>
    </pc:docChg>
  </pc:docChgLst>
  <pc:docChgLst>
    <pc:chgData name="Abels, Patrick" userId="ba666de4-0d21-43a6-8e66-51a18aae1b4a" providerId="ADAL" clId="{33522135-A5AC-48B3-9662-48DAF881796A}"/>
    <pc:docChg chg="undo custSel addSld delSld modSld sldOrd">
      <pc:chgData name="Abels, Patrick" userId="ba666de4-0d21-43a6-8e66-51a18aae1b4a" providerId="ADAL" clId="{33522135-A5AC-48B3-9662-48DAF881796A}" dt="2023-07-01T14:27:25.252" v="648" actId="20577"/>
      <pc:docMkLst>
        <pc:docMk/>
      </pc:docMkLst>
      <pc:sldChg chg="addSp delSp modSp mod delAnim modAnim">
        <pc:chgData name="Abels, Patrick" userId="ba666de4-0d21-43a6-8e66-51a18aae1b4a" providerId="ADAL" clId="{33522135-A5AC-48B3-9662-48DAF881796A}" dt="2023-06-17T22:36:58.748" v="55"/>
        <pc:sldMkLst>
          <pc:docMk/>
          <pc:sldMk cId="2186497360" sldId="261"/>
        </pc:sldMkLst>
        <pc:picChg chg="del">
          <ac:chgData name="Abels, Patrick" userId="ba666de4-0d21-43a6-8e66-51a18aae1b4a" providerId="ADAL" clId="{33522135-A5AC-48B3-9662-48DAF881796A}" dt="2023-06-17T22:32:36.782" v="23" actId="478"/>
          <ac:picMkLst>
            <pc:docMk/>
            <pc:sldMk cId="2186497360" sldId="261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3:18.878" v="32" actId="1076"/>
          <ac:picMkLst>
            <pc:docMk/>
            <pc:sldMk cId="2186497360" sldId="261"/>
            <ac:picMk id="10" creationId="{135B38EC-5C06-44B7-842C-CC65734395CB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8:52.895" v="403" actId="1038"/>
        <pc:sldMkLst>
          <pc:docMk/>
          <pc:sldMk cId="1802174969" sldId="262"/>
        </pc:sldMkLst>
        <pc:spChg chg="mod">
          <ac:chgData name="Abels, Patrick" userId="ba666de4-0d21-43a6-8e66-51a18aae1b4a" providerId="ADAL" clId="{33522135-A5AC-48B3-9662-48DAF881796A}" dt="2023-06-17T23:08:52.895" v="403" actId="1038"/>
          <ac:spMkLst>
            <pc:docMk/>
            <pc:sldMk cId="1802174969" sldId="262"/>
            <ac:spMk id="19" creationId="{01BFFD79-7517-C803-63B9-EFBE86B9456E}"/>
          </ac:spMkLst>
        </pc:spChg>
        <pc:picChg chg="del">
          <ac:chgData name="Abels, Patrick" userId="ba666de4-0d21-43a6-8e66-51a18aae1b4a" providerId="ADAL" clId="{33522135-A5AC-48B3-9662-48DAF881796A}" dt="2023-06-17T22:34:21.484" v="33" actId="478"/>
          <ac:picMkLst>
            <pc:docMk/>
            <pc:sldMk cId="1802174969" sldId="262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39.804" v="35" actId="1366"/>
          <ac:picMkLst>
            <pc:docMk/>
            <pc:sldMk cId="1802174969" sldId="262"/>
            <ac:picMk id="9" creationId="{2789ABA0-89A2-35F8-8343-9A3AC971EC38}"/>
          </ac:picMkLst>
        </pc:picChg>
        <pc:picChg chg="mod">
          <ac:chgData name="Abels, Patrick" userId="ba666de4-0d21-43a6-8e66-51a18aae1b4a" providerId="ADAL" clId="{33522135-A5AC-48B3-9662-48DAF881796A}" dt="2023-06-17T23:08:25.020" v="339" actId="14100"/>
          <ac:picMkLst>
            <pc:docMk/>
            <pc:sldMk cId="1802174969" sldId="262"/>
            <ac:picMk id="12" creationId="{97AEF3E9-215C-C789-8618-108AE8BD60AA}"/>
          </ac:picMkLst>
        </pc:picChg>
        <pc:picChg chg="mod">
          <ac:chgData name="Abels, Patrick" userId="ba666de4-0d21-43a6-8e66-51a18aae1b4a" providerId="ADAL" clId="{33522135-A5AC-48B3-9662-48DAF881796A}" dt="2023-06-17T23:08:30.647" v="342" actId="1076"/>
          <ac:picMkLst>
            <pc:docMk/>
            <pc:sldMk cId="1802174969" sldId="262"/>
            <ac:picMk id="14" creationId="{36BEEFF7-F849-AA91-01C3-824CA28BB687}"/>
          </ac:picMkLst>
        </pc:picChg>
        <pc:picChg chg="mod">
          <ac:chgData name="Abels, Patrick" userId="ba666de4-0d21-43a6-8e66-51a18aae1b4a" providerId="ADAL" clId="{33522135-A5AC-48B3-9662-48DAF881796A}" dt="2023-06-17T23:08:45.560" v="395" actId="1035"/>
          <ac:picMkLst>
            <pc:docMk/>
            <pc:sldMk cId="1802174969" sldId="262"/>
            <ac:picMk id="16" creationId="{64E30D6E-0CBA-D1B5-719B-CB45A2B4A1F3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3:09:45.611" v="412" actId="1076"/>
        <pc:sldMkLst>
          <pc:docMk/>
          <pc:sldMk cId="4032491113" sldId="263"/>
        </pc:sldMkLst>
        <pc:spChg chg="mod">
          <ac:chgData name="Abels, Patrick" userId="ba666de4-0d21-43a6-8e66-51a18aae1b4a" providerId="ADAL" clId="{33522135-A5AC-48B3-9662-48DAF881796A}" dt="2023-06-17T23:09:42.829" v="411" actId="1076"/>
          <ac:spMkLst>
            <pc:docMk/>
            <pc:sldMk cId="4032491113" sldId="263"/>
            <ac:spMk id="25" creationId="{675DEA32-D29B-6D38-6C96-A5CBB0555B2E}"/>
          </ac:spMkLst>
        </pc:spChg>
        <pc:picChg chg="del mod">
          <ac:chgData name="Abels, Patrick" userId="ba666de4-0d21-43a6-8e66-51a18aae1b4a" providerId="ADAL" clId="{33522135-A5AC-48B3-9662-48DAF881796A}" dt="2023-06-17T22:34:49.867" v="37" actId="478"/>
          <ac:picMkLst>
            <pc:docMk/>
            <pc:sldMk cId="4032491113" sldId="263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0.180" v="38"/>
          <ac:picMkLst>
            <pc:docMk/>
            <pc:sldMk cId="4032491113" sldId="263"/>
            <ac:picMk id="9" creationId="{27C62F1F-76F7-0724-245E-95697F9406D3}"/>
          </ac:picMkLst>
        </pc:picChg>
        <pc:picChg chg="mod">
          <ac:chgData name="Abels, Patrick" userId="ba666de4-0d21-43a6-8e66-51a18aae1b4a" providerId="ADAL" clId="{33522135-A5AC-48B3-9662-48DAF881796A}" dt="2023-06-17T23:09:32.133" v="408" actId="1076"/>
          <ac:picMkLst>
            <pc:docMk/>
            <pc:sldMk cId="4032491113" sldId="263"/>
            <ac:picMk id="18" creationId="{AAE343A2-A16C-3CDC-0343-97DBD52DBA9B}"/>
          </ac:picMkLst>
        </pc:picChg>
        <pc:picChg chg="mod">
          <ac:chgData name="Abels, Patrick" userId="ba666de4-0d21-43a6-8e66-51a18aae1b4a" providerId="ADAL" clId="{33522135-A5AC-48B3-9662-48DAF881796A}" dt="2023-06-17T23:09:34.369" v="409" actId="1076"/>
          <ac:picMkLst>
            <pc:docMk/>
            <pc:sldMk cId="4032491113" sldId="263"/>
            <ac:picMk id="20" creationId="{70E8737F-B30E-F493-2A9F-22CF7939926F}"/>
          </ac:picMkLst>
        </pc:picChg>
        <pc:picChg chg="mod">
          <ac:chgData name="Abels, Patrick" userId="ba666de4-0d21-43a6-8e66-51a18aae1b4a" providerId="ADAL" clId="{33522135-A5AC-48B3-9662-48DAF881796A}" dt="2023-06-17T23:09:39.637" v="410" actId="1076"/>
          <ac:picMkLst>
            <pc:docMk/>
            <pc:sldMk cId="4032491113" sldId="263"/>
            <ac:picMk id="22" creationId="{A6E0D883-C452-9B26-E8CA-6DE992B88948}"/>
          </ac:picMkLst>
        </pc:picChg>
        <pc:picChg chg="mod">
          <ac:chgData name="Abels, Patrick" userId="ba666de4-0d21-43a6-8e66-51a18aae1b4a" providerId="ADAL" clId="{33522135-A5AC-48B3-9662-48DAF881796A}" dt="2023-06-17T23:09:45.611" v="412" actId="1076"/>
          <ac:picMkLst>
            <pc:docMk/>
            <pc:sldMk cId="4032491113" sldId="263"/>
            <ac:picMk id="24" creationId="{0CCDCCAB-E2B4-A36D-9A42-38D49F21C395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10:51.914" v="425" actId="1076"/>
        <pc:sldMkLst>
          <pc:docMk/>
          <pc:sldMk cId="3825939770" sldId="264"/>
        </pc:sldMkLst>
        <pc:spChg chg="mod">
          <ac:chgData name="Abels, Patrick" userId="ba666de4-0d21-43a6-8e66-51a18aae1b4a" providerId="ADAL" clId="{33522135-A5AC-48B3-9662-48DAF881796A}" dt="2023-06-17T23:10:51.914" v="425" actId="1076"/>
          <ac:spMkLst>
            <pc:docMk/>
            <pc:sldMk cId="3825939770" sldId="264"/>
            <ac:spMk id="2" creationId="{D61126FC-E7F0-7899-70B4-D45D3D46EE0E}"/>
          </ac:spMkLst>
        </pc:spChg>
        <pc:spChg chg="mod">
          <ac:chgData name="Abels, Patrick" userId="ba666de4-0d21-43a6-8e66-51a18aae1b4a" providerId="ADAL" clId="{33522135-A5AC-48B3-9662-48DAF881796A}" dt="2023-06-17T23:10:40.140" v="423" actId="1076"/>
          <ac:spMkLst>
            <pc:docMk/>
            <pc:sldMk cId="3825939770" sldId="264"/>
            <ac:spMk id="26" creationId="{E5DDFE97-3F17-C0F1-8DD2-BA5E84053D0A}"/>
          </ac:spMkLst>
        </pc:spChg>
        <pc:picChg chg="del">
          <ac:chgData name="Abels, Patrick" userId="ba666de4-0d21-43a6-8e66-51a18aae1b4a" providerId="ADAL" clId="{33522135-A5AC-48B3-9662-48DAF881796A}" dt="2023-06-17T22:35:05.586" v="41" actId="478"/>
          <ac:picMkLst>
            <pc:docMk/>
            <pc:sldMk cId="3825939770" sldId="264"/>
            <ac:picMk id="3" creationId="{D1414710-461F-662E-40B1-C0B71CC5B7FC}"/>
          </ac:picMkLst>
        </pc:picChg>
        <pc:picChg chg="add del mod">
          <ac:chgData name="Abels, Patrick" userId="ba666de4-0d21-43a6-8e66-51a18aae1b4a" providerId="ADAL" clId="{33522135-A5AC-48B3-9662-48DAF881796A}" dt="2023-06-17T22:35:32.155" v="47" actId="478"/>
          <ac:picMkLst>
            <pc:docMk/>
            <pc:sldMk cId="3825939770" sldId="264"/>
            <ac:picMk id="4" creationId="{A445C251-C069-DB9D-3014-3DBE011802B3}"/>
          </ac:picMkLst>
        </pc:picChg>
        <pc:picChg chg="add mod">
          <ac:chgData name="Abels, Patrick" userId="ba666de4-0d21-43a6-8e66-51a18aae1b4a" providerId="ADAL" clId="{33522135-A5AC-48B3-9662-48DAF881796A}" dt="2023-06-17T22:35:32.437" v="48"/>
          <ac:picMkLst>
            <pc:docMk/>
            <pc:sldMk cId="3825939770" sldId="264"/>
            <ac:picMk id="10" creationId="{05BC8C2A-EBAC-E465-F299-6EC1954D15B3}"/>
          </ac:picMkLst>
        </pc:picChg>
        <pc:picChg chg="mod">
          <ac:chgData name="Abels, Patrick" userId="ba666de4-0d21-43a6-8e66-51a18aae1b4a" providerId="ADAL" clId="{33522135-A5AC-48B3-9662-48DAF881796A}" dt="2023-06-17T23:10:16.253" v="416" actId="1076"/>
          <ac:picMkLst>
            <pc:docMk/>
            <pc:sldMk cId="3825939770" sldId="264"/>
            <ac:picMk id="11" creationId="{FD2B153A-EBCD-C0D4-6C8C-8E5A0634ADF8}"/>
          </ac:picMkLst>
        </pc:picChg>
        <pc:picChg chg="add mod">
          <ac:chgData name="Abels, Patrick" userId="ba666de4-0d21-43a6-8e66-51a18aae1b4a" providerId="ADAL" clId="{33522135-A5AC-48B3-9662-48DAF881796A}" dt="2023-06-17T23:10:34.996" v="421" actId="1076"/>
          <ac:picMkLst>
            <pc:docMk/>
            <pc:sldMk cId="3825939770" sldId="264"/>
            <ac:picMk id="12" creationId="{B9DF56A2-0458-B923-C8A0-862B33C2536D}"/>
          </ac:picMkLst>
        </pc:picChg>
        <pc:picChg chg="mod">
          <ac:chgData name="Abels, Patrick" userId="ba666de4-0d21-43a6-8e66-51a18aae1b4a" providerId="ADAL" clId="{33522135-A5AC-48B3-9662-48DAF881796A}" dt="2023-06-17T23:10:37.013" v="422" actId="1076"/>
          <ac:picMkLst>
            <pc:docMk/>
            <pc:sldMk cId="3825939770" sldId="264"/>
            <ac:picMk id="15" creationId="{A73172DF-FC97-620C-5649-1E6C4B8A4F60}"/>
          </ac:picMkLst>
        </pc:picChg>
        <pc:picChg chg="del">
          <ac:chgData name="Abels, Patrick" userId="ba666de4-0d21-43a6-8e66-51a18aae1b4a" providerId="ADAL" clId="{33522135-A5AC-48B3-9662-48DAF881796A}" dt="2023-06-17T22:36:04.777" v="50" actId="478"/>
          <ac:picMkLst>
            <pc:docMk/>
            <pc:sldMk cId="3825939770" sldId="264"/>
            <ac:picMk id="21" creationId="{DF969D49-3CC3-958A-0034-33E83E7B8CCD}"/>
          </ac:picMkLst>
        </pc:picChg>
        <pc:picChg chg="mod">
          <ac:chgData name="Abels, Patrick" userId="ba666de4-0d21-43a6-8e66-51a18aae1b4a" providerId="ADAL" clId="{33522135-A5AC-48B3-9662-48DAF881796A}" dt="2023-06-17T23:10:40.140" v="423" actId="1076"/>
          <ac:picMkLst>
            <pc:docMk/>
            <pc:sldMk cId="3825939770" sldId="264"/>
            <ac:picMk id="25" creationId="{48328F2E-71C9-21B4-EA8F-1CA5276EB06C}"/>
          </ac:picMkLst>
        </pc:picChg>
      </pc:sldChg>
      <pc:sldChg chg="addSp delSp modSp mod delAnim modAnim">
        <pc:chgData name="Abels, Patrick" userId="ba666de4-0d21-43a6-8e66-51a18aae1b4a" providerId="ADAL" clId="{33522135-A5AC-48B3-9662-48DAF881796A}" dt="2023-06-17T23:07:52.576" v="335"/>
        <pc:sldMkLst>
          <pc:docMk/>
          <pc:sldMk cId="302058619" sldId="265"/>
        </pc:sldMkLst>
        <pc:picChg chg="del">
          <ac:chgData name="Abels, Patrick" userId="ba666de4-0d21-43a6-8e66-51a18aae1b4a" providerId="ADAL" clId="{33522135-A5AC-48B3-9662-48DAF881796A}" dt="2023-06-17T22:34:54.900" v="39" actId="478"/>
          <ac:picMkLst>
            <pc:docMk/>
            <pc:sldMk cId="302058619" sldId="265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4:55.183" v="40"/>
          <ac:picMkLst>
            <pc:docMk/>
            <pc:sldMk cId="302058619" sldId="265"/>
            <ac:picMk id="4" creationId="{F5FBD4A0-0CD2-9BE6-77B2-AF2424A695EC}"/>
          </ac:picMkLst>
        </pc:picChg>
        <pc:picChg chg="add del mod">
          <ac:chgData name="Abels, Patrick" userId="ba666de4-0d21-43a6-8e66-51a18aae1b4a" providerId="ADAL" clId="{33522135-A5AC-48B3-9662-48DAF881796A}" dt="2023-06-17T22:56:01.377" v="175" actId="478"/>
          <ac:picMkLst>
            <pc:docMk/>
            <pc:sldMk cId="302058619" sldId="265"/>
            <ac:picMk id="10" creationId="{94F1CEC0-C73F-C2DE-1DAD-8C1A22A9E1F2}"/>
          </ac:picMkLst>
        </pc:picChg>
        <pc:picChg chg="add mod">
          <ac:chgData name="Abels, Patrick" userId="ba666de4-0d21-43a6-8e66-51a18aae1b4a" providerId="ADAL" clId="{33522135-A5AC-48B3-9662-48DAF881796A}" dt="2023-06-17T23:07:32.095" v="329" actId="1076"/>
          <ac:picMkLst>
            <pc:docMk/>
            <pc:sldMk cId="302058619" sldId="265"/>
            <ac:picMk id="11" creationId="{0D5076C0-72C2-3474-8BF3-93E7B21E1492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2" creationId="{FA162A01-9C52-C3EF-372A-DFF737AFD4D5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3" creationId="{EAAB23FC-7E43-48F8-A4E4-80DFAA192A46}"/>
          </ac:picMkLst>
        </pc:picChg>
        <pc:picChg chg="add mod">
          <ac:chgData name="Abels, Patrick" userId="ba666de4-0d21-43a6-8e66-51a18aae1b4a" providerId="ADAL" clId="{33522135-A5AC-48B3-9662-48DAF881796A}" dt="2023-06-17T23:06:55.512" v="325"/>
          <ac:picMkLst>
            <pc:docMk/>
            <pc:sldMk cId="302058619" sldId="265"/>
            <ac:picMk id="14" creationId="{5E82F9F4-3C85-EF5D-D743-6C827C68B5AE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55.198" v="324" actId="478"/>
          <ac:picMkLst>
            <pc:docMk/>
            <pc:sldMk cId="302058619" sldId="265"/>
            <ac:picMk id="20" creationId="{BD9A80C1-B2D6-F409-A3A0-D9FEAD9DBBA1}"/>
          </ac:picMkLst>
        </pc:picChg>
      </pc:sldChg>
      <pc:sldChg chg="addSp delSp modSp mod">
        <pc:chgData name="Abels, Patrick" userId="ba666de4-0d21-43a6-8e66-51a18aae1b4a" providerId="ADAL" clId="{33522135-A5AC-48B3-9662-48DAF881796A}" dt="2023-06-17T22:57:02.287" v="192"/>
        <pc:sldMkLst>
          <pc:docMk/>
          <pc:sldMk cId="3323176623" sldId="266"/>
        </pc:sldMkLst>
        <pc:spChg chg="mod">
          <ac:chgData name="Abels, Patrick" userId="ba666de4-0d21-43a6-8e66-51a18aae1b4a" providerId="ADAL" clId="{33522135-A5AC-48B3-9662-48DAF881796A}" dt="2023-06-17T22:57:02.287" v="192"/>
          <ac:spMkLst>
            <pc:docMk/>
            <pc:sldMk cId="3323176623" sldId="266"/>
            <ac:spMk id="13" creationId="{CCD8760F-CDE9-9A57-3F81-A4913AB130EE}"/>
          </ac:spMkLst>
        </pc:spChg>
        <pc:grpChg chg="del">
          <ac:chgData name="Abels, Patrick" userId="ba666de4-0d21-43a6-8e66-51a18aae1b4a" providerId="ADAL" clId="{33522135-A5AC-48B3-9662-48DAF881796A}" dt="2023-06-17T22:57:01.925" v="191" actId="478"/>
          <ac:grpSpMkLst>
            <pc:docMk/>
            <pc:sldMk cId="3323176623" sldId="266"/>
            <ac:grpSpMk id="5" creationId="{C68BBE3F-6605-30B0-BA8E-E0348D46C6F8}"/>
          </ac:grpSpMkLst>
        </pc:grpChg>
        <pc:grpChg chg="add mod">
          <ac:chgData name="Abels, Patrick" userId="ba666de4-0d21-43a6-8e66-51a18aae1b4a" providerId="ADAL" clId="{33522135-A5AC-48B3-9662-48DAF881796A}" dt="2023-06-17T22:57:02.287" v="192"/>
          <ac:grpSpMkLst>
            <pc:docMk/>
            <pc:sldMk cId="3323176623" sldId="266"/>
            <ac:grpSpMk id="10" creationId="{B4CA8E43-C5FB-9BE4-AB4E-7A35AC142946}"/>
          </ac:grpSpMkLst>
        </pc:grpChg>
        <pc:picChg chg="add del mod">
          <ac:chgData name="Abels, Patrick" userId="ba666de4-0d21-43a6-8e66-51a18aae1b4a" providerId="ADAL" clId="{33522135-A5AC-48B3-9662-48DAF881796A}" dt="2023-06-17T22:35:18.838" v="45" actId="478"/>
          <ac:picMkLst>
            <pc:docMk/>
            <pc:sldMk cId="3323176623" sldId="266"/>
            <ac:picMk id="2" creationId="{3CF79914-4BFC-EC35-FD8C-3DE926BB7DE9}"/>
          </ac:picMkLst>
        </pc:picChg>
        <pc:picChg chg="del mod">
          <ac:chgData name="Abels, Patrick" userId="ba666de4-0d21-43a6-8e66-51a18aae1b4a" providerId="ADAL" clId="{33522135-A5AC-48B3-9662-48DAF881796A}" dt="2023-06-17T22:35:36.939" v="49" actId="21"/>
          <ac:picMkLst>
            <pc:docMk/>
            <pc:sldMk cId="3323176623" sldId="266"/>
            <ac:picMk id="3" creationId="{D1414710-461F-662E-40B1-C0B71CC5B7FC}"/>
          </ac:picMkLst>
        </pc:picChg>
        <pc:picChg chg="add mod">
          <ac:chgData name="Abels, Patrick" userId="ba666de4-0d21-43a6-8e66-51a18aae1b4a" providerId="ADAL" clId="{33522135-A5AC-48B3-9662-48DAF881796A}" dt="2023-06-17T22:35:26.692" v="46"/>
          <ac:picMkLst>
            <pc:docMk/>
            <pc:sldMk cId="3323176623" sldId="266"/>
            <ac:picMk id="9" creationId="{EB913FAB-5819-E315-2091-71A2902FD3B9}"/>
          </ac:picMkLst>
        </pc:picChg>
        <pc:picChg chg="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1" creationId="{A6E096FF-16D5-B4CF-F8CD-56C190C2D003}"/>
          </ac:picMkLst>
        </pc:picChg>
        <pc:picChg chg="add mod">
          <ac:chgData name="Abels, Patrick" userId="ba666de4-0d21-43a6-8e66-51a18aae1b4a" providerId="ADAL" clId="{33522135-A5AC-48B3-9662-48DAF881796A}" dt="2023-06-17T22:57:02.287" v="192"/>
          <ac:picMkLst>
            <pc:docMk/>
            <pc:sldMk cId="3323176623" sldId="266"/>
            <ac:picMk id="14" creationId="{6B9F6997-ADE7-C7CA-6204-CA028C19F2C6}"/>
          </ac:picMkLst>
        </pc:picChg>
      </pc:sldChg>
      <pc:sldChg chg="modSp mod">
        <pc:chgData name="Abels, Patrick" userId="ba666de4-0d21-43a6-8e66-51a18aae1b4a" providerId="ADAL" clId="{33522135-A5AC-48B3-9662-48DAF881796A}" dt="2023-06-17T22:28:32.051" v="22" actId="20577"/>
        <pc:sldMkLst>
          <pc:docMk/>
          <pc:sldMk cId="3641686394" sldId="267"/>
        </pc:sldMkLst>
        <pc:spChg chg="mod">
          <ac:chgData name="Abels, Patrick" userId="ba666de4-0d21-43a6-8e66-51a18aae1b4a" providerId="ADAL" clId="{33522135-A5AC-48B3-9662-48DAF881796A}" dt="2023-06-17T22:28:32.051" v="22" actId="20577"/>
          <ac:spMkLst>
            <pc:docMk/>
            <pc:sldMk cId="3641686394" sldId="267"/>
            <ac:spMk id="2" creationId="{812DF8AA-1D36-C4A3-DE8B-6124CA62EF08}"/>
          </ac:spMkLst>
        </pc:spChg>
      </pc:sldChg>
      <pc:sldChg chg="new del">
        <pc:chgData name="Abels, Patrick" userId="ba666de4-0d21-43a6-8e66-51a18aae1b4a" providerId="ADAL" clId="{33522135-A5AC-48B3-9662-48DAF881796A}" dt="2023-06-17T22:41:55.688" v="62" actId="47"/>
        <pc:sldMkLst>
          <pc:docMk/>
          <pc:sldMk cId="211379705" sldId="268"/>
        </pc:sldMkLst>
      </pc:sldChg>
      <pc:sldChg chg="addSp delSp modSp new mod modTransition">
        <pc:chgData name="Abels, Patrick" userId="ba666de4-0d21-43a6-8e66-51a18aae1b4a" providerId="ADAL" clId="{33522135-A5AC-48B3-9662-48DAF881796A}" dt="2023-06-17T23:02:31.648" v="303" actId="5793"/>
        <pc:sldMkLst>
          <pc:docMk/>
          <pc:sldMk cId="3705258987" sldId="268"/>
        </pc:sldMkLst>
        <pc:spChg chg="mod">
          <ac:chgData name="Abels, Patrick" userId="ba666de4-0d21-43a6-8e66-51a18aae1b4a" providerId="ADAL" clId="{33522135-A5AC-48B3-9662-48DAF881796A}" dt="2023-06-17T23:02:31.648" v="303" actId="5793"/>
          <ac:spMkLst>
            <pc:docMk/>
            <pc:sldMk cId="3705258987" sldId="268"/>
            <ac:spMk id="2" creationId="{E1788177-378C-C26F-42E5-92354076BDD6}"/>
          </ac:spMkLst>
        </pc:spChg>
        <pc:spChg chg="add del mod">
          <ac:chgData name="Abels, Patrick" userId="ba666de4-0d21-43a6-8e66-51a18aae1b4a" providerId="ADAL" clId="{33522135-A5AC-48B3-9662-48DAF881796A}" dt="2023-06-17T22:48:33.290" v="108" actId="478"/>
          <ac:spMkLst>
            <pc:docMk/>
            <pc:sldMk cId="3705258987" sldId="268"/>
            <ac:spMk id="4" creationId="{5FC7C21C-D0D9-D865-D17E-9F3756CC583B}"/>
          </ac:spMkLst>
        </pc:spChg>
        <pc:picChg chg="add mod">
          <ac:chgData name="Abels, Patrick" userId="ba666de4-0d21-43a6-8e66-51a18aae1b4a" providerId="ADAL" clId="{33522135-A5AC-48B3-9662-48DAF881796A}" dt="2023-06-17T22:48:20.786" v="105" actId="1076"/>
          <ac:picMkLst>
            <pc:docMk/>
            <pc:sldMk cId="3705258987" sldId="268"/>
            <ac:picMk id="3" creationId="{033E4FEC-1EA3-29E6-BF43-EF5A9A7B35A6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11:09.892" v="429"/>
        <pc:sldMkLst>
          <pc:docMk/>
          <pc:sldMk cId="2334811558" sldId="269"/>
        </pc:sldMkLst>
        <pc:spChg chg="add mod">
          <ac:chgData name="Abels, Patrick" userId="ba666de4-0d21-43a6-8e66-51a18aae1b4a" providerId="ADAL" clId="{33522135-A5AC-48B3-9662-48DAF881796A}" dt="2023-06-17T23:11:03.466" v="428"/>
          <ac:spMkLst>
            <pc:docMk/>
            <pc:sldMk cId="2334811558" sldId="269"/>
            <ac:spMk id="14" creationId="{67F80B66-016C-323E-2DF4-4DE120EA5659}"/>
          </ac:spMkLst>
        </pc:spChg>
        <pc:spChg chg="del">
          <ac:chgData name="Abels, Patrick" userId="ba666de4-0d21-43a6-8e66-51a18aae1b4a" providerId="ADAL" clId="{33522135-A5AC-48B3-9662-48DAF881796A}" dt="2023-06-17T23:11:01.591" v="426" actId="478"/>
          <ac:spMkLst>
            <pc:docMk/>
            <pc:sldMk cId="2334811558" sldId="269"/>
            <ac:spMk id="26" creationId="{E5DDFE97-3F17-C0F1-8DD2-BA5E84053D0A}"/>
          </ac:spMkLst>
        </pc:sp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3" creationId="{66E752B3-82F5-F451-A849-852F72367D8A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4" creationId="{A9576435-616E-D86E-34C0-AA5AA5879704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1" creationId="{FD2B153A-EBCD-C0D4-6C8C-8E5A0634ADF8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2" creationId="{B9DF56A2-0458-B923-C8A0-862B33C2536D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3" creationId="{31AC6E0E-8A54-154E-19C3-8AF64B9AE916}"/>
          </ac:picMkLst>
        </pc:picChg>
        <pc:picChg chg="del">
          <ac:chgData name="Abels, Patrick" userId="ba666de4-0d21-43a6-8e66-51a18aae1b4a" providerId="ADAL" clId="{33522135-A5AC-48B3-9662-48DAF881796A}" dt="2023-06-17T23:11:01.591" v="426" actId="478"/>
          <ac:picMkLst>
            <pc:docMk/>
            <pc:sldMk cId="2334811558" sldId="269"/>
            <ac:picMk id="15" creationId="{A73172DF-FC97-620C-5649-1E6C4B8A4F60}"/>
          </ac:picMkLst>
        </pc:picChg>
        <pc:picChg chg="add mod">
          <ac:chgData name="Abels, Patrick" userId="ba666de4-0d21-43a6-8e66-51a18aae1b4a" providerId="ADAL" clId="{33522135-A5AC-48B3-9662-48DAF881796A}" dt="2023-06-17T23:11:03.466" v="428"/>
          <ac:picMkLst>
            <pc:docMk/>
            <pc:sldMk cId="2334811558" sldId="269"/>
            <ac:picMk id="16" creationId="{960EA661-D2D7-707A-F9C7-1910727E67B7}"/>
          </ac:picMkLst>
        </pc:picChg>
        <pc:picChg chg="del">
          <ac:chgData name="Abels, Patrick" userId="ba666de4-0d21-43a6-8e66-51a18aae1b4a" providerId="ADAL" clId="{33522135-A5AC-48B3-9662-48DAF881796A}" dt="2023-06-17T23:11:03.153" v="427" actId="478"/>
          <ac:picMkLst>
            <pc:docMk/>
            <pc:sldMk cId="2334811558" sldId="269"/>
            <ac:picMk id="25" creationId="{48328F2E-71C9-21B4-EA8F-1CA5276EB06C}"/>
          </ac:picMkLst>
        </pc:picChg>
      </pc:sldChg>
      <pc:sldChg chg="addSp delSp modSp add mod modAnim">
        <pc:chgData name="Abels, Patrick" userId="ba666de4-0d21-43a6-8e66-51a18aae1b4a" providerId="ADAL" clId="{33522135-A5AC-48B3-9662-48DAF881796A}" dt="2023-06-17T23:06:46.067" v="323"/>
        <pc:sldMkLst>
          <pc:docMk/>
          <pc:sldMk cId="2164434686" sldId="270"/>
        </pc:sldMkLst>
        <pc:grpChg chg="mod">
          <ac:chgData name="Abels, Patrick" userId="ba666de4-0d21-43a6-8e66-51a18aae1b4a" providerId="ADAL" clId="{33522135-A5AC-48B3-9662-48DAF881796A}" dt="2023-06-17T22:56:41.125" v="190" actId="1038"/>
          <ac:grpSpMkLst>
            <pc:docMk/>
            <pc:sldMk cId="2164434686" sldId="270"/>
            <ac:grpSpMk id="5" creationId="{C68BBE3F-6605-30B0-BA8E-E0348D46C6F8}"/>
          </ac:grpSpMkLst>
        </pc:grpChg>
        <pc:picChg chg="add mod">
          <ac:chgData name="Abels, Patrick" userId="ba666de4-0d21-43a6-8e66-51a18aae1b4a" providerId="ADAL" clId="{33522135-A5AC-48B3-9662-48DAF881796A}" dt="2023-06-17T22:56:31.189" v="182" actId="1076"/>
          <ac:picMkLst>
            <pc:docMk/>
            <pc:sldMk cId="2164434686" sldId="270"/>
            <ac:picMk id="3" creationId="{6C80A47A-C9AA-FEA1-853E-1EBF1850B7A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0" creationId="{6456B623-5820-75DA-8545-0C2BF1C10527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1" creationId="{BEFA6C9B-BF09-EA21-1C74-99A09FE1E754}"/>
          </ac:picMkLst>
        </pc:picChg>
        <pc:picChg chg="add mod">
          <ac:chgData name="Abels, Patrick" userId="ba666de4-0d21-43a6-8e66-51a18aae1b4a" providerId="ADAL" clId="{33522135-A5AC-48B3-9662-48DAF881796A}" dt="2023-06-17T23:06:46.067" v="323"/>
          <ac:picMkLst>
            <pc:docMk/>
            <pc:sldMk cId="2164434686" sldId="270"/>
            <ac:picMk id="12" creationId="{17FA6DC8-A4B8-1453-4546-E481A90B14A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3" creationId="{EAAB23FC-7E43-48F8-A4E4-80DFAA192A46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18" creationId="{C1F07451-C1CC-2B28-A0D6-E8E547799BFB}"/>
          </ac:picMkLst>
        </pc:picChg>
        <pc:picChg chg="del">
          <ac:chgData name="Abels, Patrick" userId="ba666de4-0d21-43a6-8e66-51a18aae1b4a" providerId="ADAL" clId="{33522135-A5AC-48B3-9662-48DAF881796A}" dt="2023-06-17T23:06:45.755" v="322" actId="478"/>
          <ac:picMkLst>
            <pc:docMk/>
            <pc:sldMk cId="2164434686" sldId="270"/>
            <ac:picMk id="20" creationId="{BD9A80C1-B2D6-F409-A3A0-D9FEAD9DBBA1}"/>
          </ac:picMkLst>
        </pc:picChg>
      </pc:sldChg>
      <pc:sldChg chg="addSp modSp new mod modTransition">
        <pc:chgData name="Abels, Patrick" userId="ba666de4-0d21-43a6-8e66-51a18aae1b4a" providerId="ADAL" clId="{33522135-A5AC-48B3-9662-48DAF881796A}" dt="2023-07-01T14:27:25.252" v="648" actId="20577"/>
        <pc:sldMkLst>
          <pc:docMk/>
          <pc:sldMk cId="3908454189" sldId="271"/>
        </pc:sldMkLst>
        <pc:spChg chg="mod">
          <ac:chgData name="Abels, Patrick" userId="ba666de4-0d21-43a6-8e66-51a18aae1b4a" providerId="ADAL" clId="{33522135-A5AC-48B3-9662-48DAF881796A}" dt="2023-07-01T14:27:25.252" v="648" actId="20577"/>
          <ac:spMkLst>
            <pc:docMk/>
            <pc:sldMk cId="3908454189" sldId="271"/>
            <ac:spMk id="2" creationId="{138885E4-8F0E-46B9-4D55-B2AAFCF2ACAB}"/>
          </ac:spMkLst>
        </pc:spChg>
        <pc:spChg chg="mod">
          <ac:chgData name="Abels, Patrick" userId="ba666de4-0d21-43a6-8e66-51a18aae1b4a" providerId="ADAL" clId="{33522135-A5AC-48B3-9662-48DAF881796A}" dt="2023-06-17T22:57:48.848" v="194"/>
          <ac:spMkLst>
            <pc:docMk/>
            <pc:sldMk cId="3908454189" sldId="271"/>
            <ac:spMk id="5" creationId="{F1153F64-EB9F-E143-D8AB-7EF189ED4104}"/>
          </ac:spMkLst>
        </pc:spChg>
        <pc:grpChg chg="add mod">
          <ac:chgData name="Abels, Patrick" userId="ba666de4-0d21-43a6-8e66-51a18aae1b4a" providerId="ADAL" clId="{33522135-A5AC-48B3-9662-48DAF881796A}" dt="2023-06-17T22:57:52.378" v="195" actId="1076"/>
          <ac:grpSpMkLst>
            <pc:docMk/>
            <pc:sldMk cId="3908454189" sldId="271"/>
            <ac:grpSpMk id="3" creationId="{A88F01A2-160E-02C4-AC18-722B4B489174}"/>
          </ac:grpSpMkLst>
        </pc:grpChg>
        <pc:picChg chg="mod">
          <ac:chgData name="Abels, Patrick" userId="ba666de4-0d21-43a6-8e66-51a18aae1b4a" providerId="ADAL" clId="{33522135-A5AC-48B3-9662-48DAF881796A}" dt="2023-06-17T22:57:48.848" v="194"/>
          <ac:picMkLst>
            <pc:docMk/>
            <pc:sldMk cId="3908454189" sldId="271"/>
            <ac:picMk id="4" creationId="{E32C7535-711D-9A7A-473D-0B1971836953}"/>
          </ac:picMkLst>
        </pc:picChg>
        <pc:picChg chg="add mod">
          <ac:chgData name="Abels, Patrick" userId="ba666de4-0d21-43a6-8e66-51a18aae1b4a" providerId="ADAL" clId="{33522135-A5AC-48B3-9662-48DAF881796A}" dt="2023-06-17T22:57:52.378" v="195" actId="1076"/>
          <ac:picMkLst>
            <pc:docMk/>
            <pc:sldMk cId="3908454189" sldId="271"/>
            <ac:picMk id="6" creationId="{45CD8482-C8FC-E079-77E0-121E92C83AE7}"/>
          </ac:picMkLst>
        </pc:picChg>
      </pc:sldChg>
      <pc:sldChg chg="modSp add mod">
        <pc:chgData name="Abels, Patrick" userId="ba666de4-0d21-43a6-8e66-51a18aae1b4a" providerId="ADAL" clId="{33522135-A5AC-48B3-9662-48DAF881796A}" dt="2023-06-17T23:06:19.602" v="321" actId="1076"/>
        <pc:sldMkLst>
          <pc:docMk/>
          <pc:sldMk cId="3366190914" sldId="272"/>
        </pc:sldMkLst>
        <pc:picChg chg="mod">
          <ac:chgData name="Abels, Patrick" userId="ba666de4-0d21-43a6-8e66-51a18aae1b4a" providerId="ADAL" clId="{33522135-A5AC-48B3-9662-48DAF881796A}" dt="2023-06-17T23:06:13.190" v="319" actId="1076"/>
          <ac:picMkLst>
            <pc:docMk/>
            <pc:sldMk cId="3366190914" sldId="272"/>
            <ac:picMk id="13" creationId="{EAAB23FC-7E43-48F8-A4E4-80DFAA192A46}"/>
          </ac:picMkLst>
        </pc:picChg>
        <pc:picChg chg="mod">
          <ac:chgData name="Abels, Patrick" userId="ba666de4-0d21-43a6-8e66-51a18aae1b4a" providerId="ADAL" clId="{33522135-A5AC-48B3-9662-48DAF881796A}" dt="2023-06-17T23:06:16.771" v="320" actId="1076"/>
          <ac:picMkLst>
            <pc:docMk/>
            <pc:sldMk cId="3366190914" sldId="272"/>
            <ac:picMk id="18" creationId="{C1F07451-C1CC-2B28-A0D6-E8E547799BFB}"/>
          </ac:picMkLst>
        </pc:picChg>
        <pc:picChg chg="mod">
          <ac:chgData name="Abels, Patrick" userId="ba666de4-0d21-43a6-8e66-51a18aae1b4a" providerId="ADAL" clId="{33522135-A5AC-48B3-9662-48DAF881796A}" dt="2023-06-17T23:06:19.602" v="321" actId="1076"/>
          <ac:picMkLst>
            <pc:docMk/>
            <pc:sldMk cId="3366190914" sldId="272"/>
            <ac:picMk id="20" creationId="{BD9A80C1-B2D6-F409-A3A0-D9FEAD9DBBA1}"/>
          </ac:picMkLst>
        </pc:picChg>
      </pc:sldChg>
      <pc:sldChg chg="new del ord">
        <pc:chgData name="Abels, Patrick" userId="ba666de4-0d21-43a6-8e66-51a18aae1b4a" providerId="ADAL" clId="{33522135-A5AC-48B3-9662-48DAF881796A}" dt="2023-06-17T23:11:16.176" v="430" actId="47"/>
        <pc:sldMkLst>
          <pc:docMk/>
          <pc:sldMk cId="1146109162" sldId="273"/>
        </pc:sldMkLst>
      </pc:sldChg>
      <pc:sldChg chg="modSp new mod">
        <pc:chgData name="Abels, Patrick" userId="ba666de4-0d21-43a6-8e66-51a18aae1b4a" providerId="ADAL" clId="{33522135-A5AC-48B3-9662-48DAF881796A}" dt="2023-06-17T23:15:37.647" v="627" actId="20577"/>
        <pc:sldMkLst>
          <pc:docMk/>
          <pc:sldMk cId="3475594388" sldId="273"/>
        </pc:sldMkLst>
        <pc:spChg chg="mod">
          <ac:chgData name="Abels, Patrick" userId="ba666de4-0d21-43a6-8e66-51a18aae1b4a" providerId="ADAL" clId="{33522135-A5AC-48B3-9662-48DAF881796A}" dt="2023-06-17T23:15:37.647" v="627" actId="20577"/>
          <ac:spMkLst>
            <pc:docMk/>
            <pc:sldMk cId="3475594388" sldId="273"/>
            <ac:spMk id="2" creationId="{CAC20647-5DA0-AE7C-63FA-888516676539}"/>
          </ac:spMkLst>
        </pc:spChg>
      </pc:sldChg>
      <pc:sldChg chg="modSp new mod">
        <pc:chgData name="Abels, Patrick" userId="ba666de4-0d21-43a6-8e66-51a18aae1b4a" providerId="ADAL" clId="{33522135-A5AC-48B3-9662-48DAF881796A}" dt="2023-06-17T23:15:49.447" v="647" actId="20577"/>
        <pc:sldMkLst>
          <pc:docMk/>
          <pc:sldMk cId="2936399086" sldId="274"/>
        </pc:sldMkLst>
        <pc:spChg chg="mod">
          <ac:chgData name="Abels, Patrick" userId="ba666de4-0d21-43a6-8e66-51a18aae1b4a" providerId="ADAL" clId="{33522135-A5AC-48B3-9662-48DAF881796A}" dt="2023-06-17T23:15:49.447" v="647" actId="20577"/>
          <ac:spMkLst>
            <pc:docMk/>
            <pc:sldMk cId="2936399086" sldId="274"/>
            <ac:spMk id="2" creationId="{6E21CFAB-4B59-8A10-B123-B127A00004E5}"/>
          </ac:spMkLst>
        </pc:spChg>
      </pc:sldChg>
    </pc:docChg>
  </pc:docChgLst>
  <pc:docChgLst>
    <pc:chgData name="Abels, Patrick" userId="ba666de4-0d21-43a6-8e66-51a18aae1b4a" providerId="ADAL" clId="{E188DF6F-C1A7-44B4-AB99-5C1630689307}"/>
    <pc:docChg chg="addSld delSld modSld">
      <pc:chgData name="Abels, Patrick" userId="ba666de4-0d21-43a6-8e66-51a18aae1b4a" providerId="ADAL" clId="{E188DF6F-C1A7-44B4-AB99-5C1630689307}" dt="2023-07-24T09:26:55.060" v="96"/>
      <pc:docMkLst>
        <pc:docMk/>
      </pc:docMkLst>
      <pc:sldChg chg="del">
        <pc:chgData name="Abels, Patrick" userId="ba666de4-0d21-43a6-8e66-51a18aae1b4a" providerId="ADAL" clId="{E188DF6F-C1A7-44B4-AB99-5C1630689307}" dt="2023-07-24T09:24:52.930" v="90" actId="47"/>
        <pc:sldMkLst>
          <pc:docMk/>
          <pc:sldMk cId="3475594388" sldId="273"/>
        </pc:sldMkLst>
      </pc:sldChg>
      <pc:sldChg chg="del">
        <pc:chgData name="Abels, Patrick" userId="ba666de4-0d21-43a6-8e66-51a18aae1b4a" providerId="ADAL" clId="{E188DF6F-C1A7-44B4-AB99-5C1630689307}" dt="2023-07-24T09:25:32.568" v="95" actId="47"/>
        <pc:sldMkLst>
          <pc:docMk/>
          <pc:sldMk cId="2936399086" sldId="274"/>
        </pc:sldMkLst>
      </pc:sldChg>
      <pc:sldChg chg="modSp add del modAnim">
        <pc:chgData name="Abels, Patrick" userId="ba666de4-0d21-43a6-8e66-51a18aae1b4a" providerId="ADAL" clId="{E188DF6F-C1A7-44B4-AB99-5C1630689307}" dt="2023-07-24T09:26:55.060" v="96"/>
        <pc:sldMkLst>
          <pc:docMk/>
          <pc:sldMk cId="2176156612" sldId="288"/>
        </pc:sldMkLst>
        <pc:spChg chg="mod">
          <ac:chgData name="Abels, Patrick" userId="ba666de4-0d21-43a6-8e66-51a18aae1b4a" providerId="ADAL" clId="{E188DF6F-C1A7-44B4-AB99-5C1630689307}" dt="2023-07-24T09:25:29.230" v="94"/>
          <ac:spMkLst>
            <pc:docMk/>
            <pc:sldMk cId="2176156612" sldId="288"/>
            <ac:spMk id="2" creationId="{401F7D96-25E2-4399-5EDA-C71906BC8DD4}"/>
          </ac:spMkLst>
        </pc:spChg>
      </pc:sldChg>
      <pc:sldChg chg="modSp add del mod">
        <pc:chgData name="Abels, Patrick" userId="ba666de4-0d21-43a6-8e66-51a18aae1b4a" providerId="ADAL" clId="{E188DF6F-C1A7-44B4-AB99-5C1630689307}" dt="2023-07-24T09:24:44.986" v="89" actId="20577"/>
        <pc:sldMkLst>
          <pc:docMk/>
          <pc:sldMk cId="1082503161" sldId="291"/>
        </pc:sldMkLst>
        <pc:spChg chg="mod">
          <ac:chgData name="Abels, Patrick" userId="ba666de4-0d21-43a6-8e66-51a18aae1b4a" providerId="ADAL" clId="{E188DF6F-C1A7-44B4-AB99-5C1630689307}" dt="2023-07-24T09:24:44.986" v="89" actId="20577"/>
          <ac:spMkLst>
            <pc:docMk/>
            <pc:sldMk cId="1082503161" sldId="291"/>
            <ac:spMk id="2" creationId="{39581EDF-BC24-2853-902C-BEF01710D036}"/>
          </ac:spMkLst>
        </pc:spChg>
      </pc:sldChg>
    </pc:docChg>
  </pc:docChgLst>
  <pc:docChgLst>
    <pc:chgData name="Abels, Patrick" userId="ba666de4-0d21-43a6-8e66-51a18aae1b4a" providerId="ADAL" clId="{7B52EAEB-B786-49D3-A0F9-69C8DFF6F37A}"/>
    <pc:docChg chg="custSel addSld modSld">
      <pc:chgData name="Abels, Patrick" userId="ba666de4-0d21-43a6-8e66-51a18aae1b4a" providerId="ADAL" clId="{7B52EAEB-B786-49D3-A0F9-69C8DFF6F37A}" dt="2023-06-17T22:26:48.341" v="60"/>
      <pc:docMkLst>
        <pc:docMk/>
      </pc:docMkLst>
      <pc:sldChg chg="modSp mod">
        <pc:chgData name="Abels, Patrick" userId="ba666de4-0d21-43a6-8e66-51a18aae1b4a" providerId="ADAL" clId="{7B52EAEB-B786-49D3-A0F9-69C8DFF6F37A}" dt="2023-06-17T22:21:28.541" v="12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7B52EAEB-B786-49D3-A0F9-69C8DFF6F37A}" dt="2023-06-17T22:21:28.541" v="12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7B52EAEB-B786-49D3-A0F9-69C8DFF6F37A}" dt="2023-06-17T22:20:26.912" v="6" actId="207"/>
        <pc:sldMkLst>
          <pc:docMk/>
          <pc:sldMk cId="2186497360" sldId="261"/>
        </pc:sldMkLst>
        <pc:spChg chg="mod">
          <ac:chgData name="Abels, Patrick" userId="ba666de4-0d21-43a6-8e66-51a18aae1b4a" providerId="ADAL" clId="{7B52EAEB-B786-49D3-A0F9-69C8DFF6F37A}" dt="2023-06-17T22:20:26.912" v="6" actId="207"/>
          <ac:spMkLst>
            <pc:docMk/>
            <pc:sldMk cId="2186497360" sldId="261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04.194" v="56"/>
        <pc:sldMkLst>
          <pc:docMk/>
          <pc:sldMk cId="1802174969" sldId="262"/>
        </pc:sldMkLst>
        <pc:spChg chg="mod">
          <ac:chgData name="Abels, Patrick" userId="ba666de4-0d21-43a6-8e66-51a18aae1b4a" providerId="ADAL" clId="{7B52EAEB-B786-49D3-A0F9-69C8DFF6F37A}" dt="2023-06-17T22:20:31.275" v="7" actId="207"/>
          <ac:spMkLst>
            <pc:docMk/>
            <pc:sldMk cId="1802174969" sldId="262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13.513" v="57"/>
        <pc:sldMkLst>
          <pc:docMk/>
          <pc:sldMk cId="4032491113" sldId="263"/>
        </pc:sldMkLst>
        <pc:spChg chg="mod">
          <ac:chgData name="Abels, Patrick" userId="ba666de4-0d21-43a6-8e66-51a18aae1b4a" providerId="ADAL" clId="{7B52EAEB-B786-49D3-A0F9-69C8DFF6F37A}" dt="2023-06-17T22:20:36.043" v="8" actId="207"/>
          <ac:spMkLst>
            <pc:docMk/>
            <pc:sldMk cId="4032491113" sldId="263"/>
            <ac:spMk id="2" creationId="{D61126FC-E7F0-7899-70B4-D45D3D46EE0E}"/>
          </ac:spMkLst>
        </pc:spChg>
      </pc:sldChg>
      <pc:sldChg chg="modSp mod modAnim">
        <pc:chgData name="Abels, Patrick" userId="ba666de4-0d21-43a6-8e66-51a18aae1b4a" providerId="ADAL" clId="{7B52EAEB-B786-49D3-A0F9-69C8DFF6F37A}" dt="2023-06-17T22:25:21.599" v="58"/>
        <pc:sldMkLst>
          <pc:docMk/>
          <pc:sldMk cId="3825939770" sldId="264"/>
        </pc:sldMkLst>
        <pc:spChg chg="mod">
          <ac:chgData name="Abels, Patrick" userId="ba666de4-0d21-43a6-8e66-51a18aae1b4a" providerId="ADAL" clId="{7B52EAEB-B786-49D3-A0F9-69C8DFF6F37A}" dt="2023-06-17T22:20:40.889" v="9" actId="207"/>
          <ac:spMkLst>
            <pc:docMk/>
            <pc:sldMk cId="3825939770" sldId="264"/>
            <ac:spMk id="2" creationId="{D61126FC-E7F0-7899-70B4-D45D3D46EE0E}"/>
          </ac:spMkLst>
        </pc:spChg>
      </pc:sldChg>
      <pc:sldChg chg="modSp mod">
        <pc:chgData name="Abels, Patrick" userId="ba666de4-0d21-43a6-8e66-51a18aae1b4a" providerId="ADAL" clId="{7B52EAEB-B786-49D3-A0F9-69C8DFF6F37A}" dt="2023-06-17T22:20:45.953" v="10" actId="207"/>
        <pc:sldMkLst>
          <pc:docMk/>
          <pc:sldMk cId="302058619" sldId="265"/>
        </pc:sldMkLst>
        <pc:spChg chg="mod">
          <ac:chgData name="Abels, Patrick" userId="ba666de4-0d21-43a6-8e66-51a18aae1b4a" providerId="ADAL" clId="{7B52EAEB-B786-49D3-A0F9-69C8DFF6F37A}" dt="2023-06-17T22:20:45.953" v="10" actId="207"/>
          <ac:spMkLst>
            <pc:docMk/>
            <pc:sldMk cId="302058619" sldId="265"/>
            <ac:spMk id="2" creationId="{D61126FC-E7F0-7899-70B4-D45D3D46EE0E}"/>
          </ac:spMkLst>
        </pc:spChg>
      </pc:sldChg>
      <pc:sldChg chg="addSp delSp modSp add mod modTransition modAnim">
        <pc:chgData name="Abels, Patrick" userId="ba666de4-0d21-43a6-8e66-51a18aae1b4a" providerId="ADAL" clId="{7B52EAEB-B786-49D3-A0F9-69C8DFF6F37A}" dt="2023-06-17T22:26:48.341" v="60"/>
        <pc:sldMkLst>
          <pc:docMk/>
          <pc:sldMk cId="3323176623" sldId="266"/>
        </pc:sldMkLst>
        <pc:spChg chg="del">
          <ac:chgData name="Abels, Patrick" userId="ba666de4-0d21-43a6-8e66-51a18aae1b4a" providerId="ADAL" clId="{7B52EAEB-B786-49D3-A0F9-69C8DFF6F37A}" dt="2023-06-17T22:20:03.262" v="1" actId="478"/>
          <ac:spMkLst>
            <pc:docMk/>
            <pc:sldMk cId="3323176623" sldId="266"/>
            <ac:spMk id="2" creationId="{D61126FC-E7F0-7899-70B4-D45D3D46EE0E}"/>
          </ac:spMkLst>
        </pc:spChg>
        <pc:spChg chg="add del mod">
          <ac:chgData name="Abels, Patrick" userId="ba666de4-0d21-43a6-8e66-51a18aae1b4a" providerId="ADAL" clId="{7B52EAEB-B786-49D3-A0F9-69C8DFF6F37A}" dt="2023-06-17T22:20:06.686" v="4" actId="478"/>
          <ac:spMkLst>
            <pc:docMk/>
            <pc:sldMk cId="3323176623" sldId="266"/>
            <ac:spMk id="10" creationId="{1D316E28-3F56-1B9A-6AAC-3816E217F44A}"/>
          </ac:spMkLst>
        </pc:spChg>
        <pc:spChg chg="add del mod">
          <ac:chgData name="Abels, Patrick" userId="ba666de4-0d21-43a6-8e66-51a18aae1b4a" providerId="ADAL" clId="{7B52EAEB-B786-49D3-A0F9-69C8DFF6F37A}" dt="2023-06-17T22:20:05.029" v="3"/>
          <ac:spMkLst>
            <pc:docMk/>
            <pc:sldMk cId="3323176623" sldId="266"/>
            <ac:spMk id="11" creationId="{36A0E490-B492-AA48-5562-8DD50A01EE0E}"/>
          </ac:spMkLst>
        </pc:spChg>
        <pc:spChg chg="add mod">
          <ac:chgData name="Abels, Patrick" userId="ba666de4-0d21-43a6-8e66-51a18aae1b4a" providerId="ADAL" clId="{7B52EAEB-B786-49D3-A0F9-69C8DFF6F37A}" dt="2023-06-17T22:20:07.092" v="5"/>
          <ac:spMkLst>
            <pc:docMk/>
            <pc:sldMk cId="3323176623" sldId="266"/>
            <ac:spMk id="12" creationId="{499136AB-E88B-60DB-99BE-931E53394DB1}"/>
          </ac:spMkLst>
        </pc:spChg>
      </pc:sldChg>
      <pc:sldChg chg="modSp add mod modTransition">
        <pc:chgData name="Abels, Patrick" userId="ba666de4-0d21-43a6-8e66-51a18aae1b4a" providerId="ADAL" clId="{7B52EAEB-B786-49D3-A0F9-69C8DFF6F37A}" dt="2023-06-17T22:23:47.315" v="43"/>
        <pc:sldMkLst>
          <pc:docMk/>
          <pc:sldMk cId="3641686394" sldId="267"/>
        </pc:sldMkLst>
        <pc:spChg chg="mod">
          <ac:chgData name="Abels, Patrick" userId="ba666de4-0d21-43a6-8e66-51a18aae1b4a" providerId="ADAL" clId="{7B52EAEB-B786-49D3-A0F9-69C8DFF6F37A}" dt="2023-06-17T22:23:33.527" v="41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A0EBA631-604F-42DE-A4D0-9764EC04908E}"/>
    <pc:docChg chg="modSld">
      <pc:chgData name="Abels, Patrick" userId="ba666de4-0d21-43a6-8e66-51a18aae1b4a" providerId="ADAL" clId="{A0EBA631-604F-42DE-A4D0-9764EC04908E}" dt="2023-07-04T16:09:21.932" v="65" actId="404"/>
      <pc:docMkLst>
        <pc:docMk/>
      </pc:docMkLst>
      <pc:sldChg chg="modSp mod">
        <pc:chgData name="Abels, Patrick" userId="ba666de4-0d21-43a6-8e66-51a18aae1b4a" providerId="ADAL" clId="{A0EBA631-604F-42DE-A4D0-9764EC04908E}" dt="2023-07-04T16:08:03.684" v="3" actId="20577"/>
        <pc:sldMkLst>
          <pc:docMk/>
          <pc:sldMk cId="1283346392" sldId="256"/>
        </pc:sldMkLst>
        <pc:spChg chg="mod">
          <ac:chgData name="Abels, Patrick" userId="ba666de4-0d21-43a6-8e66-51a18aae1b4a" providerId="ADAL" clId="{A0EBA631-604F-42DE-A4D0-9764EC04908E}" dt="2023-07-04T16:08:03.684" v="3" actId="20577"/>
          <ac:spMkLst>
            <pc:docMk/>
            <pc:sldMk cId="1283346392" sldId="256"/>
            <ac:spMk id="2" creationId="{812DF8AA-1D36-C4A3-DE8B-6124CA62EF08}"/>
          </ac:spMkLst>
        </pc:spChg>
      </pc:sldChg>
      <pc:sldChg chg="modSp mod">
        <pc:chgData name="Abels, Patrick" userId="ba666de4-0d21-43a6-8e66-51a18aae1b4a" providerId="ADAL" clId="{A0EBA631-604F-42DE-A4D0-9764EC04908E}" dt="2023-07-04T16:09:21.932" v="65" actId="404"/>
        <pc:sldMkLst>
          <pc:docMk/>
          <pc:sldMk cId="3641686394" sldId="267"/>
        </pc:sldMkLst>
        <pc:spChg chg="mod">
          <ac:chgData name="Abels, Patrick" userId="ba666de4-0d21-43a6-8e66-51a18aae1b4a" providerId="ADAL" clId="{A0EBA631-604F-42DE-A4D0-9764EC04908E}" dt="2023-07-04T16:09:21.932" v="65" actId="404"/>
          <ac:spMkLst>
            <pc:docMk/>
            <pc:sldMk cId="3641686394" sldId="267"/>
            <ac:spMk id="2" creationId="{812DF8AA-1D36-C4A3-DE8B-6124CA62EF08}"/>
          </ac:spMkLst>
        </pc:spChg>
      </pc:sldChg>
    </pc:docChg>
  </pc:docChgLst>
  <pc:docChgLst>
    <pc:chgData name="Abels, Patrick" userId="ba666de4-0d21-43a6-8e66-51a18aae1b4a" providerId="ADAL" clId="{02653065-E794-4DC4-9D42-1313DA281697}"/>
    <pc:docChg chg="modSld">
      <pc:chgData name="Abels, Patrick" userId="ba666de4-0d21-43a6-8e66-51a18aae1b4a" providerId="ADAL" clId="{02653065-E794-4DC4-9D42-1313DA281697}" dt="2024-01-14T19:21:15.120" v="18" actId="1035"/>
      <pc:docMkLst>
        <pc:docMk/>
      </pc:docMkLst>
      <pc:sldChg chg="addSp modSp mod modAnim">
        <pc:chgData name="Abels, Patrick" userId="ba666de4-0d21-43a6-8e66-51a18aae1b4a" providerId="ADAL" clId="{02653065-E794-4DC4-9D42-1313DA281697}" dt="2024-01-14T19:21:15.120" v="18" actId="1035"/>
        <pc:sldMkLst>
          <pc:docMk/>
          <pc:sldMk cId="897531376" sldId="302"/>
        </pc:sldMkLst>
        <pc:spChg chg="add mod">
          <ac:chgData name="Abels, Patrick" userId="ba666de4-0d21-43a6-8e66-51a18aae1b4a" providerId="ADAL" clId="{02653065-E794-4DC4-9D42-1313DA281697}" dt="2024-01-14T19:21:15.120" v="18" actId="1035"/>
          <ac:spMkLst>
            <pc:docMk/>
            <pc:sldMk cId="897531376" sldId="302"/>
            <ac:spMk id="2" creationId="{580D0D89-AC64-C6A4-B33A-E8B3E573C7A4}"/>
          </ac:spMkLst>
        </pc:spChg>
      </pc:sldChg>
      <pc:sldChg chg="addSp modSp mod modAnim">
        <pc:chgData name="Abels, Patrick" userId="ba666de4-0d21-43a6-8e66-51a18aae1b4a" providerId="ADAL" clId="{02653065-E794-4DC4-9D42-1313DA281697}" dt="2024-01-14T19:21:02.483" v="13"/>
        <pc:sldMkLst>
          <pc:docMk/>
          <pc:sldMk cId="2466356499" sldId="310"/>
        </pc:sldMkLst>
        <pc:spChg chg="add mod">
          <ac:chgData name="Abels, Patrick" userId="ba666de4-0d21-43a6-8e66-51a18aae1b4a" providerId="ADAL" clId="{02653065-E794-4DC4-9D42-1313DA281697}" dt="2024-01-14T19:20:39.347" v="3" actId="2085"/>
          <ac:spMkLst>
            <pc:docMk/>
            <pc:sldMk cId="2466356499" sldId="310"/>
            <ac:spMk id="2" creationId="{F4236FD1-C43B-1B29-CC3E-090BC419FB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1159871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Subject Semester Teacher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347CEE-7F3F-E855-C48C-379C2E6F6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7997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4565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Input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150223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468437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07102"/>
            <a:ext cx="9923894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63055F1-9100-7F17-5074-36706F4E820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276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561281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27246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47C1DD1-A76C-9A3C-B4BA-8AF278FC06C8}"/>
              </a:ext>
            </a:extLst>
          </p:cNvPr>
          <p:cNvGrpSpPr/>
          <p:nvPr userDrawn="1"/>
        </p:nvGrpSpPr>
        <p:grpSpPr>
          <a:xfrm>
            <a:off x="1188019" y="1665962"/>
            <a:ext cx="9634469" cy="4630757"/>
            <a:chOff x="1188019" y="1665962"/>
            <a:chExt cx="9634469" cy="463075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3A2996-CEA9-A52A-5C2F-4E4B5480146C}"/>
                </a:ext>
              </a:extLst>
            </p:cNvPr>
            <p:cNvSpPr/>
            <p:nvPr userDrawn="1"/>
          </p:nvSpPr>
          <p:spPr>
            <a:xfrm>
              <a:off x="1392742" y="1665962"/>
              <a:ext cx="9429746" cy="4630757"/>
            </a:xfrm>
            <a:prstGeom prst="rect">
              <a:avLst/>
            </a:prstGeom>
            <a:solidFill>
              <a:srgbClr val="EDEDED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06F7FC-7B8B-83AF-7478-5A2300CD9035}"/>
                </a:ext>
              </a:extLst>
            </p:cNvPr>
            <p:cNvSpPr/>
            <p:nvPr userDrawn="1"/>
          </p:nvSpPr>
          <p:spPr>
            <a:xfrm>
              <a:off x="1553227" y="2091847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CEA32AD-EEDF-49AB-BB81-0B64164495C8}"/>
                </a:ext>
              </a:extLst>
            </p:cNvPr>
            <p:cNvSpPr/>
            <p:nvPr userDrawn="1"/>
          </p:nvSpPr>
          <p:spPr>
            <a:xfrm>
              <a:off x="1553227" y="3206350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635288-42A5-5DA6-8739-F44C5834A910}"/>
                </a:ext>
              </a:extLst>
            </p:cNvPr>
            <p:cNvSpPr/>
            <p:nvPr userDrawn="1"/>
          </p:nvSpPr>
          <p:spPr>
            <a:xfrm>
              <a:off x="1553227" y="4320853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F1A893-D163-7C74-9FEC-80F76F089957}"/>
                </a:ext>
              </a:extLst>
            </p:cNvPr>
            <p:cNvSpPr/>
            <p:nvPr userDrawn="1"/>
          </p:nvSpPr>
          <p:spPr>
            <a:xfrm>
              <a:off x="1553226" y="5435355"/>
              <a:ext cx="413359" cy="425885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A7259D4F-4E5E-3CF3-0939-0F792D23F379}"/>
                </a:ext>
              </a:extLst>
            </p:cNvPr>
            <p:cNvSpPr/>
            <p:nvPr userDrawn="1"/>
          </p:nvSpPr>
          <p:spPr>
            <a:xfrm>
              <a:off x="1216003" y="2265609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16">
              <a:extLst>
                <a:ext uri="{FF2B5EF4-FFF2-40B4-BE49-F238E27FC236}">
                  <a16:creationId xmlns:a16="http://schemas.microsoft.com/office/drawing/2014/main" id="{48A0EDDC-BDD5-F07C-09F0-C691B3E1B2FA}"/>
                </a:ext>
              </a:extLst>
            </p:cNvPr>
            <p:cNvSpPr/>
            <p:nvPr userDrawn="1"/>
          </p:nvSpPr>
          <p:spPr>
            <a:xfrm>
              <a:off x="1188019" y="3352590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B786A0B9-B4D3-AA71-44DE-CC5448D9BBD4}"/>
                </a:ext>
              </a:extLst>
            </p:cNvPr>
            <p:cNvSpPr/>
            <p:nvPr userDrawn="1"/>
          </p:nvSpPr>
          <p:spPr>
            <a:xfrm>
              <a:off x="1188019" y="4393972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B349A6F1-CAC2-606F-639B-3FD8C2036A5C}"/>
                </a:ext>
              </a:extLst>
            </p:cNvPr>
            <p:cNvSpPr/>
            <p:nvPr userDrawn="1"/>
          </p:nvSpPr>
          <p:spPr>
            <a:xfrm>
              <a:off x="1188019" y="5546101"/>
              <a:ext cx="569932" cy="252123"/>
            </a:xfrm>
            <a:prstGeom prst="blockArc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632C864F-336F-9C63-0C06-99CD8D40F8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52277630"/>
              </p:ext>
            </p:extLst>
          </p:nvPr>
        </p:nvGraphicFramePr>
        <p:xfrm>
          <a:off x="2171309" y="1929008"/>
          <a:ext cx="8467464" cy="4096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7464">
                  <a:extLst>
                    <a:ext uri="{9D8B030D-6E8A-4147-A177-3AD203B41FA5}">
                      <a16:colId xmlns:a16="http://schemas.microsoft.com/office/drawing/2014/main" val="889989886"/>
                    </a:ext>
                  </a:extLst>
                </a:gridCol>
              </a:tblGrid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81412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31139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400930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3595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86951"/>
                  </a:ext>
                </a:extLst>
              </a:tr>
              <a:tr h="682669">
                <a:tc>
                  <a:txBody>
                    <a:bodyPr/>
                    <a:lstStyle/>
                    <a:p>
                      <a:endParaRPr lang="en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6848687"/>
                  </a:ext>
                </a:extLst>
              </a:tr>
            </a:tbl>
          </a:graphicData>
        </a:graphic>
      </p:graphicFrame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1996C77-3770-2B17-DE2E-6BFAF10559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388" y="1803747"/>
            <a:ext cx="7427912" cy="4221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latin typeface="Sacramento" panose="02000507000000020000" pitchFamily="2" charset="0"/>
              </a:defRPr>
            </a:lvl1pPr>
          </a:lstStyle>
          <a:p>
            <a:pPr lvl="0"/>
            <a:r>
              <a:rPr lang="en-GB" dirty="0"/>
              <a:t>Click to add text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6994B2A7-E401-08E1-3616-84546B7393F4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571913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Wochenübung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437878"/>
            <a:ext cx="914400" cy="914400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B68C441-BBE8-81F1-FFCE-116243F88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027" y="1807536"/>
            <a:ext cx="11070455" cy="434336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3" name="Half Frame 2">
            <a:extLst>
              <a:ext uri="{FF2B5EF4-FFF2-40B4-BE49-F238E27FC236}">
                <a16:creationId xmlns:a16="http://schemas.microsoft.com/office/drawing/2014/main" id="{36175F8E-2B98-2FCB-9BA8-B930F4A18D42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950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385" y="1077204"/>
            <a:ext cx="4176436" cy="2935504"/>
          </a:xfrm>
          <a:prstGeom prst="roundRect">
            <a:avLst>
              <a:gd name="adj" fmla="val 4872"/>
            </a:avLst>
          </a:prstGeom>
          <a:solidFill>
            <a:schemeClr val="tx1">
              <a:lumMod val="85000"/>
              <a:lumOff val="15000"/>
            </a:schemeClr>
          </a:solidFill>
          <a:effectLst/>
        </p:spPr>
        <p:txBody>
          <a:bodyPr anchor="t"/>
          <a:lstStyle>
            <a:lvl1pPr marL="0" indent="0" algn="l">
              <a:buNone/>
              <a:defRPr sz="1600">
                <a:solidFill>
                  <a:schemeClr val="bg1"/>
                </a:solidFill>
                <a:latin typeface="Consolas" panose="020B0609020204030204" pitchFamily="49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5CF58D4-24C0-0064-5EF1-B74DA629C009}"/>
              </a:ext>
            </a:extLst>
          </p:cNvPr>
          <p:cNvCxnSpPr/>
          <p:nvPr userDrawn="1"/>
        </p:nvCxnSpPr>
        <p:spPr>
          <a:xfrm flipH="1">
            <a:off x="5344357" y="1233996"/>
            <a:ext cx="2219418" cy="0"/>
          </a:xfrm>
          <a:prstGeom prst="straightConnector1">
            <a:avLst/>
          </a:prstGeom>
          <a:ln>
            <a:solidFill>
              <a:schemeClr val="bg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01690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20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82" r:id="rId3"/>
    <p:sldLayoutId id="2147483673" r:id="rId4"/>
    <p:sldLayoutId id="2147483676" r:id="rId5"/>
    <p:sldLayoutId id="2147483679" r:id="rId6"/>
    <p:sldLayoutId id="2147483680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microsoft.com/office/2007/relationships/hdphoto" Target="../media/hdphoto7.wdp"/><Relationship Id="rId10" Type="http://schemas.microsoft.com/office/2007/relationships/hdphoto" Target="../media/hdphoto9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8.jpeg"/><Relationship Id="rId5" Type="http://schemas.microsoft.com/office/2007/relationships/hdphoto" Target="../media/hdphoto9.wdp"/><Relationship Id="rId10" Type="http://schemas.microsoft.com/office/2007/relationships/hdphoto" Target="../media/hdphoto4.wdp"/><Relationship Id="rId4" Type="http://schemas.openxmlformats.org/officeDocument/2006/relationships/image" Target="../media/image28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hdphoto" Target="../media/hdphoto4.wdp"/><Relationship Id="rId7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51AF0-D57D-E817-34D7-0FAFFB286C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Informatik</a:t>
            </a:r>
            <a:r>
              <a:rPr lang="en-GB" dirty="0"/>
              <a:t> Q2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43933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50CDFCC-CCDA-13CA-4120-94AA274D2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>
                <a:solidFill>
                  <a:srgbClr val="FFC000"/>
                </a:solidFill>
              </a:rPr>
              <a:t>Dokumentation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AEBC7-22E7-57D1-323C-29A72F97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1333" r="96889">
                        <a14:foregroundMark x1="92889" y1="48889" x2="92889" y2="48889"/>
                        <a14:foregroundMark x1="92889" y1="48889" x2="82222" y2="88000"/>
                        <a14:foregroundMark x1="82667" y1="32889" x2="81333" y2="15556"/>
                        <a14:foregroundMark x1="84000" y1="47111" x2="89778" y2="16889"/>
                        <a14:foregroundMark x1="89778" y1="16889" x2="83111" y2="10222"/>
                        <a14:foregroundMark x1="97333" y1="76000" x2="97333" y2="45333"/>
                        <a14:foregroundMark x1="97333" y1="45333" x2="97333" y2="45333"/>
                        <a14:foregroundMark x1="70667" y1="94667" x2="80889" y2="92000"/>
                        <a14:foregroundMark x1="70667" y1="3111" x2="75556" y2="4889"/>
                        <a14:foregroundMark x1="5333" y1="67111" x2="14667" y2="61778"/>
                        <a14:foregroundMark x1="4444" y1="34222" x2="4444" y2="34222"/>
                        <a14:foregroundMark x1="2667" y1="64889" x2="2667" y2="64889"/>
                        <a14:foregroundMark x1="1333" y1="32889" x2="1333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7" y="1074818"/>
            <a:ext cx="1470601" cy="1470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D6CC5-3906-B47D-8BBD-0FAAC9DC0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8516" r="70780">
                        <a14:foregroundMark x1="34277" y1="57862" x2="50629" y2="37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3" r="23937"/>
          <a:stretch/>
        </p:blipFill>
        <p:spPr>
          <a:xfrm>
            <a:off x="10366103" y="1773989"/>
            <a:ext cx="1434290" cy="1357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B11CF-B67C-6B28-7DD5-C9C8AE8142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8330" r="16151" b="18330"/>
          <a:stretch/>
        </p:blipFill>
        <p:spPr>
          <a:xfrm>
            <a:off x="10614808" y="3300428"/>
            <a:ext cx="936879" cy="858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EA87D-C5AA-A64C-9983-7C6270D3E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2" b="89868" l="9910" r="90090">
                        <a14:foregroundMark x1="14414" y1="88987" x2="20721" y2="78855"/>
                        <a14:foregroundMark x1="12613" y1="85022" x2="11712" y2="81938"/>
                        <a14:foregroundMark x1="90090" y1="34361" x2="89640" y2="21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71" y="4436032"/>
            <a:ext cx="994752" cy="10171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E916B8-24B7-A81D-6BCE-D595A197CF7C}"/>
              </a:ext>
            </a:extLst>
          </p:cNvPr>
          <p:cNvGrpSpPr/>
          <p:nvPr/>
        </p:nvGrpSpPr>
        <p:grpSpPr>
          <a:xfrm>
            <a:off x="1640574" y="959405"/>
            <a:ext cx="1670550" cy="1629167"/>
            <a:chOff x="9182314" y="3922511"/>
            <a:chExt cx="2309465" cy="2245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0E95C3-CD4F-C529-552A-57E92DA6D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8" b="95699" l="8856" r="89668">
                          <a14:foregroundMark x1="32472" y1="28495" x2="61993" y2="22581"/>
                          <a14:foregroundMark x1="60517" y1="7527" x2="60517" y2="7527"/>
                          <a14:foregroundMark x1="32472" y1="91398" x2="49077" y2="84946"/>
                          <a14:foregroundMark x1="35055" y1="95699" x2="35055" y2="95699"/>
                          <a14:foregroundMark x1="61993" y1="3226" x2="59779" y2="538"/>
                          <a14:foregroundMark x1="74170" y1="38710" x2="74170" y2="38710"/>
                          <a14:backgroundMark x1="72325" y1="42473" x2="72325" y2="42473"/>
                          <a14:backgroundMark x1="73432" y1="40860" x2="73432" y2="40860"/>
                          <a14:backgroundMark x1="59410" y1="538" x2="59410" y2="538"/>
                          <a14:backgroundMark x1="60517" y1="538" x2="60517" y2="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r="16616"/>
            <a:stretch/>
          </p:blipFill>
          <p:spPr>
            <a:xfrm>
              <a:off x="9182314" y="3922511"/>
              <a:ext cx="2156395" cy="2245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B8361F-6A00-C481-6343-3450C1DB05BA}"/>
                </a:ext>
              </a:extLst>
            </p:cNvPr>
            <p:cNvSpPr txBox="1"/>
            <p:nvPr/>
          </p:nvSpPr>
          <p:spPr>
            <a:xfrm rot="20895275">
              <a:off x="9934132" y="5158470"/>
              <a:ext cx="1557647" cy="5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5EFD9"/>
                  </a:solidFill>
                </a:rPr>
                <a:t>.MD</a:t>
              </a:r>
              <a:endParaRPr lang="en-DE" dirty="0">
                <a:solidFill>
                  <a:srgbClr val="F5EF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930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FFFDE9-5177-DE8E-B279-19F290468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Visual Studio Code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https://code.visualstudio.com</a:t>
            </a:r>
          </a:p>
          <a:p>
            <a:endParaRPr lang="en-GB" dirty="0"/>
          </a:p>
          <a:p>
            <a:r>
              <a:rPr lang="en-GB" dirty="0"/>
              <a:t>Markdown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VSC Extension: Markdown All in One</a:t>
            </a:r>
            <a:endParaRPr lang="en-DE" sz="2400" dirty="0"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639DE-4794-3CCD-F796-FCCCC576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1333" r="96889">
                        <a14:foregroundMark x1="92889" y1="48889" x2="92889" y2="48889"/>
                        <a14:foregroundMark x1="92889" y1="48889" x2="82222" y2="88000"/>
                        <a14:foregroundMark x1="82667" y1="32889" x2="81333" y2="15556"/>
                        <a14:foregroundMark x1="84000" y1="47111" x2="89778" y2="16889"/>
                        <a14:foregroundMark x1="89778" y1="16889" x2="83111" y2="10222"/>
                        <a14:foregroundMark x1="97333" y1="76000" x2="97333" y2="45333"/>
                        <a14:foregroundMark x1="97333" y1="45333" x2="97333" y2="45333"/>
                        <a14:foregroundMark x1="70667" y1="94667" x2="80889" y2="92000"/>
                        <a14:foregroundMark x1="70667" y1="3111" x2="75556" y2="4889"/>
                        <a14:foregroundMark x1="5333" y1="67111" x2="14667" y2="61778"/>
                        <a14:foregroundMark x1="4444" y1="34222" x2="4444" y2="34222"/>
                        <a14:foregroundMark x1="2667" y1="64889" x2="2667" y2="64889"/>
                        <a14:foregroundMark x1="1333" y1="32889" x2="1333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4" y="1256842"/>
            <a:ext cx="1470601" cy="14706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35D54AD-C5B9-B39C-40CB-81606F216C45}"/>
              </a:ext>
            </a:extLst>
          </p:cNvPr>
          <p:cNvGrpSpPr/>
          <p:nvPr/>
        </p:nvGrpSpPr>
        <p:grpSpPr>
          <a:xfrm>
            <a:off x="784295" y="3863728"/>
            <a:ext cx="1670550" cy="1629167"/>
            <a:chOff x="9182314" y="3922511"/>
            <a:chExt cx="2309465" cy="2245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D0A35A-6756-C70F-6B7B-0B8F26CDA7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8" b="95699" l="8856" r="89668">
                          <a14:foregroundMark x1="32472" y1="28495" x2="61993" y2="22581"/>
                          <a14:foregroundMark x1="60517" y1="7527" x2="60517" y2="7527"/>
                          <a14:foregroundMark x1="32472" y1="91398" x2="49077" y2="84946"/>
                          <a14:foregroundMark x1="35055" y1="95699" x2="35055" y2="95699"/>
                          <a14:foregroundMark x1="61993" y1="3226" x2="59779" y2="538"/>
                          <a14:foregroundMark x1="74170" y1="38710" x2="74170" y2="38710"/>
                          <a14:backgroundMark x1="72325" y1="42473" x2="72325" y2="42473"/>
                          <a14:backgroundMark x1="73432" y1="40860" x2="73432" y2="40860"/>
                          <a14:backgroundMark x1="59410" y1="538" x2="59410" y2="538"/>
                          <a14:backgroundMark x1="60517" y1="538" x2="60517" y2="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r="16616"/>
            <a:stretch/>
          </p:blipFill>
          <p:spPr>
            <a:xfrm>
              <a:off x="9182314" y="3922511"/>
              <a:ext cx="2156395" cy="2245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34CD8A-5C00-E60B-F056-02DA7112E2A9}"/>
                </a:ext>
              </a:extLst>
            </p:cNvPr>
            <p:cNvSpPr txBox="1"/>
            <p:nvPr/>
          </p:nvSpPr>
          <p:spPr>
            <a:xfrm rot="20895275">
              <a:off x="9934132" y="5158470"/>
              <a:ext cx="1557647" cy="5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5EFD9"/>
                  </a:solidFill>
                </a:rPr>
                <a:t>.MD</a:t>
              </a:r>
              <a:endParaRPr lang="en-DE" dirty="0">
                <a:solidFill>
                  <a:srgbClr val="F5EF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355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50CDFCC-CCDA-13CA-4120-94AA274D2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>
                <a:solidFill>
                  <a:srgbClr val="FFC000"/>
                </a:solidFill>
              </a:rPr>
              <a:t>Dokumentation</a:t>
            </a:r>
            <a:endParaRPr lang="en-GB" sz="3600" dirty="0">
              <a:solidFill>
                <a:srgbClr val="FFC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AEBC7-22E7-57D1-323C-29A72F97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1333" r="96889">
                        <a14:foregroundMark x1="92889" y1="48889" x2="92889" y2="48889"/>
                        <a14:foregroundMark x1="92889" y1="48889" x2="82222" y2="88000"/>
                        <a14:foregroundMark x1="82667" y1="32889" x2="81333" y2="15556"/>
                        <a14:foregroundMark x1="84000" y1="47111" x2="89778" y2="16889"/>
                        <a14:foregroundMark x1="89778" y1="16889" x2="83111" y2="10222"/>
                        <a14:foregroundMark x1="97333" y1="76000" x2="97333" y2="45333"/>
                        <a14:foregroundMark x1="97333" y1="45333" x2="97333" y2="45333"/>
                        <a14:foregroundMark x1="70667" y1="94667" x2="80889" y2="92000"/>
                        <a14:foregroundMark x1="70667" y1="3111" x2="75556" y2="4889"/>
                        <a14:foregroundMark x1="5333" y1="67111" x2="14667" y2="61778"/>
                        <a14:foregroundMark x1="4444" y1="34222" x2="4444" y2="34222"/>
                        <a14:foregroundMark x1="2667" y1="64889" x2="2667" y2="64889"/>
                        <a14:foregroundMark x1="1333" y1="32889" x2="1333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7" y="1074818"/>
            <a:ext cx="1470601" cy="1470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D6CC5-3906-B47D-8BBD-0FAAC9DC0D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28516" r="70780">
                        <a14:foregroundMark x1="34277" y1="57862" x2="50629" y2="37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33" r="23937"/>
          <a:stretch/>
        </p:blipFill>
        <p:spPr>
          <a:xfrm>
            <a:off x="10366103" y="1773989"/>
            <a:ext cx="1434290" cy="13574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5B11CF-B67C-6B28-7DD5-C9C8AE8142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9" t="18330" r="16151" b="18330"/>
          <a:stretch/>
        </p:blipFill>
        <p:spPr>
          <a:xfrm>
            <a:off x="10614808" y="3300428"/>
            <a:ext cx="936879" cy="858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EA87D-C5AA-A64C-9983-7C6270D3E8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92" b="89868" l="9910" r="90090">
                        <a14:foregroundMark x1="14414" y1="88987" x2="20721" y2="78855"/>
                        <a14:foregroundMark x1="12613" y1="85022" x2="11712" y2="81938"/>
                        <a14:foregroundMark x1="90090" y1="34361" x2="89640" y2="21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71" y="4436032"/>
            <a:ext cx="994752" cy="101715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E916B8-24B7-A81D-6BCE-D595A197CF7C}"/>
              </a:ext>
            </a:extLst>
          </p:cNvPr>
          <p:cNvGrpSpPr/>
          <p:nvPr/>
        </p:nvGrpSpPr>
        <p:grpSpPr>
          <a:xfrm>
            <a:off x="1640574" y="959405"/>
            <a:ext cx="1670550" cy="1629167"/>
            <a:chOff x="9182314" y="3922511"/>
            <a:chExt cx="2309465" cy="2245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0E95C3-CD4F-C529-552A-57E92DA6D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38" b="95699" l="8856" r="89668">
                          <a14:foregroundMark x1="32472" y1="28495" x2="61993" y2="22581"/>
                          <a14:foregroundMark x1="60517" y1="7527" x2="60517" y2="7527"/>
                          <a14:foregroundMark x1="32472" y1="91398" x2="49077" y2="84946"/>
                          <a14:foregroundMark x1="35055" y1="95699" x2="35055" y2="95699"/>
                          <a14:foregroundMark x1="61993" y1="3226" x2="59779" y2="538"/>
                          <a14:foregroundMark x1="74170" y1="38710" x2="74170" y2="38710"/>
                          <a14:backgroundMark x1="72325" y1="42473" x2="72325" y2="42473"/>
                          <a14:backgroundMark x1="73432" y1="40860" x2="73432" y2="40860"/>
                          <a14:backgroundMark x1="59410" y1="538" x2="59410" y2="538"/>
                          <a14:backgroundMark x1="60517" y1="538" x2="60517" y2="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r="16616"/>
            <a:stretch/>
          </p:blipFill>
          <p:spPr>
            <a:xfrm>
              <a:off x="9182314" y="3922511"/>
              <a:ext cx="2156395" cy="2245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B8361F-6A00-C481-6343-3450C1DB05BA}"/>
                </a:ext>
              </a:extLst>
            </p:cNvPr>
            <p:cNvSpPr txBox="1"/>
            <p:nvPr/>
          </p:nvSpPr>
          <p:spPr>
            <a:xfrm rot="20895275">
              <a:off x="9934132" y="5158470"/>
              <a:ext cx="1557647" cy="5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5EFD9"/>
                  </a:solidFill>
                </a:rPr>
                <a:t>.MD</a:t>
              </a:r>
              <a:endParaRPr lang="en-DE" dirty="0">
                <a:solidFill>
                  <a:srgbClr val="F5EFD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52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50CDFCC-CCDA-13CA-4120-94AA274D2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AEBC7-22E7-57D1-323C-29A72F97C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4667" l="1333" r="96889">
                        <a14:foregroundMark x1="92889" y1="48889" x2="92889" y2="48889"/>
                        <a14:foregroundMark x1="92889" y1="48889" x2="82222" y2="88000"/>
                        <a14:foregroundMark x1="82667" y1="32889" x2="81333" y2="15556"/>
                        <a14:foregroundMark x1="84000" y1="47111" x2="89778" y2="16889"/>
                        <a14:foregroundMark x1="89778" y1="16889" x2="83111" y2="10222"/>
                        <a14:foregroundMark x1="97333" y1="76000" x2="97333" y2="45333"/>
                        <a14:foregroundMark x1="97333" y1="45333" x2="97333" y2="45333"/>
                        <a14:foregroundMark x1="70667" y1="94667" x2="80889" y2="92000"/>
                        <a14:foregroundMark x1="70667" y1="3111" x2="75556" y2="4889"/>
                        <a14:foregroundMark x1="5333" y1="67111" x2="14667" y2="61778"/>
                        <a14:foregroundMark x1="4444" y1="34222" x2="4444" y2="34222"/>
                        <a14:foregroundMark x1="2667" y1="64889" x2="2667" y2="64889"/>
                        <a14:foregroundMark x1="1333" y1="32889" x2="1333" y2="3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12" y="4473877"/>
            <a:ext cx="1360185" cy="136018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FE916B8-24B7-A81D-6BCE-D595A197CF7C}"/>
              </a:ext>
            </a:extLst>
          </p:cNvPr>
          <p:cNvGrpSpPr/>
          <p:nvPr/>
        </p:nvGrpSpPr>
        <p:grpSpPr>
          <a:xfrm>
            <a:off x="10021091" y="4556968"/>
            <a:ext cx="1545121" cy="1320247"/>
            <a:chOff x="9182314" y="3922511"/>
            <a:chExt cx="2309465" cy="22456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0E95C3-CD4F-C529-552A-57E92DA6D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38" b="95699" l="8856" r="89668">
                          <a14:foregroundMark x1="32472" y1="28495" x2="61993" y2="22581"/>
                          <a14:foregroundMark x1="60517" y1="7527" x2="60517" y2="7527"/>
                          <a14:foregroundMark x1="32472" y1="91398" x2="49077" y2="84946"/>
                          <a14:foregroundMark x1="35055" y1="95699" x2="35055" y2="95699"/>
                          <a14:foregroundMark x1="61993" y1="3226" x2="59779" y2="538"/>
                          <a14:foregroundMark x1="74170" y1="38710" x2="74170" y2="38710"/>
                          <a14:backgroundMark x1="72325" y1="42473" x2="72325" y2="42473"/>
                          <a14:backgroundMark x1="73432" y1="40860" x2="73432" y2="40860"/>
                          <a14:backgroundMark x1="59410" y1="538" x2="59410" y2="538"/>
                          <a14:backgroundMark x1="60517" y1="538" x2="60517" y2="5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6" r="16616"/>
            <a:stretch/>
          </p:blipFill>
          <p:spPr>
            <a:xfrm>
              <a:off x="9182314" y="3922511"/>
              <a:ext cx="2156395" cy="22456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6B8361F-6A00-C481-6343-3450C1DB05BA}"/>
                </a:ext>
              </a:extLst>
            </p:cNvPr>
            <p:cNvSpPr txBox="1"/>
            <p:nvPr/>
          </p:nvSpPr>
          <p:spPr>
            <a:xfrm rot="20895275">
              <a:off x="9934132" y="5158470"/>
              <a:ext cx="1557647" cy="5515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5EFD9"/>
                  </a:solidFill>
                </a:rPr>
                <a:t>.MD</a:t>
              </a:r>
              <a:endParaRPr lang="en-DE" dirty="0">
                <a:solidFill>
                  <a:srgbClr val="F5EFD9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760D870-1498-3038-5750-4DFC31C91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24" y="4413689"/>
            <a:ext cx="1270139" cy="8806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96FF6E-DAA3-921B-D64C-1743E71258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" y="4439908"/>
            <a:ext cx="1147691" cy="1163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05C968-CBD3-7C33-A60C-C3318AF500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97" y="5359413"/>
            <a:ext cx="1668368" cy="9009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4835BA-6B00-FA93-5DDB-D14A4CFF68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8" b="92889" l="6667" r="94667">
                        <a14:foregroundMark x1="6667" y1="50222" x2="6667" y2="50222"/>
                        <a14:foregroundMark x1="47556" y1="93333" x2="47556" y2="93333"/>
                        <a14:foregroundMark x1="92000" y1="49778" x2="92000" y2="49778"/>
                        <a14:foregroundMark x1="51111" y1="9333" x2="51111" y2="9333"/>
                        <a14:foregroundMark x1="65778" y1="5778" x2="65778" y2="5778"/>
                        <a14:foregroundMark x1="79111" y1="12889" x2="82222" y2="20000"/>
                        <a14:foregroundMark x1="82222" y1="23556" x2="79556" y2="11556"/>
                        <a14:foregroundMark x1="94667" y1="54667" x2="94667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205" y="2506509"/>
            <a:ext cx="1442711" cy="1442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993B6A-3375-B9B7-85BD-E114C9258C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38" y="2580435"/>
            <a:ext cx="1959751" cy="1097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89448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CE8E6A-7B60-8196-915C-17E10EF70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Setup für </a:t>
            </a:r>
            <a:r>
              <a:rPr lang="en-GB" dirty="0" err="1"/>
              <a:t>Datenbanken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452302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F717CF-7D38-86A1-1BC3-6D95F6B60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Entwickle</a:t>
            </a:r>
            <a:r>
              <a:rPr lang="en-GB" dirty="0"/>
              <a:t> </a:t>
            </a:r>
            <a:r>
              <a:rPr lang="en-GB" dirty="0" err="1"/>
              <a:t>dein</a:t>
            </a:r>
            <a:r>
              <a:rPr lang="en-GB" dirty="0"/>
              <a:t> </a:t>
            </a:r>
            <a:r>
              <a:rPr lang="en-GB" dirty="0" err="1"/>
              <a:t>persönliches</a:t>
            </a:r>
            <a:r>
              <a:rPr lang="en-GB" dirty="0"/>
              <a:t> Setup, um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Kurs</a:t>
            </a:r>
            <a:r>
              <a:rPr lang="en-GB" dirty="0"/>
              <a:t> folgen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können</a:t>
            </a:r>
            <a:r>
              <a:rPr lang="en-GB" dirty="0"/>
              <a:t>.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D3290-0A2A-3344-AF82-113DBA289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83" y="2761130"/>
            <a:ext cx="4817034" cy="361277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3496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9F76A4-CD79-34E0-6F22-563977B97D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Datenbanken</a:t>
            </a:r>
            <a:endParaRPr lang="en-GB" dirty="0"/>
          </a:p>
          <a:p>
            <a:r>
              <a:rPr lang="en-GB" sz="2400" dirty="0" err="1"/>
              <a:t>Informatik</a:t>
            </a:r>
            <a:r>
              <a:rPr lang="en-GB" sz="2400" dirty="0"/>
              <a:t> Q2 Abels</a:t>
            </a:r>
            <a:endParaRPr lang="en-DE" sz="2400" dirty="0"/>
          </a:p>
        </p:txBody>
      </p:sp>
    </p:spTree>
    <p:extLst>
      <p:ext uri="{BB962C8B-B14F-4D97-AF65-F5344CB8AC3E}">
        <p14:creationId xmlns:p14="http://schemas.microsoft.com/office/powerpoint/2010/main" val="1883550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3D4517-C1E9-597B-8D85-9D9D3B16B9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Setup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83840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15D508-206F-C856-2BBA-5E385A0421ED}"/>
              </a:ext>
            </a:extLst>
          </p:cNvPr>
          <p:cNvSpPr txBox="1">
            <a:spLocks/>
          </p:cNvSpPr>
          <p:nvPr/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53593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15D508-206F-C856-2BBA-5E385A0421ED}"/>
              </a:ext>
            </a:extLst>
          </p:cNvPr>
          <p:cNvSpPr txBox="1">
            <a:spLocks/>
          </p:cNvSpPr>
          <p:nvPr/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>
                <a:solidFill>
                  <a:srgbClr val="FFC000"/>
                </a:solidFill>
              </a:rPr>
              <a:t>Betriebssystem</a:t>
            </a:r>
            <a:r>
              <a:rPr lang="en-GB" sz="3600" dirty="0">
                <a:solidFill>
                  <a:srgbClr val="FFC000"/>
                </a:solidFill>
              </a:rPr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9134A-4179-77A6-9F09-79809B5D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46" y="878372"/>
            <a:ext cx="3043858" cy="17045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91174-2CDC-4FFD-171F-1AC6F6B08B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8876" l="10000" r="90000">
                        <a14:foregroundMark x1="36667" y1="93258" x2="53333" y2="37079"/>
                        <a14:foregroundMark x1="44167" y1="35955" x2="40833" y2="21348"/>
                        <a14:foregroundMark x1="56667" y1="98876" x2="56667" y2="7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261" y="1671822"/>
            <a:ext cx="1333242" cy="9888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2A3521-B3E1-676A-A692-E0B050735E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23399" r="19777" b="21518"/>
          <a:stretch/>
        </p:blipFill>
        <p:spPr>
          <a:xfrm>
            <a:off x="10599683" y="2990003"/>
            <a:ext cx="1198397" cy="109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81643C-A118-15AE-9B0A-BB7653540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778" l="9778" r="89778">
                        <a14:foregroundMark x1="41778" y1="20444" x2="56444" y2="12444"/>
                        <a14:foregroundMark x1="86222" y1="56000" x2="84889" y2="39556"/>
                        <a14:foregroundMark x1="63556" y1="8444" x2="65788" y2="5575"/>
                        <a14:foregroundMark x1="63556" y1="95111" x2="61333" y2="91111"/>
                        <a14:foregroundMark x1="38667" y1="96889" x2="38667" y2="96889"/>
                        <a14:foregroundMark x1="61333" y1="97778" x2="61333" y2="97778"/>
                        <a14:foregroundMark x1="11556" y1="53778" x2="11556" y2="53778"/>
                        <a14:backgroundMark x1="69778" y1="4889" x2="68889" y2="0"/>
                        <a14:backgroundMark x1="67111" y1="5778" x2="68889" y2="2667"/>
                        <a14:backgroundMark x1="65333" y1="6667" x2="69778" y2="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00" y="4285586"/>
            <a:ext cx="1032854" cy="1032854"/>
          </a:xfrm>
          <a:prstGeom prst="rect">
            <a:avLst/>
          </a:prstGeom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F4236FD1-C43B-1B29-CC3E-090BC419FBAD}"/>
              </a:ext>
            </a:extLst>
          </p:cNvPr>
          <p:cNvSpPr/>
          <p:nvPr/>
        </p:nvSpPr>
        <p:spPr>
          <a:xfrm>
            <a:off x="10594380" y="4297652"/>
            <a:ext cx="1157093" cy="1092101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56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CB7DE596-16A0-B90D-D81E-B07F076EC7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>
                <a:solidFill>
                  <a:srgbClr val="FFC000"/>
                </a:solidFill>
              </a:rPr>
              <a:t>Browser</a:t>
            </a:r>
          </a:p>
          <a:p>
            <a:r>
              <a:rPr lang="en-GB" sz="3600" dirty="0"/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3F814-709D-A4E4-521F-56C25469E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92889" l="6667" r="94667">
                        <a14:foregroundMark x1="6667" y1="50222" x2="6667" y2="50222"/>
                        <a14:foregroundMark x1="47556" y1="93333" x2="47556" y2="93333"/>
                        <a14:foregroundMark x1="92000" y1="49778" x2="92000" y2="49778"/>
                        <a14:foregroundMark x1="51111" y1="9333" x2="51111" y2="9333"/>
                        <a14:foregroundMark x1="65778" y1="5778" x2="65778" y2="5778"/>
                        <a14:foregroundMark x1="79111" y1="12889" x2="82222" y2="20000"/>
                        <a14:foregroundMark x1="82222" y1="23556" x2="79556" y2="11556"/>
                        <a14:foregroundMark x1="94667" y1="54667" x2="94667" y2="4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3" y="937761"/>
            <a:ext cx="2092996" cy="2092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68686B-6991-91ED-FF43-1CC848B56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48" b="89881" l="10000" r="90000">
                        <a14:foregroundMark x1="47000" y1="88095" x2="58000" y2="90476"/>
                        <a14:foregroundMark x1="46000" y1="10119" x2="53667" y2="6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513" y="1505762"/>
            <a:ext cx="1659643" cy="92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B5B661-2833-BA81-1560-7DD2CA72C4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593" y="2623310"/>
            <a:ext cx="1341481" cy="892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D8F91-9B28-64EE-539F-BD5157885F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6" b="17994"/>
          <a:stretch/>
        </p:blipFill>
        <p:spPr>
          <a:xfrm>
            <a:off x="10332835" y="3857108"/>
            <a:ext cx="1437415" cy="910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0512C2-B016-2694-302B-68FFDF10C0C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5" t="25369" r="33158" b="20536"/>
          <a:stretch/>
        </p:blipFill>
        <p:spPr>
          <a:xfrm>
            <a:off x="10716063" y="4963397"/>
            <a:ext cx="901237" cy="870665"/>
          </a:xfrm>
          <a:prstGeom prst="rect">
            <a:avLst/>
          </a:prstGeom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580D0D89-AC64-C6A4-B33A-E8B3E573C7A4}"/>
              </a:ext>
            </a:extLst>
          </p:cNvPr>
          <p:cNvSpPr/>
          <p:nvPr/>
        </p:nvSpPr>
        <p:spPr>
          <a:xfrm>
            <a:off x="10575786" y="3796309"/>
            <a:ext cx="1157093" cy="1092101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31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BFC6FF6-15B8-A00E-7091-377FA942E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>
                <a:solidFill>
                  <a:srgbClr val="FFC000"/>
                </a:solidFill>
              </a:rPr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E9047-85D1-AAF0-1DAA-41AF2097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1" y="490291"/>
            <a:ext cx="2005428" cy="13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90FF8-B591-C5D3-1079-A7956F2B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7" y="490291"/>
            <a:ext cx="1812094" cy="183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D7CDF-BC5B-B3BB-8CC5-8D2BBEEC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53" y="1374676"/>
            <a:ext cx="737870" cy="697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16257-A7D3-8322-AA8B-98B829CE73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r="28259"/>
          <a:stretch/>
        </p:blipFill>
        <p:spPr>
          <a:xfrm>
            <a:off x="10633629" y="2344375"/>
            <a:ext cx="899005" cy="1167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21FA2-1C6E-9FD6-96C2-5DECEF8B4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32" y="3735789"/>
            <a:ext cx="1160384" cy="650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A30B3-360F-EC90-1A61-9547FAC0C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12" y="4925236"/>
            <a:ext cx="829393" cy="908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F5AFA-57F9-37FB-D726-801CB5EBA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3" y="1926802"/>
            <a:ext cx="2634192" cy="14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0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FFFDE9-5177-DE8E-B279-19F290468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2474258"/>
            <a:ext cx="11915775" cy="4204447"/>
          </a:xfrm>
        </p:spPr>
        <p:txBody>
          <a:bodyPr/>
          <a:lstStyle/>
          <a:p>
            <a:r>
              <a:rPr lang="en-GB" dirty="0"/>
              <a:t>XAMPP</a:t>
            </a:r>
          </a:p>
          <a:p>
            <a:r>
              <a:rPr lang="en-GB" sz="2400" dirty="0">
                <a:latin typeface="Consolas" panose="020B0609020204030204" pitchFamily="49" charset="0"/>
              </a:rPr>
              <a:t>https://www.apachefriends.org/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CEA6A-3C1E-C5C8-9F8D-CF623A70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01" y="945808"/>
            <a:ext cx="2005428" cy="1390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3C29DE-120C-0A41-029E-9DC4E0FC0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492" y="722140"/>
            <a:ext cx="1812094" cy="18377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734CFE-421E-E372-90CB-1766D03A8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53" y="982439"/>
            <a:ext cx="2634192" cy="14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BFC6FF6-15B8-A00E-7091-377FA942E6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23937"/>
            <a:ext cx="11915775" cy="4810125"/>
          </a:xfrm>
        </p:spPr>
        <p:txBody>
          <a:bodyPr/>
          <a:lstStyle/>
          <a:p>
            <a:r>
              <a:rPr lang="en-GB" dirty="0"/>
              <a:t>Setup</a:t>
            </a:r>
          </a:p>
          <a:p>
            <a:endParaRPr lang="en-GB" sz="3600" dirty="0">
              <a:solidFill>
                <a:srgbClr val="FFC000"/>
              </a:solidFill>
            </a:endParaRPr>
          </a:p>
          <a:p>
            <a:r>
              <a:rPr lang="en-GB" sz="3600" dirty="0" err="1"/>
              <a:t>Betriebssystem</a:t>
            </a:r>
            <a:r>
              <a:rPr lang="en-GB" sz="3600" dirty="0"/>
              <a:t> (OS)</a:t>
            </a:r>
          </a:p>
          <a:p>
            <a:r>
              <a:rPr lang="en-GB" sz="3600" dirty="0"/>
              <a:t>Browser</a:t>
            </a:r>
          </a:p>
          <a:p>
            <a:r>
              <a:rPr lang="en-GB" sz="3600" dirty="0">
                <a:solidFill>
                  <a:srgbClr val="FFC000"/>
                </a:solidFill>
              </a:rPr>
              <a:t>Tech Stack</a:t>
            </a:r>
          </a:p>
          <a:p>
            <a:r>
              <a:rPr lang="en-GB" sz="3600" dirty="0" err="1"/>
              <a:t>Dokumentation</a:t>
            </a:r>
            <a:endParaRPr lang="en-GB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E9047-85D1-AAF0-1DAA-41AF20979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41" y="490291"/>
            <a:ext cx="2005428" cy="13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990FF8-B591-C5D3-1079-A7956F2BD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7" y="490291"/>
            <a:ext cx="1812094" cy="183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D7CDF-BC5B-B3BB-8CC5-8D2BBEEC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53" y="1374676"/>
            <a:ext cx="737870" cy="697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16257-A7D3-8322-AA8B-98B829CE73E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0" r="28259"/>
          <a:stretch/>
        </p:blipFill>
        <p:spPr>
          <a:xfrm>
            <a:off x="10633629" y="2344375"/>
            <a:ext cx="899005" cy="1167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21FA2-1C6E-9FD6-96C2-5DECEF8B4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732" y="3735789"/>
            <a:ext cx="1160384" cy="650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9A30B3-360F-EC90-1A61-9547FAC0C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012" y="4925236"/>
            <a:ext cx="829393" cy="9088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7F5AFA-57F9-37FB-D726-801CB5EBAA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13" y="1926802"/>
            <a:ext cx="2634192" cy="14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7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Consolas</vt:lpstr>
      <vt:lpstr>Montserrat</vt:lpstr>
      <vt:lpstr>Sacramento</vt:lpstr>
      <vt:lpstr>1_Youtube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69</cp:revision>
  <dcterms:created xsi:type="dcterms:W3CDTF">2022-12-22T20:26:39Z</dcterms:created>
  <dcterms:modified xsi:type="dcterms:W3CDTF">2024-01-14T19:21:22Z</dcterms:modified>
</cp:coreProperties>
</file>