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22"/>
  </p:notesMasterIdLst>
  <p:sldIdLst>
    <p:sldId id="292" r:id="rId2"/>
    <p:sldId id="298" r:id="rId3"/>
    <p:sldId id="363" r:id="rId4"/>
    <p:sldId id="364" r:id="rId5"/>
    <p:sldId id="365" r:id="rId6"/>
    <p:sldId id="366" r:id="rId7"/>
    <p:sldId id="367" r:id="rId8"/>
    <p:sldId id="368" r:id="rId9"/>
    <p:sldId id="369" r:id="rId10"/>
    <p:sldId id="370" r:id="rId11"/>
    <p:sldId id="371" r:id="rId12"/>
    <p:sldId id="372" r:id="rId13"/>
    <p:sldId id="373" r:id="rId14"/>
    <p:sldId id="374" r:id="rId15"/>
    <p:sldId id="375" r:id="rId16"/>
    <p:sldId id="376" r:id="rId17"/>
    <p:sldId id="377" r:id="rId18"/>
    <p:sldId id="304" r:id="rId19"/>
    <p:sldId id="362" r:id="rId20"/>
    <p:sldId id="305" r:id="rId21"/>
  </p:sldIdLst>
  <p:sldSz cx="12192000" cy="6858000"/>
  <p:notesSz cx="6858000" cy="9144000"/>
  <p:defaultText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DED"/>
    <a:srgbClr val="FF0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1CAED1-DF48-4F63-88DD-06A97E00A05D}" v="24" dt="2025-06-20T16:21:11.846"/>
    <p1510:client id="{C1253E8A-8B42-4A10-B79F-12AFFBFC5254}" v="68" dt="2025-06-20T14:02:19.7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247" autoAdjust="0"/>
  </p:normalViewPr>
  <p:slideViewPr>
    <p:cSldViewPr snapToGrid="0">
      <p:cViewPr varScale="1">
        <p:scale>
          <a:sx n="88" d="100"/>
          <a:sy n="88" d="100"/>
        </p:scale>
        <p:origin x="228" y="57"/>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els, Patrick" userId="ba666de4-0d21-43a6-8e66-51a18aae1b4a" providerId="ADAL" clId="{4A6A1D73-E91C-4521-87F1-010C15553506}"/>
    <pc:docChg chg="undo custSel addSld delSld modSld sldOrd modMainMaster">
      <pc:chgData name="Abels, Patrick" userId="ba666de4-0d21-43a6-8e66-51a18aae1b4a" providerId="ADAL" clId="{4A6A1D73-E91C-4521-87F1-010C15553506}" dt="2023-12-22T23:03:06.997" v="763" actId="207"/>
      <pc:docMkLst>
        <pc:docMk/>
      </pc:docMkLst>
      <pc:sldChg chg="modSp del mod">
        <pc:chgData name="Abels, Patrick" userId="ba666de4-0d21-43a6-8e66-51a18aae1b4a" providerId="ADAL" clId="{4A6A1D73-E91C-4521-87F1-010C15553506}" dt="2023-12-14T12:14:12.137" v="97" actId="47"/>
        <pc:sldMkLst>
          <pc:docMk/>
          <pc:sldMk cId="1283346392" sldId="256"/>
        </pc:sldMkLst>
      </pc:sldChg>
      <pc:sldChg chg="modSp del">
        <pc:chgData name="Abels, Patrick" userId="ba666de4-0d21-43a6-8e66-51a18aae1b4a" providerId="ADAL" clId="{4A6A1D73-E91C-4521-87F1-010C15553506}" dt="2023-12-14T12:25:08.394" v="146" actId="47"/>
        <pc:sldMkLst>
          <pc:docMk/>
          <pc:sldMk cId="2186497360" sldId="261"/>
        </pc:sldMkLst>
      </pc:sldChg>
      <pc:sldChg chg="modSp del">
        <pc:chgData name="Abels, Patrick" userId="ba666de4-0d21-43a6-8e66-51a18aae1b4a" providerId="ADAL" clId="{4A6A1D73-E91C-4521-87F1-010C15553506}" dt="2023-12-14T12:25:08.394" v="146" actId="47"/>
        <pc:sldMkLst>
          <pc:docMk/>
          <pc:sldMk cId="1802174969" sldId="262"/>
        </pc:sldMkLst>
      </pc:sldChg>
      <pc:sldChg chg="modSp del">
        <pc:chgData name="Abels, Patrick" userId="ba666de4-0d21-43a6-8e66-51a18aae1b4a" providerId="ADAL" clId="{4A6A1D73-E91C-4521-87F1-010C15553506}" dt="2023-12-14T12:25:08.394" v="146" actId="47"/>
        <pc:sldMkLst>
          <pc:docMk/>
          <pc:sldMk cId="4032491113" sldId="263"/>
        </pc:sldMkLst>
      </pc:sldChg>
      <pc:sldChg chg="modSp del">
        <pc:chgData name="Abels, Patrick" userId="ba666de4-0d21-43a6-8e66-51a18aae1b4a" providerId="ADAL" clId="{4A6A1D73-E91C-4521-87F1-010C15553506}" dt="2023-12-14T12:25:08.394" v="146" actId="47"/>
        <pc:sldMkLst>
          <pc:docMk/>
          <pc:sldMk cId="3825939770" sldId="264"/>
        </pc:sldMkLst>
      </pc:sldChg>
      <pc:sldChg chg="modSp del">
        <pc:chgData name="Abels, Patrick" userId="ba666de4-0d21-43a6-8e66-51a18aae1b4a" providerId="ADAL" clId="{4A6A1D73-E91C-4521-87F1-010C15553506}" dt="2023-12-14T12:25:08.394" v="146" actId="47"/>
        <pc:sldMkLst>
          <pc:docMk/>
          <pc:sldMk cId="302058619" sldId="265"/>
        </pc:sldMkLst>
      </pc:sldChg>
      <pc:sldChg chg="modSp del">
        <pc:chgData name="Abels, Patrick" userId="ba666de4-0d21-43a6-8e66-51a18aae1b4a" providerId="ADAL" clId="{4A6A1D73-E91C-4521-87F1-010C15553506}" dt="2023-12-14T12:25:08.394" v="146" actId="47"/>
        <pc:sldMkLst>
          <pc:docMk/>
          <pc:sldMk cId="3323176623" sldId="266"/>
        </pc:sldMkLst>
      </pc:sldChg>
      <pc:sldChg chg="modSp del">
        <pc:chgData name="Abels, Patrick" userId="ba666de4-0d21-43a6-8e66-51a18aae1b4a" providerId="ADAL" clId="{4A6A1D73-E91C-4521-87F1-010C15553506}" dt="2023-12-14T12:15:42.315" v="138" actId="47"/>
        <pc:sldMkLst>
          <pc:docMk/>
          <pc:sldMk cId="3641686394" sldId="267"/>
        </pc:sldMkLst>
      </pc:sldChg>
      <pc:sldChg chg="del">
        <pc:chgData name="Abels, Patrick" userId="ba666de4-0d21-43a6-8e66-51a18aae1b4a" providerId="ADAL" clId="{4A6A1D73-E91C-4521-87F1-010C15553506}" dt="2023-12-14T12:25:08.394" v="146" actId="47"/>
        <pc:sldMkLst>
          <pc:docMk/>
          <pc:sldMk cId="3705258987" sldId="268"/>
        </pc:sldMkLst>
      </pc:sldChg>
      <pc:sldChg chg="modSp del">
        <pc:chgData name="Abels, Patrick" userId="ba666de4-0d21-43a6-8e66-51a18aae1b4a" providerId="ADAL" clId="{4A6A1D73-E91C-4521-87F1-010C15553506}" dt="2023-12-14T12:25:08.394" v="146" actId="47"/>
        <pc:sldMkLst>
          <pc:docMk/>
          <pc:sldMk cId="2334811558" sldId="269"/>
        </pc:sldMkLst>
      </pc:sldChg>
      <pc:sldChg chg="modSp del">
        <pc:chgData name="Abels, Patrick" userId="ba666de4-0d21-43a6-8e66-51a18aae1b4a" providerId="ADAL" clId="{4A6A1D73-E91C-4521-87F1-010C15553506}" dt="2023-12-14T12:25:08.394" v="146" actId="47"/>
        <pc:sldMkLst>
          <pc:docMk/>
          <pc:sldMk cId="2164434686" sldId="270"/>
        </pc:sldMkLst>
      </pc:sldChg>
      <pc:sldChg chg="del">
        <pc:chgData name="Abels, Patrick" userId="ba666de4-0d21-43a6-8e66-51a18aae1b4a" providerId="ADAL" clId="{4A6A1D73-E91C-4521-87F1-010C15553506}" dt="2023-12-14T12:25:08.394" v="146" actId="47"/>
        <pc:sldMkLst>
          <pc:docMk/>
          <pc:sldMk cId="3908454189" sldId="271"/>
        </pc:sldMkLst>
      </pc:sldChg>
      <pc:sldChg chg="modSp del">
        <pc:chgData name="Abels, Patrick" userId="ba666de4-0d21-43a6-8e66-51a18aae1b4a" providerId="ADAL" clId="{4A6A1D73-E91C-4521-87F1-010C15553506}" dt="2023-12-14T12:25:08.394" v="146" actId="47"/>
        <pc:sldMkLst>
          <pc:docMk/>
          <pc:sldMk cId="3366190914" sldId="272"/>
        </pc:sldMkLst>
      </pc:sldChg>
      <pc:sldChg chg="del">
        <pc:chgData name="Abels, Patrick" userId="ba666de4-0d21-43a6-8e66-51a18aae1b4a" providerId="ADAL" clId="{4A6A1D73-E91C-4521-87F1-010C15553506}" dt="2023-12-14T12:25:46.415" v="172" actId="47"/>
        <pc:sldMkLst>
          <pc:docMk/>
          <pc:sldMk cId="2176156612" sldId="288"/>
        </pc:sldMkLst>
      </pc:sldChg>
      <pc:sldChg chg="del">
        <pc:chgData name="Abels, Patrick" userId="ba666de4-0d21-43a6-8e66-51a18aae1b4a" providerId="ADAL" clId="{4A6A1D73-E91C-4521-87F1-010C15553506}" dt="2023-12-14T12:25:41.558" v="171" actId="47"/>
        <pc:sldMkLst>
          <pc:docMk/>
          <pc:sldMk cId="1082503161" sldId="291"/>
        </pc:sldMkLst>
      </pc:sldChg>
      <pc:sldChg chg="modSp new mod modTransition">
        <pc:chgData name="Abels, Patrick" userId="ba666de4-0d21-43a6-8e66-51a18aae1b4a" providerId="ADAL" clId="{4A6A1D73-E91C-4521-87F1-010C15553506}" dt="2023-12-14T13:04:51.332" v="532"/>
        <pc:sldMkLst>
          <pc:docMk/>
          <pc:sldMk cId="2243933812" sldId="292"/>
        </pc:sldMkLst>
      </pc:sldChg>
      <pc:sldChg chg="new del">
        <pc:chgData name="Abels, Patrick" userId="ba666de4-0d21-43a6-8e66-51a18aae1b4a" providerId="ADAL" clId="{4A6A1D73-E91C-4521-87F1-010C15553506}" dt="2023-12-14T12:13:49.110" v="74" actId="47"/>
        <pc:sldMkLst>
          <pc:docMk/>
          <pc:sldMk cId="3359389727" sldId="292"/>
        </pc:sldMkLst>
      </pc:sldChg>
      <pc:sldChg chg="new del">
        <pc:chgData name="Abels, Patrick" userId="ba666de4-0d21-43a6-8e66-51a18aae1b4a" providerId="ADAL" clId="{4A6A1D73-E91C-4521-87F1-010C15553506}" dt="2023-12-14T12:13:51.797" v="76" actId="47"/>
        <pc:sldMkLst>
          <pc:docMk/>
          <pc:sldMk cId="3747716110" sldId="292"/>
        </pc:sldMkLst>
      </pc:sldChg>
      <pc:sldChg chg="modSp new mod modTransition">
        <pc:chgData name="Abels, Patrick" userId="ba666de4-0d21-43a6-8e66-51a18aae1b4a" providerId="ADAL" clId="{4A6A1D73-E91C-4521-87F1-010C15553506}" dt="2023-12-14T13:03:16.058" v="518"/>
        <pc:sldMkLst>
          <pc:docMk/>
          <pc:sldMk cId="1883550496" sldId="293"/>
        </pc:sldMkLst>
      </pc:sldChg>
      <pc:sldChg chg="modSp new mod modAnim">
        <pc:chgData name="Abels, Patrick" userId="ba666de4-0d21-43a6-8e66-51a18aae1b4a" providerId="ADAL" clId="{4A6A1D73-E91C-4521-87F1-010C15553506}" dt="2023-12-14T12:30:52.166" v="307" actId="20577"/>
        <pc:sldMkLst>
          <pc:docMk/>
          <pc:sldMk cId="3348838403" sldId="294"/>
        </pc:sldMkLst>
      </pc:sldChg>
      <pc:sldChg chg="modSp new mod">
        <pc:chgData name="Abels, Patrick" userId="ba666de4-0d21-43a6-8e66-51a18aae1b4a" providerId="ADAL" clId="{4A6A1D73-E91C-4521-87F1-010C15553506}" dt="2023-12-14T12:25:26.834" v="170" actId="20577"/>
        <pc:sldMkLst>
          <pc:docMk/>
          <pc:sldMk cId="2545230209" sldId="295"/>
        </pc:sldMkLst>
      </pc:sldChg>
      <pc:sldChg chg="addSp modSp new mod">
        <pc:chgData name="Abels, Patrick" userId="ba666de4-0d21-43a6-8e66-51a18aae1b4a" providerId="ADAL" clId="{4A6A1D73-E91C-4521-87F1-010C15553506}" dt="2023-12-14T13:29:18.384" v="760" actId="1076"/>
        <pc:sldMkLst>
          <pc:docMk/>
          <pc:sldMk cId="4147734968" sldId="296"/>
        </pc:sldMkLst>
      </pc:sldChg>
      <pc:sldChg chg="addSp modSp add del mod modAnim">
        <pc:chgData name="Abels, Patrick" userId="ba666de4-0d21-43a6-8e66-51a18aae1b4a" providerId="ADAL" clId="{4A6A1D73-E91C-4521-87F1-010C15553506}" dt="2023-12-14T13:03:35.330" v="519" actId="47"/>
        <pc:sldMkLst>
          <pc:docMk/>
          <pc:sldMk cId="2681413729" sldId="297"/>
        </pc:sldMkLst>
      </pc:sldChg>
      <pc:sldChg chg="addSp delSp modSp add del mod modAnim">
        <pc:chgData name="Abels, Patrick" userId="ba666de4-0d21-43a6-8e66-51a18aae1b4a" providerId="ADAL" clId="{4A6A1D73-E91C-4521-87F1-010C15553506}" dt="2023-12-14T13:03:55.055" v="525" actId="47"/>
        <pc:sldMkLst>
          <pc:docMk/>
          <pc:sldMk cId="3159725788" sldId="298"/>
        </pc:sldMkLst>
      </pc:sldChg>
      <pc:sldChg chg="addSp delSp modSp add del mod delAnim">
        <pc:chgData name="Abels, Patrick" userId="ba666de4-0d21-43a6-8e66-51a18aae1b4a" providerId="ADAL" clId="{4A6A1D73-E91C-4521-87F1-010C15553506}" dt="2023-12-14T13:04:04.972" v="528" actId="47"/>
        <pc:sldMkLst>
          <pc:docMk/>
          <pc:sldMk cId="2592399123" sldId="299"/>
        </pc:sldMkLst>
      </pc:sldChg>
      <pc:sldChg chg="addSp modSp add del mod">
        <pc:chgData name="Abels, Patrick" userId="ba666de4-0d21-43a6-8e66-51a18aae1b4a" providerId="ADAL" clId="{4A6A1D73-E91C-4521-87F1-010C15553506}" dt="2023-12-14T13:04:13.800" v="531" actId="47"/>
        <pc:sldMkLst>
          <pc:docMk/>
          <pc:sldMk cId="832127221" sldId="300"/>
        </pc:sldMkLst>
      </pc:sldChg>
      <pc:sldChg chg="addSp delSp modSp new mod modTransition">
        <pc:chgData name="Abels, Patrick" userId="ba666de4-0d21-43a6-8e66-51a18aae1b4a" providerId="ADAL" clId="{4A6A1D73-E91C-4521-87F1-010C15553506}" dt="2023-12-14T13:27:57.777" v="754" actId="207"/>
        <pc:sldMkLst>
          <pc:docMk/>
          <pc:sldMk cId="3153593050" sldId="301"/>
        </pc:sldMkLst>
      </pc:sldChg>
      <pc:sldChg chg="addSp delSp modSp new mod">
        <pc:chgData name="Abels, Patrick" userId="ba666de4-0d21-43a6-8e66-51a18aae1b4a" providerId="ADAL" clId="{4A6A1D73-E91C-4521-87F1-010C15553506}" dt="2023-12-14T13:03:51.765" v="524"/>
        <pc:sldMkLst>
          <pc:docMk/>
          <pc:sldMk cId="897531376" sldId="302"/>
        </pc:sldMkLst>
      </pc:sldChg>
      <pc:sldChg chg="addSp delSp modSp new mod">
        <pc:chgData name="Abels, Patrick" userId="ba666de4-0d21-43a6-8e66-51a18aae1b4a" providerId="ADAL" clId="{4A6A1D73-E91C-4521-87F1-010C15553506}" dt="2023-12-14T13:04:02.384" v="527"/>
        <pc:sldMkLst>
          <pc:docMk/>
          <pc:sldMk cId="2261301157" sldId="303"/>
        </pc:sldMkLst>
      </pc:sldChg>
      <pc:sldChg chg="addSp delSp modSp new mod">
        <pc:chgData name="Abels, Patrick" userId="ba666de4-0d21-43a6-8e66-51a18aae1b4a" providerId="ADAL" clId="{4A6A1D73-E91C-4521-87F1-010C15553506}" dt="2023-12-14T13:10:54.529" v="534" actId="166"/>
        <pc:sldMkLst>
          <pc:docMk/>
          <pc:sldMk cId="1163930591" sldId="304"/>
        </pc:sldMkLst>
      </pc:sldChg>
      <pc:sldChg chg="addSp modSp new mod">
        <pc:chgData name="Abels, Patrick" userId="ba666de4-0d21-43a6-8e66-51a18aae1b4a" providerId="ADAL" clId="{4A6A1D73-E91C-4521-87F1-010C15553506}" dt="2023-12-14T13:27:20.515" v="747" actId="14100"/>
        <pc:sldMkLst>
          <pc:docMk/>
          <pc:sldMk cId="1760355346" sldId="305"/>
        </pc:sldMkLst>
      </pc:sldChg>
      <pc:sldChg chg="addSp delSp modSp add mod ord">
        <pc:chgData name="Abels, Patrick" userId="ba666de4-0d21-43a6-8e66-51a18aae1b4a" providerId="ADAL" clId="{4A6A1D73-E91C-4521-87F1-010C15553506}" dt="2023-12-14T13:26:39.986" v="735" actId="1076"/>
        <pc:sldMkLst>
          <pc:docMk/>
          <pc:sldMk cId="142544294" sldId="306"/>
        </pc:sldMkLst>
      </pc:sldChg>
      <pc:sldChg chg="modSp add mod ord">
        <pc:chgData name="Abels, Patrick" userId="ba666de4-0d21-43a6-8e66-51a18aae1b4a" providerId="ADAL" clId="{4A6A1D73-E91C-4521-87F1-010C15553506}" dt="2023-12-14T13:15:38.797" v="686" actId="207"/>
        <pc:sldMkLst>
          <pc:docMk/>
          <pc:sldMk cId="2831525817" sldId="307"/>
        </pc:sldMkLst>
      </pc:sldChg>
      <pc:sldChg chg="addSp delSp modSp add mod">
        <pc:chgData name="Abels, Patrick" userId="ba666de4-0d21-43a6-8e66-51a18aae1b4a" providerId="ADAL" clId="{4A6A1D73-E91C-4521-87F1-010C15553506}" dt="2023-12-14T13:17:10.380" v="707" actId="1076"/>
        <pc:sldMkLst>
          <pc:docMk/>
          <pc:sldMk cId="1189448111" sldId="308"/>
        </pc:sldMkLst>
      </pc:sldChg>
      <pc:sldChg chg="add ord">
        <pc:chgData name="Abels, Patrick" userId="ba666de4-0d21-43a6-8e66-51a18aae1b4a" providerId="ADAL" clId="{4A6A1D73-E91C-4521-87F1-010C15553506}" dt="2023-12-14T13:27:32.273" v="750"/>
        <pc:sldMkLst>
          <pc:docMk/>
          <pc:sldMk cId="2652276269" sldId="309"/>
        </pc:sldMkLst>
      </pc:sldChg>
      <pc:sldChg chg="add">
        <pc:chgData name="Abels, Patrick" userId="ba666de4-0d21-43a6-8e66-51a18aae1b4a" providerId="ADAL" clId="{4A6A1D73-E91C-4521-87F1-010C15553506}" dt="2023-12-14T13:27:51.346" v="751" actId="2890"/>
        <pc:sldMkLst>
          <pc:docMk/>
          <pc:sldMk cId="2466356499" sldId="310"/>
        </pc:sldMkLst>
      </pc:sldChg>
      <pc:sldMasterChg chg="addSldLayout delSldLayout modSldLayout sldLayoutOrd">
        <pc:chgData name="Abels, Patrick" userId="ba666de4-0d21-43a6-8e66-51a18aae1b4a" providerId="ADAL" clId="{4A6A1D73-E91C-4521-87F1-010C15553506}" dt="2023-12-22T23:03:06.997" v="763" actId="207"/>
        <pc:sldMasterMkLst>
          <pc:docMk/>
          <pc:sldMasterMk cId="1610205472" sldId="2147483671"/>
        </pc:sldMasterMkLst>
        <pc:sldLayoutChg chg="mod">
          <pc:chgData name="Abels, Patrick" userId="ba666de4-0d21-43a6-8e66-51a18aae1b4a" providerId="ADAL" clId="{4A6A1D73-E91C-4521-87F1-010C15553506}" dt="2023-12-14T12:02:35.082" v="27" actId="6014"/>
          <pc:sldLayoutMkLst>
            <pc:docMk/>
            <pc:sldMasterMk cId="1610205472" sldId="2147483671"/>
            <pc:sldLayoutMk cId="2811598716" sldId="2147483672"/>
          </pc:sldLayoutMkLst>
        </pc:sldLayoutChg>
        <pc:sldLayoutChg chg="modSp mod modTransition">
          <pc:chgData name="Abels, Patrick" userId="ba666de4-0d21-43a6-8e66-51a18aae1b4a" providerId="ADAL" clId="{4A6A1D73-E91C-4521-87F1-010C15553506}" dt="2023-12-14T13:03:16.058" v="518"/>
          <pc:sldLayoutMkLst>
            <pc:docMk/>
            <pc:sldMasterMk cId="1610205472" sldId="2147483671"/>
            <pc:sldLayoutMk cId="2150223923" sldId="2147483673"/>
          </pc:sldLayoutMkLst>
        </pc:sldLayoutChg>
        <pc:sldLayoutChg chg="del">
          <pc:chgData name="Abels, Patrick" userId="ba666de4-0d21-43a6-8e66-51a18aae1b4a" providerId="ADAL" clId="{4A6A1D73-E91C-4521-87F1-010C15553506}" dt="2023-12-14T11:58:37.108" v="3" actId="2696"/>
          <pc:sldLayoutMkLst>
            <pc:docMk/>
            <pc:sldMasterMk cId="1610205472" sldId="2147483671"/>
            <pc:sldLayoutMk cId="2763849337" sldId="2147483674"/>
          </pc:sldLayoutMkLst>
        </pc:sldLayoutChg>
        <pc:sldLayoutChg chg="del">
          <pc:chgData name="Abels, Patrick" userId="ba666de4-0d21-43a6-8e66-51a18aae1b4a" providerId="ADAL" clId="{4A6A1D73-E91C-4521-87F1-010C15553506}" dt="2023-12-14T11:58:42.517" v="5" actId="2696"/>
          <pc:sldLayoutMkLst>
            <pc:docMk/>
            <pc:sldMasterMk cId="1610205472" sldId="2147483671"/>
            <pc:sldLayoutMk cId="887409803" sldId="2147483675"/>
          </pc:sldLayoutMkLst>
        </pc:sldLayoutChg>
        <pc:sldLayoutChg chg="addSp modSp mod">
          <pc:chgData name="Abels, Patrick" userId="ba666de4-0d21-43a6-8e66-51a18aae1b4a" providerId="ADAL" clId="{4A6A1D73-E91C-4521-87F1-010C15553506}" dt="2023-12-14T12:02:27.365" v="26" actId="6014"/>
          <pc:sldLayoutMkLst>
            <pc:docMk/>
            <pc:sldMasterMk cId="1610205472" sldId="2147483671"/>
            <pc:sldLayoutMk cId="283652769" sldId="2147483676"/>
          </pc:sldLayoutMkLst>
        </pc:sldLayoutChg>
        <pc:sldLayoutChg chg="del">
          <pc:chgData name="Abels, Patrick" userId="ba666de4-0d21-43a6-8e66-51a18aae1b4a" providerId="ADAL" clId="{4A6A1D73-E91C-4521-87F1-010C15553506}" dt="2023-12-14T11:58:35.790" v="2" actId="2696"/>
          <pc:sldLayoutMkLst>
            <pc:docMk/>
            <pc:sldMasterMk cId="1610205472" sldId="2147483671"/>
            <pc:sldLayoutMk cId="686960188" sldId="2147483677"/>
          </pc:sldLayoutMkLst>
        </pc:sldLayoutChg>
        <pc:sldLayoutChg chg="del">
          <pc:chgData name="Abels, Patrick" userId="ba666de4-0d21-43a6-8e66-51a18aae1b4a" providerId="ADAL" clId="{4A6A1D73-E91C-4521-87F1-010C15553506}" dt="2023-12-14T11:58:40.967" v="4" actId="2696"/>
          <pc:sldLayoutMkLst>
            <pc:docMk/>
            <pc:sldMasterMk cId="1610205472" sldId="2147483671"/>
            <pc:sldLayoutMk cId="384174953" sldId="2147483678"/>
          </pc:sldLayoutMkLst>
        </pc:sldLayoutChg>
        <pc:sldLayoutChg chg="addSp delSp modSp mod addAnim delAnim">
          <pc:chgData name="Abels, Patrick" userId="ba666de4-0d21-43a6-8e66-51a18aae1b4a" providerId="ADAL" clId="{4A6A1D73-E91C-4521-87F1-010C15553506}" dt="2023-12-22T23:03:06.997" v="763" actId="207"/>
          <pc:sldLayoutMkLst>
            <pc:docMk/>
            <pc:sldMasterMk cId="1610205472" sldId="2147483671"/>
            <pc:sldLayoutMk cId="127117585" sldId="2147483679"/>
          </pc:sldLayoutMkLst>
        </pc:sldLayoutChg>
        <pc:sldLayoutChg chg="addSp delSp modSp mod delAnim">
          <pc:chgData name="Abels, Patrick" userId="ba666de4-0d21-43a6-8e66-51a18aae1b4a" providerId="ADAL" clId="{4A6A1D73-E91C-4521-87F1-010C15553506}" dt="2023-12-14T12:03:23.124" v="33" actId="2711"/>
          <pc:sldLayoutMkLst>
            <pc:docMk/>
            <pc:sldMasterMk cId="1610205472" sldId="2147483671"/>
            <pc:sldLayoutMk cId="2741195092" sldId="2147483680"/>
          </pc:sldLayoutMkLst>
        </pc:sldLayoutChg>
        <pc:sldLayoutChg chg="del">
          <pc:chgData name="Abels, Patrick" userId="ba666de4-0d21-43a6-8e66-51a18aae1b4a" providerId="ADAL" clId="{4A6A1D73-E91C-4521-87F1-010C15553506}" dt="2023-12-14T12:04:51.983" v="34" actId="2696"/>
          <pc:sldLayoutMkLst>
            <pc:docMk/>
            <pc:sldMasterMk cId="1610205472" sldId="2147483671"/>
            <pc:sldLayoutMk cId="1090449915" sldId="2147483681"/>
          </pc:sldLayoutMkLst>
        </pc:sldLayoutChg>
        <pc:sldLayoutChg chg="modSp add mod ord modAnim">
          <pc:chgData name="Abels, Patrick" userId="ba666de4-0d21-43a6-8e66-51a18aae1b4a" providerId="ADAL" clId="{4A6A1D73-E91C-4521-87F1-010C15553506}" dt="2023-12-14T12:31:08.974" v="314" actId="6014"/>
          <pc:sldLayoutMkLst>
            <pc:docMk/>
            <pc:sldMasterMk cId="1610205472" sldId="2147483671"/>
            <pc:sldLayoutMk cId="2745655176" sldId="2147483682"/>
          </pc:sldLayoutMkLst>
        </pc:sldLayoutChg>
        <pc:sldLayoutChg chg="addSp modSp add mod ord">
          <pc:chgData name="Abels, Patrick" userId="ba666de4-0d21-43a6-8e66-51a18aae1b4a" providerId="ADAL" clId="{4A6A1D73-E91C-4521-87F1-010C15553506}" dt="2023-12-14T12:10:54.172" v="62" actId="693"/>
          <pc:sldLayoutMkLst>
            <pc:docMk/>
            <pc:sldMasterMk cId="1610205472" sldId="2147483671"/>
            <pc:sldLayoutMk cId="752016900" sldId="2147483683"/>
          </pc:sldLayoutMkLst>
        </pc:sldLayoutChg>
        <pc:sldLayoutChg chg="addSp modSp add del mod ord modTransition">
          <pc:chgData name="Abels, Patrick" userId="ba666de4-0d21-43a6-8e66-51a18aae1b4a" providerId="ADAL" clId="{4A6A1D73-E91C-4521-87F1-010C15553506}" dt="2023-12-14T13:04:51.332" v="532"/>
          <pc:sldLayoutMkLst>
            <pc:docMk/>
            <pc:sldMasterMk cId="1610205472" sldId="2147483671"/>
            <pc:sldLayoutMk cId="279973385" sldId="2147483684"/>
          </pc:sldLayoutMkLst>
        </pc:sldLayoutChg>
      </pc:sldMasterChg>
    </pc:docChg>
  </pc:docChgLst>
  <pc:docChgLst>
    <pc:chgData name="Abels, Patrick" userId="ba666de4-0d21-43a6-8e66-51a18aae1b4a" providerId="ADAL" clId="{8E1CAED1-DF48-4F63-88DD-06A97E00A05D}"/>
    <pc:docChg chg="undo redo custSel addSld delSld modSld">
      <pc:chgData name="Abels, Patrick" userId="ba666de4-0d21-43a6-8e66-51a18aae1b4a" providerId="ADAL" clId="{8E1CAED1-DF48-4F63-88DD-06A97E00A05D}" dt="2025-06-20T16:24:47.664" v="495" actId="20577"/>
      <pc:docMkLst>
        <pc:docMk/>
      </pc:docMkLst>
      <pc:sldChg chg="modSp mod">
        <pc:chgData name="Abels, Patrick" userId="ba666de4-0d21-43a6-8e66-51a18aae1b4a" providerId="ADAL" clId="{8E1CAED1-DF48-4F63-88DD-06A97E00A05D}" dt="2025-06-20T14:43:15.445" v="46" actId="207"/>
        <pc:sldMkLst>
          <pc:docMk/>
          <pc:sldMk cId="3348838403" sldId="298"/>
        </pc:sldMkLst>
        <pc:spChg chg="mod">
          <ac:chgData name="Abels, Patrick" userId="ba666de4-0d21-43a6-8e66-51a18aae1b4a" providerId="ADAL" clId="{8E1CAED1-DF48-4F63-88DD-06A97E00A05D}" dt="2025-06-20T14:43:15.445" v="46" actId="207"/>
          <ac:spMkLst>
            <pc:docMk/>
            <pc:sldMk cId="3348838403" sldId="298"/>
            <ac:spMk id="2" creationId="{563D4517-C1E9-597B-8D85-9D9D3B16B916}"/>
          </ac:spMkLst>
        </pc:spChg>
      </pc:sldChg>
      <pc:sldChg chg="del">
        <pc:chgData name="Abels, Patrick" userId="ba666de4-0d21-43a6-8e66-51a18aae1b4a" providerId="ADAL" clId="{8E1CAED1-DF48-4F63-88DD-06A97E00A05D}" dt="2025-06-20T14:55:43.196" v="133" actId="47"/>
        <pc:sldMkLst>
          <pc:docMk/>
          <pc:sldMk cId="3176074160" sldId="299"/>
        </pc:sldMkLst>
      </pc:sldChg>
      <pc:sldChg chg="del">
        <pc:chgData name="Abels, Patrick" userId="ba666de4-0d21-43a6-8e66-51a18aae1b4a" providerId="ADAL" clId="{8E1CAED1-DF48-4F63-88DD-06A97E00A05D}" dt="2025-06-20T14:55:43.196" v="133" actId="47"/>
        <pc:sldMkLst>
          <pc:docMk/>
          <pc:sldMk cId="2415381640" sldId="300"/>
        </pc:sldMkLst>
      </pc:sldChg>
      <pc:sldChg chg="del">
        <pc:chgData name="Abels, Patrick" userId="ba666de4-0d21-43a6-8e66-51a18aae1b4a" providerId="ADAL" clId="{8E1CAED1-DF48-4F63-88DD-06A97E00A05D}" dt="2025-06-20T14:55:43.196" v="133" actId="47"/>
        <pc:sldMkLst>
          <pc:docMk/>
          <pc:sldMk cId="1320700682" sldId="301"/>
        </pc:sldMkLst>
      </pc:sldChg>
      <pc:sldChg chg="del">
        <pc:chgData name="Abels, Patrick" userId="ba666de4-0d21-43a6-8e66-51a18aae1b4a" providerId="ADAL" clId="{8E1CAED1-DF48-4F63-88DD-06A97E00A05D}" dt="2025-06-20T14:55:43.196" v="133" actId="47"/>
        <pc:sldMkLst>
          <pc:docMk/>
          <pc:sldMk cId="4205375660" sldId="302"/>
        </pc:sldMkLst>
      </pc:sldChg>
      <pc:sldChg chg="del">
        <pc:chgData name="Abels, Patrick" userId="ba666de4-0d21-43a6-8e66-51a18aae1b4a" providerId="ADAL" clId="{8E1CAED1-DF48-4F63-88DD-06A97E00A05D}" dt="2025-06-20T14:55:43.196" v="133" actId="47"/>
        <pc:sldMkLst>
          <pc:docMk/>
          <pc:sldMk cId="477303390" sldId="303"/>
        </pc:sldMkLst>
      </pc:sldChg>
      <pc:sldChg chg="modSp mod">
        <pc:chgData name="Abels, Patrick" userId="ba666de4-0d21-43a6-8e66-51a18aae1b4a" providerId="ADAL" clId="{8E1CAED1-DF48-4F63-88DD-06A97E00A05D}" dt="2025-06-20T14:42:40.543" v="22" actId="20577"/>
        <pc:sldMkLst>
          <pc:docMk/>
          <pc:sldMk cId="4259948035" sldId="304"/>
        </pc:sldMkLst>
        <pc:spChg chg="mod">
          <ac:chgData name="Abels, Patrick" userId="ba666de4-0d21-43a6-8e66-51a18aae1b4a" providerId="ADAL" clId="{8E1CAED1-DF48-4F63-88DD-06A97E00A05D}" dt="2025-06-20T14:42:40.543" v="22" actId="20577"/>
          <ac:spMkLst>
            <pc:docMk/>
            <pc:sldMk cId="4259948035" sldId="304"/>
            <ac:spMk id="2" creationId="{67F290F3-E690-6F05-E43C-5E0E34718546}"/>
          </ac:spMkLst>
        </pc:spChg>
      </pc:sldChg>
      <pc:sldChg chg="addSp delSp modSp mod">
        <pc:chgData name="Abels, Patrick" userId="ba666de4-0d21-43a6-8e66-51a18aae1b4a" providerId="ADAL" clId="{8E1CAED1-DF48-4F63-88DD-06A97E00A05D}" dt="2025-06-20T14:52:49.083" v="131" actId="1076"/>
        <pc:sldMkLst>
          <pc:docMk/>
          <pc:sldMk cId="3358983006" sldId="305"/>
        </pc:sldMkLst>
        <pc:spChg chg="mod">
          <ac:chgData name="Abels, Patrick" userId="ba666de4-0d21-43a6-8e66-51a18aae1b4a" providerId="ADAL" clId="{8E1CAED1-DF48-4F63-88DD-06A97E00A05D}" dt="2025-06-20T14:52:40.665" v="128" actId="20577"/>
          <ac:spMkLst>
            <pc:docMk/>
            <pc:sldMk cId="3358983006" sldId="305"/>
            <ac:spMk id="2" creationId="{2990A55F-57D0-5F13-873C-EC6A5D011C2D}"/>
          </ac:spMkLst>
        </pc:spChg>
        <pc:picChg chg="del">
          <ac:chgData name="Abels, Patrick" userId="ba666de4-0d21-43a6-8e66-51a18aae1b4a" providerId="ADAL" clId="{8E1CAED1-DF48-4F63-88DD-06A97E00A05D}" dt="2025-06-20T14:44:59.541" v="89" actId="478"/>
          <ac:picMkLst>
            <pc:docMk/>
            <pc:sldMk cId="3358983006" sldId="305"/>
            <ac:picMk id="3" creationId="{6BBC0E98-E407-72B1-DF5B-445AF8FFEE3E}"/>
          </ac:picMkLst>
        </pc:picChg>
        <pc:picChg chg="add mod modCrop">
          <ac:chgData name="Abels, Patrick" userId="ba666de4-0d21-43a6-8e66-51a18aae1b4a" providerId="ADAL" clId="{8E1CAED1-DF48-4F63-88DD-06A97E00A05D}" dt="2025-06-20T14:52:49.083" v="131" actId="1076"/>
          <ac:picMkLst>
            <pc:docMk/>
            <pc:sldMk cId="3358983006" sldId="305"/>
            <ac:picMk id="5" creationId="{5FBD806C-3BA7-9B92-3BC0-991A5AA3DACE}"/>
          </ac:picMkLst>
        </pc:picChg>
      </pc:sldChg>
      <pc:sldChg chg="del">
        <pc:chgData name="Abels, Patrick" userId="ba666de4-0d21-43a6-8e66-51a18aae1b4a" providerId="ADAL" clId="{8E1CAED1-DF48-4F63-88DD-06A97E00A05D}" dt="2025-06-20T14:55:43.196" v="133" actId="47"/>
        <pc:sldMkLst>
          <pc:docMk/>
          <pc:sldMk cId="2279468608" sldId="306"/>
        </pc:sldMkLst>
      </pc:sldChg>
      <pc:sldChg chg="del">
        <pc:chgData name="Abels, Patrick" userId="ba666de4-0d21-43a6-8e66-51a18aae1b4a" providerId="ADAL" clId="{8E1CAED1-DF48-4F63-88DD-06A97E00A05D}" dt="2025-06-20T14:55:43.196" v="133" actId="47"/>
        <pc:sldMkLst>
          <pc:docMk/>
          <pc:sldMk cId="3321718867" sldId="307"/>
        </pc:sldMkLst>
      </pc:sldChg>
      <pc:sldChg chg="del">
        <pc:chgData name="Abels, Patrick" userId="ba666de4-0d21-43a6-8e66-51a18aae1b4a" providerId="ADAL" clId="{8E1CAED1-DF48-4F63-88DD-06A97E00A05D}" dt="2025-06-20T14:55:43.196" v="133" actId="47"/>
        <pc:sldMkLst>
          <pc:docMk/>
          <pc:sldMk cId="1157579050" sldId="308"/>
        </pc:sldMkLst>
      </pc:sldChg>
      <pc:sldChg chg="del">
        <pc:chgData name="Abels, Patrick" userId="ba666de4-0d21-43a6-8e66-51a18aae1b4a" providerId="ADAL" clId="{8E1CAED1-DF48-4F63-88DD-06A97E00A05D}" dt="2025-06-20T14:55:43.196" v="133" actId="47"/>
        <pc:sldMkLst>
          <pc:docMk/>
          <pc:sldMk cId="2461274880" sldId="309"/>
        </pc:sldMkLst>
      </pc:sldChg>
      <pc:sldChg chg="del">
        <pc:chgData name="Abels, Patrick" userId="ba666de4-0d21-43a6-8e66-51a18aae1b4a" providerId="ADAL" clId="{8E1CAED1-DF48-4F63-88DD-06A97E00A05D}" dt="2025-06-20T14:55:43.196" v="133" actId="47"/>
        <pc:sldMkLst>
          <pc:docMk/>
          <pc:sldMk cId="2369116801" sldId="310"/>
        </pc:sldMkLst>
      </pc:sldChg>
      <pc:sldChg chg="del">
        <pc:chgData name="Abels, Patrick" userId="ba666de4-0d21-43a6-8e66-51a18aae1b4a" providerId="ADAL" clId="{8E1CAED1-DF48-4F63-88DD-06A97E00A05D}" dt="2025-06-20T14:55:43.196" v="133" actId="47"/>
        <pc:sldMkLst>
          <pc:docMk/>
          <pc:sldMk cId="944642049" sldId="311"/>
        </pc:sldMkLst>
      </pc:sldChg>
      <pc:sldChg chg="del">
        <pc:chgData name="Abels, Patrick" userId="ba666de4-0d21-43a6-8e66-51a18aae1b4a" providerId="ADAL" clId="{8E1CAED1-DF48-4F63-88DD-06A97E00A05D}" dt="2025-06-20T14:55:43.196" v="133" actId="47"/>
        <pc:sldMkLst>
          <pc:docMk/>
          <pc:sldMk cId="838617174" sldId="312"/>
        </pc:sldMkLst>
      </pc:sldChg>
      <pc:sldChg chg="del">
        <pc:chgData name="Abels, Patrick" userId="ba666de4-0d21-43a6-8e66-51a18aae1b4a" providerId="ADAL" clId="{8E1CAED1-DF48-4F63-88DD-06A97E00A05D}" dt="2025-06-20T14:55:43.196" v="133" actId="47"/>
        <pc:sldMkLst>
          <pc:docMk/>
          <pc:sldMk cId="1460504570" sldId="313"/>
        </pc:sldMkLst>
      </pc:sldChg>
      <pc:sldChg chg="del">
        <pc:chgData name="Abels, Patrick" userId="ba666de4-0d21-43a6-8e66-51a18aae1b4a" providerId="ADAL" clId="{8E1CAED1-DF48-4F63-88DD-06A97E00A05D}" dt="2025-06-20T14:55:43.196" v="133" actId="47"/>
        <pc:sldMkLst>
          <pc:docMk/>
          <pc:sldMk cId="2819239900" sldId="314"/>
        </pc:sldMkLst>
      </pc:sldChg>
      <pc:sldChg chg="del">
        <pc:chgData name="Abels, Patrick" userId="ba666de4-0d21-43a6-8e66-51a18aae1b4a" providerId="ADAL" clId="{8E1CAED1-DF48-4F63-88DD-06A97E00A05D}" dt="2025-06-20T14:55:43.196" v="133" actId="47"/>
        <pc:sldMkLst>
          <pc:docMk/>
          <pc:sldMk cId="2436263934" sldId="315"/>
        </pc:sldMkLst>
      </pc:sldChg>
      <pc:sldChg chg="del">
        <pc:chgData name="Abels, Patrick" userId="ba666de4-0d21-43a6-8e66-51a18aae1b4a" providerId="ADAL" clId="{8E1CAED1-DF48-4F63-88DD-06A97E00A05D}" dt="2025-06-20T14:55:43.196" v="133" actId="47"/>
        <pc:sldMkLst>
          <pc:docMk/>
          <pc:sldMk cId="1066324462" sldId="316"/>
        </pc:sldMkLst>
      </pc:sldChg>
      <pc:sldChg chg="del">
        <pc:chgData name="Abels, Patrick" userId="ba666de4-0d21-43a6-8e66-51a18aae1b4a" providerId="ADAL" clId="{8E1CAED1-DF48-4F63-88DD-06A97E00A05D}" dt="2025-06-20T14:55:43.196" v="133" actId="47"/>
        <pc:sldMkLst>
          <pc:docMk/>
          <pc:sldMk cId="1250591342" sldId="317"/>
        </pc:sldMkLst>
      </pc:sldChg>
      <pc:sldChg chg="del">
        <pc:chgData name="Abels, Patrick" userId="ba666de4-0d21-43a6-8e66-51a18aae1b4a" providerId="ADAL" clId="{8E1CAED1-DF48-4F63-88DD-06A97E00A05D}" dt="2025-06-20T14:55:43.196" v="133" actId="47"/>
        <pc:sldMkLst>
          <pc:docMk/>
          <pc:sldMk cId="1523415873" sldId="318"/>
        </pc:sldMkLst>
      </pc:sldChg>
      <pc:sldChg chg="del">
        <pc:chgData name="Abels, Patrick" userId="ba666de4-0d21-43a6-8e66-51a18aae1b4a" providerId="ADAL" clId="{8E1CAED1-DF48-4F63-88DD-06A97E00A05D}" dt="2025-06-20T14:55:43.196" v="133" actId="47"/>
        <pc:sldMkLst>
          <pc:docMk/>
          <pc:sldMk cId="2771396843" sldId="319"/>
        </pc:sldMkLst>
      </pc:sldChg>
      <pc:sldChg chg="del">
        <pc:chgData name="Abels, Patrick" userId="ba666de4-0d21-43a6-8e66-51a18aae1b4a" providerId="ADAL" clId="{8E1CAED1-DF48-4F63-88DD-06A97E00A05D}" dt="2025-06-20T14:55:43.196" v="133" actId="47"/>
        <pc:sldMkLst>
          <pc:docMk/>
          <pc:sldMk cId="1818704120" sldId="321"/>
        </pc:sldMkLst>
      </pc:sldChg>
      <pc:sldChg chg="del">
        <pc:chgData name="Abels, Patrick" userId="ba666de4-0d21-43a6-8e66-51a18aae1b4a" providerId="ADAL" clId="{8E1CAED1-DF48-4F63-88DD-06A97E00A05D}" dt="2025-06-20T14:55:43.196" v="133" actId="47"/>
        <pc:sldMkLst>
          <pc:docMk/>
          <pc:sldMk cId="3289851751" sldId="322"/>
        </pc:sldMkLst>
      </pc:sldChg>
      <pc:sldChg chg="del">
        <pc:chgData name="Abels, Patrick" userId="ba666de4-0d21-43a6-8e66-51a18aae1b4a" providerId="ADAL" clId="{8E1CAED1-DF48-4F63-88DD-06A97E00A05D}" dt="2025-06-20T14:55:43.196" v="133" actId="47"/>
        <pc:sldMkLst>
          <pc:docMk/>
          <pc:sldMk cId="575384107" sldId="323"/>
        </pc:sldMkLst>
      </pc:sldChg>
      <pc:sldChg chg="del">
        <pc:chgData name="Abels, Patrick" userId="ba666de4-0d21-43a6-8e66-51a18aae1b4a" providerId="ADAL" clId="{8E1CAED1-DF48-4F63-88DD-06A97E00A05D}" dt="2025-06-20T14:55:43.196" v="133" actId="47"/>
        <pc:sldMkLst>
          <pc:docMk/>
          <pc:sldMk cId="4239492742" sldId="324"/>
        </pc:sldMkLst>
      </pc:sldChg>
      <pc:sldChg chg="del">
        <pc:chgData name="Abels, Patrick" userId="ba666de4-0d21-43a6-8e66-51a18aae1b4a" providerId="ADAL" clId="{8E1CAED1-DF48-4F63-88DD-06A97E00A05D}" dt="2025-06-20T14:55:43.196" v="133" actId="47"/>
        <pc:sldMkLst>
          <pc:docMk/>
          <pc:sldMk cId="2922718326" sldId="325"/>
        </pc:sldMkLst>
      </pc:sldChg>
      <pc:sldChg chg="del">
        <pc:chgData name="Abels, Patrick" userId="ba666de4-0d21-43a6-8e66-51a18aae1b4a" providerId="ADAL" clId="{8E1CAED1-DF48-4F63-88DD-06A97E00A05D}" dt="2025-06-20T14:55:43.196" v="133" actId="47"/>
        <pc:sldMkLst>
          <pc:docMk/>
          <pc:sldMk cId="3065035548" sldId="326"/>
        </pc:sldMkLst>
      </pc:sldChg>
      <pc:sldChg chg="del">
        <pc:chgData name="Abels, Patrick" userId="ba666de4-0d21-43a6-8e66-51a18aae1b4a" providerId="ADAL" clId="{8E1CAED1-DF48-4F63-88DD-06A97E00A05D}" dt="2025-06-20T14:55:43.196" v="133" actId="47"/>
        <pc:sldMkLst>
          <pc:docMk/>
          <pc:sldMk cId="1421541758" sldId="327"/>
        </pc:sldMkLst>
      </pc:sldChg>
      <pc:sldChg chg="del">
        <pc:chgData name="Abels, Patrick" userId="ba666de4-0d21-43a6-8e66-51a18aae1b4a" providerId="ADAL" clId="{8E1CAED1-DF48-4F63-88DD-06A97E00A05D}" dt="2025-06-20T14:55:43.196" v="133" actId="47"/>
        <pc:sldMkLst>
          <pc:docMk/>
          <pc:sldMk cId="435340239" sldId="328"/>
        </pc:sldMkLst>
      </pc:sldChg>
      <pc:sldChg chg="del">
        <pc:chgData name="Abels, Patrick" userId="ba666de4-0d21-43a6-8e66-51a18aae1b4a" providerId="ADAL" clId="{8E1CAED1-DF48-4F63-88DD-06A97E00A05D}" dt="2025-06-20T14:55:43.196" v="133" actId="47"/>
        <pc:sldMkLst>
          <pc:docMk/>
          <pc:sldMk cId="717596490" sldId="329"/>
        </pc:sldMkLst>
      </pc:sldChg>
      <pc:sldChg chg="del">
        <pc:chgData name="Abels, Patrick" userId="ba666de4-0d21-43a6-8e66-51a18aae1b4a" providerId="ADAL" clId="{8E1CAED1-DF48-4F63-88DD-06A97E00A05D}" dt="2025-06-20T14:55:43.196" v="133" actId="47"/>
        <pc:sldMkLst>
          <pc:docMk/>
          <pc:sldMk cId="994043925" sldId="330"/>
        </pc:sldMkLst>
      </pc:sldChg>
      <pc:sldChg chg="del">
        <pc:chgData name="Abels, Patrick" userId="ba666de4-0d21-43a6-8e66-51a18aae1b4a" providerId="ADAL" clId="{8E1CAED1-DF48-4F63-88DD-06A97E00A05D}" dt="2025-06-20T14:55:43.196" v="133" actId="47"/>
        <pc:sldMkLst>
          <pc:docMk/>
          <pc:sldMk cId="1477663117" sldId="331"/>
        </pc:sldMkLst>
      </pc:sldChg>
      <pc:sldChg chg="del">
        <pc:chgData name="Abels, Patrick" userId="ba666de4-0d21-43a6-8e66-51a18aae1b4a" providerId="ADAL" clId="{8E1CAED1-DF48-4F63-88DD-06A97E00A05D}" dt="2025-06-20T14:55:43.196" v="133" actId="47"/>
        <pc:sldMkLst>
          <pc:docMk/>
          <pc:sldMk cId="48828708" sldId="332"/>
        </pc:sldMkLst>
      </pc:sldChg>
      <pc:sldChg chg="del">
        <pc:chgData name="Abels, Patrick" userId="ba666de4-0d21-43a6-8e66-51a18aae1b4a" providerId="ADAL" clId="{8E1CAED1-DF48-4F63-88DD-06A97E00A05D}" dt="2025-06-20T14:55:43.196" v="133" actId="47"/>
        <pc:sldMkLst>
          <pc:docMk/>
          <pc:sldMk cId="1047709854" sldId="333"/>
        </pc:sldMkLst>
      </pc:sldChg>
      <pc:sldChg chg="del">
        <pc:chgData name="Abels, Patrick" userId="ba666de4-0d21-43a6-8e66-51a18aae1b4a" providerId="ADAL" clId="{8E1CAED1-DF48-4F63-88DD-06A97E00A05D}" dt="2025-06-20T14:55:43.196" v="133" actId="47"/>
        <pc:sldMkLst>
          <pc:docMk/>
          <pc:sldMk cId="2665870171" sldId="334"/>
        </pc:sldMkLst>
      </pc:sldChg>
      <pc:sldChg chg="del">
        <pc:chgData name="Abels, Patrick" userId="ba666de4-0d21-43a6-8e66-51a18aae1b4a" providerId="ADAL" clId="{8E1CAED1-DF48-4F63-88DD-06A97E00A05D}" dt="2025-06-20T14:55:43.196" v="133" actId="47"/>
        <pc:sldMkLst>
          <pc:docMk/>
          <pc:sldMk cId="3894621556" sldId="336"/>
        </pc:sldMkLst>
      </pc:sldChg>
      <pc:sldChg chg="del">
        <pc:chgData name="Abels, Patrick" userId="ba666de4-0d21-43a6-8e66-51a18aae1b4a" providerId="ADAL" clId="{8E1CAED1-DF48-4F63-88DD-06A97E00A05D}" dt="2025-06-20T14:55:43.196" v="133" actId="47"/>
        <pc:sldMkLst>
          <pc:docMk/>
          <pc:sldMk cId="2015372204" sldId="339"/>
        </pc:sldMkLst>
      </pc:sldChg>
      <pc:sldChg chg="del">
        <pc:chgData name="Abels, Patrick" userId="ba666de4-0d21-43a6-8e66-51a18aae1b4a" providerId="ADAL" clId="{8E1CAED1-DF48-4F63-88DD-06A97E00A05D}" dt="2025-06-20T14:55:43.196" v="133" actId="47"/>
        <pc:sldMkLst>
          <pc:docMk/>
          <pc:sldMk cId="2568701760" sldId="341"/>
        </pc:sldMkLst>
      </pc:sldChg>
      <pc:sldChg chg="del">
        <pc:chgData name="Abels, Patrick" userId="ba666de4-0d21-43a6-8e66-51a18aae1b4a" providerId="ADAL" clId="{8E1CAED1-DF48-4F63-88DD-06A97E00A05D}" dt="2025-06-20T14:55:43.196" v="133" actId="47"/>
        <pc:sldMkLst>
          <pc:docMk/>
          <pc:sldMk cId="1762515" sldId="343"/>
        </pc:sldMkLst>
      </pc:sldChg>
      <pc:sldChg chg="del">
        <pc:chgData name="Abels, Patrick" userId="ba666de4-0d21-43a6-8e66-51a18aae1b4a" providerId="ADAL" clId="{8E1CAED1-DF48-4F63-88DD-06A97E00A05D}" dt="2025-06-20T14:55:43.196" v="133" actId="47"/>
        <pc:sldMkLst>
          <pc:docMk/>
          <pc:sldMk cId="2205367767" sldId="344"/>
        </pc:sldMkLst>
      </pc:sldChg>
      <pc:sldChg chg="del">
        <pc:chgData name="Abels, Patrick" userId="ba666de4-0d21-43a6-8e66-51a18aae1b4a" providerId="ADAL" clId="{8E1CAED1-DF48-4F63-88DD-06A97E00A05D}" dt="2025-06-20T14:55:43.196" v="133" actId="47"/>
        <pc:sldMkLst>
          <pc:docMk/>
          <pc:sldMk cId="3624770452" sldId="345"/>
        </pc:sldMkLst>
      </pc:sldChg>
      <pc:sldChg chg="del">
        <pc:chgData name="Abels, Patrick" userId="ba666de4-0d21-43a6-8e66-51a18aae1b4a" providerId="ADAL" clId="{8E1CAED1-DF48-4F63-88DD-06A97E00A05D}" dt="2025-06-20T14:55:43.196" v="133" actId="47"/>
        <pc:sldMkLst>
          <pc:docMk/>
          <pc:sldMk cId="2253509826" sldId="346"/>
        </pc:sldMkLst>
      </pc:sldChg>
      <pc:sldChg chg="del">
        <pc:chgData name="Abels, Patrick" userId="ba666de4-0d21-43a6-8e66-51a18aae1b4a" providerId="ADAL" clId="{8E1CAED1-DF48-4F63-88DD-06A97E00A05D}" dt="2025-06-20T14:55:43.196" v="133" actId="47"/>
        <pc:sldMkLst>
          <pc:docMk/>
          <pc:sldMk cId="547301057" sldId="347"/>
        </pc:sldMkLst>
      </pc:sldChg>
      <pc:sldChg chg="del">
        <pc:chgData name="Abels, Patrick" userId="ba666de4-0d21-43a6-8e66-51a18aae1b4a" providerId="ADAL" clId="{8E1CAED1-DF48-4F63-88DD-06A97E00A05D}" dt="2025-06-20T14:55:43.196" v="133" actId="47"/>
        <pc:sldMkLst>
          <pc:docMk/>
          <pc:sldMk cId="1797989139" sldId="348"/>
        </pc:sldMkLst>
      </pc:sldChg>
      <pc:sldChg chg="del">
        <pc:chgData name="Abels, Patrick" userId="ba666de4-0d21-43a6-8e66-51a18aae1b4a" providerId="ADAL" clId="{8E1CAED1-DF48-4F63-88DD-06A97E00A05D}" dt="2025-06-20T14:55:43.196" v="133" actId="47"/>
        <pc:sldMkLst>
          <pc:docMk/>
          <pc:sldMk cId="2637758791" sldId="349"/>
        </pc:sldMkLst>
      </pc:sldChg>
      <pc:sldChg chg="del">
        <pc:chgData name="Abels, Patrick" userId="ba666de4-0d21-43a6-8e66-51a18aae1b4a" providerId="ADAL" clId="{8E1CAED1-DF48-4F63-88DD-06A97E00A05D}" dt="2025-06-20T14:55:43.196" v="133" actId="47"/>
        <pc:sldMkLst>
          <pc:docMk/>
          <pc:sldMk cId="734328465" sldId="350"/>
        </pc:sldMkLst>
      </pc:sldChg>
      <pc:sldChg chg="del">
        <pc:chgData name="Abels, Patrick" userId="ba666de4-0d21-43a6-8e66-51a18aae1b4a" providerId="ADAL" clId="{8E1CAED1-DF48-4F63-88DD-06A97E00A05D}" dt="2025-06-20T14:55:43.196" v="133" actId="47"/>
        <pc:sldMkLst>
          <pc:docMk/>
          <pc:sldMk cId="3636249086" sldId="351"/>
        </pc:sldMkLst>
      </pc:sldChg>
      <pc:sldChg chg="del">
        <pc:chgData name="Abels, Patrick" userId="ba666de4-0d21-43a6-8e66-51a18aae1b4a" providerId="ADAL" clId="{8E1CAED1-DF48-4F63-88DD-06A97E00A05D}" dt="2025-06-20T14:55:43.196" v="133" actId="47"/>
        <pc:sldMkLst>
          <pc:docMk/>
          <pc:sldMk cId="3573621278" sldId="352"/>
        </pc:sldMkLst>
      </pc:sldChg>
      <pc:sldChg chg="del">
        <pc:chgData name="Abels, Patrick" userId="ba666de4-0d21-43a6-8e66-51a18aae1b4a" providerId="ADAL" clId="{8E1CAED1-DF48-4F63-88DD-06A97E00A05D}" dt="2025-06-20T14:55:43.196" v="133" actId="47"/>
        <pc:sldMkLst>
          <pc:docMk/>
          <pc:sldMk cId="4136447439" sldId="353"/>
        </pc:sldMkLst>
      </pc:sldChg>
      <pc:sldChg chg="del">
        <pc:chgData name="Abels, Patrick" userId="ba666de4-0d21-43a6-8e66-51a18aae1b4a" providerId="ADAL" clId="{8E1CAED1-DF48-4F63-88DD-06A97E00A05D}" dt="2025-06-20T14:55:43.196" v="133" actId="47"/>
        <pc:sldMkLst>
          <pc:docMk/>
          <pc:sldMk cId="2473381897" sldId="354"/>
        </pc:sldMkLst>
      </pc:sldChg>
      <pc:sldChg chg="del">
        <pc:chgData name="Abels, Patrick" userId="ba666de4-0d21-43a6-8e66-51a18aae1b4a" providerId="ADAL" clId="{8E1CAED1-DF48-4F63-88DD-06A97E00A05D}" dt="2025-06-20T14:55:43.196" v="133" actId="47"/>
        <pc:sldMkLst>
          <pc:docMk/>
          <pc:sldMk cId="299456922" sldId="355"/>
        </pc:sldMkLst>
      </pc:sldChg>
      <pc:sldChg chg="del">
        <pc:chgData name="Abels, Patrick" userId="ba666de4-0d21-43a6-8e66-51a18aae1b4a" providerId="ADAL" clId="{8E1CAED1-DF48-4F63-88DD-06A97E00A05D}" dt="2025-06-20T14:55:43.196" v="133" actId="47"/>
        <pc:sldMkLst>
          <pc:docMk/>
          <pc:sldMk cId="3405729526" sldId="356"/>
        </pc:sldMkLst>
      </pc:sldChg>
      <pc:sldChg chg="del">
        <pc:chgData name="Abels, Patrick" userId="ba666de4-0d21-43a6-8e66-51a18aae1b4a" providerId="ADAL" clId="{8E1CAED1-DF48-4F63-88DD-06A97E00A05D}" dt="2025-06-20T14:55:43.196" v="133" actId="47"/>
        <pc:sldMkLst>
          <pc:docMk/>
          <pc:sldMk cId="3245633570" sldId="357"/>
        </pc:sldMkLst>
      </pc:sldChg>
      <pc:sldChg chg="del">
        <pc:chgData name="Abels, Patrick" userId="ba666de4-0d21-43a6-8e66-51a18aae1b4a" providerId="ADAL" clId="{8E1CAED1-DF48-4F63-88DD-06A97E00A05D}" dt="2025-06-20T14:55:43.196" v="133" actId="47"/>
        <pc:sldMkLst>
          <pc:docMk/>
          <pc:sldMk cId="548041540" sldId="358"/>
        </pc:sldMkLst>
      </pc:sldChg>
      <pc:sldChg chg="del">
        <pc:chgData name="Abels, Patrick" userId="ba666de4-0d21-43a6-8e66-51a18aae1b4a" providerId="ADAL" clId="{8E1CAED1-DF48-4F63-88DD-06A97E00A05D}" dt="2025-06-20T14:55:43.196" v="133" actId="47"/>
        <pc:sldMkLst>
          <pc:docMk/>
          <pc:sldMk cId="1656097455" sldId="359"/>
        </pc:sldMkLst>
      </pc:sldChg>
      <pc:sldChg chg="del">
        <pc:chgData name="Abels, Patrick" userId="ba666de4-0d21-43a6-8e66-51a18aae1b4a" providerId="ADAL" clId="{8E1CAED1-DF48-4F63-88DD-06A97E00A05D}" dt="2025-06-20T14:55:43.196" v="133" actId="47"/>
        <pc:sldMkLst>
          <pc:docMk/>
          <pc:sldMk cId="1853899470" sldId="360"/>
        </pc:sldMkLst>
      </pc:sldChg>
      <pc:sldChg chg="del">
        <pc:chgData name="Abels, Patrick" userId="ba666de4-0d21-43a6-8e66-51a18aae1b4a" providerId="ADAL" clId="{8E1CAED1-DF48-4F63-88DD-06A97E00A05D}" dt="2025-06-20T14:55:43.196" v="133" actId="47"/>
        <pc:sldMkLst>
          <pc:docMk/>
          <pc:sldMk cId="1975759717" sldId="361"/>
        </pc:sldMkLst>
      </pc:sldChg>
      <pc:sldChg chg="add">
        <pc:chgData name="Abels, Patrick" userId="ba666de4-0d21-43a6-8e66-51a18aae1b4a" providerId="ADAL" clId="{8E1CAED1-DF48-4F63-88DD-06A97E00A05D}" dt="2025-06-20T14:43:39.958" v="47"/>
        <pc:sldMkLst>
          <pc:docMk/>
          <pc:sldMk cId="2238490315" sldId="362"/>
        </pc:sldMkLst>
      </pc:sldChg>
      <pc:sldChg chg="addSp delSp modSp add mod">
        <pc:chgData name="Abels, Patrick" userId="ba666de4-0d21-43a6-8e66-51a18aae1b4a" providerId="ADAL" clId="{8E1CAED1-DF48-4F63-88DD-06A97E00A05D}" dt="2025-06-20T15:01:39.459" v="153" actId="1076"/>
        <pc:sldMkLst>
          <pc:docMk/>
          <pc:sldMk cId="2364029609" sldId="363"/>
        </pc:sldMkLst>
        <pc:picChg chg="mod">
          <ac:chgData name="Abels, Patrick" userId="ba666de4-0d21-43a6-8e66-51a18aae1b4a" providerId="ADAL" clId="{8E1CAED1-DF48-4F63-88DD-06A97E00A05D}" dt="2025-06-20T15:01:39.459" v="153" actId="1076"/>
          <ac:picMkLst>
            <pc:docMk/>
            <pc:sldMk cId="2364029609" sldId="363"/>
            <ac:picMk id="3" creationId="{B2C91BC0-BB9B-A17B-63FA-B3A551C1B50C}"/>
          </ac:picMkLst>
        </pc:picChg>
        <pc:picChg chg="add mod modCrop">
          <ac:chgData name="Abels, Patrick" userId="ba666de4-0d21-43a6-8e66-51a18aae1b4a" providerId="ADAL" clId="{8E1CAED1-DF48-4F63-88DD-06A97E00A05D}" dt="2025-06-20T15:01:32.045" v="151" actId="1076"/>
          <ac:picMkLst>
            <pc:docMk/>
            <pc:sldMk cId="2364029609" sldId="363"/>
            <ac:picMk id="4" creationId="{8D32A7FF-0C54-D84C-4A64-48C138A58E03}"/>
          </ac:picMkLst>
        </pc:picChg>
        <pc:picChg chg="del">
          <ac:chgData name="Abels, Patrick" userId="ba666de4-0d21-43a6-8e66-51a18aae1b4a" providerId="ADAL" clId="{8E1CAED1-DF48-4F63-88DD-06A97E00A05D}" dt="2025-06-20T15:00:22.174" v="139" actId="478"/>
          <ac:picMkLst>
            <pc:docMk/>
            <pc:sldMk cId="2364029609" sldId="363"/>
            <ac:picMk id="5" creationId="{874366E0-739E-F4C0-41CA-0A1BD8CD879A}"/>
          </ac:picMkLst>
        </pc:picChg>
        <pc:picChg chg="add mod modCrop">
          <ac:chgData name="Abels, Patrick" userId="ba666de4-0d21-43a6-8e66-51a18aae1b4a" providerId="ADAL" clId="{8E1CAED1-DF48-4F63-88DD-06A97E00A05D}" dt="2025-06-20T15:01:34.438" v="152" actId="1076"/>
          <ac:picMkLst>
            <pc:docMk/>
            <pc:sldMk cId="2364029609" sldId="363"/>
            <ac:picMk id="7" creationId="{BF7E7407-5667-3FAC-E365-2874FFEC0ACB}"/>
          </ac:picMkLst>
        </pc:picChg>
        <pc:picChg chg="del">
          <ac:chgData name="Abels, Patrick" userId="ba666de4-0d21-43a6-8e66-51a18aae1b4a" providerId="ADAL" clId="{8E1CAED1-DF48-4F63-88DD-06A97E00A05D}" dt="2025-06-20T15:00:11.235" v="134" actId="478"/>
          <ac:picMkLst>
            <pc:docMk/>
            <pc:sldMk cId="2364029609" sldId="363"/>
            <ac:picMk id="11" creationId="{F42C69DA-62D7-EB01-BE62-F57A4D05C073}"/>
          </ac:picMkLst>
        </pc:picChg>
      </pc:sldChg>
      <pc:sldChg chg="addSp delSp modSp add mod">
        <pc:chgData name="Abels, Patrick" userId="ba666de4-0d21-43a6-8e66-51a18aae1b4a" providerId="ADAL" clId="{8E1CAED1-DF48-4F63-88DD-06A97E00A05D}" dt="2025-06-20T15:02:46.486" v="164" actId="1076"/>
        <pc:sldMkLst>
          <pc:docMk/>
          <pc:sldMk cId="1539138307" sldId="364"/>
        </pc:sldMkLst>
        <pc:picChg chg="add mod modCrop">
          <ac:chgData name="Abels, Patrick" userId="ba666de4-0d21-43a6-8e66-51a18aae1b4a" providerId="ADAL" clId="{8E1CAED1-DF48-4F63-88DD-06A97E00A05D}" dt="2025-06-20T15:02:46.486" v="164" actId="1076"/>
          <ac:picMkLst>
            <pc:docMk/>
            <pc:sldMk cId="1539138307" sldId="364"/>
            <ac:picMk id="3" creationId="{F8DCB857-5575-1C09-674F-11430753558A}"/>
          </ac:picMkLst>
        </pc:picChg>
        <pc:picChg chg="add del">
          <ac:chgData name="Abels, Patrick" userId="ba666de4-0d21-43a6-8e66-51a18aae1b4a" providerId="ADAL" clId="{8E1CAED1-DF48-4F63-88DD-06A97E00A05D}" dt="2025-06-20T15:02:08.521" v="156" actId="478"/>
          <ac:picMkLst>
            <pc:docMk/>
            <pc:sldMk cId="1539138307" sldId="364"/>
            <ac:picMk id="7" creationId="{C5AEEF4B-BF07-7A96-3E30-90AB55D8E9E2}"/>
          </ac:picMkLst>
        </pc:picChg>
      </pc:sldChg>
      <pc:sldChg chg="addSp delSp modSp add mod setBg">
        <pc:chgData name="Abels, Patrick" userId="ba666de4-0d21-43a6-8e66-51a18aae1b4a" providerId="ADAL" clId="{8E1CAED1-DF48-4F63-88DD-06A97E00A05D}" dt="2025-06-20T15:06:15.136" v="176" actId="14100"/>
        <pc:sldMkLst>
          <pc:docMk/>
          <pc:sldMk cId="2475432373" sldId="365"/>
        </pc:sldMkLst>
        <pc:spChg chg="add del">
          <ac:chgData name="Abels, Patrick" userId="ba666de4-0d21-43a6-8e66-51a18aae1b4a" providerId="ADAL" clId="{8E1CAED1-DF48-4F63-88DD-06A97E00A05D}" dt="2025-06-20T15:03:14.256" v="168" actId="26606"/>
          <ac:spMkLst>
            <pc:docMk/>
            <pc:sldMk cId="2475432373" sldId="365"/>
            <ac:spMk id="12" creationId="{262ABC4B-37D8-4218-BDD8-6DF6A00C0C80}"/>
          </ac:spMkLst>
        </pc:spChg>
        <pc:picChg chg="add mod">
          <ac:chgData name="Abels, Patrick" userId="ba666de4-0d21-43a6-8e66-51a18aae1b4a" providerId="ADAL" clId="{8E1CAED1-DF48-4F63-88DD-06A97E00A05D}" dt="2025-06-20T15:03:14.256" v="168" actId="26606"/>
          <ac:picMkLst>
            <pc:docMk/>
            <pc:sldMk cId="2475432373" sldId="365"/>
            <ac:picMk id="2" creationId="{5A3FCBBD-DD1B-16BF-FB8A-5733F26AB13D}"/>
          </ac:picMkLst>
        </pc:picChg>
        <pc:picChg chg="mod ord">
          <ac:chgData name="Abels, Patrick" userId="ba666de4-0d21-43a6-8e66-51a18aae1b4a" providerId="ADAL" clId="{8E1CAED1-DF48-4F63-88DD-06A97E00A05D}" dt="2025-06-20T15:03:14.256" v="168" actId="26606"/>
          <ac:picMkLst>
            <pc:docMk/>
            <pc:sldMk cId="2475432373" sldId="365"/>
            <ac:picMk id="3" creationId="{B2C91BC0-BB9B-A17B-63FA-B3A551C1B50C}"/>
          </ac:picMkLst>
        </pc:picChg>
        <pc:picChg chg="del">
          <ac:chgData name="Abels, Patrick" userId="ba666de4-0d21-43a6-8e66-51a18aae1b4a" providerId="ADAL" clId="{8E1CAED1-DF48-4F63-88DD-06A97E00A05D}" dt="2025-06-20T15:03:05.482" v="165" actId="478"/>
          <ac:picMkLst>
            <pc:docMk/>
            <pc:sldMk cId="2475432373" sldId="365"/>
            <ac:picMk id="5" creationId="{874366E0-739E-F4C0-41CA-0A1BD8CD879A}"/>
          </ac:picMkLst>
        </pc:picChg>
        <pc:picChg chg="add mod modCrop">
          <ac:chgData name="Abels, Patrick" userId="ba666de4-0d21-43a6-8e66-51a18aae1b4a" providerId="ADAL" clId="{8E1CAED1-DF48-4F63-88DD-06A97E00A05D}" dt="2025-06-20T15:06:15.136" v="176" actId="14100"/>
          <ac:picMkLst>
            <pc:docMk/>
            <pc:sldMk cId="2475432373" sldId="365"/>
            <ac:picMk id="6" creationId="{2FE018E1-47A0-1D5F-0099-07477E941622}"/>
          </ac:picMkLst>
        </pc:picChg>
        <pc:picChg chg="del mod">
          <ac:chgData name="Abels, Patrick" userId="ba666de4-0d21-43a6-8e66-51a18aae1b4a" providerId="ADAL" clId="{8E1CAED1-DF48-4F63-88DD-06A97E00A05D}" dt="2025-06-20T15:06:00.825" v="172" actId="478"/>
          <ac:picMkLst>
            <pc:docMk/>
            <pc:sldMk cId="2475432373" sldId="365"/>
            <ac:picMk id="7" creationId="{ED4089A7-FFEF-1A07-44C4-F0F6B3798772}"/>
          </ac:picMkLst>
        </pc:picChg>
      </pc:sldChg>
      <pc:sldChg chg="addSp delSp modSp add mod">
        <pc:chgData name="Abels, Patrick" userId="ba666de4-0d21-43a6-8e66-51a18aae1b4a" providerId="ADAL" clId="{8E1CAED1-DF48-4F63-88DD-06A97E00A05D}" dt="2025-06-20T15:07:22.105" v="211" actId="1038"/>
        <pc:sldMkLst>
          <pc:docMk/>
          <pc:sldMk cId="2190353095" sldId="366"/>
        </pc:sldMkLst>
        <pc:spChg chg="mod">
          <ac:chgData name="Abels, Patrick" userId="ba666de4-0d21-43a6-8e66-51a18aae1b4a" providerId="ADAL" clId="{8E1CAED1-DF48-4F63-88DD-06A97E00A05D}" dt="2025-06-20T15:07:22.105" v="211" actId="1038"/>
          <ac:spMkLst>
            <pc:docMk/>
            <pc:sldMk cId="2190353095" sldId="366"/>
            <ac:spMk id="2" creationId="{F53A0613-F4FB-2E03-2FF6-A64D3944EF8B}"/>
          </ac:spMkLst>
        </pc:spChg>
        <pc:spChg chg="mod">
          <ac:chgData name="Abels, Patrick" userId="ba666de4-0d21-43a6-8e66-51a18aae1b4a" providerId="ADAL" clId="{8E1CAED1-DF48-4F63-88DD-06A97E00A05D}" dt="2025-06-20T15:07:22.105" v="211" actId="1038"/>
          <ac:spMkLst>
            <pc:docMk/>
            <pc:sldMk cId="2190353095" sldId="366"/>
            <ac:spMk id="16" creationId="{E2CDA109-D3BD-5E63-88FB-5DEC98F4EA1D}"/>
          </ac:spMkLst>
        </pc:spChg>
        <pc:spChg chg="mod">
          <ac:chgData name="Abels, Patrick" userId="ba666de4-0d21-43a6-8e66-51a18aae1b4a" providerId="ADAL" clId="{8E1CAED1-DF48-4F63-88DD-06A97E00A05D}" dt="2025-06-20T15:07:22.105" v="211" actId="1038"/>
          <ac:spMkLst>
            <pc:docMk/>
            <pc:sldMk cId="2190353095" sldId="366"/>
            <ac:spMk id="17" creationId="{0A5F1402-F3FD-9F51-92A0-CD6C0BE26E5B}"/>
          </ac:spMkLst>
        </pc:spChg>
        <pc:spChg chg="mod">
          <ac:chgData name="Abels, Patrick" userId="ba666de4-0d21-43a6-8e66-51a18aae1b4a" providerId="ADAL" clId="{8E1CAED1-DF48-4F63-88DD-06A97E00A05D}" dt="2025-06-20T15:07:22.105" v="211" actId="1038"/>
          <ac:spMkLst>
            <pc:docMk/>
            <pc:sldMk cId="2190353095" sldId="366"/>
            <ac:spMk id="18" creationId="{594CA99B-EDF2-12C5-DB23-0FD8E0EB3E90}"/>
          </ac:spMkLst>
        </pc:spChg>
        <pc:spChg chg="mod">
          <ac:chgData name="Abels, Patrick" userId="ba666de4-0d21-43a6-8e66-51a18aae1b4a" providerId="ADAL" clId="{8E1CAED1-DF48-4F63-88DD-06A97E00A05D}" dt="2025-06-20T15:07:22.105" v="211" actId="1038"/>
          <ac:spMkLst>
            <pc:docMk/>
            <pc:sldMk cId="2190353095" sldId="366"/>
            <ac:spMk id="19" creationId="{35E4ABD9-105D-1FF8-4AFB-D38F4AEB8D4B}"/>
          </ac:spMkLst>
        </pc:spChg>
        <pc:spChg chg="mod">
          <ac:chgData name="Abels, Patrick" userId="ba666de4-0d21-43a6-8e66-51a18aae1b4a" providerId="ADAL" clId="{8E1CAED1-DF48-4F63-88DD-06A97E00A05D}" dt="2025-06-20T15:07:22.105" v="211" actId="1038"/>
          <ac:spMkLst>
            <pc:docMk/>
            <pc:sldMk cId="2190353095" sldId="366"/>
            <ac:spMk id="20" creationId="{2B7ABBEC-2164-8533-D0A9-7A1E6CA7B1E3}"/>
          </ac:spMkLst>
        </pc:spChg>
        <pc:spChg chg="mod">
          <ac:chgData name="Abels, Patrick" userId="ba666de4-0d21-43a6-8e66-51a18aae1b4a" providerId="ADAL" clId="{8E1CAED1-DF48-4F63-88DD-06A97E00A05D}" dt="2025-06-20T15:07:22.105" v="211" actId="1038"/>
          <ac:spMkLst>
            <pc:docMk/>
            <pc:sldMk cId="2190353095" sldId="366"/>
            <ac:spMk id="22" creationId="{F3C4D685-A9E2-4BD7-27DC-E8D5D5E2028E}"/>
          </ac:spMkLst>
        </pc:spChg>
        <pc:spChg chg="mod">
          <ac:chgData name="Abels, Patrick" userId="ba666de4-0d21-43a6-8e66-51a18aae1b4a" providerId="ADAL" clId="{8E1CAED1-DF48-4F63-88DD-06A97E00A05D}" dt="2025-06-20T15:07:22.105" v="211" actId="1038"/>
          <ac:spMkLst>
            <pc:docMk/>
            <pc:sldMk cId="2190353095" sldId="366"/>
            <ac:spMk id="23" creationId="{9C816082-A573-94C8-9D4B-FAE70E692606}"/>
          </ac:spMkLst>
        </pc:spChg>
        <pc:spChg chg="mod">
          <ac:chgData name="Abels, Patrick" userId="ba666de4-0d21-43a6-8e66-51a18aae1b4a" providerId="ADAL" clId="{8E1CAED1-DF48-4F63-88DD-06A97E00A05D}" dt="2025-06-20T15:07:22.105" v="211" actId="1038"/>
          <ac:spMkLst>
            <pc:docMk/>
            <pc:sldMk cId="2190353095" sldId="366"/>
            <ac:spMk id="24" creationId="{E935F9F6-3EF8-EB9C-A438-BBD64F6B8FC6}"/>
          </ac:spMkLst>
        </pc:spChg>
        <pc:spChg chg="mod">
          <ac:chgData name="Abels, Patrick" userId="ba666de4-0d21-43a6-8e66-51a18aae1b4a" providerId="ADAL" clId="{8E1CAED1-DF48-4F63-88DD-06A97E00A05D}" dt="2025-06-20T15:07:22.105" v="211" actId="1038"/>
          <ac:spMkLst>
            <pc:docMk/>
            <pc:sldMk cId="2190353095" sldId="366"/>
            <ac:spMk id="25" creationId="{C76C7FDD-7A21-F3DA-7C1C-2FEA73833B55}"/>
          </ac:spMkLst>
        </pc:spChg>
        <pc:picChg chg="add mod">
          <ac:chgData name="Abels, Patrick" userId="ba666de4-0d21-43a6-8e66-51a18aae1b4a" providerId="ADAL" clId="{8E1CAED1-DF48-4F63-88DD-06A97E00A05D}" dt="2025-06-20T15:06:41.232" v="187" actId="1037"/>
          <ac:picMkLst>
            <pc:docMk/>
            <pc:sldMk cId="2190353095" sldId="366"/>
            <ac:picMk id="3" creationId="{B8971359-D7FA-F008-7C7C-3A22E09D399C}"/>
          </ac:picMkLst>
        </pc:picChg>
        <pc:picChg chg="del">
          <ac:chgData name="Abels, Patrick" userId="ba666de4-0d21-43a6-8e66-51a18aae1b4a" providerId="ADAL" clId="{8E1CAED1-DF48-4F63-88DD-06A97E00A05D}" dt="2025-06-20T15:06:32.200" v="177" actId="478"/>
          <ac:picMkLst>
            <pc:docMk/>
            <pc:sldMk cId="2190353095" sldId="366"/>
            <ac:picMk id="7" creationId="{ED4089A7-FFEF-1A07-44C4-F0F6B3798772}"/>
          </ac:picMkLst>
        </pc:picChg>
      </pc:sldChg>
      <pc:sldChg chg="addSp delSp modSp add mod">
        <pc:chgData name="Abels, Patrick" userId="ba666de4-0d21-43a6-8e66-51a18aae1b4a" providerId="ADAL" clId="{8E1CAED1-DF48-4F63-88DD-06A97E00A05D}" dt="2025-06-20T15:08:19.808" v="221" actId="1076"/>
        <pc:sldMkLst>
          <pc:docMk/>
          <pc:sldMk cId="3785649994" sldId="367"/>
        </pc:sldMkLst>
        <pc:picChg chg="del">
          <ac:chgData name="Abels, Patrick" userId="ba666de4-0d21-43a6-8e66-51a18aae1b4a" providerId="ADAL" clId="{8E1CAED1-DF48-4F63-88DD-06A97E00A05D}" dt="2025-06-20T15:07:33.176" v="212" actId="478"/>
          <ac:picMkLst>
            <pc:docMk/>
            <pc:sldMk cId="3785649994" sldId="367"/>
            <ac:picMk id="3" creationId="{239E6B02-B1AC-12A7-B5EA-A2938104E1D8}"/>
          </ac:picMkLst>
        </pc:picChg>
        <pc:picChg chg="add mod modCrop">
          <ac:chgData name="Abels, Patrick" userId="ba666de4-0d21-43a6-8e66-51a18aae1b4a" providerId="ADAL" clId="{8E1CAED1-DF48-4F63-88DD-06A97E00A05D}" dt="2025-06-20T15:08:19.808" v="221" actId="1076"/>
          <ac:picMkLst>
            <pc:docMk/>
            <pc:sldMk cId="3785649994" sldId="367"/>
            <ac:picMk id="5" creationId="{BAA54D1F-8F30-1D1F-61EB-BFDF5ED50F73}"/>
          </ac:picMkLst>
        </pc:picChg>
      </pc:sldChg>
      <pc:sldChg chg="addSp delSp modSp add mod">
        <pc:chgData name="Abels, Patrick" userId="ba666de4-0d21-43a6-8e66-51a18aae1b4a" providerId="ADAL" clId="{8E1CAED1-DF48-4F63-88DD-06A97E00A05D}" dt="2025-06-20T15:44:36.408" v="238" actId="1076"/>
        <pc:sldMkLst>
          <pc:docMk/>
          <pc:sldMk cId="2234497718" sldId="368"/>
        </pc:sldMkLst>
        <pc:spChg chg="mod">
          <ac:chgData name="Abels, Patrick" userId="ba666de4-0d21-43a6-8e66-51a18aae1b4a" providerId="ADAL" clId="{8E1CAED1-DF48-4F63-88DD-06A97E00A05D}" dt="2025-06-20T15:09:38.289" v="228" actId="20577"/>
          <ac:spMkLst>
            <pc:docMk/>
            <pc:sldMk cId="2234497718" sldId="368"/>
            <ac:spMk id="2" creationId="{9C8BB473-91B4-5F87-15F1-ABC3B8B44921}"/>
          </ac:spMkLst>
        </pc:spChg>
        <pc:picChg chg="add del mod">
          <ac:chgData name="Abels, Patrick" userId="ba666de4-0d21-43a6-8e66-51a18aae1b4a" providerId="ADAL" clId="{8E1CAED1-DF48-4F63-88DD-06A97E00A05D}" dt="2025-06-20T15:43:26.631" v="231" actId="21"/>
          <ac:picMkLst>
            <pc:docMk/>
            <pc:sldMk cId="2234497718" sldId="368"/>
            <ac:picMk id="5" creationId="{DF14BCD7-A7F6-40E1-8312-09CC8E5B4AED}"/>
          </ac:picMkLst>
        </pc:picChg>
        <pc:picChg chg="add mod modCrop">
          <ac:chgData name="Abels, Patrick" userId="ba666de4-0d21-43a6-8e66-51a18aae1b4a" providerId="ADAL" clId="{8E1CAED1-DF48-4F63-88DD-06A97E00A05D}" dt="2025-06-20T15:44:36.408" v="238" actId="1076"/>
          <ac:picMkLst>
            <pc:docMk/>
            <pc:sldMk cId="2234497718" sldId="368"/>
            <ac:picMk id="7" creationId="{33D65AC1-6DF0-42DC-A186-3C6F895F6C18}"/>
          </ac:picMkLst>
        </pc:picChg>
      </pc:sldChg>
      <pc:sldChg chg="addSp delSp modSp add mod">
        <pc:chgData name="Abels, Patrick" userId="ba666de4-0d21-43a6-8e66-51a18aae1b4a" providerId="ADAL" clId="{8E1CAED1-DF48-4F63-88DD-06A97E00A05D}" dt="2025-06-20T15:44:57.745" v="243" actId="1076"/>
        <pc:sldMkLst>
          <pc:docMk/>
          <pc:sldMk cId="826556508" sldId="369"/>
        </pc:sldMkLst>
        <pc:picChg chg="add mod modCrop">
          <ac:chgData name="Abels, Patrick" userId="ba666de4-0d21-43a6-8e66-51a18aae1b4a" providerId="ADAL" clId="{8E1CAED1-DF48-4F63-88DD-06A97E00A05D}" dt="2025-06-20T15:44:57.745" v="243" actId="1076"/>
          <ac:picMkLst>
            <pc:docMk/>
            <pc:sldMk cId="826556508" sldId="369"/>
            <ac:picMk id="4" creationId="{DF14BCD7-A7F6-40E1-8312-09CC8E5B4AED}"/>
          </ac:picMkLst>
        </pc:picChg>
        <pc:picChg chg="del">
          <ac:chgData name="Abels, Patrick" userId="ba666de4-0d21-43a6-8e66-51a18aae1b4a" providerId="ADAL" clId="{8E1CAED1-DF48-4F63-88DD-06A97E00A05D}" dt="2025-06-20T15:37:01.014" v="229" actId="478"/>
          <ac:picMkLst>
            <pc:docMk/>
            <pc:sldMk cId="826556508" sldId="369"/>
            <ac:picMk id="5" creationId="{55067E31-9F51-7B60-A953-227DE84A8854}"/>
          </ac:picMkLst>
        </pc:picChg>
      </pc:sldChg>
      <pc:sldChg chg="add">
        <pc:chgData name="Abels, Patrick" userId="ba666de4-0d21-43a6-8e66-51a18aae1b4a" providerId="ADAL" clId="{8E1CAED1-DF48-4F63-88DD-06A97E00A05D}" dt="2025-06-20T14:53:16.926" v="132"/>
        <pc:sldMkLst>
          <pc:docMk/>
          <pc:sldMk cId="2067859836" sldId="370"/>
        </pc:sldMkLst>
      </pc:sldChg>
      <pc:sldChg chg="addSp modSp add mod">
        <pc:chgData name="Abels, Patrick" userId="ba666de4-0d21-43a6-8e66-51a18aae1b4a" providerId="ADAL" clId="{8E1CAED1-DF48-4F63-88DD-06A97E00A05D}" dt="2025-06-20T15:51:12.647" v="291" actId="1076"/>
        <pc:sldMkLst>
          <pc:docMk/>
          <pc:sldMk cId="1766607737" sldId="371"/>
        </pc:sldMkLst>
        <pc:spChg chg="mod">
          <ac:chgData name="Abels, Patrick" userId="ba666de4-0d21-43a6-8e66-51a18aae1b4a" providerId="ADAL" clId="{8E1CAED1-DF48-4F63-88DD-06A97E00A05D}" dt="2025-06-20T15:51:11.284" v="289" actId="20577"/>
          <ac:spMkLst>
            <pc:docMk/>
            <pc:sldMk cId="1766607737" sldId="371"/>
            <ac:spMk id="2" creationId="{E158CEB4-2B22-C8A0-40C9-7E09C33F8E1F}"/>
          </ac:spMkLst>
        </pc:spChg>
        <pc:picChg chg="add mod modCrop">
          <ac:chgData name="Abels, Patrick" userId="ba666de4-0d21-43a6-8e66-51a18aae1b4a" providerId="ADAL" clId="{8E1CAED1-DF48-4F63-88DD-06A97E00A05D}" dt="2025-06-20T15:51:12.647" v="291" actId="1076"/>
          <ac:picMkLst>
            <pc:docMk/>
            <pc:sldMk cId="1766607737" sldId="371"/>
            <ac:picMk id="5" creationId="{020E9826-FEFE-F4C9-059E-CA1BDC7680B2}"/>
          </ac:picMkLst>
        </pc:picChg>
      </pc:sldChg>
      <pc:sldChg chg="addSp delSp modSp add mod">
        <pc:chgData name="Abels, Patrick" userId="ba666de4-0d21-43a6-8e66-51a18aae1b4a" providerId="ADAL" clId="{8E1CAED1-DF48-4F63-88DD-06A97E00A05D}" dt="2025-06-20T15:57:09.300" v="300" actId="1076"/>
        <pc:sldMkLst>
          <pc:docMk/>
          <pc:sldMk cId="1536764036" sldId="372"/>
        </pc:sldMkLst>
        <pc:picChg chg="del">
          <ac:chgData name="Abels, Patrick" userId="ba666de4-0d21-43a6-8e66-51a18aae1b4a" providerId="ADAL" clId="{8E1CAED1-DF48-4F63-88DD-06A97E00A05D}" dt="2025-06-20T15:51:52.984" v="292" actId="478"/>
          <ac:picMkLst>
            <pc:docMk/>
            <pc:sldMk cId="1536764036" sldId="372"/>
            <ac:picMk id="5" creationId="{2648F3E9-C449-7DA6-1A13-41C9087DABAD}"/>
          </ac:picMkLst>
        </pc:picChg>
        <pc:picChg chg="add mod modCrop">
          <ac:chgData name="Abels, Patrick" userId="ba666de4-0d21-43a6-8e66-51a18aae1b4a" providerId="ADAL" clId="{8E1CAED1-DF48-4F63-88DD-06A97E00A05D}" dt="2025-06-20T15:57:09.300" v="300" actId="1076"/>
          <ac:picMkLst>
            <pc:docMk/>
            <pc:sldMk cId="1536764036" sldId="372"/>
            <ac:picMk id="7" creationId="{D9527F8D-12BF-DA8B-B377-8AA0AD8DC0A3}"/>
          </ac:picMkLst>
        </pc:picChg>
      </pc:sldChg>
      <pc:sldChg chg="add">
        <pc:chgData name="Abels, Patrick" userId="ba666de4-0d21-43a6-8e66-51a18aae1b4a" providerId="ADAL" clId="{8E1CAED1-DF48-4F63-88DD-06A97E00A05D}" dt="2025-06-20T14:53:16.926" v="132"/>
        <pc:sldMkLst>
          <pc:docMk/>
          <pc:sldMk cId="512235540" sldId="373"/>
        </pc:sldMkLst>
      </pc:sldChg>
      <pc:sldChg chg="addSp delSp modSp add mod">
        <pc:chgData name="Abels, Patrick" userId="ba666de4-0d21-43a6-8e66-51a18aae1b4a" providerId="ADAL" clId="{8E1CAED1-DF48-4F63-88DD-06A97E00A05D}" dt="2025-06-20T16:06:21.555" v="361" actId="11"/>
        <pc:sldMkLst>
          <pc:docMk/>
          <pc:sldMk cId="2761457570" sldId="374"/>
        </pc:sldMkLst>
        <pc:spChg chg="mod">
          <ac:chgData name="Abels, Patrick" userId="ba666de4-0d21-43a6-8e66-51a18aae1b4a" providerId="ADAL" clId="{8E1CAED1-DF48-4F63-88DD-06A97E00A05D}" dt="2025-06-20T16:06:21.555" v="361" actId="11"/>
          <ac:spMkLst>
            <pc:docMk/>
            <pc:sldMk cId="2761457570" sldId="374"/>
            <ac:spMk id="2" creationId="{1C41EFF2-8174-9358-A6F3-80789412AA6C}"/>
          </ac:spMkLst>
        </pc:spChg>
        <pc:picChg chg="del">
          <ac:chgData name="Abels, Patrick" userId="ba666de4-0d21-43a6-8e66-51a18aae1b4a" providerId="ADAL" clId="{8E1CAED1-DF48-4F63-88DD-06A97E00A05D}" dt="2025-06-20T16:04:34.777" v="333" actId="478"/>
          <ac:picMkLst>
            <pc:docMk/>
            <pc:sldMk cId="2761457570" sldId="374"/>
            <ac:picMk id="5" creationId="{6FFD9E95-B898-5CED-FE78-1DF62A493FB0}"/>
          </ac:picMkLst>
        </pc:picChg>
        <pc:picChg chg="add del mod">
          <ac:chgData name="Abels, Patrick" userId="ba666de4-0d21-43a6-8e66-51a18aae1b4a" providerId="ADAL" clId="{8E1CAED1-DF48-4F63-88DD-06A97E00A05D}" dt="2025-06-20T16:02:08.007" v="313" actId="21"/>
          <ac:picMkLst>
            <pc:docMk/>
            <pc:sldMk cId="2761457570" sldId="374"/>
            <ac:picMk id="6" creationId="{21486756-A635-8731-0E86-F5796CA01EAB}"/>
          </ac:picMkLst>
        </pc:picChg>
        <pc:picChg chg="add mod modCrop">
          <ac:chgData name="Abels, Patrick" userId="ba666de4-0d21-43a6-8e66-51a18aae1b4a" providerId="ADAL" clId="{8E1CAED1-DF48-4F63-88DD-06A97E00A05D}" dt="2025-06-20T16:05:20.487" v="342" actId="1076"/>
          <ac:picMkLst>
            <pc:docMk/>
            <pc:sldMk cId="2761457570" sldId="374"/>
            <ac:picMk id="8" creationId="{433AC8A4-9EFA-7710-0AB3-6F5338893E6D}"/>
          </ac:picMkLst>
        </pc:picChg>
        <pc:picChg chg="add mod modCrop">
          <ac:chgData name="Abels, Patrick" userId="ba666de4-0d21-43a6-8e66-51a18aae1b4a" providerId="ADAL" clId="{8E1CAED1-DF48-4F63-88DD-06A97E00A05D}" dt="2025-06-20T16:06:01.919" v="356" actId="1076"/>
          <ac:picMkLst>
            <pc:docMk/>
            <pc:sldMk cId="2761457570" sldId="374"/>
            <ac:picMk id="10" creationId="{2B6C5389-5D7F-9105-06C7-8A062A3CAF31}"/>
          </ac:picMkLst>
        </pc:picChg>
      </pc:sldChg>
      <pc:sldChg chg="addSp delSp modSp add mod">
        <pc:chgData name="Abels, Patrick" userId="ba666de4-0d21-43a6-8e66-51a18aae1b4a" providerId="ADAL" clId="{8E1CAED1-DF48-4F63-88DD-06A97E00A05D}" dt="2025-06-20T16:02:27.203" v="320" actId="1076"/>
        <pc:sldMkLst>
          <pc:docMk/>
          <pc:sldMk cId="3459538872" sldId="375"/>
        </pc:sldMkLst>
        <pc:picChg chg="del">
          <ac:chgData name="Abels, Patrick" userId="ba666de4-0d21-43a6-8e66-51a18aae1b4a" providerId="ADAL" clId="{8E1CAED1-DF48-4F63-88DD-06A97E00A05D}" dt="2025-06-20T16:02:11.205" v="314" actId="478"/>
          <ac:picMkLst>
            <pc:docMk/>
            <pc:sldMk cId="3459538872" sldId="375"/>
            <ac:picMk id="5" creationId="{F5C5F8F5-D9F8-78FF-0397-D15572CDF1FE}"/>
          </ac:picMkLst>
        </pc:picChg>
        <pc:picChg chg="add mod modCrop">
          <ac:chgData name="Abels, Patrick" userId="ba666de4-0d21-43a6-8e66-51a18aae1b4a" providerId="ADAL" clId="{8E1CAED1-DF48-4F63-88DD-06A97E00A05D}" dt="2025-06-20T16:02:27.203" v="320" actId="1076"/>
          <ac:picMkLst>
            <pc:docMk/>
            <pc:sldMk cId="3459538872" sldId="375"/>
            <ac:picMk id="6" creationId="{21486756-A635-8731-0E86-F5796CA01EAB}"/>
          </ac:picMkLst>
        </pc:picChg>
      </pc:sldChg>
      <pc:sldChg chg="addSp delSp modSp add mod">
        <pc:chgData name="Abels, Patrick" userId="ba666de4-0d21-43a6-8e66-51a18aae1b4a" providerId="ADAL" clId="{8E1CAED1-DF48-4F63-88DD-06A97E00A05D}" dt="2025-06-20T16:24:47.664" v="495" actId="20577"/>
        <pc:sldMkLst>
          <pc:docMk/>
          <pc:sldMk cId="2830826162" sldId="376"/>
        </pc:sldMkLst>
        <pc:spChg chg="mod">
          <ac:chgData name="Abels, Patrick" userId="ba666de4-0d21-43a6-8e66-51a18aae1b4a" providerId="ADAL" clId="{8E1CAED1-DF48-4F63-88DD-06A97E00A05D}" dt="2025-06-20T16:24:47.664" v="495" actId="20577"/>
          <ac:spMkLst>
            <pc:docMk/>
            <pc:sldMk cId="2830826162" sldId="376"/>
            <ac:spMk id="2" creationId="{233F1500-41C8-23C0-01D0-109BE128F720}"/>
          </ac:spMkLst>
        </pc:spChg>
        <pc:picChg chg="del">
          <ac:chgData name="Abels, Patrick" userId="ba666de4-0d21-43a6-8e66-51a18aae1b4a" providerId="ADAL" clId="{8E1CAED1-DF48-4F63-88DD-06A97E00A05D}" dt="2025-06-20T16:18:41.073" v="415" actId="478"/>
          <ac:picMkLst>
            <pc:docMk/>
            <pc:sldMk cId="2830826162" sldId="376"/>
            <ac:picMk id="5" creationId="{FE352CDE-DC93-30AB-320C-6C89751962BA}"/>
          </ac:picMkLst>
        </pc:picChg>
        <pc:picChg chg="add mod modCrop">
          <ac:chgData name="Abels, Patrick" userId="ba666de4-0d21-43a6-8e66-51a18aae1b4a" providerId="ADAL" clId="{8E1CAED1-DF48-4F63-88DD-06A97E00A05D}" dt="2025-06-20T16:24:34.178" v="490" actId="14100"/>
          <ac:picMkLst>
            <pc:docMk/>
            <pc:sldMk cId="2830826162" sldId="376"/>
            <ac:picMk id="6" creationId="{01A9345C-E305-3E48-3F5C-D71A17FB5B02}"/>
          </ac:picMkLst>
        </pc:picChg>
        <pc:picChg chg="add mod modCrop">
          <ac:chgData name="Abels, Patrick" userId="ba666de4-0d21-43a6-8e66-51a18aae1b4a" providerId="ADAL" clId="{8E1CAED1-DF48-4F63-88DD-06A97E00A05D}" dt="2025-06-20T16:24:15.850" v="486" actId="1076"/>
          <ac:picMkLst>
            <pc:docMk/>
            <pc:sldMk cId="2830826162" sldId="376"/>
            <ac:picMk id="8" creationId="{3B5D0777-17B5-C0F1-64B0-68A8DAC74B7E}"/>
          </ac:picMkLst>
        </pc:picChg>
      </pc:sldChg>
      <pc:sldChg chg="addSp delSp modSp add mod">
        <pc:chgData name="Abels, Patrick" userId="ba666de4-0d21-43a6-8e66-51a18aae1b4a" providerId="ADAL" clId="{8E1CAED1-DF48-4F63-88DD-06A97E00A05D}" dt="2025-06-20T16:21:29.822" v="431" actId="1076"/>
        <pc:sldMkLst>
          <pc:docMk/>
          <pc:sldMk cId="2467767843" sldId="377"/>
        </pc:sldMkLst>
        <pc:picChg chg="del">
          <ac:chgData name="Abels, Patrick" userId="ba666de4-0d21-43a6-8e66-51a18aae1b4a" providerId="ADAL" clId="{8E1CAED1-DF48-4F63-88DD-06A97E00A05D}" dt="2025-06-20T16:19:40.281" v="420" actId="478"/>
          <ac:picMkLst>
            <pc:docMk/>
            <pc:sldMk cId="2467767843" sldId="377"/>
            <ac:picMk id="5" creationId="{A1286BD8-069E-6437-AF1E-B61175047C1C}"/>
          </ac:picMkLst>
        </pc:picChg>
        <pc:picChg chg="add mod modCrop">
          <ac:chgData name="Abels, Patrick" userId="ba666de4-0d21-43a6-8e66-51a18aae1b4a" providerId="ADAL" clId="{8E1CAED1-DF48-4F63-88DD-06A97E00A05D}" dt="2025-06-20T16:21:29.822" v="431" actId="1076"/>
          <ac:picMkLst>
            <pc:docMk/>
            <pc:sldMk cId="2467767843" sldId="377"/>
            <ac:picMk id="6" creationId="{0DBE8D3F-1324-FFDA-923D-E8860F398E2E}"/>
          </ac:picMkLst>
        </pc:picChg>
      </pc:sldChg>
    </pc:docChg>
  </pc:docChgLst>
  <pc:docChgLst>
    <pc:chgData name="Abels, Patrick" userId="ba666de4-0d21-43a6-8e66-51a18aae1b4a" providerId="ADAL" clId="{8A49E47F-0203-440A-A070-D957724FB7D2}"/>
    <pc:docChg chg="modSld">
      <pc:chgData name="Abels, Patrick" userId="ba666de4-0d21-43a6-8e66-51a18aae1b4a" providerId="ADAL" clId="{8A49E47F-0203-440A-A070-D957724FB7D2}" dt="2024-07-02T15:06:39.271" v="73" actId="20577"/>
      <pc:docMkLst>
        <pc:docMk/>
      </pc:docMkLst>
      <pc:sldChg chg="modSp mod">
        <pc:chgData name="Abels, Patrick" userId="ba666de4-0d21-43a6-8e66-51a18aae1b4a" providerId="ADAL" clId="{8A49E47F-0203-440A-A070-D957724FB7D2}" dt="2024-07-01T18:43:00.500" v="39" actId="207"/>
        <pc:sldMkLst>
          <pc:docMk/>
          <pc:sldMk cId="3348838403" sldId="294"/>
        </pc:sldMkLst>
      </pc:sldChg>
      <pc:sldChg chg="modSp mod">
        <pc:chgData name="Abels, Patrick" userId="ba666de4-0d21-43a6-8e66-51a18aae1b4a" providerId="ADAL" clId="{8A49E47F-0203-440A-A070-D957724FB7D2}" dt="2024-07-02T15:06:39.271" v="73" actId="20577"/>
        <pc:sldMkLst>
          <pc:docMk/>
          <pc:sldMk cId="1934247724" sldId="306"/>
        </pc:sldMkLst>
      </pc:sldChg>
    </pc:docChg>
  </pc:docChgLst>
  <pc:docChgLst>
    <pc:chgData name="Abels, Patrick" userId="ba666de4-0d21-43a6-8e66-51a18aae1b4a" providerId="ADAL" clId="{70C00259-7626-44D5-94D8-73E822A3F9C2}"/>
    <pc:docChg chg="undo custSel delSld modSld">
      <pc:chgData name="Abels, Patrick" userId="ba666de4-0d21-43a6-8e66-51a18aae1b4a" providerId="ADAL" clId="{70C00259-7626-44D5-94D8-73E822A3F9C2}" dt="2025-01-27T20:10:26.560" v="294" actId="1076"/>
      <pc:docMkLst>
        <pc:docMk/>
      </pc:docMkLst>
      <pc:sldChg chg="modSp mod">
        <pc:chgData name="Abels, Patrick" userId="ba666de4-0d21-43a6-8e66-51a18aae1b4a" providerId="ADAL" clId="{70C00259-7626-44D5-94D8-73E822A3F9C2}" dt="2025-01-22T13:50:59.325" v="0" actId="20577"/>
        <pc:sldMkLst>
          <pc:docMk/>
          <pc:sldMk cId="2243933812" sldId="292"/>
        </pc:sldMkLst>
      </pc:sldChg>
      <pc:sldChg chg="modSp mod">
        <pc:chgData name="Abels, Patrick" userId="ba666de4-0d21-43a6-8e66-51a18aae1b4a" providerId="ADAL" clId="{70C00259-7626-44D5-94D8-73E822A3F9C2}" dt="2025-01-22T14:06:16.708" v="38" actId="20577"/>
        <pc:sldMkLst>
          <pc:docMk/>
          <pc:sldMk cId="1777212815" sldId="293"/>
        </pc:sldMkLst>
      </pc:sldChg>
      <pc:sldChg chg="addSp delSp modSp mod">
        <pc:chgData name="Abels, Patrick" userId="ba666de4-0d21-43a6-8e66-51a18aae1b4a" providerId="ADAL" clId="{70C00259-7626-44D5-94D8-73E822A3F9C2}" dt="2025-01-22T14:08:28.106" v="45" actId="14100"/>
        <pc:sldMkLst>
          <pc:docMk/>
          <pc:sldMk cId="3348838403" sldId="294"/>
        </pc:sldMkLst>
      </pc:sldChg>
      <pc:sldChg chg="addSp modSp mod">
        <pc:chgData name="Abels, Patrick" userId="ba666de4-0d21-43a6-8e66-51a18aae1b4a" providerId="ADAL" clId="{70C00259-7626-44D5-94D8-73E822A3F9C2}" dt="2025-01-27T20:09:49.847" v="291" actId="113"/>
        <pc:sldMkLst>
          <pc:docMk/>
          <pc:sldMk cId="3358983006" sldId="305"/>
        </pc:sldMkLst>
      </pc:sldChg>
      <pc:sldChg chg="delSp modSp mod">
        <pc:chgData name="Abels, Patrick" userId="ba666de4-0d21-43a6-8e66-51a18aae1b4a" providerId="ADAL" clId="{70C00259-7626-44D5-94D8-73E822A3F9C2}" dt="2025-01-27T20:10:26.560" v="294" actId="1076"/>
        <pc:sldMkLst>
          <pc:docMk/>
          <pc:sldMk cId="1934247724" sldId="306"/>
        </pc:sldMkLst>
      </pc:sldChg>
      <pc:sldChg chg="del">
        <pc:chgData name="Abels, Patrick" userId="ba666de4-0d21-43a6-8e66-51a18aae1b4a" providerId="ADAL" clId="{70C00259-7626-44D5-94D8-73E822A3F9C2}" dt="2025-01-22T13:55:47.494" v="26" actId="47"/>
        <pc:sldMkLst>
          <pc:docMk/>
          <pc:sldMk cId="1496135496" sldId="307"/>
        </pc:sldMkLst>
      </pc:sldChg>
    </pc:docChg>
  </pc:docChgLst>
  <pc:docChgLst>
    <pc:chgData name="Abels, Patrick" userId="ba666de4-0d21-43a6-8e66-51a18aae1b4a" providerId="ADAL" clId="{ECB1A921-A9E6-4342-8255-64502BBB9D7C}"/>
    <pc:docChg chg="modSld">
      <pc:chgData name="Abels, Patrick" userId="ba666de4-0d21-43a6-8e66-51a18aae1b4a" providerId="ADAL" clId="{ECB1A921-A9E6-4342-8255-64502BBB9D7C}" dt="2024-05-17T21:58:27.371" v="0" actId="113"/>
      <pc:docMkLst>
        <pc:docMk/>
      </pc:docMkLst>
      <pc:sldChg chg="modSp mod">
        <pc:chgData name="Abels, Patrick" userId="ba666de4-0d21-43a6-8e66-51a18aae1b4a" providerId="ADAL" clId="{ECB1A921-A9E6-4342-8255-64502BBB9D7C}" dt="2024-05-17T21:58:27.371" v="0" actId="113"/>
        <pc:sldMkLst>
          <pc:docMk/>
          <pc:sldMk cId="1934247724" sldId="306"/>
        </pc:sldMkLst>
      </pc:sldChg>
    </pc:docChg>
  </pc:docChgLst>
  <pc:docChgLst>
    <pc:chgData name="Abels, Patrick" userId="ba666de4-0d21-43a6-8e66-51a18aae1b4a" providerId="ADAL" clId="{E188DF6F-C1A7-44B4-AB99-5C1630689307}"/>
    <pc:docChg chg="addSld delSld modSld">
      <pc:chgData name="Abels, Patrick" userId="ba666de4-0d21-43a6-8e66-51a18aae1b4a" providerId="ADAL" clId="{E188DF6F-C1A7-44B4-AB99-5C1630689307}" dt="2023-07-24T09:26:55.060" v="96"/>
      <pc:docMkLst>
        <pc:docMk/>
      </pc:docMkLst>
      <pc:sldChg chg="del">
        <pc:chgData name="Abels, Patrick" userId="ba666de4-0d21-43a6-8e66-51a18aae1b4a" providerId="ADAL" clId="{E188DF6F-C1A7-44B4-AB99-5C1630689307}" dt="2023-07-24T09:24:52.930" v="90" actId="47"/>
        <pc:sldMkLst>
          <pc:docMk/>
          <pc:sldMk cId="3475594388" sldId="273"/>
        </pc:sldMkLst>
      </pc:sldChg>
      <pc:sldChg chg="del">
        <pc:chgData name="Abels, Patrick" userId="ba666de4-0d21-43a6-8e66-51a18aae1b4a" providerId="ADAL" clId="{E188DF6F-C1A7-44B4-AB99-5C1630689307}" dt="2023-07-24T09:25:32.568" v="95" actId="47"/>
        <pc:sldMkLst>
          <pc:docMk/>
          <pc:sldMk cId="2936399086" sldId="274"/>
        </pc:sldMkLst>
      </pc:sldChg>
      <pc:sldChg chg="modSp add del modAnim">
        <pc:chgData name="Abels, Patrick" userId="ba666de4-0d21-43a6-8e66-51a18aae1b4a" providerId="ADAL" clId="{E188DF6F-C1A7-44B4-AB99-5C1630689307}" dt="2023-07-24T09:26:55.060" v="96"/>
        <pc:sldMkLst>
          <pc:docMk/>
          <pc:sldMk cId="2176156612" sldId="288"/>
        </pc:sldMkLst>
      </pc:sldChg>
      <pc:sldChg chg="modSp add del mod">
        <pc:chgData name="Abels, Patrick" userId="ba666de4-0d21-43a6-8e66-51a18aae1b4a" providerId="ADAL" clId="{E188DF6F-C1A7-44B4-AB99-5C1630689307}" dt="2023-07-24T09:24:44.986" v="89" actId="20577"/>
        <pc:sldMkLst>
          <pc:docMk/>
          <pc:sldMk cId="1082503161" sldId="291"/>
        </pc:sldMkLst>
      </pc:sldChg>
    </pc:docChg>
  </pc:docChgLst>
  <pc:docChgLst>
    <pc:chgData name="Abels, Patrick" userId="ba666de4-0d21-43a6-8e66-51a18aae1b4a" providerId="ADAL" clId="{C1253E8A-8B42-4A10-B79F-12AFFBFC5254}"/>
    <pc:docChg chg="undo custSel addSld delSld modSld">
      <pc:chgData name="Abels, Patrick" userId="ba666de4-0d21-43a6-8e66-51a18aae1b4a" providerId="ADAL" clId="{C1253E8A-8B42-4A10-B79F-12AFFBFC5254}" dt="2025-06-20T14:02:55.344" v="360" actId="1076"/>
      <pc:docMkLst>
        <pc:docMk/>
      </pc:docMkLst>
      <pc:sldChg chg="del">
        <pc:chgData name="Abels, Patrick" userId="ba666de4-0d21-43a6-8e66-51a18aae1b4a" providerId="ADAL" clId="{C1253E8A-8B42-4A10-B79F-12AFFBFC5254}" dt="2025-06-20T13:23:29.601" v="0" actId="47"/>
        <pc:sldMkLst>
          <pc:docMk/>
          <pc:sldMk cId="2491210115" sldId="293"/>
        </pc:sldMkLst>
      </pc:sldChg>
      <pc:sldChg chg="del">
        <pc:chgData name="Abels, Patrick" userId="ba666de4-0d21-43a6-8e66-51a18aae1b4a" providerId="ADAL" clId="{C1253E8A-8B42-4A10-B79F-12AFFBFC5254}" dt="2025-06-20T13:56:44.847" v="289" actId="47"/>
        <pc:sldMkLst>
          <pc:docMk/>
          <pc:sldMk cId="3433871952" sldId="294"/>
        </pc:sldMkLst>
      </pc:sldChg>
      <pc:sldChg chg="del">
        <pc:chgData name="Abels, Patrick" userId="ba666de4-0d21-43a6-8e66-51a18aae1b4a" providerId="ADAL" clId="{C1253E8A-8B42-4A10-B79F-12AFFBFC5254}" dt="2025-06-20T13:56:47.119" v="290" actId="47"/>
        <pc:sldMkLst>
          <pc:docMk/>
          <pc:sldMk cId="3670596577" sldId="295"/>
        </pc:sldMkLst>
      </pc:sldChg>
      <pc:sldChg chg="del">
        <pc:chgData name="Abels, Patrick" userId="ba666de4-0d21-43a6-8e66-51a18aae1b4a" providerId="ADAL" clId="{C1253E8A-8B42-4A10-B79F-12AFFBFC5254}" dt="2025-06-20T13:23:57.357" v="2" actId="47"/>
        <pc:sldMkLst>
          <pc:docMk/>
          <pc:sldMk cId="1729450867" sldId="296"/>
        </pc:sldMkLst>
      </pc:sldChg>
      <pc:sldChg chg="del">
        <pc:chgData name="Abels, Patrick" userId="ba666de4-0d21-43a6-8e66-51a18aae1b4a" providerId="ADAL" clId="{C1253E8A-8B42-4A10-B79F-12AFFBFC5254}" dt="2025-06-20T13:24:13.834" v="3" actId="47"/>
        <pc:sldMkLst>
          <pc:docMk/>
          <pc:sldMk cId="847930977" sldId="297"/>
        </pc:sldMkLst>
      </pc:sldChg>
      <pc:sldChg chg="add">
        <pc:chgData name="Abels, Patrick" userId="ba666de4-0d21-43a6-8e66-51a18aae1b4a" providerId="ADAL" clId="{C1253E8A-8B42-4A10-B79F-12AFFBFC5254}" dt="2025-06-20T13:23:31.928" v="1"/>
        <pc:sldMkLst>
          <pc:docMk/>
          <pc:sldMk cId="3348838403" sldId="298"/>
        </pc:sldMkLst>
      </pc:sldChg>
      <pc:sldChg chg="add">
        <pc:chgData name="Abels, Patrick" userId="ba666de4-0d21-43a6-8e66-51a18aae1b4a" providerId="ADAL" clId="{C1253E8A-8B42-4A10-B79F-12AFFBFC5254}" dt="2025-06-20T13:23:31.928" v="1"/>
        <pc:sldMkLst>
          <pc:docMk/>
          <pc:sldMk cId="3176074160" sldId="299"/>
        </pc:sldMkLst>
      </pc:sldChg>
      <pc:sldChg chg="add">
        <pc:chgData name="Abels, Patrick" userId="ba666de4-0d21-43a6-8e66-51a18aae1b4a" providerId="ADAL" clId="{C1253E8A-8B42-4A10-B79F-12AFFBFC5254}" dt="2025-06-20T13:23:31.928" v="1"/>
        <pc:sldMkLst>
          <pc:docMk/>
          <pc:sldMk cId="2415381640" sldId="300"/>
        </pc:sldMkLst>
      </pc:sldChg>
      <pc:sldChg chg="add">
        <pc:chgData name="Abels, Patrick" userId="ba666de4-0d21-43a6-8e66-51a18aae1b4a" providerId="ADAL" clId="{C1253E8A-8B42-4A10-B79F-12AFFBFC5254}" dt="2025-06-20T13:23:31.928" v="1"/>
        <pc:sldMkLst>
          <pc:docMk/>
          <pc:sldMk cId="1320700682" sldId="301"/>
        </pc:sldMkLst>
      </pc:sldChg>
      <pc:sldChg chg="add">
        <pc:chgData name="Abels, Patrick" userId="ba666de4-0d21-43a6-8e66-51a18aae1b4a" providerId="ADAL" clId="{C1253E8A-8B42-4A10-B79F-12AFFBFC5254}" dt="2025-06-20T13:23:31.928" v="1"/>
        <pc:sldMkLst>
          <pc:docMk/>
          <pc:sldMk cId="4205375660" sldId="302"/>
        </pc:sldMkLst>
      </pc:sldChg>
      <pc:sldChg chg="add">
        <pc:chgData name="Abels, Patrick" userId="ba666de4-0d21-43a6-8e66-51a18aae1b4a" providerId="ADAL" clId="{C1253E8A-8B42-4A10-B79F-12AFFBFC5254}" dt="2025-06-20T13:23:31.928" v="1"/>
        <pc:sldMkLst>
          <pc:docMk/>
          <pc:sldMk cId="477303390" sldId="303"/>
        </pc:sldMkLst>
      </pc:sldChg>
      <pc:sldChg chg="add">
        <pc:chgData name="Abels, Patrick" userId="ba666de4-0d21-43a6-8e66-51a18aae1b4a" providerId="ADAL" clId="{C1253E8A-8B42-4A10-B79F-12AFFBFC5254}" dt="2025-06-20T13:23:31.928" v="1"/>
        <pc:sldMkLst>
          <pc:docMk/>
          <pc:sldMk cId="4259948035" sldId="304"/>
        </pc:sldMkLst>
      </pc:sldChg>
      <pc:sldChg chg="add">
        <pc:chgData name="Abels, Patrick" userId="ba666de4-0d21-43a6-8e66-51a18aae1b4a" providerId="ADAL" clId="{C1253E8A-8B42-4A10-B79F-12AFFBFC5254}" dt="2025-06-20T13:23:31.928" v="1"/>
        <pc:sldMkLst>
          <pc:docMk/>
          <pc:sldMk cId="3358983006" sldId="305"/>
        </pc:sldMkLst>
      </pc:sldChg>
      <pc:sldChg chg="add">
        <pc:chgData name="Abels, Patrick" userId="ba666de4-0d21-43a6-8e66-51a18aae1b4a" providerId="ADAL" clId="{C1253E8A-8B42-4A10-B79F-12AFFBFC5254}" dt="2025-06-20T13:23:31.928" v="1"/>
        <pc:sldMkLst>
          <pc:docMk/>
          <pc:sldMk cId="2279468608" sldId="306"/>
        </pc:sldMkLst>
      </pc:sldChg>
      <pc:sldChg chg="add">
        <pc:chgData name="Abels, Patrick" userId="ba666de4-0d21-43a6-8e66-51a18aae1b4a" providerId="ADAL" clId="{C1253E8A-8B42-4A10-B79F-12AFFBFC5254}" dt="2025-06-20T13:23:31.928" v="1"/>
        <pc:sldMkLst>
          <pc:docMk/>
          <pc:sldMk cId="3321718867" sldId="307"/>
        </pc:sldMkLst>
      </pc:sldChg>
      <pc:sldChg chg="add">
        <pc:chgData name="Abels, Patrick" userId="ba666de4-0d21-43a6-8e66-51a18aae1b4a" providerId="ADAL" clId="{C1253E8A-8B42-4A10-B79F-12AFFBFC5254}" dt="2025-06-20T13:23:31.928" v="1"/>
        <pc:sldMkLst>
          <pc:docMk/>
          <pc:sldMk cId="1157579050" sldId="308"/>
        </pc:sldMkLst>
      </pc:sldChg>
      <pc:sldChg chg="add">
        <pc:chgData name="Abels, Patrick" userId="ba666de4-0d21-43a6-8e66-51a18aae1b4a" providerId="ADAL" clId="{C1253E8A-8B42-4A10-B79F-12AFFBFC5254}" dt="2025-06-20T13:23:31.928" v="1"/>
        <pc:sldMkLst>
          <pc:docMk/>
          <pc:sldMk cId="2461274880" sldId="309"/>
        </pc:sldMkLst>
      </pc:sldChg>
      <pc:sldChg chg="add">
        <pc:chgData name="Abels, Patrick" userId="ba666de4-0d21-43a6-8e66-51a18aae1b4a" providerId="ADAL" clId="{C1253E8A-8B42-4A10-B79F-12AFFBFC5254}" dt="2025-06-20T13:23:31.928" v="1"/>
        <pc:sldMkLst>
          <pc:docMk/>
          <pc:sldMk cId="2369116801" sldId="310"/>
        </pc:sldMkLst>
      </pc:sldChg>
      <pc:sldChg chg="add">
        <pc:chgData name="Abels, Patrick" userId="ba666de4-0d21-43a6-8e66-51a18aae1b4a" providerId="ADAL" clId="{C1253E8A-8B42-4A10-B79F-12AFFBFC5254}" dt="2025-06-20T13:23:31.928" v="1"/>
        <pc:sldMkLst>
          <pc:docMk/>
          <pc:sldMk cId="944642049" sldId="311"/>
        </pc:sldMkLst>
      </pc:sldChg>
      <pc:sldChg chg="add">
        <pc:chgData name="Abels, Patrick" userId="ba666de4-0d21-43a6-8e66-51a18aae1b4a" providerId="ADAL" clId="{C1253E8A-8B42-4A10-B79F-12AFFBFC5254}" dt="2025-06-20T13:23:31.928" v="1"/>
        <pc:sldMkLst>
          <pc:docMk/>
          <pc:sldMk cId="838617174" sldId="312"/>
        </pc:sldMkLst>
      </pc:sldChg>
      <pc:sldChg chg="add">
        <pc:chgData name="Abels, Patrick" userId="ba666de4-0d21-43a6-8e66-51a18aae1b4a" providerId="ADAL" clId="{C1253E8A-8B42-4A10-B79F-12AFFBFC5254}" dt="2025-06-20T13:23:31.928" v="1"/>
        <pc:sldMkLst>
          <pc:docMk/>
          <pc:sldMk cId="1460504570" sldId="313"/>
        </pc:sldMkLst>
      </pc:sldChg>
      <pc:sldChg chg="add">
        <pc:chgData name="Abels, Patrick" userId="ba666de4-0d21-43a6-8e66-51a18aae1b4a" providerId="ADAL" clId="{C1253E8A-8B42-4A10-B79F-12AFFBFC5254}" dt="2025-06-20T13:23:31.928" v="1"/>
        <pc:sldMkLst>
          <pc:docMk/>
          <pc:sldMk cId="2819239900" sldId="314"/>
        </pc:sldMkLst>
      </pc:sldChg>
      <pc:sldChg chg="add">
        <pc:chgData name="Abels, Patrick" userId="ba666de4-0d21-43a6-8e66-51a18aae1b4a" providerId="ADAL" clId="{C1253E8A-8B42-4A10-B79F-12AFFBFC5254}" dt="2025-06-20T13:23:31.928" v="1"/>
        <pc:sldMkLst>
          <pc:docMk/>
          <pc:sldMk cId="2436263934" sldId="315"/>
        </pc:sldMkLst>
      </pc:sldChg>
      <pc:sldChg chg="add">
        <pc:chgData name="Abels, Patrick" userId="ba666de4-0d21-43a6-8e66-51a18aae1b4a" providerId="ADAL" clId="{C1253E8A-8B42-4A10-B79F-12AFFBFC5254}" dt="2025-06-20T13:23:31.928" v="1"/>
        <pc:sldMkLst>
          <pc:docMk/>
          <pc:sldMk cId="1066324462" sldId="316"/>
        </pc:sldMkLst>
      </pc:sldChg>
      <pc:sldChg chg="add">
        <pc:chgData name="Abels, Patrick" userId="ba666de4-0d21-43a6-8e66-51a18aae1b4a" providerId="ADAL" clId="{C1253E8A-8B42-4A10-B79F-12AFFBFC5254}" dt="2025-06-20T13:23:31.928" v="1"/>
        <pc:sldMkLst>
          <pc:docMk/>
          <pc:sldMk cId="1250591342" sldId="317"/>
        </pc:sldMkLst>
      </pc:sldChg>
      <pc:sldChg chg="addSp delSp modSp add mod">
        <pc:chgData name="Abels, Patrick" userId="ba666de4-0d21-43a6-8e66-51a18aae1b4a" providerId="ADAL" clId="{C1253E8A-8B42-4A10-B79F-12AFFBFC5254}" dt="2025-06-20T13:43:00.843" v="160" actId="1076"/>
        <pc:sldMkLst>
          <pc:docMk/>
          <pc:sldMk cId="1523415873" sldId="318"/>
        </pc:sldMkLst>
        <pc:spChg chg="mod">
          <ac:chgData name="Abels, Patrick" userId="ba666de4-0d21-43a6-8e66-51a18aae1b4a" providerId="ADAL" clId="{C1253E8A-8B42-4A10-B79F-12AFFBFC5254}" dt="2025-06-20T13:41:01.744" v="95" actId="14100"/>
          <ac:spMkLst>
            <pc:docMk/>
            <pc:sldMk cId="1523415873" sldId="318"/>
            <ac:spMk id="2" creationId="{43329FE5-2CB8-9D7B-32E9-AFADC864196E}"/>
          </ac:spMkLst>
        </pc:spChg>
        <pc:picChg chg="del">
          <ac:chgData name="Abels, Patrick" userId="ba666de4-0d21-43a6-8e66-51a18aae1b4a" providerId="ADAL" clId="{C1253E8A-8B42-4A10-B79F-12AFFBFC5254}" dt="2025-06-20T13:40:36.166" v="87" actId="478"/>
          <ac:picMkLst>
            <pc:docMk/>
            <pc:sldMk cId="1523415873" sldId="318"/>
            <ac:picMk id="5" creationId="{D2050DD4-4CC6-AA76-43D6-4AEDF3FCAF97}"/>
          </ac:picMkLst>
        </pc:picChg>
        <pc:picChg chg="add mod modCrop">
          <ac:chgData name="Abels, Patrick" userId="ba666de4-0d21-43a6-8e66-51a18aae1b4a" providerId="ADAL" clId="{C1253E8A-8B42-4A10-B79F-12AFFBFC5254}" dt="2025-06-20T13:42:51.165" v="113" actId="1076"/>
          <ac:picMkLst>
            <pc:docMk/>
            <pc:sldMk cId="1523415873" sldId="318"/>
            <ac:picMk id="6" creationId="{2B3A165C-4A0B-8E1F-0E8B-724130AEE236}"/>
          </ac:picMkLst>
        </pc:picChg>
        <pc:picChg chg="add mod">
          <ac:chgData name="Abels, Patrick" userId="ba666de4-0d21-43a6-8e66-51a18aae1b4a" providerId="ADAL" clId="{C1253E8A-8B42-4A10-B79F-12AFFBFC5254}" dt="2025-06-20T13:43:00.843" v="160" actId="1076"/>
          <ac:picMkLst>
            <pc:docMk/>
            <pc:sldMk cId="1523415873" sldId="318"/>
            <ac:picMk id="7" creationId="{DA81A754-0465-2AD0-EFE9-1976AEE4743C}"/>
          </ac:picMkLst>
        </pc:picChg>
        <pc:picChg chg="add mod modCrop">
          <ac:chgData name="Abels, Patrick" userId="ba666de4-0d21-43a6-8e66-51a18aae1b4a" providerId="ADAL" clId="{C1253E8A-8B42-4A10-B79F-12AFFBFC5254}" dt="2025-06-20T13:42:45.667" v="110" actId="1076"/>
          <ac:picMkLst>
            <pc:docMk/>
            <pc:sldMk cId="1523415873" sldId="318"/>
            <ac:picMk id="9" creationId="{60684740-70CB-FEFC-146E-3687028CE0E5}"/>
          </ac:picMkLst>
        </pc:picChg>
      </pc:sldChg>
      <pc:sldChg chg="del">
        <pc:chgData name="Abels, Patrick" userId="ba666de4-0d21-43a6-8e66-51a18aae1b4a" providerId="ADAL" clId="{C1253E8A-8B42-4A10-B79F-12AFFBFC5254}" dt="2025-06-20T13:23:29.601" v="0" actId="47"/>
        <pc:sldMkLst>
          <pc:docMk/>
          <pc:sldMk cId="3722989841" sldId="318"/>
        </pc:sldMkLst>
      </pc:sldChg>
      <pc:sldChg chg="del">
        <pc:chgData name="Abels, Patrick" userId="ba666de4-0d21-43a6-8e66-51a18aae1b4a" providerId="ADAL" clId="{C1253E8A-8B42-4A10-B79F-12AFFBFC5254}" dt="2025-06-20T13:23:29.601" v="0" actId="47"/>
        <pc:sldMkLst>
          <pc:docMk/>
          <pc:sldMk cId="1168010817" sldId="319"/>
        </pc:sldMkLst>
      </pc:sldChg>
      <pc:sldChg chg="add">
        <pc:chgData name="Abels, Patrick" userId="ba666de4-0d21-43a6-8e66-51a18aae1b4a" providerId="ADAL" clId="{C1253E8A-8B42-4A10-B79F-12AFFBFC5254}" dt="2025-06-20T13:23:31.928" v="1"/>
        <pc:sldMkLst>
          <pc:docMk/>
          <pc:sldMk cId="2771396843" sldId="319"/>
        </pc:sldMkLst>
      </pc:sldChg>
      <pc:sldChg chg="del">
        <pc:chgData name="Abels, Patrick" userId="ba666de4-0d21-43a6-8e66-51a18aae1b4a" providerId="ADAL" clId="{C1253E8A-8B42-4A10-B79F-12AFFBFC5254}" dt="2025-06-20T13:23:29.601" v="0" actId="47"/>
        <pc:sldMkLst>
          <pc:docMk/>
          <pc:sldMk cId="2802094293" sldId="320"/>
        </pc:sldMkLst>
      </pc:sldChg>
      <pc:sldChg chg="del">
        <pc:chgData name="Abels, Patrick" userId="ba666de4-0d21-43a6-8e66-51a18aae1b4a" providerId="ADAL" clId="{C1253E8A-8B42-4A10-B79F-12AFFBFC5254}" dt="2025-06-20T13:23:29.601" v="0" actId="47"/>
        <pc:sldMkLst>
          <pc:docMk/>
          <pc:sldMk cId="629072211" sldId="321"/>
        </pc:sldMkLst>
      </pc:sldChg>
      <pc:sldChg chg="add">
        <pc:chgData name="Abels, Patrick" userId="ba666de4-0d21-43a6-8e66-51a18aae1b4a" providerId="ADAL" clId="{C1253E8A-8B42-4A10-B79F-12AFFBFC5254}" dt="2025-06-20T13:23:31.928" v="1"/>
        <pc:sldMkLst>
          <pc:docMk/>
          <pc:sldMk cId="1818704120" sldId="321"/>
        </pc:sldMkLst>
      </pc:sldChg>
      <pc:sldChg chg="del">
        <pc:chgData name="Abels, Patrick" userId="ba666de4-0d21-43a6-8e66-51a18aae1b4a" providerId="ADAL" clId="{C1253E8A-8B42-4A10-B79F-12AFFBFC5254}" dt="2025-06-20T13:23:29.601" v="0" actId="47"/>
        <pc:sldMkLst>
          <pc:docMk/>
          <pc:sldMk cId="1285858823" sldId="322"/>
        </pc:sldMkLst>
      </pc:sldChg>
      <pc:sldChg chg="add">
        <pc:chgData name="Abels, Patrick" userId="ba666de4-0d21-43a6-8e66-51a18aae1b4a" providerId="ADAL" clId="{C1253E8A-8B42-4A10-B79F-12AFFBFC5254}" dt="2025-06-20T13:23:31.928" v="1"/>
        <pc:sldMkLst>
          <pc:docMk/>
          <pc:sldMk cId="3289851751" sldId="322"/>
        </pc:sldMkLst>
      </pc:sldChg>
      <pc:sldChg chg="add">
        <pc:chgData name="Abels, Patrick" userId="ba666de4-0d21-43a6-8e66-51a18aae1b4a" providerId="ADAL" clId="{C1253E8A-8B42-4A10-B79F-12AFFBFC5254}" dt="2025-06-20T13:23:31.928" v="1"/>
        <pc:sldMkLst>
          <pc:docMk/>
          <pc:sldMk cId="575384107" sldId="323"/>
        </pc:sldMkLst>
      </pc:sldChg>
      <pc:sldChg chg="del">
        <pc:chgData name="Abels, Patrick" userId="ba666de4-0d21-43a6-8e66-51a18aae1b4a" providerId="ADAL" clId="{C1253E8A-8B42-4A10-B79F-12AFFBFC5254}" dt="2025-06-20T13:23:29.601" v="0" actId="47"/>
        <pc:sldMkLst>
          <pc:docMk/>
          <pc:sldMk cId="2627613512" sldId="323"/>
        </pc:sldMkLst>
      </pc:sldChg>
      <pc:sldChg chg="del">
        <pc:chgData name="Abels, Patrick" userId="ba666de4-0d21-43a6-8e66-51a18aae1b4a" providerId="ADAL" clId="{C1253E8A-8B42-4A10-B79F-12AFFBFC5254}" dt="2025-06-20T13:23:29.601" v="0" actId="47"/>
        <pc:sldMkLst>
          <pc:docMk/>
          <pc:sldMk cId="434797660" sldId="324"/>
        </pc:sldMkLst>
      </pc:sldChg>
      <pc:sldChg chg="add">
        <pc:chgData name="Abels, Patrick" userId="ba666de4-0d21-43a6-8e66-51a18aae1b4a" providerId="ADAL" clId="{C1253E8A-8B42-4A10-B79F-12AFFBFC5254}" dt="2025-06-20T13:23:31.928" v="1"/>
        <pc:sldMkLst>
          <pc:docMk/>
          <pc:sldMk cId="4239492742" sldId="324"/>
        </pc:sldMkLst>
      </pc:sldChg>
      <pc:sldChg chg="del">
        <pc:chgData name="Abels, Patrick" userId="ba666de4-0d21-43a6-8e66-51a18aae1b4a" providerId="ADAL" clId="{C1253E8A-8B42-4A10-B79F-12AFFBFC5254}" dt="2025-06-20T13:23:29.601" v="0" actId="47"/>
        <pc:sldMkLst>
          <pc:docMk/>
          <pc:sldMk cId="2824663603" sldId="325"/>
        </pc:sldMkLst>
      </pc:sldChg>
      <pc:sldChg chg="add">
        <pc:chgData name="Abels, Patrick" userId="ba666de4-0d21-43a6-8e66-51a18aae1b4a" providerId="ADAL" clId="{C1253E8A-8B42-4A10-B79F-12AFFBFC5254}" dt="2025-06-20T13:23:31.928" v="1"/>
        <pc:sldMkLst>
          <pc:docMk/>
          <pc:sldMk cId="2922718326" sldId="325"/>
        </pc:sldMkLst>
      </pc:sldChg>
      <pc:sldChg chg="add">
        <pc:chgData name="Abels, Patrick" userId="ba666de4-0d21-43a6-8e66-51a18aae1b4a" providerId="ADAL" clId="{C1253E8A-8B42-4A10-B79F-12AFFBFC5254}" dt="2025-06-20T13:23:31.928" v="1"/>
        <pc:sldMkLst>
          <pc:docMk/>
          <pc:sldMk cId="3065035548" sldId="326"/>
        </pc:sldMkLst>
      </pc:sldChg>
      <pc:sldChg chg="add">
        <pc:chgData name="Abels, Patrick" userId="ba666de4-0d21-43a6-8e66-51a18aae1b4a" providerId="ADAL" clId="{C1253E8A-8B42-4A10-B79F-12AFFBFC5254}" dt="2025-06-20T13:23:31.928" v="1"/>
        <pc:sldMkLst>
          <pc:docMk/>
          <pc:sldMk cId="1421541758" sldId="327"/>
        </pc:sldMkLst>
      </pc:sldChg>
      <pc:sldChg chg="add">
        <pc:chgData name="Abels, Patrick" userId="ba666de4-0d21-43a6-8e66-51a18aae1b4a" providerId="ADAL" clId="{C1253E8A-8B42-4A10-B79F-12AFFBFC5254}" dt="2025-06-20T13:23:31.928" v="1"/>
        <pc:sldMkLst>
          <pc:docMk/>
          <pc:sldMk cId="435340239" sldId="328"/>
        </pc:sldMkLst>
      </pc:sldChg>
      <pc:sldChg chg="add">
        <pc:chgData name="Abels, Patrick" userId="ba666de4-0d21-43a6-8e66-51a18aae1b4a" providerId="ADAL" clId="{C1253E8A-8B42-4A10-B79F-12AFFBFC5254}" dt="2025-06-20T13:23:31.928" v="1"/>
        <pc:sldMkLst>
          <pc:docMk/>
          <pc:sldMk cId="717596490" sldId="329"/>
        </pc:sldMkLst>
      </pc:sldChg>
      <pc:sldChg chg="add">
        <pc:chgData name="Abels, Patrick" userId="ba666de4-0d21-43a6-8e66-51a18aae1b4a" providerId="ADAL" clId="{C1253E8A-8B42-4A10-B79F-12AFFBFC5254}" dt="2025-06-20T13:23:31.928" v="1"/>
        <pc:sldMkLst>
          <pc:docMk/>
          <pc:sldMk cId="994043925" sldId="330"/>
        </pc:sldMkLst>
      </pc:sldChg>
      <pc:sldChg chg="add">
        <pc:chgData name="Abels, Patrick" userId="ba666de4-0d21-43a6-8e66-51a18aae1b4a" providerId="ADAL" clId="{C1253E8A-8B42-4A10-B79F-12AFFBFC5254}" dt="2025-06-20T13:23:31.928" v="1"/>
        <pc:sldMkLst>
          <pc:docMk/>
          <pc:sldMk cId="1477663117" sldId="331"/>
        </pc:sldMkLst>
      </pc:sldChg>
      <pc:sldChg chg="addSp modSp add mod">
        <pc:chgData name="Abels, Patrick" userId="ba666de4-0d21-43a6-8e66-51a18aae1b4a" providerId="ADAL" clId="{C1253E8A-8B42-4A10-B79F-12AFFBFC5254}" dt="2025-06-20T13:34:56.865" v="86" actId="1076"/>
        <pc:sldMkLst>
          <pc:docMk/>
          <pc:sldMk cId="48828708" sldId="332"/>
        </pc:sldMkLst>
        <pc:spChg chg="mod">
          <ac:chgData name="Abels, Patrick" userId="ba666de4-0d21-43a6-8e66-51a18aae1b4a" providerId="ADAL" clId="{C1253E8A-8B42-4A10-B79F-12AFFBFC5254}" dt="2025-06-20T13:34:53.019" v="85" actId="14100"/>
          <ac:spMkLst>
            <pc:docMk/>
            <pc:sldMk cId="48828708" sldId="332"/>
            <ac:spMk id="2" creationId="{9C8BB473-91B4-5F87-15F1-ABC3B8B44921}"/>
          </ac:spMkLst>
        </pc:spChg>
        <pc:picChg chg="add mod modCrop">
          <ac:chgData name="Abels, Patrick" userId="ba666de4-0d21-43a6-8e66-51a18aae1b4a" providerId="ADAL" clId="{C1253E8A-8B42-4A10-B79F-12AFFBFC5254}" dt="2025-06-20T13:34:56.865" v="86" actId="1076"/>
          <ac:picMkLst>
            <pc:docMk/>
            <pc:sldMk cId="48828708" sldId="332"/>
            <ac:picMk id="5" creationId="{C1376080-FE55-0397-FCEC-E1F406025498}"/>
          </ac:picMkLst>
        </pc:picChg>
      </pc:sldChg>
      <pc:sldChg chg="add">
        <pc:chgData name="Abels, Patrick" userId="ba666de4-0d21-43a6-8e66-51a18aae1b4a" providerId="ADAL" clId="{C1253E8A-8B42-4A10-B79F-12AFFBFC5254}" dt="2025-06-20T13:23:31.928" v="1"/>
        <pc:sldMkLst>
          <pc:docMk/>
          <pc:sldMk cId="1047709854" sldId="333"/>
        </pc:sldMkLst>
      </pc:sldChg>
      <pc:sldChg chg="add">
        <pc:chgData name="Abels, Patrick" userId="ba666de4-0d21-43a6-8e66-51a18aae1b4a" providerId="ADAL" clId="{C1253E8A-8B42-4A10-B79F-12AFFBFC5254}" dt="2025-06-20T13:23:31.928" v="1"/>
        <pc:sldMkLst>
          <pc:docMk/>
          <pc:sldMk cId="2665870171" sldId="334"/>
        </pc:sldMkLst>
      </pc:sldChg>
      <pc:sldChg chg="add">
        <pc:chgData name="Abels, Patrick" userId="ba666de4-0d21-43a6-8e66-51a18aae1b4a" providerId="ADAL" clId="{C1253E8A-8B42-4A10-B79F-12AFFBFC5254}" dt="2025-06-20T13:23:31.928" v="1"/>
        <pc:sldMkLst>
          <pc:docMk/>
          <pc:sldMk cId="3894621556" sldId="336"/>
        </pc:sldMkLst>
      </pc:sldChg>
      <pc:sldChg chg="add">
        <pc:chgData name="Abels, Patrick" userId="ba666de4-0d21-43a6-8e66-51a18aae1b4a" providerId="ADAL" clId="{C1253E8A-8B42-4A10-B79F-12AFFBFC5254}" dt="2025-06-20T13:23:31.928" v="1"/>
        <pc:sldMkLst>
          <pc:docMk/>
          <pc:sldMk cId="2015372204" sldId="339"/>
        </pc:sldMkLst>
      </pc:sldChg>
      <pc:sldChg chg="add">
        <pc:chgData name="Abels, Patrick" userId="ba666de4-0d21-43a6-8e66-51a18aae1b4a" providerId="ADAL" clId="{C1253E8A-8B42-4A10-B79F-12AFFBFC5254}" dt="2025-06-20T13:23:31.928" v="1"/>
        <pc:sldMkLst>
          <pc:docMk/>
          <pc:sldMk cId="2568701760" sldId="341"/>
        </pc:sldMkLst>
      </pc:sldChg>
      <pc:sldChg chg="add">
        <pc:chgData name="Abels, Patrick" userId="ba666de4-0d21-43a6-8e66-51a18aae1b4a" providerId="ADAL" clId="{C1253E8A-8B42-4A10-B79F-12AFFBFC5254}" dt="2025-06-20T13:23:31.928" v="1"/>
        <pc:sldMkLst>
          <pc:docMk/>
          <pc:sldMk cId="1762515" sldId="343"/>
        </pc:sldMkLst>
      </pc:sldChg>
      <pc:sldChg chg="add">
        <pc:chgData name="Abels, Patrick" userId="ba666de4-0d21-43a6-8e66-51a18aae1b4a" providerId="ADAL" clId="{C1253E8A-8B42-4A10-B79F-12AFFBFC5254}" dt="2025-06-20T13:23:31.928" v="1"/>
        <pc:sldMkLst>
          <pc:docMk/>
          <pc:sldMk cId="2205367767" sldId="344"/>
        </pc:sldMkLst>
      </pc:sldChg>
      <pc:sldChg chg="addSp modSp add mod">
        <pc:chgData name="Abels, Patrick" userId="ba666de4-0d21-43a6-8e66-51a18aae1b4a" providerId="ADAL" clId="{C1253E8A-8B42-4A10-B79F-12AFFBFC5254}" dt="2025-06-20T13:56:12.244" v="283" actId="20577"/>
        <pc:sldMkLst>
          <pc:docMk/>
          <pc:sldMk cId="3624770452" sldId="345"/>
        </pc:sldMkLst>
        <pc:spChg chg="mod">
          <ac:chgData name="Abels, Patrick" userId="ba666de4-0d21-43a6-8e66-51a18aae1b4a" providerId="ADAL" clId="{C1253E8A-8B42-4A10-B79F-12AFFBFC5254}" dt="2025-06-20T13:54:12.653" v="275" actId="14100"/>
          <ac:spMkLst>
            <pc:docMk/>
            <pc:sldMk cId="3624770452" sldId="345"/>
            <ac:spMk id="2" creationId="{9C8BB473-91B4-5F87-15F1-ABC3B8B44921}"/>
          </ac:spMkLst>
        </pc:spChg>
        <pc:spChg chg="mod">
          <ac:chgData name="Abels, Patrick" userId="ba666de4-0d21-43a6-8e66-51a18aae1b4a" providerId="ADAL" clId="{C1253E8A-8B42-4A10-B79F-12AFFBFC5254}" dt="2025-06-20T13:56:12.244" v="283" actId="20577"/>
          <ac:spMkLst>
            <pc:docMk/>
            <pc:sldMk cId="3624770452" sldId="345"/>
            <ac:spMk id="3" creationId="{F51CEF88-E96D-BFEF-54BD-073A442A1F3D}"/>
          </ac:spMkLst>
        </pc:spChg>
        <pc:picChg chg="add mod modCrop">
          <ac:chgData name="Abels, Patrick" userId="ba666de4-0d21-43a6-8e66-51a18aae1b4a" providerId="ADAL" clId="{C1253E8A-8B42-4A10-B79F-12AFFBFC5254}" dt="2025-06-20T13:56:06.893" v="281" actId="1076"/>
          <ac:picMkLst>
            <pc:docMk/>
            <pc:sldMk cId="3624770452" sldId="345"/>
            <ac:picMk id="5" creationId="{856880DC-C2DB-66AA-69D7-589530BBB150}"/>
          </ac:picMkLst>
        </pc:picChg>
      </pc:sldChg>
      <pc:sldChg chg="addSp delSp modSp add mod">
        <pc:chgData name="Abels, Patrick" userId="ba666de4-0d21-43a6-8e66-51a18aae1b4a" providerId="ADAL" clId="{C1253E8A-8B42-4A10-B79F-12AFFBFC5254}" dt="2025-06-20T14:02:55.344" v="360" actId="1076"/>
        <pc:sldMkLst>
          <pc:docMk/>
          <pc:sldMk cId="2253509826" sldId="346"/>
        </pc:sldMkLst>
        <pc:spChg chg="mod">
          <ac:chgData name="Abels, Patrick" userId="ba666de4-0d21-43a6-8e66-51a18aae1b4a" providerId="ADAL" clId="{C1253E8A-8B42-4A10-B79F-12AFFBFC5254}" dt="2025-06-20T14:01:53.592" v="319" actId="20577"/>
          <ac:spMkLst>
            <pc:docMk/>
            <pc:sldMk cId="2253509826" sldId="346"/>
            <ac:spMk id="2" creationId="{43329FE5-2CB8-9D7B-32E9-AFADC864196E}"/>
          </ac:spMkLst>
        </pc:spChg>
        <pc:spChg chg="mod">
          <ac:chgData name="Abels, Patrick" userId="ba666de4-0d21-43a6-8e66-51a18aae1b4a" providerId="ADAL" clId="{C1253E8A-8B42-4A10-B79F-12AFFBFC5254}" dt="2025-06-20T13:56:17.591" v="285" actId="20577"/>
          <ac:spMkLst>
            <pc:docMk/>
            <pc:sldMk cId="2253509826" sldId="346"/>
            <ac:spMk id="3" creationId="{D7F57012-F582-2784-9079-F88F15D6F90E}"/>
          </ac:spMkLst>
        </pc:spChg>
        <pc:spChg chg="mod">
          <ac:chgData name="Abels, Patrick" userId="ba666de4-0d21-43a6-8e66-51a18aae1b4a" providerId="ADAL" clId="{C1253E8A-8B42-4A10-B79F-12AFFBFC5254}" dt="2025-06-20T14:02:34.990" v="329" actId="14100"/>
          <ac:spMkLst>
            <pc:docMk/>
            <pc:sldMk cId="2253509826" sldId="346"/>
            <ac:spMk id="4" creationId="{7279CDB1-A2D1-B7B4-F296-92193E710197}"/>
          </ac:spMkLst>
        </pc:spChg>
        <pc:spChg chg="add mod">
          <ac:chgData name="Abels, Patrick" userId="ba666de4-0d21-43a6-8e66-51a18aae1b4a" providerId="ADAL" clId="{C1253E8A-8B42-4A10-B79F-12AFFBFC5254}" dt="2025-06-20T14:02:52.743" v="359" actId="1035"/>
          <ac:spMkLst>
            <pc:docMk/>
            <pc:sldMk cId="2253509826" sldId="346"/>
            <ac:spMk id="8" creationId="{08A5C476-DA9F-0FEE-CCF9-15346AFFA687}"/>
          </ac:spMkLst>
        </pc:spChg>
        <pc:picChg chg="add mod modCrop">
          <ac:chgData name="Abels, Patrick" userId="ba666de4-0d21-43a6-8e66-51a18aae1b4a" providerId="ADAL" clId="{C1253E8A-8B42-4A10-B79F-12AFFBFC5254}" dt="2025-06-20T14:02:55.344" v="360" actId="1076"/>
          <ac:picMkLst>
            <pc:docMk/>
            <pc:sldMk cId="2253509826" sldId="346"/>
            <ac:picMk id="6" creationId="{B6AECDCF-BB35-7622-690D-7A52E3C0DDA7}"/>
          </ac:picMkLst>
        </pc:picChg>
        <pc:picChg chg="del">
          <ac:chgData name="Abels, Patrick" userId="ba666de4-0d21-43a6-8e66-51a18aae1b4a" providerId="ADAL" clId="{C1253E8A-8B42-4A10-B79F-12AFFBFC5254}" dt="2025-06-20T13:56:19.893" v="286" actId="478"/>
          <ac:picMkLst>
            <pc:docMk/>
            <pc:sldMk cId="2253509826" sldId="346"/>
            <ac:picMk id="7" creationId="{E03559D1-D35A-3D91-56B1-518CFB2C832B}"/>
          </ac:picMkLst>
        </pc:picChg>
      </pc:sldChg>
      <pc:sldChg chg="addSp modSp add mod">
        <pc:chgData name="Abels, Patrick" userId="ba666de4-0d21-43a6-8e66-51a18aae1b4a" providerId="ADAL" clId="{C1253E8A-8B42-4A10-B79F-12AFFBFC5254}" dt="2025-06-20T13:56:30.069" v="288" actId="20577"/>
        <pc:sldMkLst>
          <pc:docMk/>
          <pc:sldMk cId="547301057" sldId="347"/>
        </pc:sldMkLst>
        <pc:spChg chg="mod">
          <ac:chgData name="Abels, Patrick" userId="ba666de4-0d21-43a6-8e66-51a18aae1b4a" providerId="ADAL" clId="{C1253E8A-8B42-4A10-B79F-12AFFBFC5254}" dt="2025-06-20T13:48:04.285" v="208" actId="14100"/>
          <ac:spMkLst>
            <pc:docMk/>
            <pc:sldMk cId="547301057" sldId="347"/>
            <ac:spMk id="2" creationId="{9C8BB473-91B4-5F87-15F1-ABC3B8B44921}"/>
          </ac:spMkLst>
        </pc:spChg>
        <pc:spChg chg="mod">
          <ac:chgData name="Abels, Patrick" userId="ba666de4-0d21-43a6-8e66-51a18aae1b4a" providerId="ADAL" clId="{C1253E8A-8B42-4A10-B79F-12AFFBFC5254}" dt="2025-06-20T13:56:30.069" v="288" actId="20577"/>
          <ac:spMkLst>
            <pc:docMk/>
            <pc:sldMk cId="547301057" sldId="347"/>
            <ac:spMk id="3" creationId="{F51CEF88-E96D-BFEF-54BD-073A442A1F3D}"/>
          </ac:spMkLst>
        </pc:spChg>
        <pc:picChg chg="add mod modCrop">
          <ac:chgData name="Abels, Patrick" userId="ba666de4-0d21-43a6-8e66-51a18aae1b4a" providerId="ADAL" clId="{C1253E8A-8B42-4A10-B79F-12AFFBFC5254}" dt="2025-06-20T13:48:09.338" v="210" actId="1076"/>
          <ac:picMkLst>
            <pc:docMk/>
            <pc:sldMk cId="547301057" sldId="347"/>
            <ac:picMk id="5" creationId="{94B4D2E7-61DE-4823-99A0-879F08493604}"/>
          </ac:picMkLst>
        </pc:picChg>
      </pc:sldChg>
      <pc:sldChg chg="addSp delSp modSp add mod">
        <pc:chgData name="Abels, Patrick" userId="ba666de4-0d21-43a6-8e66-51a18aae1b4a" providerId="ADAL" clId="{C1253E8A-8B42-4A10-B79F-12AFFBFC5254}" dt="2025-06-20T13:56:26.534" v="287" actId="20577"/>
        <pc:sldMkLst>
          <pc:docMk/>
          <pc:sldMk cId="1797989139" sldId="348"/>
        </pc:sldMkLst>
        <pc:spChg chg="mod">
          <ac:chgData name="Abels, Patrick" userId="ba666de4-0d21-43a6-8e66-51a18aae1b4a" providerId="ADAL" clId="{C1253E8A-8B42-4A10-B79F-12AFFBFC5254}" dt="2025-06-20T13:48:37.274" v="212" actId="14100"/>
          <ac:spMkLst>
            <pc:docMk/>
            <pc:sldMk cId="1797989139" sldId="348"/>
            <ac:spMk id="2" creationId="{43329FE5-2CB8-9D7B-32E9-AFADC864196E}"/>
          </ac:spMkLst>
        </pc:spChg>
        <pc:spChg chg="mod">
          <ac:chgData name="Abels, Patrick" userId="ba666de4-0d21-43a6-8e66-51a18aae1b4a" providerId="ADAL" clId="{C1253E8A-8B42-4A10-B79F-12AFFBFC5254}" dt="2025-06-20T13:56:26.534" v="287" actId="20577"/>
          <ac:spMkLst>
            <pc:docMk/>
            <pc:sldMk cId="1797989139" sldId="348"/>
            <ac:spMk id="3" creationId="{D7F57012-F582-2784-9079-F88F15D6F90E}"/>
          </ac:spMkLst>
        </pc:spChg>
        <pc:picChg chg="add mod">
          <ac:chgData name="Abels, Patrick" userId="ba666de4-0d21-43a6-8e66-51a18aae1b4a" providerId="ADAL" clId="{C1253E8A-8B42-4A10-B79F-12AFFBFC5254}" dt="2025-06-20T13:53:29.322" v="237" actId="1076"/>
          <ac:picMkLst>
            <pc:docMk/>
            <pc:sldMk cId="1797989139" sldId="348"/>
            <ac:picMk id="4" creationId="{4CA4B5EC-6CA3-3190-8473-165B879EDFBF}"/>
          </ac:picMkLst>
        </pc:picChg>
        <pc:picChg chg="del">
          <ac:chgData name="Abels, Patrick" userId="ba666de4-0d21-43a6-8e66-51a18aae1b4a" providerId="ADAL" clId="{C1253E8A-8B42-4A10-B79F-12AFFBFC5254}" dt="2025-06-20T13:48:19.520" v="211" actId="478"/>
          <ac:picMkLst>
            <pc:docMk/>
            <pc:sldMk cId="1797989139" sldId="348"/>
            <ac:picMk id="6" creationId="{534B943E-2257-FC44-53E6-D23D71DC0846}"/>
          </ac:picMkLst>
        </pc:picChg>
        <pc:picChg chg="add mod modCrop">
          <ac:chgData name="Abels, Patrick" userId="ba666de4-0d21-43a6-8e66-51a18aae1b4a" providerId="ADAL" clId="{C1253E8A-8B42-4A10-B79F-12AFFBFC5254}" dt="2025-06-20T13:53:22.591" v="234" actId="1076"/>
          <ac:picMkLst>
            <pc:docMk/>
            <pc:sldMk cId="1797989139" sldId="348"/>
            <ac:picMk id="7" creationId="{BC5A2AAD-60C7-303B-7869-6021552D7A79}"/>
          </ac:picMkLst>
        </pc:picChg>
        <pc:picChg chg="add mod modCrop">
          <ac:chgData name="Abels, Patrick" userId="ba666de4-0d21-43a6-8e66-51a18aae1b4a" providerId="ADAL" clId="{C1253E8A-8B42-4A10-B79F-12AFFBFC5254}" dt="2025-06-20T13:53:27.032" v="236" actId="1076"/>
          <ac:picMkLst>
            <pc:docMk/>
            <pc:sldMk cId="1797989139" sldId="348"/>
            <ac:picMk id="9" creationId="{582D7D2A-90C5-3642-89E5-7884C004ED42}"/>
          </ac:picMkLst>
        </pc:picChg>
      </pc:sldChg>
      <pc:sldChg chg="add">
        <pc:chgData name="Abels, Patrick" userId="ba666de4-0d21-43a6-8e66-51a18aae1b4a" providerId="ADAL" clId="{C1253E8A-8B42-4A10-B79F-12AFFBFC5254}" dt="2025-06-20T13:23:31.928" v="1"/>
        <pc:sldMkLst>
          <pc:docMk/>
          <pc:sldMk cId="2637758791" sldId="349"/>
        </pc:sldMkLst>
      </pc:sldChg>
      <pc:sldChg chg="add">
        <pc:chgData name="Abels, Patrick" userId="ba666de4-0d21-43a6-8e66-51a18aae1b4a" providerId="ADAL" clId="{C1253E8A-8B42-4A10-B79F-12AFFBFC5254}" dt="2025-06-20T13:23:31.928" v="1"/>
        <pc:sldMkLst>
          <pc:docMk/>
          <pc:sldMk cId="734328465" sldId="350"/>
        </pc:sldMkLst>
      </pc:sldChg>
      <pc:sldChg chg="add">
        <pc:chgData name="Abels, Patrick" userId="ba666de4-0d21-43a6-8e66-51a18aae1b4a" providerId="ADAL" clId="{C1253E8A-8B42-4A10-B79F-12AFFBFC5254}" dt="2025-06-20T13:23:31.928" v="1"/>
        <pc:sldMkLst>
          <pc:docMk/>
          <pc:sldMk cId="3636249086" sldId="351"/>
        </pc:sldMkLst>
      </pc:sldChg>
      <pc:sldChg chg="add">
        <pc:chgData name="Abels, Patrick" userId="ba666de4-0d21-43a6-8e66-51a18aae1b4a" providerId="ADAL" clId="{C1253E8A-8B42-4A10-B79F-12AFFBFC5254}" dt="2025-06-20T13:23:31.928" v="1"/>
        <pc:sldMkLst>
          <pc:docMk/>
          <pc:sldMk cId="3573621278" sldId="352"/>
        </pc:sldMkLst>
      </pc:sldChg>
      <pc:sldChg chg="add">
        <pc:chgData name="Abels, Patrick" userId="ba666de4-0d21-43a6-8e66-51a18aae1b4a" providerId="ADAL" clId="{C1253E8A-8B42-4A10-B79F-12AFFBFC5254}" dt="2025-06-20T13:23:31.928" v="1"/>
        <pc:sldMkLst>
          <pc:docMk/>
          <pc:sldMk cId="4136447439" sldId="353"/>
        </pc:sldMkLst>
      </pc:sldChg>
      <pc:sldChg chg="add">
        <pc:chgData name="Abels, Patrick" userId="ba666de4-0d21-43a6-8e66-51a18aae1b4a" providerId="ADAL" clId="{C1253E8A-8B42-4A10-B79F-12AFFBFC5254}" dt="2025-06-20T13:23:31.928" v="1"/>
        <pc:sldMkLst>
          <pc:docMk/>
          <pc:sldMk cId="2473381897" sldId="354"/>
        </pc:sldMkLst>
      </pc:sldChg>
      <pc:sldChg chg="add">
        <pc:chgData name="Abels, Patrick" userId="ba666de4-0d21-43a6-8e66-51a18aae1b4a" providerId="ADAL" clId="{C1253E8A-8B42-4A10-B79F-12AFFBFC5254}" dt="2025-06-20T13:23:31.928" v="1"/>
        <pc:sldMkLst>
          <pc:docMk/>
          <pc:sldMk cId="299456922" sldId="355"/>
        </pc:sldMkLst>
      </pc:sldChg>
      <pc:sldChg chg="add">
        <pc:chgData name="Abels, Patrick" userId="ba666de4-0d21-43a6-8e66-51a18aae1b4a" providerId="ADAL" clId="{C1253E8A-8B42-4A10-B79F-12AFFBFC5254}" dt="2025-06-20T13:23:31.928" v="1"/>
        <pc:sldMkLst>
          <pc:docMk/>
          <pc:sldMk cId="3405729526" sldId="356"/>
        </pc:sldMkLst>
      </pc:sldChg>
      <pc:sldChg chg="add">
        <pc:chgData name="Abels, Patrick" userId="ba666de4-0d21-43a6-8e66-51a18aae1b4a" providerId="ADAL" clId="{C1253E8A-8B42-4A10-B79F-12AFFBFC5254}" dt="2025-06-20T13:23:31.928" v="1"/>
        <pc:sldMkLst>
          <pc:docMk/>
          <pc:sldMk cId="3245633570" sldId="357"/>
        </pc:sldMkLst>
      </pc:sldChg>
      <pc:sldChg chg="add">
        <pc:chgData name="Abels, Patrick" userId="ba666de4-0d21-43a6-8e66-51a18aae1b4a" providerId="ADAL" clId="{C1253E8A-8B42-4A10-B79F-12AFFBFC5254}" dt="2025-06-20T13:23:31.928" v="1"/>
        <pc:sldMkLst>
          <pc:docMk/>
          <pc:sldMk cId="548041540" sldId="358"/>
        </pc:sldMkLst>
      </pc:sldChg>
      <pc:sldChg chg="add">
        <pc:chgData name="Abels, Patrick" userId="ba666de4-0d21-43a6-8e66-51a18aae1b4a" providerId="ADAL" clId="{C1253E8A-8B42-4A10-B79F-12AFFBFC5254}" dt="2025-06-20T13:23:31.928" v="1"/>
        <pc:sldMkLst>
          <pc:docMk/>
          <pc:sldMk cId="1656097455" sldId="359"/>
        </pc:sldMkLst>
      </pc:sldChg>
      <pc:sldChg chg="add">
        <pc:chgData name="Abels, Patrick" userId="ba666de4-0d21-43a6-8e66-51a18aae1b4a" providerId="ADAL" clId="{C1253E8A-8B42-4A10-B79F-12AFFBFC5254}" dt="2025-06-20T13:23:31.928" v="1"/>
        <pc:sldMkLst>
          <pc:docMk/>
          <pc:sldMk cId="1853899470" sldId="360"/>
        </pc:sldMkLst>
      </pc:sldChg>
      <pc:sldChg chg="add">
        <pc:chgData name="Abels, Patrick" userId="ba666de4-0d21-43a6-8e66-51a18aae1b4a" providerId="ADAL" clId="{C1253E8A-8B42-4A10-B79F-12AFFBFC5254}" dt="2025-06-20T13:23:31.928" v="1"/>
        <pc:sldMkLst>
          <pc:docMk/>
          <pc:sldMk cId="1975759717" sldId="361"/>
        </pc:sldMkLst>
      </pc:sldChg>
    </pc:docChg>
  </pc:docChgLst>
  <pc:docChgLst>
    <pc:chgData name="Abels, Patrick" userId="ba666de4-0d21-43a6-8e66-51a18aae1b4a" providerId="ADAL" clId="{02653065-E794-4DC4-9D42-1313DA281697}"/>
    <pc:docChg chg="modSld">
      <pc:chgData name="Abels, Patrick" userId="ba666de4-0d21-43a6-8e66-51a18aae1b4a" providerId="ADAL" clId="{02653065-E794-4DC4-9D42-1313DA281697}" dt="2024-01-14T19:21:15.120" v="18" actId="1035"/>
      <pc:docMkLst>
        <pc:docMk/>
      </pc:docMkLst>
      <pc:sldChg chg="addSp modSp mod modAnim">
        <pc:chgData name="Abels, Patrick" userId="ba666de4-0d21-43a6-8e66-51a18aae1b4a" providerId="ADAL" clId="{02653065-E794-4DC4-9D42-1313DA281697}" dt="2024-01-14T19:21:15.120" v="18" actId="1035"/>
        <pc:sldMkLst>
          <pc:docMk/>
          <pc:sldMk cId="897531376" sldId="302"/>
        </pc:sldMkLst>
      </pc:sldChg>
      <pc:sldChg chg="addSp modSp mod modAnim">
        <pc:chgData name="Abels, Patrick" userId="ba666de4-0d21-43a6-8e66-51a18aae1b4a" providerId="ADAL" clId="{02653065-E794-4DC4-9D42-1313DA281697}" dt="2024-01-14T19:21:02.483" v="13"/>
        <pc:sldMkLst>
          <pc:docMk/>
          <pc:sldMk cId="2466356499" sldId="310"/>
        </pc:sldMkLst>
      </pc:sldChg>
    </pc:docChg>
  </pc:docChgLst>
  <pc:docChgLst>
    <pc:chgData name="Abels, Patrick" userId="ba666de4-0d21-43a6-8e66-51a18aae1b4a" providerId="ADAL" clId="{7F8B0299-3096-4BB0-A206-AA5860A2431E}"/>
    <pc:docChg chg="undo custSel addSld modSld">
      <pc:chgData name="Abels, Patrick" userId="ba666de4-0d21-43a6-8e66-51a18aae1b4a" providerId="ADAL" clId="{7F8B0299-3096-4BB0-A206-AA5860A2431E}" dt="2024-10-01T10:44:33.355" v="98" actId="1036"/>
      <pc:docMkLst>
        <pc:docMk/>
      </pc:docMkLst>
      <pc:sldChg chg="addSp delSp modSp add mod modClrScheme chgLayout">
        <pc:chgData name="Abels, Patrick" userId="ba666de4-0d21-43a6-8e66-51a18aae1b4a" providerId="ADAL" clId="{7F8B0299-3096-4BB0-A206-AA5860A2431E}" dt="2024-10-01T10:44:33.355" v="98" actId="1036"/>
        <pc:sldMkLst>
          <pc:docMk/>
          <pc:sldMk cId="1777212815" sldId="293"/>
        </pc:sldMkLst>
      </pc:sldChg>
    </pc:docChg>
  </pc:docChgLst>
  <pc:docChgLst>
    <pc:chgData name="Abels, Patrick" userId="ba666de4-0d21-43a6-8e66-51a18aae1b4a" providerId="ADAL" clId="{07356728-5FFA-49AC-904F-BDFDC427D8AF}"/>
    <pc:docChg chg="undo custSel addSld delSld modSld sldOrd">
      <pc:chgData name="Abels, Patrick" userId="ba666de4-0d21-43a6-8e66-51a18aae1b4a" providerId="ADAL" clId="{07356728-5FFA-49AC-904F-BDFDC427D8AF}" dt="2024-02-06T18:31:11.476" v="1304" actId="1076"/>
      <pc:docMkLst>
        <pc:docMk/>
      </pc:docMkLst>
      <pc:sldChg chg="modSp mod">
        <pc:chgData name="Abels, Patrick" userId="ba666de4-0d21-43a6-8e66-51a18aae1b4a" providerId="ADAL" clId="{07356728-5FFA-49AC-904F-BDFDC427D8AF}" dt="2024-02-06T17:32:34.317" v="1" actId="20577"/>
        <pc:sldMkLst>
          <pc:docMk/>
          <pc:sldMk cId="2243933812" sldId="292"/>
        </pc:sldMkLst>
      </pc:sldChg>
      <pc:sldChg chg="del">
        <pc:chgData name="Abels, Patrick" userId="ba666de4-0d21-43a6-8e66-51a18aae1b4a" providerId="ADAL" clId="{07356728-5FFA-49AC-904F-BDFDC427D8AF}" dt="2024-02-06T17:33:00.552" v="2" actId="47"/>
        <pc:sldMkLst>
          <pc:docMk/>
          <pc:sldMk cId="1883550496" sldId="293"/>
        </pc:sldMkLst>
      </pc:sldChg>
      <pc:sldChg chg="modSp mod">
        <pc:chgData name="Abels, Patrick" userId="ba666de4-0d21-43a6-8e66-51a18aae1b4a" providerId="ADAL" clId="{07356728-5FFA-49AC-904F-BDFDC427D8AF}" dt="2024-02-06T17:33:29.504" v="31" actId="20577"/>
        <pc:sldMkLst>
          <pc:docMk/>
          <pc:sldMk cId="3348838403" sldId="294"/>
        </pc:sldMkLst>
      </pc:sldChg>
      <pc:sldChg chg="modSp mod">
        <pc:chgData name="Abels, Patrick" userId="ba666de4-0d21-43a6-8e66-51a18aae1b4a" providerId="ADAL" clId="{07356728-5FFA-49AC-904F-BDFDC427D8AF}" dt="2024-02-06T17:34:01.312" v="48" actId="20577"/>
        <pc:sldMkLst>
          <pc:docMk/>
          <pc:sldMk cId="2545230209" sldId="295"/>
        </pc:sldMkLst>
      </pc:sldChg>
      <pc:sldChg chg="delSp modSp mod">
        <pc:chgData name="Abels, Patrick" userId="ba666de4-0d21-43a6-8e66-51a18aae1b4a" providerId="ADAL" clId="{07356728-5FFA-49AC-904F-BDFDC427D8AF}" dt="2024-02-06T17:39:26.790" v="357" actId="12"/>
        <pc:sldMkLst>
          <pc:docMk/>
          <pc:sldMk cId="4147734968" sldId="296"/>
        </pc:sldMkLst>
      </pc:sldChg>
      <pc:sldChg chg="addSp delSp modSp new mod">
        <pc:chgData name="Abels, Patrick" userId="ba666de4-0d21-43a6-8e66-51a18aae1b4a" providerId="ADAL" clId="{07356728-5FFA-49AC-904F-BDFDC427D8AF}" dt="2024-02-06T18:21:53.467" v="1169" actId="1076"/>
        <pc:sldMkLst>
          <pc:docMk/>
          <pc:sldMk cId="4151411595" sldId="297"/>
        </pc:sldMkLst>
      </pc:sldChg>
      <pc:sldChg chg="new del">
        <pc:chgData name="Abels, Patrick" userId="ba666de4-0d21-43a6-8e66-51a18aae1b4a" providerId="ADAL" clId="{07356728-5FFA-49AC-904F-BDFDC427D8AF}" dt="2024-02-06T17:57:35.332" v="401" actId="47"/>
        <pc:sldMkLst>
          <pc:docMk/>
          <pc:sldMk cId="219810204" sldId="298"/>
        </pc:sldMkLst>
      </pc:sldChg>
      <pc:sldChg chg="modSp new mod">
        <pc:chgData name="Abels, Patrick" userId="ba666de4-0d21-43a6-8e66-51a18aae1b4a" providerId="ADAL" clId="{07356728-5FFA-49AC-904F-BDFDC427D8AF}" dt="2024-02-06T18:03:04.749" v="752" actId="207"/>
        <pc:sldMkLst>
          <pc:docMk/>
          <pc:sldMk cId="436696663" sldId="298"/>
        </pc:sldMkLst>
      </pc:sldChg>
      <pc:sldChg chg="modSp new del mod">
        <pc:chgData name="Abels, Patrick" userId="ba666de4-0d21-43a6-8e66-51a18aae1b4a" providerId="ADAL" clId="{07356728-5FFA-49AC-904F-BDFDC427D8AF}" dt="2024-02-06T17:41:42.664" v="373" actId="47"/>
        <pc:sldMkLst>
          <pc:docMk/>
          <pc:sldMk cId="1471344431" sldId="298"/>
        </pc:sldMkLst>
      </pc:sldChg>
      <pc:sldChg chg="new del">
        <pc:chgData name="Abels, Patrick" userId="ba666de4-0d21-43a6-8e66-51a18aae1b4a" providerId="ADAL" clId="{07356728-5FFA-49AC-904F-BDFDC427D8AF}" dt="2024-02-06T17:57:22.572" v="399" actId="47"/>
        <pc:sldMkLst>
          <pc:docMk/>
          <pc:sldMk cId="3649483825" sldId="298"/>
        </pc:sldMkLst>
      </pc:sldChg>
      <pc:sldChg chg="modSp add mod ord">
        <pc:chgData name="Abels, Patrick" userId="ba666de4-0d21-43a6-8e66-51a18aae1b4a" providerId="ADAL" clId="{07356728-5FFA-49AC-904F-BDFDC427D8AF}" dt="2024-02-06T18:04:01.643" v="761" actId="6549"/>
        <pc:sldMkLst>
          <pc:docMk/>
          <pc:sldMk cId="3013138608" sldId="299"/>
        </pc:sldMkLst>
      </pc:sldChg>
      <pc:sldChg chg="modSp add mod ord">
        <pc:chgData name="Abels, Patrick" userId="ba666de4-0d21-43a6-8e66-51a18aae1b4a" providerId="ADAL" clId="{07356728-5FFA-49AC-904F-BDFDC427D8AF}" dt="2024-02-06T18:16:11.589" v="1038" actId="207"/>
        <pc:sldMkLst>
          <pc:docMk/>
          <pc:sldMk cId="1770763940" sldId="300"/>
        </pc:sldMkLst>
      </pc:sldChg>
      <pc:sldChg chg="addSp modSp add mod ord">
        <pc:chgData name="Abels, Patrick" userId="ba666de4-0d21-43a6-8e66-51a18aae1b4a" providerId="ADAL" clId="{07356728-5FFA-49AC-904F-BDFDC427D8AF}" dt="2024-02-06T18:31:11.476" v="1304" actId="1076"/>
        <pc:sldMkLst>
          <pc:docMk/>
          <pc:sldMk cId="2768151853" sldId="301"/>
        </pc:sldMkLst>
      </pc:sldChg>
      <pc:sldChg chg="del">
        <pc:chgData name="Abels, Patrick" userId="ba666de4-0d21-43a6-8e66-51a18aae1b4a" providerId="ADAL" clId="{07356728-5FFA-49AC-904F-BDFDC427D8AF}" dt="2024-02-06T17:33:42.507" v="32" actId="47"/>
        <pc:sldMkLst>
          <pc:docMk/>
          <pc:sldMk cId="3153593050" sldId="301"/>
        </pc:sldMkLst>
      </pc:sldChg>
      <pc:sldChg chg="del">
        <pc:chgData name="Abels, Patrick" userId="ba666de4-0d21-43a6-8e66-51a18aae1b4a" providerId="ADAL" clId="{07356728-5FFA-49AC-904F-BDFDC427D8AF}" dt="2024-02-06T17:33:42.507" v="32" actId="47"/>
        <pc:sldMkLst>
          <pc:docMk/>
          <pc:sldMk cId="897531376" sldId="302"/>
        </pc:sldMkLst>
      </pc:sldChg>
      <pc:sldChg chg="del">
        <pc:chgData name="Abels, Patrick" userId="ba666de4-0d21-43a6-8e66-51a18aae1b4a" providerId="ADAL" clId="{07356728-5FFA-49AC-904F-BDFDC427D8AF}" dt="2024-02-06T17:33:42.507" v="32" actId="47"/>
        <pc:sldMkLst>
          <pc:docMk/>
          <pc:sldMk cId="2261301157" sldId="303"/>
        </pc:sldMkLst>
      </pc:sldChg>
      <pc:sldChg chg="del">
        <pc:chgData name="Abels, Patrick" userId="ba666de4-0d21-43a6-8e66-51a18aae1b4a" providerId="ADAL" clId="{07356728-5FFA-49AC-904F-BDFDC427D8AF}" dt="2024-02-06T17:33:42.507" v="32" actId="47"/>
        <pc:sldMkLst>
          <pc:docMk/>
          <pc:sldMk cId="1163930591" sldId="304"/>
        </pc:sldMkLst>
      </pc:sldChg>
      <pc:sldChg chg="del">
        <pc:chgData name="Abels, Patrick" userId="ba666de4-0d21-43a6-8e66-51a18aae1b4a" providerId="ADAL" clId="{07356728-5FFA-49AC-904F-BDFDC427D8AF}" dt="2024-02-06T17:33:42.507" v="32" actId="47"/>
        <pc:sldMkLst>
          <pc:docMk/>
          <pc:sldMk cId="1760355346" sldId="305"/>
        </pc:sldMkLst>
      </pc:sldChg>
      <pc:sldChg chg="del">
        <pc:chgData name="Abels, Patrick" userId="ba666de4-0d21-43a6-8e66-51a18aae1b4a" providerId="ADAL" clId="{07356728-5FFA-49AC-904F-BDFDC427D8AF}" dt="2024-02-06T17:33:42.507" v="32" actId="47"/>
        <pc:sldMkLst>
          <pc:docMk/>
          <pc:sldMk cId="142544294" sldId="306"/>
        </pc:sldMkLst>
      </pc:sldChg>
      <pc:sldChg chg="del">
        <pc:chgData name="Abels, Patrick" userId="ba666de4-0d21-43a6-8e66-51a18aae1b4a" providerId="ADAL" clId="{07356728-5FFA-49AC-904F-BDFDC427D8AF}" dt="2024-02-06T17:33:42.507" v="32" actId="47"/>
        <pc:sldMkLst>
          <pc:docMk/>
          <pc:sldMk cId="2831525817" sldId="307"/>
        </pc:sldMkLst>
      </pc:sldChg>
      <pc:sldChg chg="del">
        <pc:chgData name="Abels, Patrick" userId="ba666de4-0d21-43a6-8e66-51a18aae1b4a" providerId="ADAL" clId="{07356728-5FFA-49AC-904F-BDFDC427D8AF}" dt="2024-02-06T17:33:42.507" v="32" actId="47"/>
        <pc:sldMkLst>
          <pc:docMk/>
          <pc:sldMk cId="1189448111" sldId="308"/>
        </pc:sldMkLst>
      </pc:sldChg>
      <pc:sldChg chg="del">
        <pc:chgData name="Abels, Patrick" userId="ba666de4-0d21-43a6-8e66-51a18aae1b4a" providerId="ADAL" clId="{07356728-5FFA-49AC-904F-BDFDC427D8AF}" dt="2024-02-06T17:33:42.507" v="32" actId="47"/>
        <pc:sldMkLst>
          <pc:docMk/>
          <pc:sldMk cId="2652276269" sldId="309"/>
        </pc:sldMkLst>
      </pc:sldChg>
      <pc:sldChg chg="del">
        <pc:chgData name="Abels, Patrick" userId="ba666de4-0d21-43a6-8e66-51a18aae1b4a" providerId="ADAL" clId="{07356728-5FFA-49AC-904F-BDFDC427D8AF}" dt="2024-02-06T17:33:42.507" v="32" actId="47"/>
        <pc:sldMkLst>
          <pc:docMk/>
          <pc:sldMk cId="2466356499" sldId="310"/>
        </pc:sldMkLst>
      </pc:sldChg>
    </pc:docChg>
  </pc:docChgLst>
  <pc:docChgLst>
    <pc:chgData name="Abels, Patrick" userId="ba666de4-0d21-43a6-8e66-51a18aae1b4a" providerId="ADAL" clId="{E82BAE72-16E8-466B-BCBD-B3EBDBA39584}"/>
    <pc:docChg chg="undo custSel addSld delSld modSld">
      <pc:chgData name="Abels, Patrick" userId="ba666de4-0d21-43a6-8e66-51a18aae1b4a" providerId="ADAL" clId="{E82BAE72-16E8-466B-BCBD-B3EBDBA39584}" dt="2025-05-20T15:32:37.479" v="483" actId="14100"/>
      <pc:docMkLst>
        <pc:docMk/>
      </pc:docMkLst>
      <pc:sldChg chg="modSp mod">
        <pc:chgData name="Abels, Patrick" userId="ba666de4-0d21-43a6-8e66-51a18aae1b4a" providerId="ADAL" clId="{E82BAE72-16E8-466B-BCBD-B3EBDBA39584}" dt="2025-05-20T14:48:50.958" v="7" actId="20577"/>
        <pc:sldMkLst>
          <pc:docMk/>
          <pc:sldMk cId="2491210115" sldId="293"/>
        </pc:sldMkLst>
      </pc:sldChg>
      <pc:sldChg chg="addSp delSp modSp mod">
        <pc:chgData name="Abels, Patrick" userId="ba666de4-0d21-43a6-8e66-51a18aae1b4a" providerId="ADAL" clId="{E82BAE72-16E8-466B-BCBD-B3EBDBA39584}" dt="2025-05-20T15:21:37.352" v="447" actId="21"/>
        <pc:sldMkLst>
          <pc:docMk/>
          <pc:sldMk cId="3433871952" sldId="294"/>
        </pc:sldMkLst>
      </pc:sldChg>
      <pc:sldChg chg="addSp delSp modSp mod">
        <pc:chgData name="Abels, Patrick" userId="ba666de4-0d21-43a6-8e66-51a18aae1b4a" providerId="ADAL" clId="{E82BAE72-16E8-466B-BCBD-B3EBDBA39584}" dt="2025-05-20T15:32:37.479" v="483" actId="14100"/>
        <pc:sldMkLst>
          <pc:docMk/>
          <pc:sldMk cId="3670596577" sldId="295"/>
        </pc:sldMkLst>
      </pc:sldChg>
      <pc:sldChg chg="modSp mod">
        <pc:chgData name="Abels, Patrick" userId="ba666de4-0d21-43a6-8e66-51a18aae1b4a" providerId="ADAL" clId="{E82BAE72-16E8-466B-BCBD-B3EBDBA39584}" dt="2025-05-20T15:17:11.044" v="350" actId="6549"/>
        <pc:sldMkLst>
          <pc:docMk/>
          <pc:sldMk cId="1729450867" sldId="296"/>
        </pc:sldMkLst>
      </pc:sldChg>
      <pc:sldChg chg="addSp delSp modSp mod">
        <pc:chgData name="Abels, Patrick" userId="ba666de4-0d21-43a6-8e66-51a18aae1b4a" providerId="ADAL" clId="{E82BAE72-16E8-466B-BCBD-B3EBDBA39584}" dt="2025-05-20T15:22:29.432" v="469" actId="166"/>
        <pc:sldMkLst>
          <pc:docMk/>
          <pc:sldMk cId="847930977" sldId="297"/>
        </pc:sldMkLst>
      </pc:sldChg>
      <pc:sldChg chg="del">
        <pc:chgData name="Abels, Patrick" userId="ba666de4-0d21-43a6-8e66-51a18aae1b4a" providerId="ADAL" clId="{E82BAE72-16E8-466B-BCBD-B3EBDBA39584}" dt="2025-05-20T14:49:26.498" v="9" actId="47"/>
        <pc:sldMkLst>
          <pc:docMk/>
          <pc:sldMk cId="2207021051" sldId="310"/>
        </pc:sldMkLst>
      </pc:sldChg>
      <pc:sldChg chg="del">
        <pc:chgData name="Abels, Patrick" userId="ba666de4-0d21-43a6-8e66-51a18aae1b4a" providerId="ADAL" clId="{E82BAE72-16E8-466B-BCBD-B3EBDBA39584}" dt="2025-05-20T14:49:26.498" v="9" actId="47"/>
        <pc:sldMkLst>
          <pc:docMk/>
          <pc:sldMk cId="2375961618" sldId="311"/>
        </pc:sldMkLst>
      </pc:sldChg>
      <pc:sldChg chg="del">
        <pc:chgData name="Abels, Patrick" userId="ba666de4-0d21-43a6-8e66-51a18aae1b4a" providerId="ADAL" clId="{E82BAE72-16E8-466B-BCBD-B3EBDBA39584}" dt="2025-05-20T14:49:26.498" v="9" actId="47"/>
        <pc:sldMkLst>
          <pc:docMk/>
          <pc:sldMk cId="1158955029" sldId="312"/>
        </pc:sldMkLst>
      </pc:sldChg>
      <pc:sldChg chg="del">
        <pc:chgData name="Abels, Patrick" userId="ba666de4-0d21-43a6-8e66-51a18aae1b4a" providerId="ADAL" clId="{E82BAE72-16E8-466B-BCBD-B3EBDBA39584}" dt="2025-05-20T14:49:26.498" v="9" actId="47"/>
        <pc:sldMkLst>
          <pc:docMk/>
          <pc:sldMk cId="3572748217" sldId="313"/>
        </pc:sldMkLst>
      </pc:sldChg>
      <pc:sldChg chg="del">
        <pc:chgData name="Abels, Patrick" userId="ba666de4-0d21-43a6-8e66-51a18aae1b4a" providerId="ADAL" clId="{E82BAE72-16E8-466B-BCBD-B3EBDBA39584}" dt="2025-05-20T14:49:26.498" v="9" actId="47"/>
        <pc:sldMkLst>
          <pc:docMk/>
          <pc:sldMk cId="830998410" sldId="314"/>
        </pc:sldMkLst>
      </pc:sldChg>
      <pc:sldChg chg="del">
        <pc:chgData name="Abels, Patrick" userId="ba666de4-0d21-43a6-8e66-51a18aae1b4a" providerId="ADAL" clId="{E82BAE72-16E8-466B-BCBD-B3EBDBA39584}" dt="2025-05-20T14:49:26.498" v="9" actId="47"/>
        <pc:sldMkLst>
          <pc:docMk/>
          <pc:sldMk cId="3604050859" sldId="315"/>
        </pc:sldMkLst>
      </pc:sldChg>
      <pc:sldChg chg="del">
        <pc:chgData name="Abels, Patrick" userId="ba666de4-0d21-43a6-8e66-51a18aae1b4a" providerId="ADAL" clId="{E82BAE72-16E8-466B-BCBD-B3EBDBA39584}" dt="2025-05-20T14:49:26.498" v="9" actId="47"/>
        <pc:sldMkLst>
          <pc:docMk/>
          <pc:sldMk cId="1073379430" sldId="316"/>
        </pc:sldMkLst>
      </pc:sldChg>
      <pc:sldChg chg="del">
        <pc:chgData name="Abels, Patrick" userId="ba666de4-0d21-43a6-8e66-51a18aae1b4a" providerId="ADAL" clId="{E82BAE72-16E8-466B-BCBD-B3EBDBA39584}" dt="2025-05-20T14:49:26.498" v="9" actId="47"/>
        <pc:sldMkLst>
          <pc:docMk/>
          <pc:sldMk cId="2043534217" sldId="317"/>
        </pc:sldMkLst>
      </pc:sldChg>
      <pc:sldChg chg="add">
        <pc:chgData name="Abels, Patrick" userId="ba666de4-0d21-43a6-8e66-51a18aae1b4a" providerId="ADAL" clId="{E82BAE72-16E8-466B-BCBD-B3EBDBA39584}" dt="2025-05-20T14:49:21.141" v="8"/>
        <pc:sldMkLst>
          <pc:docMk/>
          <pc:sldMk cId="3722989841" sldId="318"/>
        </pc:sldMkLst>
      </pc:sldChg>
      <pc:sldChg chg="add">
        <pc:chgData name="Abels, Patrick" userId="ba666de4-0d21-43a6-8e66-51a18aae1b4a" providerId="ADAL" clId="{E82BAE72-16E8-466B-BCBD-B3EBDBA39584}" dt="2025-05-20T14:49:21.141" v="8"/>
        <pc:sldMkLst>
          <pc:docMk/>
          <pc:sldMk cId="1168010817" sldId="319"/>
        </pc:sldMkLst>
      </pc:sldChg>
      <pc:sldChg chg="add">
        <pc:chgData name="Abels, Patrick" userId="ba666de4-0d21-43a6-8e66-51a18aae1b4a" providerId="ADAL" clId="{E82BAE72-16E8-466B-BCBD-B3EBDBA39584}" dt="2025-05-20T14:49:21.141" v="8"/>
        <pc:sldMkLst>
          <pc:docMk/>
          <pc:sldMk cId="2802094293" sldId="320"/>
        </pc:sldMkLst>
      </pc:sldChg>
      <pc:sldChg chg="add">
        <pc:chgData name="Abels, Patrick" userId="ba666de4-0d21-43a6-8e66-51a18aae1b4a" providerId="ADAL" clId="{E82BAE72-16E8-466B-BCBD-B3EBDBA39584}" dt="2025-05-20T14:49:21.141" v="8"/>
        <pc:sldMkLst>
          <pc:docMk/>
          <pc:sldMk cId="629072211" sldId="321"/>
        </pc:sldMkLst>
      </pc:sldChg>
      <pc:sldChg chg="add">
        <pc:chgData name="Abels, Patrick" userId="ba666de4-0d21-43a6-8e66-51a18aae1b4a" providerId="ADAL" clId="{E82BAE72-16E8-466B-BCBD-B3EBDBA39584}" dt="2025-05-20T14:49:21.141" v="8"/>
        <pc:sldMkLst>
          <pc:docMk/>
          <pc:sldMk cId="1285858823" sldId="322"/>
        </pc:sldMkLst>
      </pc:sldChg>
      <pc:sldChg chg="add">
        <pc:chgData name="Abels, Patrick" userId="ba666de4-0d21-43a6-8e66-51a18aae1b4a" providerId="ADAL" clId="{E82BAE72-16E8-466B-BCBD-B3EBDBA39584}" dt="2025-05-20T14:49:21.141" v="8"/>
        <pc:sldMkLst>
          <pc:docMk/>
          <pc:sldMk cId="2627613512" sldId="323"/>
        </pc:sldMkLst>
      </pc:sldChg>
      <pc:sldChg chg="add">
        <pc:chgData name="Abels, Patrick" userId="ba666de4-0d21-43a6-8e66-51a18aae1b4a" providerId="ADAL" clId="{E82BAE72-16E8-466B-BCBD-B3EBDBA39584}" dt="2025-05-20T14:49:21.141" v="8"/>
        <pc:sldMkLst>
          <pc:docMk/>
          <pc:sldMk cId="434797660" sldId="324"/>
        </pc:sldMkLst>
      </pc:sldChg>
      <pc:sldChg chg="add">
        <pc:chgData name="Abels, Patrick" userId="ba666de4-0d21-43a6-8e66-51a18aae1b4a" providerId="ADAL" clId="{E82BAE72-16E8-466B-BCBD-B3EBDBA39584}" dt="2025-05-20T14:49:21.141" v="8"/>
        <pc:sldMkLst>
          <pc:docMk/>
          <pc:sldMk cId="2824663603" sldId="325"/>
        </pc:sldMkLst>
      </pc:sldChg>
    </pc:docChg>
  </pc:docChgLst>
  <pc:docChgLst>
    <pc:chgData name="Abels, Patrick" userId="ba666de4-0d21-43a6-8e66-51a18aae1b4a" providerId="ADAL" clId="{A0EBA631-604F-42DE-A4D0-9764EC04908E}"/>
    <pc:docChg chg="modSld">
      <pc:chgData name="Abels, Patrick" userId="ba666de4-0d21-43a6-8e66-51a18aae1b4a" providerId="ADAL" clId="{A0EBA631-604F-42DE-A4D0-9764EC04908E}" dt="2023-07-04T16:09:21.932" v="65" actId="404"/>
      <pc:docMkLst>
        <pc:docMk/>
      </pc:docMkLst>
      <pc:sldChg chg="modSp mod">
        <pc:chgData name="Abels, Patrick" userId="ba666de4-0d21-43a6-8e66-51a18aae1b4a" providerId="ADAL" clId="{A0EBA631-604F-42DE-A4D0-9764EC04908E}" dt="2023-07-04T16:08:03.684" v="3" actId="20577"/>
        <pc:sldMkLst>
          <pc:docMk/>
          <pc:sldMk cId="1283346392" sldId="256"/>
        </pc:sldMkLst>
      </pc:sldChg>
      <pc:sldChg chg="modSp mod">
        <pc:chgData name="Abels, Patrick" userId="ba666de4-0d21-43a6-8e66-51a18aae1b4a" providerId="ADAL" clId="{A0EBA631-604F-42DE-A4D0-9764EC04908E}" dt="2023-07-04T16:09:21.932" v="65" actId="404"/>
        <pc:sldMkLst>
          <pc:docMk/>
          <pc:sldMk cId="3641686394" sldId="267"/>
        </pc:sldMkLst>
      </pc:sldChg>
    </pc:docChg>
  </pc:docChgLst>
  <pc:docChgLst>
    <pc:chgData name="Abels, Patrick" userId="ba666de4-0d21-43a6-8e66-51a18aae1b4a" providerId="ADAL" clId="{2C45B787-2C01-4CEF-AD18-33033F1E6DEC}"/>
    <pc:docChg chg="undo custSel addSld delSld modSld sldOrd modMainMaster">
      <pc:chgData name="Abels, Patrick" userId="ba666de4-0d21-43a6-8e66-51a18aae1b4a" providerId="ADAL" clId="{2C45B787-2C01-4CEF-AD18-33033F1E6DEC}" dt="2025-02-04T12:21:42.533" v="2473" actId="6549"/>
      <pc:docMkLst>
        <pc:docMk/>
      </pc:docMkLst>
      <pc:sldChg chg="del">
        <pc:chgData name="Abels, Patrick" userId="ba666de4-0d21-43a6-8e66-51a18aae1b4a" providerId="ADAL" clId="{2C45B787-2C01-4CEF-AD18-33033F1E6DEC}" dt="2025-01-27T20:15:51.256" v="36" actId="47"/>
        <pc:sldMkLst>
          <pc:docMk/>
          <pc:sldMk cId="1777212815" sldId="293"/>
        </pc:sldMkLst>
      </pc:sldChg>
      <pc:sldChg chg="del">
        <pc:chgData name="Abels, Patrick" userId="ba666de4-0d21-43a6-8e66-51a18aae1b4a" providerId="ADAL" clId="{2C45B787-2C01-4CEF-AD18-33033F1E6DEC}" dt="2025-01-27T20:14:22.782" v="1" actId="47"/>
        <pc:sldMkLst>
          <pc:docMk/>
          <pc:sldMk cId="3348838403" sldId="294"/>
        </pc:sldMkLst>
      </pc:sldChg>
      <pc:sldChg chg="modSp mod">
        <pc:chgData name="Abels, Patrick" userId="ba666de4-0d21-43a6-8e66-51a18aae1b4a" providerId="ADAL" clId="{2C45B787-2C01-4CEF-AD18-33033F1E6DEC}" dt="2025-01-28T21:56:13.540" v="2364" actId="114"/>
        <pc:sldMkLst>
          <pc:docMk/>
          <pc:sldMk cId="4259948035" sldId="304"/>
        </pc:sldMkLst>
      </pc:sldChg>
      <pc:sldChg chg="del">
        <pc:chgData name="Abels, Patrick" userId="ba666de4-0d21-43a6-8e66-51a18aae1b4a" providerId="ADAL" clId="{2C45B787-2C01-4CEF-AD18-33033F1E6DEC}" dt="2025-01-28T21:58:13.924" v="2367" actId="47"/>
        <pc:sldMkLst>
          <pc:docMk/>
          <pc:sldMk cId="3358983006" sldId="305"/>
        </pc:sldMkLst>
      </pc:sldChg>
      <pc:sldChg chg="del">
        <pc:chgData name="Abels, Patrick" userId="ba666de4-0d21-43a6-8e66-51a18aae1b4a" providerId="ADAL" clId="{2C45B787-2C01-4CEF-AD18-33033F1E6DEC}" dt="2025-01-27T20:15:52.160" v="37" actId="47"/>
        <pc:sldMkLst>
          <pc:docMk/>
          <pc:sldMk cId="1934247724" sldId="306"/>
        </pc:sldMkLst>
      </pc:sldChg>
      <pc:sldChg chg="modSp new add del mod">
        <pc:chgData name="Abels, Patrick" userId="ba666de4-0d21-43a6-8e66-51a18aae1b4a" providerId="ADAL" clId="{2C45B787-2C01-4CEF-AD18-33033F1E6DEC}" dt="2025-01-27T20:15:44.092" v="35" actId="113"/>
        <pc:sldMkLst>
          <pc:docMk/>
          <pc:sldMk cId="3308360042" sldId="307"/>
        </pc:sldMkLst>
      </pc:sldChg>
      <pc:sldChg chg="modSp new del mod">
        <pc:chgData name="Abels, Patrick" userId="ba666de4-0d21-43a6-8e66-51a18aae1b4a" providerId="ADAL" clId="{2C45B787-2C01-4CEF-AD18-33033F1E6DEC}" dt="2025-01-28T20:32:35.395" v="112" actId="47"/>
        <pc:sldMkLst>
          <pc:docMk/>
          <pc:sldMk cId="3400574960" sldId="308"/>
        </pc:sldMkLst>
      </pc:sldChg>
      <pc:sldChg chg="addSp delSp modSp new mod addAnim delAnim modAnim">
        <pc:chgData name="Abels, Patrick" userId="ba666de4-0d21-43a6-8e66-51a18aae1b4a" providerId="ADAL" clId="{2C45B787-2C01-4CEF-AD18-33033F1E6DEC}" dt="2025-01-28T21:00:35.589" v="1048" actId="207"/>
        <pc:sldMkLst>
          <pc:docMk/>
          <pc:sldMk cId="3941384217" sldId="309"/>
        </pc:sldMkLst>
      </pc:sldChg>
      <pc:sldChg chg="addSp modSp add mod modAnim">
        <pc:chgData name="Abels, Patrick" userId="ba666de4-0d21-43a6-8e66-51a18aae1b4a" providerId="ADAL" clId="{2C45B787-2C01-4CEF-AD18-33033F1E6DEC}" dt="2025-01-28T21:01:05.948" v="1049" actId="207"/>
        <pc:sldMkLst>
          <pc:docMk/>
          <pc:sldMk cId="1882043921" sldId="310"/>
        </pc:sldMkLst>
      </pc:sldChg>
      <pc:sldChg chg="modSp add mod">
        <pc:chgData name="Abels, Patrick" userId="ba666de4-0d21-43a6-8e66-51a18aae1b4a" providerId="ADAL" clId="{2C45B787-2C01-4CEF-AD18-33033F1E6DEC}" dt="2025-02-04T12:21:42.533" v="2473" actId="6549"/>
        <pc:sldMkLst>
          <pc:docMk/>
          <pc:sldMk cId="3138179062" sldId="311"/>
        </pc:sldMkLst>
      </pc:sldChg>
      <pc:sldChg chg="addSp delSp modSp new mod modAnim">
        <pc:chgData name="Abels, Patrick" userId="ba666de4-0d21-43a6-8e66-51a18aae1b4a" providerId="ADAL" clId="{2C45B787-2C01-4CEF-AD18-33033F1E6DEC}" dt="2025-01-28T21:38:55.869" v="1958"/>
        <pc:sldMkLst>
          <pc:docMk/>
          <pc:sldMk cId="1850063589" sldId="312"/>
        </pc:sldMkLst>
      </pc:sldChg>
      <pc:sldChg chg="addSp modSp new mod">
        <pc:chgData name="Abels, Patrick" userId="ba666de4-0d21-43a6-8e66-51a18aae1b4a" providerId="ADAL" clId="{2C45B787-2C01-4CEF-AD18-33033F1E6DEC}" dt="2025-01-28T21:45:15.899" v="2163" actId="1076"/>
        <pc:sldMkLst>
          <pc:docMk/>
          <pc:sldMk cId="3774974245" sldId="313"/>
        </pc:sldMkLst>
      </pc:sldChg>
      <pc:sldChg chg="new del">
        <pc:chgData name="Abels, Patrick" userId="ba666de4-0d21-43a6-8e66-51a18aae1b4a" providerId="ADAL" clId="{2C45B787-2C01-4CEF-AD18-33033F1E6DEC}" dt="2025-01-28T21:13:30.730" v="1272" actId="680"/>
        <pc:sldMkLst>
          <pc:docMk/>
          <pc:sldMk cId="4041206498" sldId="313"/>
        </pc:sldMkLst>
      </pc:sldChg>
      <pc:sldChg chg="addSp modSp new mod">
        <pc:chgData name="Abels, Patrick" userId="ba666de4-0d21-43a6-8e66-51a18aae1b4a" providerId="ADAL" clId="{2C45B787-2C01-4CEF-AD18-33033F1E6DEC}" dt="2025-01-28T21:49:44.591" v="2276" actId="1076"/>
        <pc:sldMkLst>
          <pc:docMk/>
          <pc:sldMk cId="3873359218" sldId="314"/>
        </pc:sldMkLst>
      </pc:sldChg>
      <pc:sldChg chg="addSp modSp new mod modTransition">
        <pc:chgData name="Abels, Patrick" userId="ba666de4-0d21-43a6-8e66-51a18aae1b4a" providerId="ADAL" clId="{2C45B787-2C01-4CEF-AD18-33033F1E6DEC}" dt="2025-01-28T21:56:26.700" v="2365"/>
        <pc:sldMkLst>
          <pc:docMk/>
          <pc:sldMk cId="480410903" sldId="315"/>
        </pc:sldMkLst>
      </pc:sldChg>
      <pc:sldChg chg="addSp modSp add mod ord modTransition">
        <pc:chgData name="Abels, Patrick" userId="ba666de4-0d21-43a6-8e66-51a18aae1b4a" providerId="ADAL" clId="{2C45B787-2C01-4CEF-AD18-33033F1E6DEC}" dt="2025-01-28T21:56:26.700" v="2365"/>
        <pc:sldMkLst>
          <pc:docMk/>
          <pc:sldMk cId="628429036" sldId="316"/>
        </pc:sldMkLst>
      </pc:sldChg>
      <pc:sldChg chg="modSp new mod">
        <pc:chgData name="Abels, Patrick" userId="ba666de4-0d21-43a6-8e66-51a18aae1b4a" providerId="ADAL" clId="{2C45B787-2C01-4CEF-AD18-33033F1E6DEC}" dt="2025-01-28T22:00:12.050" v="2470" actId="20577"/>
        <pc:sldMkLst>
          <pc:docMk/>
          <pc:sldMk cId="3906515469" sldId="317"/>
        </pc:sldMkLst>
      </pc:sldChg>
      <pc:sldMasterChg chg="modSldLayout">
        <pc:chgData name="Abels, Patrick" userId="ba666de4-0d21-43a6-8e66-51a18aae1b4a" providerId="ADAL" clId="{2C45B787-2C01-4CEF-AD18-33033F1E6DEC}" dt="2025-01-28T21:56:26.700" v="2365"/>
        <pc:sldMasterMkLst>
          <pc:docMk/>
          <pc:sldMasterMk cId="1610205472" sldId="2147483671"/>
        </pc:sldMasterMkLst>
        <pc:sldLayoutChg chg="modSp">
          <pc:chgData name="Abels, Patrick" userId="ba666de4-0d21-43a6-8e66-51a18aae1b4a" providerId="ADAL" clId="{2C45B787-2C01-4CEF-AD18-33033F1E6DEC}" dt="2025-01-28T20:35:07.904" v="228" actId="404"/>
          <pc:sldLayoutMkLst>
            <pc:docMk/>
            <pc:sldMasterMk cId="1610205472" sldId="2147483671"/>
            <pc:sldLayoutMk cId="283652769" sldId="2147483676"/>
          </pc:sldLayoutMkLst>
        </pc:sldLayoutChg>
        <pc:sldLayoutChg chg="modSp">
          <pc:chgData name="Abels, Patrick" userId="ba666de4-0d21-43a6-8e66-51a18aae1b4a" providerId="ADAL" clId="{2C45B787-2C01-4CEF-AD18-33033F1E6DEC}" dt="2025-01-28T20:34:54.571" v="226" actId="404"/>
          <pc:sldLayoutMkLst>
            <pc:docMk/>
            <pc:sldMasterMk cId="1610205472" sldId="2147483671"/>
            <pc:sldLayoutMk cId="2741195092" sldId="2147483680"/>
          </pc:sldLayoutMkLst>
        </pc:sldLayoutChg>
        <pc:sldLayoutChg chg="modSp">
          <pc:chgData name="Abels, Patrick" userId="ba666de4-0d21-43a6-8e66-51a18aae1b4a" providerId="ADAL" clId="{2C45B787-2C01-4CEF-AD18-33033F1E6DEC}" dt="2025-01-28T20:34:45.538" v="225" actId="403"/>
          <pc:sldLayoutMkLst>
            <pc:docMk/>
            <pc:sldMasterMk cId="1610205472" sldId="2147483671"/>
            <pc:sldLayoutMk cId="4163331159" sldId="2147483685"/>
          </pc:sldLayoutMkLst>
        </pc:sldLayoutChg>
        <pc:sldLayoutChg chg="addSp modSp modTransition">
          <pc:chgData name="Abels, Patrick" userId="ba666de4-0d21-43a6-8e66-51a18aae1b4a" providerId="ADAL" clId="{2C45B787-2C01-4CEF-AD18-33033F1E6DEC}" dt="2025-01-28T21:56:26.700" v="2365"/>
          <pc:sldLayoutMkLst>
            <pc:docMk/>
            <pc:sldMasterMk cId="1610205472" sldId="2147483671"/>
            <pc:sldLayoutMk cId="3228861618" sldId="2147483687"/>
          </pc:sldLayoutMkLst>
        </pc:sldLayoutChg>
        <pc:sldLayoutChg chg="addSp modSp mod">
          <pc:chgData name="Abels, Patrick" userId="ba666de4-0d21-43a6-8e66-51a18aae1b4a" providerId="ADAL" clId="{2C45B787-2C01-4CEF-AD18-33033F1E6DEC}" dt="2025-01-28T20:34:36.306" v="215" actId="404"/>
          <pc:sldLayoutMkLst>
            <pc:docMk/>
            <pc:sldMasterMk cId="1610205472" sldId="2147483671"/>
            <pc:sldLayoutMk cId="1612882208" sldId="2147483688"/>
          </pc:sldLayoutMkLst>
        </pc:sldLayoutChg>
      </pc:sldMasterChg>
    </pc:docChg>
  </pc:docChgLst>
  <pc:docChgLst>
    <pc:chgData name="Abels, Patrick" userId="ba666de4-0d21-43a6-8e66-51a18aae1b4a" providerId="ADAL" clId="{DF9EA154-5116-476D-8EB8-B39978C56247}"/>
    <pc:docChg chg="undo custSel addSld delSld modSld modMainMaster">
      <pc:chgData name="Abels, Patrick" userId="ba666de4-0d21-43a6-8e66-51a18aae1b4a" providerId="ADAL" clId="{DF9EA154-5116-476D-8EB8-B39978C56247}" dt="2024-04-03T10:56:11.830" v="817" actId="47"/>
      <pc:docMkLst>
        <pc:docMk/>
      </pc:docMkLst>
      <pc:sldChg chg="modSp mod">
        <pc:chgData name="Abels, Patrick" userId="ba666de4-0d21-43a6-8e66-51a18aae1b4a" providerId="ADAL" clId="{DF9EA154-5116-476D-8EB8-B39978C56247}" dt="2024-04-03T02:19:15.468" v="797" actId="207"/>
        <pc:sldMkLst>
          <pc:docMk/>
          <pc:sldMk cId="3348838403" sldId="294"/>
        </pc:sldMkLst>
      </pc:sldChg>
      <pc:sldChg chg="modSp del mod">
        <pc:chgData name="Abels, Patrick" userId="ba666de4-0d21-43a6-8e66-51a18aae1b4a" providerId="ADAL" clId="{DF9EA154-5116-476D-8EB8-B39978C56247}" dt="2024-04-03T01:33:13.024" v="136" actId="47"/>
        <pc:sldMkLst>
          <pc:docMk/>
          <pc:sldMk cId="2545230209" sldId="295"/>
        </pc:sldMkLst>
      </pc:sldChg>
      <pc:sldChg chg="modSp del mod">
        <pc:chgData name="Abels, Patrick" userId="ba666de4-0d21-43a6-8e66-51a18aae1b4a" providerId="ADAL" clId="{DF9EA154-5116-476D-8EB8-B39978C56247}" dt="2024-04-03T01:33:33.815" v="138" actId="47"/>
        <pc:sldMkLst>
          <pc:docMk/>
          <pc:sldMk cId="4147734968" sldId="296"/>
        </pc:sldMkLst>
      </pc:sldChg>
      <pc:sldChg chg="del">
        <pc:chgData name="Abels, Patrick" userId="ba666de4-0d21-43a6-8e66-51a18aae1b4a" providerId="ADAL" clId="{DF9EA154-5116-476D-8EB8-B39978C56247}" dt="2024-04-03T01:31:48.557" v="96" actId="47"/>
        <pc:sldMkLst>
          <pc:docMk/>
          <pc:sldMk cId="4151411595" sldId="297"/>
        </pc:sldMkLst>
      </pc:sldChg>
      <pc:sldChg chg="del">
        <pc:chgData name="Abels, Patrick" userId="ba666de4-0d21-43a6-8e66-51a18aae1b4a" providerId="ADAL" clId="{DF9EA154-5116-476D-8EB8-B39978C56247}" dt="2024-04-03T01:31:54.163" v="97" actId="47"/>
        <pc:sldMkLst>
          <pc:docMk/>
          <pc:sldMk cId="436696663" sldId="298"/>
        </pc:sldMkLst>
      </pc:sldChg>
      <pc:sldChg chg="del">
        <pc:chgData name="Abels, Patrick" userId="ba666de4-0d21-43a6-8e66-51a18aae1b4a" providerId="ADAL" clId="{DF9EA154-5116-476D-8EB8-B39978C56247}" dt="2024-04-03T01:31:54.163" v="97" actId="47"/>
        <pc:sldMkLst>
          <pc:docMk/>
          <pc:sldMk cId="3013138608" sldId="299"/>
        </pc:sldMkLst>
      </pc:sldChg>
      <pc:sldChg chg="del">
        <pc:chgData name="Abels, Patrick" userId="ba666de4-0d21-43a6-8e66-51a18aae1b4a" providerId="ADAL" clId="{DF9EA154-5116-476D-8EB8-B39978C56247}" dt="2024-04-03T01:31:54.163" v="97" actId="47"/>
        <pc:sldMkLst>
          <pc:docMk/>
          <pc:sldMk cId="1770763940" sldId="300"/>
        </pc:sldMkLst>
      </pc:sldChg>
      <pc:sldChg chg="del">
        <pc:chgData name="Abels, Patrick" userId="ba666de4-0d21-43a6-8e66-51a18aae1b4a" providerId="ADAL" clId="{DF9EA154-5116-476D-8EB8-B39978C56247}" dt="2024-04-03T01:31:54.163" v="97" actId="47"/>
        <pc:sldMkLst>
          <pc:docMk/>
          <pc:sldMk cId="2768151853" sldId="301"/>
        </pc:sldMkLst>
      </pc:sldChg>
      <pc:sldChg chg="modSp new del mod">
        <pc:chgData name="Abels, Patrick" userId="ba666de4-0d21-43a6-8e66-51a18aae1b4a" providerId="ADAL" clId="{DF9EA154-5116-476D-8EB8-B39978C56247}" dt="2024-04-03T01:47:21.274" v="262" actId="47"/>
        <pc:sldMkLst>
          <pc:docMk/>
          <pc:sldMk cId="112177617" sldId="302"/>
        </pc:sldMkLst>
      </pc:sldChg>
      <pc:sldChg chg="addSp delSp modSp new mod modNotesTx">
        <pc:chgData name="Abels, Patrick" userId="ba666de4-0d21-43a6-8e66-51a18aae1b4a" providerId="ADAL" clId="{DF9EA154-5116-476D-8EB8-B39978C56247}" dt="2024-04-03T02:21:15.719" v="815"/>
        <pc:sldMkLst>
          <pc:docMk/>
          <pc:sldMk cId="1284580195" sldId="303"/>
        </pc:sldMkLst>
      </pc:sldChg>
      <pc:sldChg chg="modSp new mod">
        <pc:chgData name="Abels, Patrick" userId="ba666de4-0d21-43a6-8e66-51a18aae1b4a" providerId="ADAL" clId="{DF9EA154-5116-476D-8EB8-B39978C56247}" dt="2024-04-03T02:00:21.629" v="636" actId="20577"/>
        <pc:sldMkLst>
          <pc:docMk/>
          <pc:sldMk cId="4259948035" sldId="304"/>
        </pc:sldMkLst>
      </pc:sldChg>
      <pc:sldChg chg="addSp modSp new mod">
        <pc:chgData name="Abels, Patrick" userId="ba666de4-0d21-43a6-8e66-51a18aae1b4a" providerId="ADAL" clId="{DF9EA154-5116-476D-8EB8-B39978C56247}" dt="2024-04-03T02:00:13.426" v="631" actId="1076"/>
        <pc:sldMkLst>
          <pc:docMk/>
          <pc:sldMk cId="3358983006" sldId="305"/>
        </pc:sldMkLst>
      </pc:sldChg>
      <pc:sldChg chg="addSp delSp modSp new mod modAnim">
        <pc:chgData name="Abels, Patrick" userId="ba666de4-0d21-43a6-8e66-51a18aae1b4a" providerId="ADAL" clId="{DF9EA154-5116-476D-8EB8-B39978C56247}" dt="2024-04-03T02:18:10.292" v="796"/>
        <pc:sldMkLst>
          <pc:docMk/>
          <pc:sldMk cId="1934247724" sldId="306"/>
        </pc:sldMkLst>
      </pc:sldChg>
      <pc:sldChg chg="new del">
        <pc:chgData name="Abels, Patrick" userId="ba666de4-0d21-43a6-8e66-51a18aae1b4a" providerId="ADAL" clId="{DF9EA154-5116-476D-8EB8-B39978C56247}" dt="2024-04-03T10:56:11.830" v="817" actId="47"/>
        <pc:sldMkLst>
          <pc:docMk/>
          <pc:sldMk cId="2231504061" sldId="307"/>
        </pc:sldMkLst>
      </pc:sldChg>
      <pc:sldMasterChg chg="addSldLayout modSldLayout">
        <pc:chgData name="Abels, Patrick" userId="ba666de4-0d21-43a6-8e66-51a18aae1b4a" providerId="ADAL" clId="{DF9EA154-5116-476D-8EB8-B39978C56247}" dt="2024-04-03T01:47:00.192" v="261" actId="404"/>
        <pc:sldMasterMkLst>
          <pc:docMk/>
          <pc:sldMasterMk cId="1610205472" sldId="2147483671"/>
        </pc:sldMasterMkLst>
        <pc:sldLayoutChg chg="addSp delSp modSp add mod">
          <pc:chgData name="Abels, Patrick" userId="ba666de4-0d21-43a6-8e66-51a18aae1b4a" providerId="ADAL" clId="{DF9EA154-5116-476D-8EB8-B39978C56247}" dt="2024-04-03T01:47:00.192" v="261" actId="404"/>
          <pc:sldLayoutMkLst>
            <pc:docMk/>
            <pc:sldMasterMk cId="1610205472" sldId="2147483671"/>
            <pc:sldLayoutMk cId="4163331159" sldId="2147483685"/>
          </pc:sldLayoutMkLst>
        </pc:sldLayoutChg>
      </pc:sldMasterChg>
    </pc:docChg>
  </pc:docChgLst>
  <pc:docChgLst>
    <pc:chgData name="Abels, Patrick" userId="ba666de4-0d21-43a6-8e66-51a18aae1b4a" providerId="ADAL" clId="{33522135-A5AC-48B3-9662-48DAF881796A}"/>
    <pc:docChg chg="undo custSel addSld delSld modSld sldOrd">
      <pc:chgData name="Abels, Patrick" userId="ba666de4-0d21-43a6-8e66-51a18aae1b4a" providerId="ADAL" clId="{33522135-A5AC-48B3-9662-48DAF881796A}" dt="2023-07-01T14:27:25.252" v="648" actId="20577"/>
      <pc:docMkLst>
        <pc:docMk/>
      </pc:docMkLst>
      <pc:sldChg chg="addSp delSp modSp mod delAnim modAnim">
        <pc:chgData name="Abels, Patrick" userId="ba666de4-0d21-43a6-8e66-51a18aae1b4a" providerId="ADAL" clId="{33522135-A5AC-48B3-9662-48DAF881796A}" dt="2023-06-17T22:36:58.748" v="55"/>
        <pc:sldMkLst>
          <pc:docMk/>
          <pc:sldMk cId="2186497360" sldId="261"/>
        </pc:sldMkLst>
      </pc:sldChg>
      <pc:sldChg chg="addSp delSp modSp mod">
        <pc:chgData name="Abels, Patrick" userId="ba666de4-0d21-43a6-8e66-51a18aae1b4a" providerId="ADAL" clId="{33522135-A5AC-48B3-9662-48DAF881796A}" dt="2023-06-17T23:08:52.895" v="403" actId="1038"/>
        <pc:sldMkLst>
          <pc:docMk/>
          <pc:sldMk cId="1802174969" sldId="262"/>
        </pc:sldMkLst>
      </pc:sldChg>
      <pc:sldChg chg="addSp delSp modSp mod">
        <pc:chgData name="Abels, Patrick" userId="ba666de4-0d21-43a6-8e66-51a18aae1b4a" providerId="ADAL" clId="{33522135-A5AC-48B3-9662-48DAF881796A}" dt="2023-06-17T23:09:45.611" v="412" actId="1076"/>
        <pc:sldMkLst>
          <pc:docMk/>
          <pc:sldMk cId="4032491113" sldId="263"/>
        </pc:sldMkLst>
      </pc:sldChg>
      <pc:sldChg chg="addSp delSp modSp mod delAnim modAnim">
        <pc:chgData name="Abels, Patrick" userId="ba666de4-0d21-43a6-8e66-51a18aae1b4a" providerId="ADAL" clId="{33522135-A5AC-48B3-9662-48DAF881796A}" dt="2023-06-17T23:10:51.914" v="425" actId="1076"/>
        <pc:sldMkLst>
          <pc:docMk/>
          <pc:sldMk cId="3825939770" sldId="264"/>
        </pc:sldMkLst>
      </pc:sldChg>
      <pc:sldChg chg="addSp delSp modSp mod delAnim modAnim">
        <pc:chgData name="Abels, Patrick" userId="ba666de4-0d21-43a6-8e66-51a18aae1b4a" providerId="ADAL" clId="{33522135-A5AC-48B3-9662-48DAF881796A}" dt="2023-06-17T23:07:52.576" v="335"/>
        <pc:sldMkLst>
          <pc:docMk/>
          <pc:sldMk cId="302058619" sldId="265"/>
        </pc:sldMkLst>
      </pc:sldChg>
      <pc:sldChg chg="addSp delSp modSp mod">
        <pc:chgData name="Abels, Patrick" userId="ba666de4-0d21-43a6-8e66-51a18aae1b4a" providerId="ADAL" clId="{33522135-A5AC-48B3-9662-48DAF881796A}" dt="2023-06-17T22:57:02.287" v="192"/>
        <pc:sldMkLst>
          <pc:docMk/>
          <pc:sldMk cId="3323176623" sldId="266"/>
        </pc:sldMkLst>
      </pc:sldChg>
      <pc:sldChg chg="modSp mod">
        <pc:chgData name="Abels, Patrick" userId="ba666de4-0d21-43a6-8e66-51a18aae1b4a" providerId="ADAL" clId="{33522135-A5AC-48B3-9662-48DAF881796A}" dt="2023-06-17T22:28:32.051" v="22" actId="20577"/>
        <pc:sldMkLst>
          <pc:docMk/>
          <pc:sldMk cId="3641686394" sldId="267"/>
        </pc:sldMkLst>
      </pc:sldChg>
      <pc:sldChg chg="new del">
        <pc:chgData name="Abels, Patrick" userId="ba666de4-0d21-43a6-8e66-51a18aae1b4a" providerId="ADAL" clId="{33522135-A5AC-48B3-9662-48DAF881796A}" dt="2023-06-17T22:41:55.688" v="62" actId="47"/>
        <pc:sldMkLst>
          <pc:docMk/>
          <pc:sldMk cId="211379705" sldId="268"/>
        </pc:sldMkLst>
      </pc:sldChg>
      <pc:sldChg chg="addSp delSp modSp new mod modTransition">
        <pc:chgData name="Abels, Patrick" userId="ba666de4-0d21-43a6-8e66-51a18aae1b4a" providerId="ADAL" clId="{33522135-A5AC-48B3-9662-48DAF881796A}" dt="2023-06-17T23:02:31.648" v="303" actId="5793"/>
        <pc:sldMkLst>
          <pc:docMk/>
          <pc:sldMk cId="3705258987" sldId="268"/>
        </pc:sldMkLst>
      </pc:sldChg>
      <pc:sldChg chg="addSp delSp modSp add mod modAnim">
        <pc:chgData name="Abels, Patrick" userId="ba666de4-0d21-43a6-8e66-51a18aae1b4a" providerId="ADAL" clId="{33522135-A5AC-48B3-9662-48DAF881796A}" dt="2023-06-17T23:11:09.892" v="429"/>
        <pc:sldMkLst>
          <pc:docMk/>
          <pc:sldMk cId="2334811558" sldId="269"/>
        </pc:sldMkLst>
      </pc:sldChg>
      <pc:sldChg chg="addSp delSp modSp add mod modAnim">
        <pc:chgData name="Abels, Patrick" userId="ba666de4-0d21-43a6-8e66-51a18aae1b4a" providerId="ADAL" clId="{33522135-A5AC-48B3-9662-48DAF881796A}" dt="2023-06-17T23:06:46.067" v="323"/>
        <pc:sldMkLst>
          <pc:docMk/>
          <pc:sldMk cId="2164434686" sldId="270"/>
        </pc:sldMkLst>
      </pc:sldChg>
      <pc:sldChg chg="addSp modSp new mod modTransition">
        <pc:chgData name="Abels, Patrick" userId="ba666de4-0d21-43a6-8e66-51a18aae1b4a" providerId="ADAL" clId="{33522135-A5AC-48B3-9662-48DAF881796A}" dt="2023-07-01T14:27:25.252" v="648" actId="20577"/>
        <pc:sldMkLst>
          <pc:docMk/>
          <pc:sldMk cId="3908454189" sldId="271"/>
        </pc:sldMkLst>
      </pc:sldChg>
      <pc:sldChg chg="modSp add mod">
        <pc:chgData name="Abels, Patrick" userId="ba666de4-0d21-43a6-8e66-51a18aae1b4a" providerId="ADAL" clId="{33522135-A5AC-48B3-9662-48DAF881796A}" dt="2023-06-17T23:06:19.602" v="321" actId="1076"/>
        <pc:sldMkLst>
          <pc:docMk/>
          <pc:sldMk cId="3366190914" sldId="272"/>
        </pc:sldMkLst>
      </pc:sldChg>
      <pc:sldChg chg="new del ord">
        <pc:chgData name="Abels, Patrick" userId="ba666de4-0d21-43a6-8e66-51a18aae1b4a" providerId="ADAL" clId="{33522135-A5AC-48B3-9662-48DAF881796A}" dt="2023-06-17T23:11:16.176" v="430" actId="47"/>
        <pc:sldMkLst>
          <pc:docMk/>
          <pc:sldMk cId="1146109162" sldId="273"/>
        </pc:sldMkLst>
      </pc:sldChg>
      <pc:sldChg chg="modSp new mod">
        <pc:chgData name="Abels, Patrick" userId="ba666de4-0d21-43a6-8e66-51a18aae1b4a" providerId="ADAL" clId="{33522135-A5AC-48B3-9662-48DAF881796A}" dt="2023-06-17T23:15:37.647" v="627" actId="20577"/>
        <pc:sldMkLst>
          <pc:docMk/>
          <pc:sldMk cId="3475594388" sldId="273"/>
        </pc:sldMkLst>
      </pc:sldChg>
      <pc:sldChg chg="modSp new mod">
        <pc:chgData name="Abels, Patrick" userId="ba666de4-0d21-43a6-8e66-51a18aae1b4a" providerId="ADAL" clId="{33522135-A5AC-48B3-9662-48DAF881796A}" dt="2023-06-17T23:15:49.447" v="647" actId="20577"/>
        <pc:sldMkLst>
          <pc:docMk/>
          <pc:sldMk cId="2936399086" sldId="274"/>
        </pc:sldMkLst>
      </pc:sldChg>
    </pc:docChg>
  </pc:docChgLst>
  <pc:docChgLst>
    <pc:chgData name="Abels, Patrick" userId="ba666de4-0d21-43a6-8e66-51a18aae1b4a" providerId="ADAL" clId="{9D0D8790-CC50-460C-BB68-2DB3AD53D229}"/>
    <pc:docChg chg="addSld delSld">
      <pc:chgData name="Abels, Patrick" userId="ba666de4-0d21-43a6-8e66-51a18aae1b4a" providerId="ADAL" clId="{9D0D8790-CC50-460C-BB68-2DB3AD53D229}" dt="2023-09-14T09:39:08.177" v="1" actId="47"/>
      <pc:docMkLst>
        <pc:docMk/>
      </pc:docMkLst>
      <pc:sldChg chg="new del">
        <pc:chgData name="Abels, Patrick" userId="ba666de4-0d21-43a6-8e66-51a18aae1b4a" providerId="ADAL" clId="{9D0D8790-CC50-460C-BB68-2DB3AD53D229}" dt="2023-09-14T09:39:08.177" v="1" actId="47"/>
        <pc:sldMkLst>
          <pc:docMk/>
          <pc:sldMk cId="3702637070" sldId="292"/>
        </pc:sldMkLst>
      </pc:sldChg>
    </pc:docChg>
  </pc:docChgLst>
  <pc:docChgLst>
    <pc:chgData name="Abels, Patrick" userId="ba666de4-0d21-43a6-8e66-51a18aae1b4a" providerId="ADAL" clId="{BD6A00C3-A9D0-4B8C-B53D-818D83EC183B}"/>
    <pc:docChg chg="undo custSel addSld delSld modSld">
      <pc:chgData name="Abels, Patrick" userId="ba666de4-0d21-43a6-8e66-51a18aae1b4a" providerId="ADAL" clId="{BD6A00C3-A9D0-4B8C-B53D-818D83EC183B}" dt="2024-07-24T08:46:39.623" v="520" actId="1038"/>
      <pc:docMkLst>
        <pc:docMk/>
      </pc:docMkLst>
      <pc:sldChg chg="modSp mod">
        <pc:chgData name="Abels, Patrick" userId="ba666de4-0d21-43a6-8e66-51a18aae1b4a" providerId="ADAL" clId="{BD6A00C3-A9D0-4B8C-B53D-818D83EC183B}" dt="2024-07-24T07:24:56.373" v="38" actId="20577"/>
        <pc:sldMkLst>
          <pc:docMk/>
          <pc:sldMk cId="2243933812" sldId="292"/>
        </pc:sldMkLst>
      </pc:sldChg>
      <pc:sldChg chg="addSp modSp mod">
        <pc:chgData name="Abels, Patrick" userId="ba666de4-0d21-43a6-8e66-51a18aae1b4a" providerId="ADAL" clId="{BD6A00C3-A9D0-4B8C-B53D-818D83EC183B}" dt="2024-07-24T08:06:16.919" v="482"/>
        <pc:sldMkLst>
          <pc:docMk/>
          <pc:sldMk cId="3348838403" sldId="294"/>
        </pc:sldMkLst>
      </pc:sldChg>
      <pc:sldChg chg="del">
        <pc:chgData name="Abels, Patrick" userId="ba666de4-0d21-43a6-8e66-51a18aae1b4a" providerId="ADAL" clId="{BD6A00C3-A9D0-4B8C-B53D-818D83EC183B}" dt="2024-07-24T07:53:26.687" v="380" actId="47"/>
        <pc:sldMkLst>
          <pc:docMk/>
          <pc:sldMk cId="1284580195" sldId="303"/>
        </pc:sldMkLst>
      </pc:sldChg>
      <pc:sldChg chg="delSp modSp mod">
        <pc:chgData name="Abels, Patrick" userId="ba666de4-0d21-43a6-8e66-51a18aae1b4a" providerId="ADAL" clId="{BD6A00C3-A9D0-4B8C-B53D-818D83EC183B}" dt="2024-07-24T07:59:01.927" v="474" actId="20577"/>
        <pc:sldMkLst>
          <pc:docMk/>
          <pc:sldMk cId="3358983006" sldId="305"/>
        </pc:sldMkLst>
      </pc:sldChg>
      <pc:sldChg chg="addSp delSp modSp mod modAnim">
        <pc:chgData name="Abels, Patrick" userId="ba666de4-0d21-43a6-8e66-51a18aae1b4a" providerId="ADAL" clId="{BD6A00C3-A9D0-4B8C-B53D-818D83EC183B}" dt="2024-07-24T08:46:39.623" v="520" actId="1038"/>
        <pc:sldMkLst>
          <pc:docMk/>
          <pc:sldMk cId="1934247724" sldId="306"/>
        </pc:sldMkLst>
      </pc:sldChg>
      <pc:sldChg chg="new del">
        <pc:chgData name="Abels, Patrick" userId="ba666de4-0d21-43a6-8e66-51a18aae1b4a" providerId="ADAL" clId="{BD6A00C3-A9D0-4B8C-B53D-818D83EC183B}" dt="2024-07-24T07:33:59.679" v="121" actId="47"/>
        <pc:sldMkLst>
          <pc:docMk/>
          <pc:sldMk cId="56786208" sldId="307"/>
        </pc:sldMkLst>
      </pc:sldChg>
      <pc:sldChg chg="addSp delSp modSp new mod">
        <pc:chgData name="Abels, Patrick" userId="ba666de4-0d21-43a6-8e66-51a18aae1b4a" providerId="ADAL" clId="{BD6A00C3-A9D0-4B8C-B53D-818D83EC183B}" dt="2024-07-24T07:37:35.839" v="151" actId="167"/>
        <pc:sldMkLst>
          <pc:docMk/>
          <pc:sldMk cId="1496135496" sldId="307"/>
        </pc:sldMkLst>
      </pc:sldChg>
    </pc:docChg>
  </pc:docChgLst>
  <pc:docChgLst>
    <pc:chgData name="Abels, Patrick" userId="ba666de4-0d21-43a6-8e66-51a18aae1b4a" providerId="ADAL" clId="{7B52EAEB-B786-49D3-A0F9-69C8DFF6F37A}"/>
    <pc:docChg chg="custSel addSld modSld">
      <pc:chgData name="Abels, Patrick" userId="ba666de4-0d21-43a6-8e66-51a18aae1b4a" providerId="ADAL" clId="{7B52EAEB-B786-49D3-A0F9-69C8DFF6F37A}" dt="2023-06-17T22:26:48.341" v="60"/>
      <pc:docMkLst>
        <pc:docMk/>
      </pc:docMkLst>
      <pc:sldChg chg="modSp mod">
        <pc:chgData name="Abels, Patrick" userId="ba666de4-0d21-43a6-8e66-51a18aae1b4a" providerId="ADAL" clId="{7B52EAEB-B786-49D3-A0F9-69C8DFF6F37A}" dt="2023-06-17T22:21:28.541" v="12" actId="20577"/>
        <pc:sldMkLst>
          <pc:docMk/>
          <pc:sldMk cId="1283346392" sldId="256"/>
        </pc:sldMkLst>
      </pc:sldChg>
      <pc:sldChg chg="modSp mod">
        <pc:chgData name="Abels, Patrick" userId="ba666de4-0d21-43a6-8e66-51a18aae1b4a" providerId="ADAL" clId="{7B52EAEB-B786-49D3-A0F9-69C8DFF6F37A}" dt="2023-06-17T22:20:26.912" v="6" actId="207"/>
        <pc:sldMkLst>
          <pc:docMk/>
          <pc:sldMk cId="2186497360" sldId="261"/>
        </pc:sldMkLst>
      </pc:sldChg>
      <pc:sldChg chg="modSp mod modAnim">
        <pc:chgData name="Abels, Patrick" userId="ba666de4-0d21-43a6-8e66-51a18aae1b4a" providerId="ADAL" clId="{7B52EAEB-B786-49D3-A0F9-69C8DFF6F37A}" dt="2023-06-17T22:25:04.194" v="56"/>
        <pc:sldMkLst>
          <pc:docMk/>
          <pc:sldMk cId="1802174969" sldId="262"/>
        </pc:sldMkLst>
      </pc:sldChg>
      <pc:sldChg chg="modSp mod modAnim">
        <pc:chgData name="Abels, Patrick" userId="ba666de4-0d21-43a6-8e66-51a18aae1b4a" providerId="ADAL" clId="{7B52EAEB-B786-49D3-A0F9-69C8DFF6F37A}" dt="2023-06-17T22:25:13.513" v="57"/>
        <pc:sldMkLst>
          <pc:docMk/>
          <pc:sldMk cId="4032491113" sldId="263"/>
        </pc:sldMkLst>
      </pc:sldChg>
      <pc:sldChg chg="modSp mod modAnim">
        <pc:chgData name="Abels, Patrick" userId="ba666de4-0d21-43a6-8e66-51a18aae1b4a" providerId="ADAL" clId="{7B52EAEB-B786-49D3-A0F9-69C8DFF6F37A}" dt="2023-06-17T22:25:21.599" v="58"/>
        <pc:sldMkLst>
          <pc:docMk/>
          <pc:sldMk cId="3825939770" sldId="264"/>
        </pc:sldMkLst>
      </pc:sldChg>
      <pc:sldChg chg="modSp mod">
        <pc:chgData name="Abels, Patrick" userId="ba666de4-0d21-43a6-8e66-51a18aae1b4a" providerId="ADAL" clId="{7B52EAEB-B786-49D3-A0F9-69C8DFF6F37A}" dt="2023-06-17T22:20:45.953" v="10" actId="207"/>
        <pc:sldMkLst>
          <pc:docMk/>
          <pc:sldMk cId="302058619" sldId="265"/>
        </pc:sldMkLst>
      </pc:sldChg>
      <pc:sldChg chg="addSp delSp modSp add mod modTransition modAnim">
        <pc:chgData name="Abels, Patrick" userId="ba666de4-0d21-43a6-8e66-51a18aae1b4a" providerId="ADAL" clId="{7B52EAEB-B786-49D3-A0F9-69C8DFF6F37A}" dt="2023-06-17T22:26:48.341" v="60"/>
        <pc:sldMkLst>
          <pc:docMk/>
          <pc:sldMk cId="3323176623" sldId="266"/>
        </pc:sldMkLst>
      </pc:sldChg>
      <pc:sldChg chg="modSp add mod modTransition">
        <pc:chgData name="Abels, Patrick" userId="ba666de4-0d21-43a6-8e66-51a18aae1b4a" providerId="ADAL" clId="{7B52EAEB-B786-49D3-A0F9-69C8DFF6F37A}" dt="2023-06-17T22:23:47.315" v="43"/>
        <pc:sldMkLst>
          <pc:docMk/>
          <pc:sldMk cId="3641686394" sldId="267"/>
        </pc:sldMkLst>
      </pc:sldChg>
    </pc:docChg>
  </pc:docChgLst>
  <pc:docChgLst>
    <pc:chgData name="Abels, Patrick" userId="ba666de4-0d21-43a6-8e66-51a18aae1b4a" providerId="ADAL" clId="{C54D4619-AC73-2F4E-9DCC-CD79AB17386B}"/>
    <pc:docChg chg="modSld">
      <pc:chgData name="Abels, Patrick" userId="ba666de4-0d21-43a6-8e66-51a18aae1b4a" providerId="ADAL" clId="{C54D4619-AC73-2F4E-9DCC-CD79AB17386B}" dt="2024-10-29T13:30:55.003" v="18" actId="1035"/>
      <pc:docMkLst>
        <pc:docMk/>
      </pc:docMkLst>
      <pc:sldChg chg="modSp">
        <pc:chgData name="Abels, Patrick" userId="ba666de4-0d21-43a6-8e66-51a18aae1b4a" providerId="ADAL" clId="{C54D4619-AC73-2F4E-9DCC-CD79AB17386B}" dt="2024-10-29T13:30:55.003" v="18" actId="1035"/>
        <pc:sldMkLst>
          <pc:docMk/>
          <pc:sldMk cId="1777212815" sldId="293"/>
        </pc:sldMkLst>
      </pc:sldChg>
    </pc:docChg>
  </pc:docChgLst>
  <pc:docChgLst>
    <pc:chgData name="Abels, Patrick" userId="ba666de4-0d21-43a6-8e66-51a18aae1b4a" providerId="ADAL" clId="{07F5885F-FA44-4DAA-8B02-BB92FBA06570}"/>
    <pc:docChg chg="undo custSel addSld delSld modSld">
      <pc:chgData name="Abels, Patrick" userId="ba666de4-0d21-43a6-8e66-51a18aae1b4a" providerId="ADAL" clId="{07F5885F-FA44-4DAA-8B02-BB92FBA06570}" dt="2025-05-20T14:43:47.853" v="386" actId="1076"/>
      <pc:docMkLst>
        <pc:docMk/>
      </pc:docMkLst>
      <pc:sldChg chg="modSp mod">
        <pc:chgData name="Abels, Patrick" userId="ba666de4-0d21-43a6-8e66-51a18aae1b4a" providerId="ADAL" clId="{07F5885F-FA44-4DAA-8B02-BB92FBA06570}" dt="2025-05-15T14:57:22.003" v="1" actId="6549"/>
        <pc:sldMkLst>
          <pc:docMk/>
          <pc:sldMk cId="2243933812" sldId="292"/>
        </pc:sldMkLst>
        <pc:spChg chg="mod">
          <ac:chgData name="Abels, Patrick" userId="ba666de4-0d21-43a6-8e66-51a18aae1b4a" providerId="ADAL" clId="{07F5885F-FA44-4DAA-8B02-BB92FBA06570}" dt="2025-05-15T14:57:22.003" v="1" actId="6549"/>
          <ac:spMkLst>
            <pc:docMk/>
            <pc:sldMk cId="2243933812" sldId="292"/>
            <ac:spMk id="2" creationId="{63E51AF0-D57D-E817-34D7-0FAFFB286C15}"/>
          </ac:spMkLst>
        </pc:spChg>
      </pc:sldChg>
      <pc:sldChg chg="modSp new mod">
        <pc:chgData name="Abels, Patrick" userId="ba666de4-0d21-43a6-8e66-51a18aae1b4a" providerId="ADAL" clId="{07F5885F-FA44-4DAA-8B02-BB92FBA06570}" dt="2025-05-20T13:51:24.421" v="35" actId="207"/>
        <pc:sldMkLst>
          <pc:docMk/>
          <pc:sldMk cId="2491210115" sldId="293"/>
        </pc:sldMkLst>
      </pc:sldChg>
      <pc:sldChg chg="addSp delSp modSp new mod">
        <pc:chgData name="Abels, Patrick" userId="ba666de4-0d21-43a6-8e66-51a18aae1b4a" providerId="ADAL" clId="{07F5885F-FA44-4DAA-8B02-BB92FBA06570}" dt="2025-05-20T14:13:31.981" v="148" actId="1076"/>
        <pc:sldMkLst>
          <pc:docMk/>
          <pc:sldMk cId="3433871952" sldId="294"/>
        </pc:sldMkLst>
      </pc:sldChg>
      <pc:sldChg chg="addSp delSp modSp new mod">
        <pc:chgData name="Abels, Patrick" userId="ba666de4-0d21-43a6-8e66-51a18aae1b4a" providerId="ADAL" clId="{07F5885F-FA44-4DAA-8B02-BB92FBA06570}" dt="2025-05-20T14:27:37.134" v="219" actId="1076"/>
        <pc:sldMkLst>
          <pc:docMk/>
          <pc:sldMk cId="3670596577" sldId="295"/>
        </pc:sldMkLst>
      </pc:sldChg>
      <pc:sldChg chg="modSp new mod">
        <pc:chgData name="Abels, Patrick" userId="ba666de4-0d21-43a6-8e66-51a18aae1b4a" providerId="ADAL" clId="{07F5885F-FA44-4DAA-8B02-BB92FBA06570}" dt="2025-05-20T14:28:13.712" v="238" actId="403"/>
        <pc:sldMkLst>
          <pc:docMk/>
          <pc:sldMk cId="1729450867" sldId="296"/>
        </pc:sldMkLst>
      </pc:sldChg>
      <pc:sldChg chg="addSp delSp modSp new mod">
        <pc:chgData name="Abels, Patrick" userId="ba666de4-0d21-43a6-8e66-51a18aae1b4a" providerId="ADAL" clId="{07F5885F-FA44-4DAA-8B02-BB92FBA06570}" dt="2025-05-20T14:43:47.853" v="386" actId="1076"/>
        <pc:sldMkLst>
          <pc:docMk/>
          <pc:sldMk cId="847930977" sldId="297"/>
        </pc:sldMkLst>
      </pc:sldChg>
      <pc:sldChg chg="del">
        <pc:chgData name="Abels, Patrick" userId="ba666de4-0d21-43a6-8e66-51a18aae1b4a" providerId="ADAL" clId="{07F5885F-FA44-4DAA-8B02-BB92FBA06570}" dt="2025-05-15T14:57:28.529" v="2" actId="47"/>
        <pc:sldMkLst>
          <pc:docMk/>
          <pc:sldMk cId="4259948035" sldId="304"/>
        </pc:sldMkLst>
      </pc:sldChg>
      <pc:sldChg chg="del">
        <pc:chgData name="Abels, Patrick" userId="ba666de4-0d21-43a6-8e66-51a18aae1b4a" providerId="ADAL" clId="{07F5885F-FA44-4DAA-8B02-BB92FBA06570}" dt="2025-05-15T14:57:28.529" v="2" actId="47"/>
        <pc:sldMkLst>
          <pc:docMk/>
          <pc:sldMk cId="3308360042" sldId="307"/>
        </pc:sldMkLst>
      </pc:sldChg>
      <pc:sldChg chg="del">
        <pc:chgData name="Abels, Patrick" userId="ba666de4-0d21-43a6-8e66-51a18aae1b4a" providerId="ADAL" clId="{07F5885F-FA44-4DAA-8B02-BB92FBA06570}" dt="2025-05-15T14:57:28.529" v="2" actId="47"/>
        <pc:sldMkLst>
          <pc:docMk/>
          <pc:sldMk cId="3941384217" sldId="309"/>
        </pc:sldMkLst>
      </pc:sldChg>
      <pc:sldChg chg="del">
        <pc:chgData name="Abels, Patrick" userId="ba666de4-0d21-43a6-8e66-51a18aae1b4a" providerId="ADAL" clId="{07F5885F-FA44-4DAA-8B02-BB92FBA06570}" dt="2025-05-15T14:57:28.529" v="2" actId="47"/>
        <pc:sldMkLst>
          <pc:docMk/>
          <pc:sldMk cId="1882043921" sldId="310"/>
        </pc:sldMkLst>
      </pc:sldChg>
      <pc:sldChg chg="add">
        <pc:chgData name="Abels, Patrick" userId="ba666de4-0d21-43a6-8e66-51a18aae1b4a" providerId="ADAL" clId="{07F5885F-FA44-4DAA-8B02-BB92FBA06570}" dt="2025-05-20T13:51:42.751" v="36"/>
        <pc:sldMkLst>
          <pc:docMk/>
          <pc:sldMk cId="2207021051" sldId="310"/>
        </pc:sldMkLst>
      </pc:sldChg>
      <pc:sldChg chg="add">
        <pc:chgData name="Abels, Patrick" userId="ba666de4-0d21-43a6-8e66-51a18aae1b4a" providerId="ADAL" clId="{07F5885F-FA44-4DAA-8B02-BB92FBA06570}" dt="2025-05-20T13:51:42.751" v="36"/>
        <pc:sldMkLst>
          <pc:docMk/>
          <pc:sldMk cId="2375961618" sldId="311"/>
        </pc:sldMkLst>
      </pc:sldChg>
      <pc:sldChg chg="del">
        <pc:chgData name="Abels, Patrick" userId="ba666de4-0d21-43a6-8e66-51a18aae1b4a" providerId="ADAL" clId="{07F5885F-FA44-4DAA-8B02-BB92FBA06570}" dt="2025-05-15T14:57:28.529" v="2" actId="47"/>
        <pc:sldMkLst>
          <pc:docMk/>
          <pc:sldMk cId="3138179062" sldId="311"/>
        </pc:sldMkLst>
      </pc:sldChg>
      <pc:sldChg chg="add">
        <pc:chgData name="Abels, Patrick" userId="ba666de4-0d21-43a6-8e66-51a18aae1b4a" providerId="ADAL" clId="{07F5885F-FA44-4DAA-8B02-BB92FBA06570}" dt="2025-05-20T13:51:42.751" v="36"/>
        <pc:sldMkLst>
          <pc:docMk/>
          <pc:sldMk cId="1158955029" sldId="312"/>
        </pc:sldMkLst>
      </pc:sldChg>
      <pc:sldChg chg="del">
        <pc:chgData name="Abels, Patrick" userId="ba666de4-0d21-43a6-8e66-51a18aae1b4a" providerId="ADAL" clId="{07F5885F-FA44-4DAA-8B02-BB92FBA06570}" dt="2025-05-15T14:57:28.529" v="2" actId="47"/>
        <pc:sldMkLst>
          <pc:docMk/>
          <pc:sldMk cId="1850063589" sldId="312"/>
        </pc:sldMkLst>
      </pc:sldChg>
      <pc:sldChg chg="add">
        <pc:chgData name="Abels, Patrick" userId="ba666de4-0d21-43a6-8e66-51a18aae1b4a" providerId="ADAL" clId="{07F5885F-FA44-4DAA-8B02-BB92FBA06570}" dt="2025-05-20T13:51:42.751" v="36"/>
        <pc:sldMkLst>
          <pc:docMk/>
          <pc:sldMk cId="3572748217" sldId="313"/>
        </pc:sldMkLst>
      </pc:sldChg>
      <pc:sldChg chg="del">
        <pc:chgData name="Abels, Patrick" userId="ba666de4-0d21-43a6-8e66-51a18aae1b4a" providerId="ADAL" clId="{07F5885F-FA44-4DAA-8B02-BB92FBA06570}" dt="2025-05-15T14:57:28.529" v="2" actId="47"/>
        <pc:sldMkLst>
          <pc:docMk/>
          <pc:sldMk cId="3774974245" sldId="313"/>
        </pc:sldMkLst>
      </pc:sldChg>
      <pc:sldChg chg="add">
        <pc:chgData name="Abels, Patrick" userId="ba666de4-0d21-43a6-8e66-51a18aae1b4a" providerId="ADAL" clId="{07F5885F-FA44-4DAA-8B02-BB92FBA06570}" dt="2025-05-20T13:51:42.751" v="36"/>
        <pc:sldMkLst>
          <pc:docMk/>
          <pc:sldMk cId="830998410" sldId="314"/>
        </pc:sldMkLst>
      </pc:sldChg>
      <pc:sldChg chg="del">
        <pc:chgData name="Abels, Patrick" userId="ba666de4-0d21-43a6-8e66-51a18aae1b4a" providerId="ADAL" clId="{07F5885F-FA44-4DAA-8B02-BB92FBA06570}" dt="2025-05-15T14:57:28.529" v="2" actId="47"/>
        <pc:sldMkLst>
          <pc:docMk/>
          <pc:sldMk cId="3873359218" sldId="314"/>
        </pc:sldMkLst>
      </pc:sldChg>
      <pc:sldChg chg="del">
        <pc:chgData name="Abels, Patrick" userId="ba666de4-0d21-43a6-8e66-51a18aae1b4a" providerId="ADAL" clId="{07F5885F-FA44-4DAA-8B02-BB92FBA06570}" dt="2025-05-15T14:57:28.529" v="2" actId="47"/>
        <pc:sldMkLst>
          <pc:docMk/>
          <pc:sldMk cId="480410903" sldId="315"/>
        </pc:sldMkLst>
      </pc:sldChg>
      <pc:sldChg chg="add">
        <pc:chgData name="Abels, Patrick" userId="ba666de4-0d21-43a6-8e66-51a18aae1b4a" providerId="ADAL" clId="{07F5885F-FA44-4DAA-8B02-BB92FBA06570}" dt="2025-05-20T13:51:42.751" v="36"/>
        <pc:sldMkLst>
          <pc:docMk/>
          <pc:sldMk cId="3604050859" sldId="315"/>
        </pc:sldMkLst>
      </pc:sldChg>
      <pc:sldChg chg="del">
        <pc:chgData name="Abels, Patrick" userId="ba666de4-0d21-43a6-8e66-51a18aae1b4a" providerId="ADAL" clId="{07F5885F-FA44-4DAA-8B02-BB92FBA06570}" dt="2025-05-15T14:57:28.529" v="2" actId="47"/>
        <pc:sldMkLst>
          <pc:docMk/>
          <pc:sldMk cId="628429036" sldId="316"/>
        </pc:sldMkLst>
      </pc:sldChg>
      <pc:sldChg chg="add">
        <pc:chgData name="Abels, Patrick" userId="ba666de4-0d21-43a6-8e66-51a18aae1b4a" providerId="ADAL" clId="{07F5885F-FA44-4DAA-8B02-BB92FBA06570}" dt="2025-05-20T13:51:42.751" v="36"/>
        <pc:sldMkLst>
          <pc:docMk/>
          <pc:sldMk cId="1073379430" sldId="316"/>
        </pc:sldMkLst>
      </pc:sldChg>
      <pc:sldChg chg="add">
        <pc:chgData name="Abels, Patrick" userId="ba666de4-0d21-43a6-8e66-51a18aae1b4a" providerId="ADAL" clId="{07F5885F-FA44-4DAA-8B02-BB92FBA06570}" dt="2025-05-20T13:51:42.751" v="36"/>
        <pc:sldMkLst>
          <pc:docMk/>
          <pc:sldMk cId="2043534217" sldId="317"/>
        </pc:sldMkLst>
      </pc:sldChg>
      <pc:sldChg chg="del">
        <pc:chgData name="Abels, Patrick" userId="ba666de4-0d21-43a6-8e66-51a18aae1b4a" providerId="ADAL" clId="{07F5885F-FA44-4DAA-8B02-BB92FBA06570}" dt="2025-05-15T14:57:28.529" v="2" actId="47"/>
        <pc:sldMkLst>
          <pc:docMk/>
          <pc:sldMk cId="3906515469" sldId="31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19AB42-9EA2-4386-9B0A-48A1FEDC4EE7}" type="datetimeFigureOut">
              <a:rPr lang="en-DE" smtClean="0"/>
              <a:t>06/20/2025</a:t>
            </a:fld>
            <a:endParaRPr lang="en-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1056ED-1E2F-4A5B-B6C9-FC658BDA5132}" type="slidenum">
              <a:rPr lang="en-DE" smtClean="0"/>
              <a:t>‹#›</a:t>
            </a:fld>
            <a:endParaRPr lang="en-DE"/>
          </a:p>
        </p:txBody>
      </p:sp>
    </p:spTree>
    <p:extLst>
      <p:ext uri="{BB962C8B-B14F-4D97-AF65-F5344CB8AC3E}">
        <p14:creationId xmlns:p14="http://schemas.microsoft.com/office/powerpoint/2010/main" val="1631696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521056ED-1E2F-4A5B-B6C9-FC658BDA5132}" type="slidenum">
              <a:rPr lang="en-DE" smtClean="0"/>
              <a:t>1</a:t>
            </a:fld>
            <a:endParaRPr lang="en-DE"/>
          </a:p>
        </p:txBody>
      </p:sp>
    </p:spTree>
    <p:extLst>
      <p:ext uri="{BB962C8B-B14F-4D97-AF65-F5344CB8AC3E}">
        <p14:creationId xmlns:p14="http://schemas.microsoft.com/office/powerpoint/2010/main" val="4244248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am Check">
    <p:bg>
      <p:bgPr>
        <a:solidFill>
          <a:schemeClr val="tx1"/>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2CB35870-924C-FCEE-621F-5B1A5DAC2D9A}"/>
              </a:ext>
            </a:extLst>
          </p:cNvPr>
          <p:cNvSpPr/>
          <p:nvPr userDrawn="1"/>
        </p:nvSpPr>
        <p:spPr>
          <a:xfrm>
            <a:off x="10173680" y="4826062"/>
            <a:ext cx="1908000" cy="1908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Tree>
    <p:extLst>
      <p:ext uri="{BB962C8B-B14F-4D97-AF65-F5344CB8AC3E}">
        <p14:creationId xmlns:p14="http://schemas.microsoft.com/office/powerpoint/2010/main" val="281159871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ekly">
    <p:bg>
      <p:bgPr>
        <a:solidFill>
          <a:schemeClr val="tx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1A6C134-3551-6DE4-1C26-0EAF373048EE}"/>
              </a:ext>
            </a:extLst>
          </p:cNvPr>
          <p:cNvSpPr txBox="1"/>
          <p:nvPr userDrawn="1"/>
        </p:nvSpPr>
        <p:spPr>
          <a:xfrm>
            <a:off x="1652847" y="571913"/>
            <a:ext cx="7114032" cy="646331"/>
          </a:xfrm>
          <a:prstGeom prst="rect">
            <a:avLst/>
          </a:prstGeom>
          <a:noFill/>
        </p:spPr>
        <p:txBody>
          <a:bodyPr wrap="square" rtlCol="0">
            <a:spAutoFit/>
          </a:bodyPr>
          <a:lstStyle/>
          <a:p>
            <a:r>
              <a:rPr lang="en-GB" sz="3600" b="1" dirty="0" err="1">
                <a:solidFill>
                  <a:schemeClr val="bg1"/>
                </a:solidFill>
                <a:latin typeface="Montserrat" pitchFamily="2" charset="0"/>
              </a:rPr>
              <a:t>Wochenübung</a:t>
            </a:r>
            <a:endParaRPr lang="en-DE" sz="3600" b="1" dirty="0">
              <a:solidFill>
                <a:schemeClr val="bg1"/>
              </a:solidFill>
              <a:latin typeface="Montserrat" pitchFamily="2" charset="0"/>
            </a:endParaRPr>
          </a:p>
        </p:txBody>
      </p:sp>
      <p:pic>
        <p:nvPicPr>
          <p:cNvPr id="11" name="Graphic 10" descr="Questions with solid fill">
            <a:extLst>
              <a:ext uri="{FF2B5EF4-FFF2-40B4-BE49-F238E27FC236}">
                <a16:creationId xmlns:a16="http://schemas.microsoft.com/office/drawing/2014/main" id="{583C38F4-65D6-97A2-2BA6-A89F6A9860F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8342" y="437878"/>
            <a:ext cx="914400" cy="914400"/>
          </a:xfrm>
          <a:prstGeom prst="rect">
            <a:avLst/>
          </a:prstGeom>
        </p:spPr>
      </p:pic>
      <p:sp>
        <p:nvSpPr>
          <p:cNvPr id="2" name="Text Placeholder 7">
            <a:extLst>
              <a:ext uri="{FF2B5EF4-FFF2-40B4-BE49-F238E27FC236}">
                <a16:creationId xmlns:a16="http://schemas.microsoft.com/office/drawing/2014/main" id="{DB68C441-BBE8-81F1-FFCE-116243F88821}"/>
              </a:ext>
            </a:extLst>
          </p:cNvPr>
          <p:cNvSpPr>
            <a:spLocks noGrp="1"/>
          </p:cNvSpPr>
          <p:nvPr>
            <p:ph type="body" sz="quarter" idx="10" hasCustomPrompt="1"/>
          </p:nvPr>
        </p:nvSpPr>
        <p:spPr>
          <a:xfrm>
            <a:off x="506027" y="1807536"/>
            <a:ext cx="11070455" cy="4343362"/>
          </a:xfrm>
          <a:prstGeom prst="rect">
            <a:avLst/>
          </a:prstGeom>
        </p:spPr>
        <p:txBody>
          <a:bodyPr anchor="t"/>
          <a:lstStyle>
            <a:lvl1pPr marL="0" indent="0" algn="l">
              <a:buNone/>
              <a:defRPr sz="2000">
                <a:solidFill>
                  <a:schemeClr val="bg1"/>
                </a:solidFill>
                <a:latin typeface="Montserrat" pitchFamily="2" charset="0"/>
              </a:defRPr>
            </a:lvl1pPr>
          </a:lstStyle>
          <a:p>
            <a:pPr lvl="0"/>
            <a:r>
              <a:rPr lang="en-US" dirty="0"/>
              <a:t>Click to add text</a:t>
            </a:r>
            <a:endParaRPr lang="en-DE" dirty="0"/>
          </a:p>
        </p:txBody>
      </p:sp>
      <p:sp>
        <p:nvSpPr>
          <p:cNvPr id="3" name="Half Frame 2">
            <a:extLst>
              <a:ext uri="{FF2B5EF4-FFF2-40B4-BE49-F238E27FC236}">
                <a16:creationId xmlns:a16="http://schemas.microsoft.com/office/drawing/2014/main" id="{36175F8E-2B98-2FCB-9BA8-B930F4A18D42}"/>
              </a:ext>
            </a:extLst>
          </p:cNvPr>
          <p:cNvSpPr/>
          <p:nvPr userDrawn="1"/>
        </p:nvSpPr>
        <p:spPr>
          <a:xfrm rot="10800000">
            <a:off x="10916486" y="5638998"/>
            <a:ext cx="1057275" cy="1000125"/>
          </a:xfrm>
          <a:prstGeom prst="halfFrame">
            <a:avLst>
              <a:gd name="adj1" fmla="val 18095"/>
              <a:gd name="adj2" fmla="val 16190"/>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chemeClr val="tx1"/>
              </a:solidFill>
            </a:endParaRPr>
          </a:p>
        </p:txBody>
      </p:sp>
    </p:spTree>
    <p:extLst>
      <p:ext uri="{BB962C8B-B14F-4D97-AF65-F5344CB8AC3E}">
        <p14:creationId xmlns:p14="http://schemas.microsoft.com/office/powerpoint/2010/main" val="2741195092"/>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Input Slide">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EA51075-EC79-4DDA-91ED-645C6E44ABC7}"/>
              </a:ext>
            </a:extLst>
          </p:cNvPr>
          <p:cNvSpPr>
            <a:spLocks noGrp="1"/>
          </p:cNvSpPr>
          <p:nvPr>
            <p:ph type="body" sz="quarter" idx="10" hasCustomPrompt="1"/>
          </p:nvPr>
        </p:nvSpPr>
        <p:spPr>
          <a:xfrm>
            <a:off x="138112" y="1023937"/>
            <a:ext cx="11915775" cy="4810125"/>
          </a:xfrm>
          <a:prstGeom prst="rect">
            <a:avLst/>
          </a:prstGeom>
        </p:spPr>
        <p:txBody>
          <a:bodyPr anchor="ctr"/>
          <a:lstStyle>
            <a:lvl1pPr marL="0" indent="0" algn="ctr">
              <a:buNone/>
              <a:defRPr sz="6000">
                <a:solidFill>
                  <a:schemeClr val="bg1"/>
                </a:solidFill>
                <a:latin typeface="+mn-lt"/>
              </a:defRPr>
            </a:lvl1pPr>
          </a:lstStyle>
          <a:p>
            <a:pPr lvl="0"/>
            <a:r>
              <a:rPr lang="en-US" dirty="0"/>
              <a:t>Click to add text</a:t>
            </a:r>
            <a:endParaRPr lang="en-DE" dirty="0"/>
          </a:p>
        </p:txBody>
      </p:sp>
    </p:spTree>
    <p:extLst>
      <p:ext uri="{BB962C8B-B14F-4D97-AF65-F5344CB8AC3E}">
        <p14:creationId xmlns:p14="http://schemas.microsoft.com/office/powerpoint/2010/main" val="277471587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urse">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EA51075-EC79-4DDA-91ED-645C6E44ABC7}"/>
              </a:ext>
            </a:extLst>
          </p:cNvPr>
          <p:cNvSpPr>
            <a:spLocks noGrp="1"/>
          </p:cNvSpPr>
          <p:nvPr>
            <p:ph type="body" sz="quarter" idx="10" hasCustomPrompt="1"/>
          </p:nvPr>
        </p:nvSpPr>
        <p:spPr>
          <a:xfrm>
            <a:off x="138112" y="1023937"/>
            <a:ext cx="11915775" cy="4810125"/>
          </a:xfrm>
          <a:prstGeom prst="rect">
            <a:avLst/>
          </a:prstGeom>
        </p:spPr>
        <p:txBody>
          <a:bodyPr anchor="ctr"/>
          <a:lstStyle>
            <a:lvl1pPr marL="0" indent="0" algn="ctr">
              <a:buNone/>
              <a:defRPr sz="6000">
                <a:solidFill>
                  <a:schemeClr val="bg1"/>
                </a:solidFill>
                <a:latin typeface="Montserrat" pitchFamily="2" charset="0"/>
              </a:defRPr>
            </a:lvl1pPr>
          </a:lstStyle>
          <a:p>
            <a:pPr lvl="0"/>
            <a:r>
              <a:rPr lang="en-US" dirty="0"/>
              <a:t>Subject Semester Teacher</a:t>
            </a:r>
            <a:endParaRPr lang="en-DE" dirty="0"/>
          </a:p>
        </p:txBody>
      </p:sp>
      <p:pic>
        <p:nvPicPr>
          <p:cNvPr id="2" name="Picture 1">
            <a:extLst>
              <a:ext uri="{FF2B5EF4-FFF2-40B4-BE49-F238E27FC236}">
                <a16:creationId xmlns:a16="http://schemas.microsoft.com/office/drawing/2014/main" id="{8F347CEE-7F3F-E855-C48C-379C2E6F633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6987" b="98690" l="4911" r="99554">
                        <a14:foregroundMark x1="55804" y1="6987" x2="68304" y2="7860"/>
                        <a14:foregroundMark x1="97321" y1="53275" x2="95982" y2="79913"/>
                        <a14:foregroundMark x1="77232" y1="95633" x2="92411" y2="93013"/>
                        <a14:foregroundMark x1="91518" y1="98690" x2="99554" y2="96070"/>
                        <a14:foregroundMark x1="9821" y1="60699" x2="7143" y2="53275"/>
                        <a14:foregroundMark x1="7589" y1="51965" x2="4911" y2="51092"/>
                      </a14:backgroundRemoval>
                    </a14:imgEffect>
                  </a14:imgLayer>
                </a14:imgProps>
              </a:ext>
              <a:ext uri="{28A0092B-C50C-407E-A947-70E740481C1C}">
                <a14:useLocalDpi xmlns:a14="http://schemas.microsoft.com/office/drawing/2010/main" val="0"/>
              </a:ext>
            </a:extLst>
          </a:blip>
          <a:stretch>
            <a:fillRect/>
          </a:stretch>
        </p:blipFill>
        <p:spPr>
          <a:xfrm>
            <a:off x="10237142" y="4872722"/>
            <a:ext cx="1649114" cy="1685925"/>
          </a:xfrm>
          <a:custGeom>
            <a:avLst/>
            <a:gdLst>
              <a:gd name="connsiteX0" fmla="*/ 0 w 1649114"/>
              <a:gd name="connsiteY0" fmla="*/ 0 h 1685925"/>
              <a:gd name="connsiteX1" fmla="*/ 500231 w 1649114"/>
              <a:gd name="connsiteY1" fmla="*/ 0 h 1685925"/>
              <a:gd name="connsiteX2" fmla="*/ 1016954 w 1649114"/>
              <a:gd name="connsiteY2" fmla="*/ 0 h 1685925"/>
              <a:gd name="connsiteX3" fmla="*/ 1649114 w 1649114"/>
              <a:gd name="connsiteY3" fmla="*/ 0 h 1685925"/>
              <a:gd name="connsiteX4" fmla="*/ 1649114 w 1649114"/>
              <a:gd name="connsiteY4" fmla="*/ 545116 h 1685925"/>
              <a:gd name="connsiteX5" fmla="*/ 1649114 w 1649114"/>
              <a:gd name="connsiteY5" fmla="*/ 1073372 h 1685925"/>
              <a:gd name="connsiteX6" fmla="*/ 1649114 w 1649114"/>
              <a:gd name="connsiteY6" fmla="*/ 1685925 h 1685925"/>
              <a:gd name="connsiteX7" fmla="*/ 1132392 w 1649114"/>
              <a:gd name="connsiteY7" fmla="*/ 1685925 h 1685925"/>
              <a:gd name="connsiteX8" fmla="*/ 566196 w 1649114"/>
              <a:gd name="connsiteY8" fmla="*/ 1685925 h 1685925"/>
              <a:gd name="connsiteX9" fmla="*/ 0 w 1649114"/>
              <a:gd name="connsiteY9" fmla="*/ 1685925 h 1685925"/>
              <a:gd name="connsiteX10" fmla="*/ 0 w 1649114"/>
              <a:gd name="connsiteY10" fmla="*/ 1157669 h 1685925"/>
              <a:gd name="connsiteX11" fmla="*/ 0 w 1649114"/>
              <a:gd name="connsiteY11" fmla="*/ 646271 h 1685925"/>
              <a:gd name="connsiteX12" fmla="*/ 0 w 1649114"/>
              <a:gd name="connsiteY12" fmla="*/ 0 h 168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9114" h="1685925" fill="none" extrusionOk="0">
                <a:moveTo>
                  <a:pt x="0" y="0"/>
                </a:moveTo>
                <a:cubicBezTo>
                  <a:pt x="141797" y="-647"/>
                  <a:pt x="367167" y="31833"/>
                  <a:pt x="500231" y="0"/>
                </a:cubicBezTo>
                <a:cubicBezTo>
                  <a:pt x="633295" y="-31833"/>
                  <a:pt x="793124" y="6931"/>
                  <a:pt x="1016954" y="0"/>
                </a:cubicBezTo>
                <a:cubicBezTo>
                  <a:pt x="1240784" y="-6931"/>
                  <a:pt x="1463633" y="47685"/>
                  <a:pt x="1649114" y="0"/>
                </a:cubicBezTo>
                <a:cubicBezTo>
                  <a:pt x="1669925" y="127734"/>
                  <a:pt x="1615179" y="424519"/>
                  <a:pt x="1649114" y="545116"/>
                </a:cubicBezTo>
                <a:cubicBezTo>
                  <a:pt x="1683049" y="665713"/>
                  <a:pt x="1619356" y="886729"/>
                  <a:pt x="1649114" y="1073372"/>
                </a:cubicBezTo>
                <a:cubicBezTo>
                  <a:pt x="1678872" y="1260015"/>
                  <a:pt x="1588666" y="1528832"/>
                  <a:pt x="1649114" y="1685925"/>
                </a:cubicBezTo>
                <a:cubicBezTo>
                  <a:pt x="1491958" y="1744123"/>
                  <a:pt x="1315024" y="1633381"/>
                  <a:pt x="1132392" y="1685925"/>
                </a:cubicBezTo>
                <a:cubicBezTo>
                  <a:pt x="949760" y="1738469"/>
                  <a:pt x="787506" y="1638489"/>
                  <a:pt x="566196" y="1685925"/>
                </a:cubicBezTo>
                <a:cubicBezTo>
                  <a:pt x="344886" y="1733361"/>
                  <a:pt x="196220" y="1685913"/>
                  <a:pt x="0" y="1685925"/>
                </a:cubicBezTo>
                <a:cubicBezTo>
                  <a:pt x="-20970" y="1480859"/>
                  <a:pt x="58950" y="1351215"/>
                  <a:pt x="0" y="1157669"/>
                </a:cubicBezTo>
                <a:cubicBezTo>
                  <a:pt x="-58950" y="964123"/>
                  <a:pt x="40473" y="889960"/>
                  <a:pt x="0" y="646271"/>
                </a:cubicBezTo>
                <a:cubicBezTo>
                  <a:pt x="-40473" y="402582"/>
                  <a:pt x="51559" y="248494"/>
                  <a:pt x="0" y="0"/>
                </a:cubicBezTo>
                <a:close/>
              </a:path>
              <a:path w="1649114" h="1685925" stroke="0" extrusionOk="0">
                <a:moveTo>
                  <a:pt x="0" y="0"/>
                </a:moveTo>
                <a:cubicBezTo>
                  <a:pt x="127869" y="-58549"/>
                  <a:pt x="457140" y="69205"/>
                  <a:pt x="582687" y="0"/>
                </a:cubicBezTo>
                <a:cubicBezTo>
                  <a:pt x="708234" y="-69205"/>
                  <a:pt x="908511" y="30986"/>
                  <a:pt x="1132392" y="0"/>
                </a:cubicBezTo>
                <a:cubicBezTo>
                  <a:pt x="1356274" y="-30986"/>
                  <a:pt x="1395117" y="21620"/>
                  <a:pt x="1649114" y="0"/>
                </a:cubicBezTo>
                <a:cubicBezTo>
                  <a:pt x="1718274" y="183323"/>
                  <a:pt x="1604149" y="370961"/>
                  <a:pt x="1649114" y="578834"/>
                </a:cubicBezTo>
                <a:cubicBezTo>
                  <a:pt x="1694079" y="786707"/>
                  <a:pt x="1587358" y="934167"/>
                  <a:pt x="1649114" y="1140809"/>
                </a:cubicBezTo>
                <a:cubicBezTo>
                  <a:pt x="1710870" y="1347452"/>
                  <a:pt x="1603545" y="1496505"/>
                  <a:pt x="1649114" y="1685925"/>
                </a:cubicBezTo>
                <a:cubicBezTo>
                  <a:pt x="1393847" y="1708125"/>
                  <a:pt x="1279860" y="1656742"/>
                  <a:pt x="1115900" y="1685925"/>
                </a:cubicBezTo>
                <a:cubicBezTo>
                  <a:pt x="951940" y="1715108"/>
                  <a:pt x="703268" y="1637728"/>
                  <a:pt x="566196" y="1685925"/>
                </a:cubicBezTo>
                <a:cubicBezTo>
                  <a:pt x="429124" y="1734122"/>
                  <a:pt x="229164" y="1635991"/>
                  <a:pt x="0" y="1685925"/>
                </a:cubicBezTo>
                <a:cubicBezTo>
                  <a:pt x="-564" y="1539796"/>
                  <a:pt x="30978" y="1364816"/>
                  <a:pt x="0" y="1140809"/>
                </a:cubicBezTo>
                <a:cubicBezTo>
                  <a:pt x="-30978" y="916802"/>
                  <a:pt x="21974" y="735115"/>
                  <a:pt x="0" y="545116"/>
                </a:cubicBezTo>
                <a:cubicBezTo>
                  <a:pt x="-21974" y="355117"/>
                  <a:pt x="32467" y="194198"/>
                  <a:pt x="0" y="0"/>
                </a:cubicBezTo>
                <a:close/>
              </a:path>
            </a:pathLst>
          </a:custGeom>
          <a:ln>
            <a:solidFill>
              <a:schemeClr val="tx1"/>
            </a:solidFill>
            <a:extLst>
              <a:ext uri="{C807C97D-BFC1-408E-A445-0C87EB9F89A2}">
                <ask:lineSketchStyleProps xmlns:ask="http://schemas.microsoft.com/office/drawing/2018/sketchyshapes" sd="1879376400">
                  <a:prstGeom prst="rect">
                    <a:avLst/>
                  </a:prstGeom>
                  <ask:type>
                    <ask:lineSketchScribble/>
                  </ask:type>
                </ask:lineSketchStyleProps>
              </a:ext>
            </a:extLst>
          </a:ln>
        </p:spPr>
      </p:pic>
    </p:spTree>
    <p:extLst>
      <p:ext uri="{BB962C8B-B14F-4D97-AF65-F5344CB8AC3E}">
        <p14:creationId xmlns:p14="http://schemas.microsoft.com/office/powerpoint/2010/main" val="279973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EA51075-EC79-4DDA-91ED-645C6E44ABC7}"/>
              </a:ext>
            </a:extLst>
          </p:cNvPr>
          <p:cNvSpPr>
            <a:spLocks noGrp="1"/>
          </p:cNvSpPr>
          <p:nvPr>
            <p:ph type="body" sz="quarter" idx="10" hasCustomPrompt="1"/>
          </p:nvPr>
        </p:nvSpPr>
        <p:spPr>
          <a:xfrm>
            <a:off x="138112" y="1023937"/>
            <a:ext cx="11915775" cy="4810125"/>
          </a:xfrm>
          <a:prstGeom prst="rect">
            <a:avLst/>
          </a:prstGeom>
        </p:spPr>
        <p:txBody>
          <a:bodyPr anchor="ctr"/>
          <a:lstStyle>
            <a:lvl1pPr marL="0" indent="0" algn="ctr">
              <a:buNone/>
              <a:defRPr sz="6000">
                <a:solidFill>
                  <a:schemeClr val="bg1"/>
                </a:solidFill>
                <a:latin typeface="Montserrat" pitchFamily="2" charset="0"/>
              </a:defRPr>
            </a:lvl1pPr>
          </a:lstStyle>
          <a:p>
            <a:pPr lvl="0"/>
            <a:r>
              <a:rPr lang="en-US" dirty="0"/>
              <a:t>Title</a:t>
            </a:r>
            <a:endParaRPr lang="en-DE" dirty="0"/>
          </a:p>
        </p:txBody>
      </p:sp>
    </p:spTree>
    <p:extLst>
      <p:ext uri="{BB962C8B-B14F-4D97-AF65-F5344CB8AC3E}">
        <p14:creationId xmlns:p14="http://schemas.microsoft.com/office/powerpoint/2010/main" val="27456551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40"/>
                                  </p:iterate>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1" presetClass="entr" presetSubtype="0" fill="hold" nodeType="afterEffect">
                  <p:stCondLst>
                    <p:cond delay="0"/>
                  </p:stCondLst>
                  <p:iterate type="lt">
                    <p:tmAbs val="40"/>
                  </p:iterate>
                  <p:childTnLst>
                    <p:set>
                      <p:cBhvr>
                        <p:cTn dur="1" fill="hold">
                          <p:stCondLst>
                            <p:cond delay="0"/>
                          </p:stCondLst>
                        </p:cTn>
                        <p:tgtEl>
                          <p:spTgt spid="8"/>
                        </p:tgtEl>
                        <p:attrNameLst>
                          <p:attrName>style.visibility</p:attrName>
                        </p:attrNameLst>
                      </p:cBhvr>
                      <p:to>
                        <p:strVal val="visible"/>
                      </p:to>
                    </p:se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put">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EA51075-EC79-4DDA-91ED-645C6E44ABC7}"/>
              </a:ext>
            </a:extLst>
          </p:cNvPr>
          <p:cNvSpPr>
            <a:spLocks noGrp="1"/>
          </p:cNvSpPr>
          <p:nvPr>
            <p:ph type="body" sz="quarter" idx="10" hasCustomPrompt="1"/>
          </p:nvPr>
        </p:nvSpPr>
        <p:spPr>
          <a:xfrm>
            <a:off x="138112" y="1023937"/>
            <a:ext cx="11915775" cy="4810125"/>
          </a:xfrm>
          <a:prstGeom prst="rect">
            <a:avLst/>
          </a:prstGeom>
        </p:spPr>
        <p:txBody>
          <a:bodyPr anchor="ctr"/>
          <a:lstStyle>
            <a:lvl1pPr marL="0" indent="0" algn="ctr">
              <a:buNone/>
              <a:defRPr sz="6000">
                <a:solidFill>
                  <a:schemeClr val="bg1"/>
                </a:solidFill>
                <a:latin typeface="Montserrat" pitchFamily="2" charset="0"/>
              </a:defRPr>
            </a:lvl1pPr>
          </a:lstStyle>
          <a:p>
            <a:pPr lvl="0"/>
            <a:r>
              <a:rPr lang="en-US" dirty="0"/>
              <a:t>Input</a:t>
            </a:r>
            <a:endParaRPr lang="en-DE" dirty="0"/>
          </a:p>
        </p:txBody>
      </p:sp>
    </p:spTree>
    <p:extLst>
      <p:ext uri="{BB962C8B-B14F-4D97-AF65-F5344CB8AC3E}">
        <p14:creationId xmlns:p14="http://schemas.microsoft.com/office/powerpoint/2010/main" val="21502239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put-Title">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EA51075-EC79-4DDA-91ED-645C6E44ABC7}"/>
              </a:ext>
            </a:extLst>
          </p:cNvPr>
          <p:cNvSpPr>
            <a:spLocks noGrp="1"/>
          </p:cNvSpPr>
          <p:nvPr>
            <p:ph type="body" sz="quarter" idx="10" hasCustomPrompt="1"/>
          </p:nvPr>
        </p:nvSpPr>
        <p:spPr>
          <a:xfrm>
            <a:off x="138112" y="1778856"/>
            <a:ext cx="11915775" cy="4810125"/>
          </a:xfrm>
          <a:prstGeom prst="rect">
            <a:avLst/>
          </a:prstGeom>
        </p:spPr>
        <p:txBody>
          <a:bodyPr anchor="ctr"/>
          <a:lstStyle>
            <a:lvl1pPr marL="0" indent="0" algn="ctr">
              <a:buNone/>
              <a:defRPr sz="2000">
                <a:solidFill>
                  <a:schemeClr val="bg1"/>
                </a:solidFill>
                <a:latin typeface="Montserrat" pitchFamily="2" charset="0"/>
              </a:defRPr>
            </a:lvl1pPr>
          </a:lstStyle>
          <a:p>
            <a:pPr lvl="0"/>
            <a:r>
              <a:rPr lang="en-US" dirty="0"/>
              <a:t>Input</a:t>
            </a:r>
            <a:endParaRPr lang="en-DE" dirty="0"/>
          </a:p>
        </p:txBody>
      </p:sp>
      <p:sp>
        <p:nvSpPr>
          <p:cNvPr id="3" name="Text Placeholder 2">
            <a:extLst>
              <a:ext uri="{FF2B5EF4-FFF2-40B4-BE49-F238E27FC236}">
                <a16:creationId xmlns:a16="http://schemas.microsoft.com/office/drawing/2014/main" id="{DE0E9B06-1DFC-5243-A9D6-EE869AC3CF1B}"/>
              </a:ext>
            </a:extLst>
          </p:cNvPr>
          <p:cNvSpPr>
            <a:spLocks noGrp="1"/>
          </p:cNvSpPr>
          <p:nvPr>
            <p:ph type="body" sz="quarter" idx="11" hasCustomPrompt="1"/>
          </p:nvPr>
        </p:nvSpPr>
        <p:spPr>
          <a:xfrm>
            <a:off x="138113" y="287338"/>
            <a:ext cx="11915775" cy="1296987"/>
          </a:xfrm>
          <a:prstGeom prst="rect">
            <a:avLst/>
          </a:prstGeom>
        </p:spPr>
        <p:txBody>
          <a:bodyPr anchor="ctr"/>
          <a:lstStyle>
            <a:lvl1pPr marL="0" indent="0" algn="ctr">
              <a:buNone/>
              <a:defRPr sz="6000" b="1">
                <a:solidFill>
                  <a:schemeClr val="bg1"/>
                </a:solidFill>
                <a:latin typeface="Montserrat" pitchFamily="2" charset="0"/>
              </a:defRPr>
            </a:lvl1pPr>
          </a:lstStyle>
          <a:p>
            <a:pPr lvl="0"/>
            <a:r>
              <a:rPr lang="en-GB" dirty="0"/>
              <a:t>Title</a:t>
            </a:r>
            <a:endParaRPr lang="en-DE" dirty="0"/>
          </a:p>
        </p:txBody>
      </p:sp>
    </p:spTree>
    <p:extLst>
      <p:ext uri="{BB962C8B-B14F-4D97-AF65-F5344CB8AC3E}">
        <p14:creationId xmlns:p14="http://schemas.microsoft.com/office/powerpoint/2010/main" val="4163331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Input-Title">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EA51075-EC79-4DDA-91ED-645C6E44ABC7}"/>
              </a:ext>
            </a:extLst>
          </p:cNvPr>
          <p:cNvSpPr>
            <a:spLocks noGrp="1"/>
          </p:cNvSpPr>
          <p:nvPr>
            <p:ph type="body" sz="quarter" idx="10" hasCustomPrompt="1"/>
          </p:nvPr>
        </p:nvSpPr>
        <p:spPr>
          <a:xfrm>
            <a:off x="138112" y="2311977"/>
            <a:ext cx="11915775" cy="4277004"/>
          </a:xfrm>
          <a:prstGeom prst="rect">
            <a:avLst/>
          </a:prstGeom>
        </p:spPr>
        <p:txBody>
          <a:bodyPr anchor="ctr"/>
          <a:lstStyle>
            <a:lvl1pPr marL="0" indent="0" algn="ctr">
              <a:buNone/>
              <a:defRPr sz="2000">
                <a:solidFill>
                  <a:schemeClr val="bg1"/>
                </a:solidFill>
                <a:latin typeface="Montserrat" pitchFamily="2" charset="0"/>
              </a:defRPr>
            </a:lvl1pPr>
          </a:lstStyle>
          <a:p>
            <a:pPr lvl="0"/>
            <a:r>
              <a:rPr lang="en-US" dirty="0"/>
              <a:t>Input</a:t>
            </a:r>
            <a:endParaRPr lang="en-DE" dirty="0"/>
          </a:p>
        </p:txBody>
      </p:sp>
      <p:sp>
        <p:nvSpPr>
          <p:cNvPr id="3" name="Text Placeholder 2">
            <a:extLst>
              <a:ext uri="{FF2B5EF4-FFF2-40B4-BE49-F238E27FC236}">
                <a16:creationId xmlns:a16="http://schemas.microsoft.com/office/drawing/2014/main" id="{DE0E9B06-1DFC-5243-A9D6-EE869AC3CF1B}"/>
              </a:ext>
            </a:extLst>
          </p:cNvPr>
          <p:cNvSpPr>
            <a:spLocks noGrp="1"/>
          </p:cNvSpPr>
          <p:nvPr>
            <p:ph type="body" sz="quarter" idx="11" hasCustomPrompt="1"/>
          </p:nvPr>
        </p:nvSpPr>
        <p:spPr>
          <a:xfrm>
            <a:off x="138113" y="287338"/>
            <a:ext cx="11915775" cy="1296987"/>
          </a:xfrm>
          <a:prstGeom prst="rect">
            <a:avLst/>
          </a:prstGeom>
        </p:spPr>
        <p:txBody>
          <a:bodyPr anchor="ctr"/>
          <a:lstStyle>
            <a:lvl1pPr marL="0" indent="0" algn="ctr">
              <a:buNone/>
              <a:defRPr sz="6000" b="1">
                <a:solidFill>
                  <a:schemeClr val="bg1"/>
                </a:solidFill>
                <a:latin typeface="Montserrat" pitchFamily="2" charset="0"/>
              </a:defRPr>
            </a:lvl1pPr>
          </a:lstStyle>
          <a:p>
            <a:pPr lvl="0"/>
            <a:r>
              <a:rPr lang="en-GB" dirty="0"/>
              <a:t>Title</a:t>
            </a:r>
            <a:endParaRPr lang="en-DE" dirty="0"/>
          </a:p>
        </p:txBody>
      </p:sp>
      <p:sp>
        <p:nvSpPr>
          <p:cNvPr id="2" name="Text Placeholder 2">
            <a:extLst>
              <a:ext uri="{FF2B5EF4-FFF2-40B4-BE49-F238E27FC236}">
                <a16:creationId xmlns:a16="http://schemas.microsoft.com/office/drawing/2014/main" id="{E7144AB9-2B00-DAB3-7745-28835A07D0EF}"/>
              </a:ext>
            </a:extLst>
          </p:cNvPr>
          <p:cNvSpPr>
            <a:spLocks noGrp="1"/>
          </p:cNvSpPr>
          <p:nvPr>
            <p:ph type="body" sz="quarter" idx="12" hasCustomPrompt="1"/>
          </p:nvPr>
        </p:nvSpPr>
        <p:spPr>
          <a:xfrm>
            <a:off x="138112" y="1433670"/>
            <a:ext cx="11915775" cy="556202"/>
          </a:xfrm>
          <a:prstGeom prst="rect">
            <a:avLst/>
          </a:prstGeom>
        </p:spPr>
        <p:txBody>
          <a:bodyPr anchor="ctr"/>
          <a:lstStyle>
            <a:lvl1pPr marL="0" indent="0" algn="ctr">
              <a:buNone/>
              <a:defRPr sz="2400" b="1">
                <a:solidFill>
                  <a:schemeClr val="bg1"/>
                </a:solidFill>
                <a:latin typeface="Montserrat" pitchFamily="2" charset="0"/>
              </a:defRPr>
            </a:lvl1pPr>
          </a:lstStyle>
          <a:p>
            <a:pPr lvl="0"/>
            <a:r>
              <a:rPr lang="en-GB" dirty="0"/>
              <a:t>Subtitle</a:t>
            </a:r>
            <a:endParaRPr lang="en-DE" dirty="0"/>
          </a:p>
        </p:txBody>
      </p:sp>
    </p:spTree>
    <p:extLst>
      <p:ext uri="{BB962C8B-B14F-4D97-AF65-F5344CB8AC3E}">
        <p14:creationId xmlns:p14="http://schemas.microsoft.com/office/powerpoint/2010/main" val="16128822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ercise">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EA51075-EC79-4DDA-91ED-645C6E44ABC7}"/>
              </a:ext>
            </a:extLst>
          </p:cNvPr>
          <p:cNvSpPr>
            <a:spLocks noGrp="1"/>
          </p:cNvSpPr>
          <p:nvPr>
            <p:ph type="body" sz="quarter" idx="10" hasCustomPrompt="1"/>
          </p:nvPr>
        </p:nvSpPr>
        <p:spPr>
          <a:xfrm>
            <a:off x="506027" y="1807536"/>
            <a:ext cx="11070455" cy="4343362"/>
          </a:xfrm>
          <a:prstGeom prst="rect">
            <a:avLst/>
          </a:prstGeom>
        </p:spPr>
        <p:txBody>
          <a:bodyPr anchor="t"/>
          <a:lstStyle>
            <a:lvl1pPr marL="0" indent="0" algn="l">
              <a:buNone/>
              <a:defRPr sz="2000">
                <a:solidFill>
                  <a:schemeClr val="bg1"/>
                </a:solidFill>
                <a:latin typeface="Montserrat" pitchFamily="2" charset="0"/>
              </a:defRPr>
            </a:lvl1pPr>
          </a:lstStyle>
          <a:p>
            <a:pPr lvl="0"/>
            <a:r>
              <a:rPr lang="en-US" dirty="0"/>
              <a:t>Click to add text</a:t>
            </a:r>
            <a:endParaRPr lang="en-DE" dirty="0"/>
          </a:p>
        </p:txBody>
      </p:sp>
      <p:pic>
        <p:nvPicPr>
          <p:cNvPr id="3" name="Graphic 2" descr="Pencil with solid fill">
            <a:extLst>
              <a:ext uri="{FF2B5EF4-FFF2-40B4-BE49-F238E27FC236}">
                <a16:creationId xmlns:a16="http://schemas.microsoft.com/office/drawing/2014/main" id="{C4D818B0-1F4F-3D42-C666-C9B13E8444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3268" y="468437"/>
            <a:ext cx="961297" cy="1037706"/>
          </a:xfrm>
          <a:prstGeom prst="rect">
            <a:avLst/>
          </a:prstGeom>
        </p:spPr>
      </p:pic>
      <p:sp>
        <p:nvSpPr>
          <p:cNvPr id="5" name="Text Placeholder 8">
            <a:extLst>
              <a:ext uri="{FF2B5EF4-FFF2-40B4-BE49-F238E27FC236}">
                <a16:creationId xmlns:a16="http://schemas.microsoft.com/office/drawing/2014/main" id="{DD23C22D-C9DD-219B-C738-804E4CB2C5E9}"/>
              </a:ext>
            </a:extLst>
          </p:cNvPr>
          <p:cNvSpPr>
            <a:spLocks noGrp="1"/>
          </p:cNvSpPr>
          <p:nvPr>
            <p:ph type="body" sz="quarter" idx="12" hasCustomPrompt="1"/>
          </p:nvPr>
        </p:nvSpPr>
        <p:spPr>
          <a:xfrm>
            <a:off x="1652588" y="707102"/>
            <a:ext cx="9923894" cy="646112"/>
          </a:xfrm>
          <a:prstGeom prst="rect">
            <a:avLst/>
          </a:prstGeom>
        </p:spPr>
        <p:txBody>
          <a:bodyPr/>
          <a:lstStyle>
            <a:lvl1pPr marL="0" indent="0">
              <a:buNone/>
              <a:defRPr sz="3600" b="1">
                <a:solidFill>
                  <a:schemeClr val="bg1"/>
                </a:solidFill>
                <a:latin typeface="Montserrat" pitchFamily="2" charset="0"/>
              </a:defRPr>
            </a:lvl1pPr>
          </a:lstStyle>
          <a:p>
            <a:pPr lvl="0"/>
            <a:r>
              <a:rPr lang="en-GB" dirty="0" err="1"/>
              <a:t>Übung</a:t>
            </a:r>
            <a:r>
              <a:rPr lang="en-GB" dirty="0"/>
              <a:t> …</a:t>
            </a:r>
            <a:endParaRPr lang="en-DE" dirty="0"/>
          </a:p>
        </p:txBody>
      </p:sp>
      <p:sp>
        <p:nvSpPr>
          <p:cNvPr id="2" name="Half Frame 1">
            <a:extLst>
              <a:ext uri="{FF2B5EF4-FFF2-40B4-BE49-F238E27FC236}">
                <a16:creationId xmlns:a16="http://schemas.microsoft.com/office/drawing/2014/main" id="{663055F1-9100-7F17-5074-36706F4E8201}"/>
              </a:ext>
            </a:extLst>
          </p:cNvPr>
          <p:cNvSpPr/>
          <p:nvPr userDrawn="1"/>
        </p:nvSpPr>
        <p:spPr>
          <a:xfrm rot="10800000">
            <a:off x="10916486" y="5638998"/>
            <a:ext cx="1057275" cy="1000125"/>
          </a:xfrm>
          <a:prstGeom prst="halfFrame">
            <a:avLst>
              <a:gd name="adj1" fmla="val 18095"/>
              <a:gd name="adj2" fmla="val 16190"/>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chemeClr val="tx1"/>
              </a:solidFill>
            </a:endParaRPr>
          </a:p>
        </p:txBody>
      </p:sp>
    </p:spTree>
    <p:extLst>
      <p:ext uri="{BB962C8B-B14F-4D97-AF65-F5344CB8AC3E}">
        <p14:creationId xmlns:p14="http://schemas.microsoft.com/office/powerpoint/2010/main" val="28365276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Exercise">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EA51075-EC79-4DDA-91ED-645C6E44ABC7}"/>
              </a:ext>
            </a:extLst>
          </p:cNvPr>
          <p:cNvSpPr>
            <a:spLocks noGrp="1"/>
          </p:cNvSpPr>
          <p:nvPr>
            <p:ph type="body" sz="quarter" idx="10" hasCustomPrompt="1"/>
          </p:nvPr>
        </p:nvSpPr>
        <p:spPr>
          <a:xfrm>
            <a:off x="506027" y="1807536"/>
            <a:ext cx="11070455" cy="4343362"/>
          </a:xfrm>
          <a:prstGeom prst="rect">
            <a:avLst/>
          </a:prstGeom>
        </p:spPr>
        <p:txBody>
          <a:bodyPr anchor="t"/>
          <a:lstStyle>
            <a:lvl1pPr marL="0" indent="0" algn="l">
              <a:buNone/>
              <a:defRPr sz="2000">
                <a:solidFill>
                  <a:schemeClr val="bg1"/>
                </a:solidFill>
                <a:latin typeface="Montserrat" pitchFamily="2" charset="0"/>
              </a:defRPr>
            </a:lvl1pPr>
          </a:lstStyle>
          <a:p>
            <a:pPr lvl="0"/>
            <a:r>
              <a:rPr lang="en-US" dirty="0"/>
              <a:t>Click to add text</a:t>
            </a:r>
            <a:endParaRPr lang="en-DE" dirty="0"/>
          </a:p>
        </p:txBody>
      </p:sp>
      <p:pic>
        <p:nvPicPr>
          <p:cNvPr id="3" name="Graphic 2" descr="Pencil with solid fill">
            <a:extLst>
              <a:ext uri="{FF2B5EF4-FFF2-40B4-BE49-F238E27FC236}">
                <a16:creationId xmlns:a16="http://schemas.microsoft.com/office/drawing/2014/main" id="{C4D818B0-1F4F-3D42-C666-C9B13E8444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3268" y="468437"/>
            <a:ext cx="961297" cy="1037706"/>
          </a:xfrm>
          <a:prstGeom prst="rect">
            <a:avLst/>
          </a:prstGeom>
        </p:spPr>
      </p:pic>
      <p:sp>
        <p:nvSpPr>
          <p:cNvPr id="5" name="Text Placeholder 8">
            <a:extLst>
              <a:ext uri="{FF2B5EF4-FFF2-40B4-BE49-F238E27FC236}">
                <a16:creationId xmlns:a16="http://schemas.microsoft.com/office/drawing/2014/main" id="{DD23C22D-C9DD-219B-C738-804E4CB2C5E9}"/>
              </a:ext>
            </a:extLst>
          </p:cNvPr>
          <p:cNvSpPr>
            <a:spLocks noGrp="1"/>
          </p:cNvSpPr>
          <p:nvPr>
            <p:ph type="body" sz="quarter" idx="12" hasCustomPrompt="1"/>
          </p:nvPr>
        </p:nvSpPr>
        <p:spPr>
          <a:xfrm>
            <a:off x="1652588" y="707102"/>
            <a:ext cx="9923894" cy="646112"/>
          </a:xfrm>
          <a:prstGeom prst="rect">
            <a:avLst/>
          </a:prstGeom>
        </p:spPr>
        <p:txBody>
          <a:bodyPr/>
          <a:lstStyle>
            <a:lvl1pPr marL="0" indent="0">
              <a:buNone/>
              <a:defRPr sz="3600" b="1">
                <a:solidFill>
                  <a:schemeClr val="bg1"/>
                </a:solidFill>
                <a:latin typeface="Montserrat" pitchFamily="2" charset="0"/>
              </a:defRPr>
            </a:lvl1pPr>
          </a:lstStyle>
          <a:p>
            <a:pPr lvl="0"/>
            <a:r>
              <a:rPr lang="en-GB" dirty="0" err="1"/>
              <a:t>Übung</a:t>
            </a:r>
            <a:r>
              <a:rPr lang="en-GB" dirty="0"/>
              <a:t> …</a:t>
            </a:r>
            <a:endParaRPr lang="en-DE" dirty="0"/>
          </a:p>
        </p:txBody>
      </p:sp>
      <p:sp>
        <p:nvSpPr>
          <p:cNvPr id="2" name="Half Frame 1">
            <a:extLst>
              <a:ext uri="{FF2B5EF4-FFF2-40B4-BE49-F238E27FC236}">
                <a16:creationId xmlns:a16="http://schemas.microsoft.com/office/drawing/2014/main" id="{663055F1-9100-7F17-5074-36706F4E8201}"/>
              </a:ext>
            </a:extLst>
          </p:cNvPr>
          <p:cNvSpPr/>
          <p:nvPr userDrawn="1"/>
        </p:nvSpPr>
        <p:spPr>
          <a:xfrm rot="10800000">
            <a:off x="10916486" y="5638998"/>
            <a:ext cx="1057275" cy="1000125"/>
          </a:xfrm>
          <a:prstGeom prst="halfFrame">
            <a:avLst>
              <a:gd name="adj1" fmla="val 18095"/>
              <a:gd name="adj2" fmla="val 16190"/>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chemeClr val="tx1"/>
              </a:solidFill>
            </a:endParaRPr>
          </a:p>
        </p:txBody>
      </p:sp>
      <p:sp>
        <p:nvSpPr>
          <p:cNvPr id="4" name="Partial Circle 3">
            <a:extLst>
              <a:ext uri="{FF2B5EF4-FFF2-40B4-BE49-F238E27FC236}">
                <a16:creationId xmlns:a16="http://schemas.microsoft.com/office/drawing/2014/main" id="{80410F9E-077B-F7AD-130C-9E838916DB06}"/>
              </a:ext>
            </a:extLst>
          </p:cNvPr>
          <p:cNvSpPr/>
          <p:nvPr userDrawn="1"/>
        </p:nvSpPr>
        <p:spPr>
          <a:xfrm>
            <a:off x="9602344" y="-1809345"/>
            <a:ext cx="5203154" cy="3596191"/>
          </a:xfrm>
          <a:prstGeom prst="pie">
            <a:avLst>
              <a:gd name="adj1" fmla="val 5387427"/>
              <a:gd name="adj2" fmla="val 10792375"/>
            </a:avLst>
          </a:prstGeom>
          <a:solidFill>
            <a:srgbClr val="00B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solidFill>
                <a:schemeClr val="bg1"/>
              </a:solidFill>
            </a:endParaRPr>
          </a:p>
        </p:txBody>
      </p:sp>
      <p:pic>
        <p:nvPicPr>
          <p:cNvPr id="6" name="Graphic 5" descr="Checkmark with solid fill">
            <a:extLst>
              <a:ext uri="{FF2B5EF4-FFF2-40B4-BE49-F238E27FC236}">
                <a16:creationId xmlns:a16="http://schemas.microsoft.com/office/drawing/2014/main" id="{1E6F2764-F2C5-60DA-26D4-D177D0DB89C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47057" y="396597"/>
            <a:ext cx="914400" cy="914400"/>
          </a:xfrm>
          <a:prstGeom prst="rect">
            <a:avLst/>
          </a:prstGeom>
        </p:spPr>
      </p:pic>
    </p:spTree>
    <p:extLst>
      <p:ext uri="{BB962C8B-B14F-4D97-AF65-F5344CB8AC3E}">
        <p14:creationId xmlns:p14="http://schemas.microsoft.com/office/powerpoint/2010/main" val="32288616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ry">
    <p:bg>
      <p:bgPr>
        <a:solidFill>
          <a:schemeClr val="tx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7B8AC5E-4F07-913B-6471-29597C792985}"/>
              </a:ext>
            </a:extLst>
          </p:cNvPr>
          <p:cNvSpPr txBox="1"/>
          <p:nvPr userDrawn="1"/>
        </p:nvSpPr>
        <p:spPr>
          <a:xfrm>
            <a:off x="1652847" y="561281"/>
            <a:ext cx="7114032" cy="646331"/>
          </a:xfrm>
          <a:prstGeom prst="rect">
            <a:avLst/>
          </a:prstGeom>
          <a:noFill/>
          <a:ln>
            <a:noFill/>
          </a:ln>
        </p:spPr>
        <p:txBody>
          <a:bodyPr wrap="square" rtlCol="0">
            <a:spAutoFit/>
          </a:bodyPr>
          <a:lstStyle/>
          <a:p>
            <a:r>
              <a:rPr lang="en-GB" sz="3600" b="1" dirty="0" err="1">
                <a:solidFill>
                  <a:schemeClr val="bg1"/>
                </a:solidFill>
              </a:rPr>
              <a:t>Tagebucheintrag</a:t>
            </a:r>
            <a:endParaRPr lang="en-DE" sz="3600" b="1" dirty="0">
              <a:solidFill>
                <a:schemeClr val="bg1"/>
              </a:solidFill>
            </a:endParaRPr>
          </a:p>
        </p:txBody>
      </p:sp>
      <p:pic>
        <p:nvPicPr>
          <p:cNvPr id="11" name="Graphic 10" descr="Open book with solid fill">
            <a:extLst>
              <a:ext uri="{FF2B5EF4-FFF2-40B4-BE49-F238E27FC236}">
                <a16:creationId xmlns:a16="http://schemas.microsoft.com/office/drawing/2014/main" id="{46D9EE8F-FC58-5590-C56E-DC3C6D78A0F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8342" y="427246"/>
            <a:ext cx="914400" cy="914400"/>
          </a:xfrm>
          <a:prstGeom prst="rect">
            <a:avLst/>
          </a:prstGeom>
        </p:spPr>
      </p:pic>
      <p:grpSp>
        <p:nvGrpSpPr>
          <p:cNvPr id="22" name="Group 21">
            <a:extLst>
              <a:ext uri="{FF2B5EF4-FFF2-40B4-BE49-F238E27FC236}">
                <a16:creationId xmlns:a16="http://schemas.microsoft.com/office/drawing/2014/main" id="{E47C1DD1-A76C-9A3C-B4BA-8AF278FC06C8}"/>
              </a:ext>
            </a:extLst>
          </p:cNvPr>
          <p:cNvGrpSpPr/>
          <p:nvPr userDrawn="1"/>
        </p:nvGrpSpPr>
        <p:grpSpPr>
          <a:xfrm>
            <a:off x="1188019" y="1665962"/>
            <a:ext cx="9634469" cy="4630757"/>
            <a:chOff x="1188019" y="1665962"/>
            <a:chExt cx="9634469" cy="4630757"/>
          </a:xfrm>
        </p:grpSpPr>
        <p:sp>
          <p:nvSpPr>
            <p:cNvPr id="9" name="Rectangle 8">
              <a:extLst>
                <a:ext uri="{FF2B5EF4-FFF2-40B4-BE49-F238E27FC236}">
                  <a16:creationId xmlns:a16="http://schemas.microsoft.com/office/drawing/2014/main" id="{4A3A2996-CEA9-A52A-5C2F-4E4B5480146C}"/>
                </a:ext>
              </a:extLst>
            </p:cNvPr>
            <p:cNvSpPr/>
            <p:nvPr userDrawn="1"/>
          </p:nvSpPr>
          <p:spPr>
            <a:xfrm>
              <a:off x="1392742" y="1665962"/>
              <a:ext cx="9429746" cy="4630757"/>
            </a:xfrm>
            <a:prstGeom prst="rect">
              <a:avLst/>
            </a:prstGeom>
            <a:solidFill>
              <a:srgbClr val="EDEDE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2" name="Oval 11">
              <a:extLst>
                <a:ext uri="{FF2B5EF4-FFF2-40B4-BE49-F238E27FC236}">
                  <a16:creationId xmlns:a16="http://schemas.microsoft.com/office/drawing/2014/main" id="{F006F7FC-7B8B-83AF-7478-5A2300CD9035}"/>
                </a:ext>
              </a:extLst>
            </p:cNvPr>
            <p:cNvSpPr/>
            <p:nvPr userDrawn="1"/>
          </p:nvSpPr>
          <p:spPr>
            <a:xfrm>
              <a:off x="1553227" y="2091847"/>
              <a:ext cx="413359" cy="425885"/>
            </a:xfrm>
            <a:prstGeom prst="ellipse">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3" name="Oval 12">
              <a:extLst>
                <a:ext uri="{FF2B5EF4-FFF2-40B4-BE49-F238E27FC236}">
                  <a16:creationId xmlns:a16="http://schemas.microsoft.com/office/drawing/2014/main" id="{4CEA32AD-EEDF-49AB-BB81-0B64164495C8}"/>
                </a:ext>
              </a:extLst>
            </p:cNvPr>
            <p:cNvSpPr/>
            <p:nvPr userDrawn="1"/>
          </p:nvSpPr>
          <p:spPr>
            <a:xfrm>
              <a:off x="1553227" y="3206350"/>
              <a:ext cx="413359" cy="425885"/>
            </a:xfrm>
            <a:prstGeom prst="ellipse">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4" name="Oval 13">
              <a:extLst>
                <a:ext uri="{FF2B5EF4-FFF2-40B4-BE49-F238E27FC236}">
                  <a16:creationId xmlns:a16="http://schemas.microsoft.com/office/drawing/2014/main" id="{C4635288-42A5-5DA6-8739-F44C5834A910}"/>
                </a:ext>
              </a:extLst>
            </p:cNvPr>
            <p:cNvSpPr/>
            <p:nvPr userDrawn="1"/>
          </p:nvSpPr>
          <p:spPr>
            <a:xfrm>
              <a:off x="1553227" y="4320853"/>
              <a:ext cx="413359" cy="425885"/>
            </a:xfrm>
            <a:prstGeom prst="ellipse">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5" name="Oval 14">
              <a:extLst>
                <a:ext uri="{FF2B5EF4-FFF2-40B4-BE49-F238E27FC236}">
                  <a16:creationId xmlns:a16="http://schemas.microsoft.com/office/drawing/2014/main" id="{79F1A893-D163-7C74-9FEC-80F76F089957}"/>
                </a:ext>
              </a:extLst>
            </p:cNvPr>
            <p:cNvSpPr/>
            <p:nvPr userDrawn="1"/>
          </p:nvSpPr>
          <p:spPr>
            <a:xfrm>
              <a:off x="1553226" y="5435355"/>
              <a:ext cx="413359" cy="425885"/>
            </a:xfrm>
            <a:prstGeom prst="ellipse">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6" name="Block Arc 15">
              <a:extLst>
                <a:ext uri="{FF2B5EF4-FFF2-40B4-BE49-F238E27FC236}">
                  <a16:creationId xmlns:a16="http://schemas.microsoft.com/office/drawing/2014/main" id="{A7259D4F-4E5E-3CF3-0939-0F792D23F379}"/>
                </a:ext>
              </a:extLst>
            </p:cNvPr>
            <p:cNvSpPr/>
            <p:nvPr userDrawn="1"/>
          </p:nvSpPr>
          <p:spPr>
            <a:xfrm>
              <a:off x="1216003" y="2265609"/>
              <a:ext cx="569932" cy="252123"/>
            </a:xfrm>
            <a:prstGeom prst="blockArc">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dirty="0">
                <a:solidFill>
                  <a:schemeClr val="tx1"/>
                </a:solidFill>
              </a:endParaRPr>
            </a:p>
          </p:txBody>
        </p:sp>
        <p:sp>
          <p:nvSpPr>
            <p:cNvPr id="17" name="Block Arc 16">
              <a:extLst>
                <a:ext uri="{FF2B5EF4-FFF2-40B4-BE49-F238E27FC236}">
                  <a16:creationId xmlns:a16="http://schemas.microsoft.com/office/drawing/2014/main" id="{48A0EDDC-BDD5-F07C-09F0-C691B3E1B2FA}"/>
                </a:ext>
              </a:extLst>
            </p:cNvPr>
            <p:cNvSpPr/>
            <p:nvPr userDrawn="1"/>
          </p:nvSpPr>
          <p:spPr>
            <a:xfrm>
              <a:off x="1188019" y="3352590"/>
              <a:ext cx="569932" cy="252123"/>
            </a:xfrm>
            <a:prstGeom prst="blockArc">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chemeClr val="tx1"/>
                </a:solidFill>
              </a:endParaRPr>
            </a:p>
          </p:txBody>
        </p:sp>
        <p:sp>
          <p:nvSpPr>
            <p:cNvPr id="18" name="Block Arc 17">
              <a:extLst>
                <a:ext uri="{FF2B5EF4-FFF2-40B4-BE49-F238E27FC236}">
                  <a16:creationId xmlns:a16="http://schemas.microsoft.com/office/drawing/2014/main" id="{B786A0B9-B4D3-AA71-44DE-CC5448D9BBD4}"/>
                </a:ext>
              </a:extLst>
            </p:cNvPr>
            <p:cNvSpPr/>
            <p:nvPr userDrawn="1"/>
          </p:nvSpPr>
          <p:spPr>
            <a:xfrm>
              <a:off x="1188019" y="4393972"/>
              <a:ext cx="569932" cy="252123"/>
            </a:xfrm>
            <a:prstGeom prst="blockArc">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chemeClr val="tx1"/>
                </a:solidFill>
              </a:endParaRPr>
            </a:p>
          </p:txBody>
        </p:sp>
        <p:sp>
          <p:nvSpPr>
            <p:cNvPr id="19" name="Block Arc 18">
              <a:extLst>
                <a:ext uri="{FF2B5EF4-FFF2-40B4-BE49-F238E27FC236}">
                  <a16:creationId xmlns:a16="http://schemas.microsoft.com/office/drawing/2014/main" id="{B349A6F1-CAC2-606F-639B-3FD8C2036A5C}"/>
                </a:ext>
              </a:extLst>
            </p:cNvPr>
            <p:cNvSpPr/>
            <p:nvPr userDrawn="1"/>
          </p:nvSpPr>
          <p:spPr>
            <a:xfrm>
              <a:off x="1188019" y="5546101"/>
              <a:ext cx="569932" cy="252123"/>
            </a:xfrm>
            <a:prstGeom prst="blockArc">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chemeClr val="tx1"/>
                </a:solidFill>
              </a:endParaRPr>
            </a:p>
          </p:txBody>
        </p:sp>
      </p:grpSp>
      <p:graphicFrame>
        <p:nvGraphicFramePr>
          <p:cNvPr id="21" name="Table 21">
            <a:extLst>
              <a:ext uri="{FF2B5EF4-FFF2-40B4-BE49-F238E27FC236}">
                <a16:creationId xmlns:a16="http://schemas.microsoft.com/office/drawing/2014/main" id="{632C864F-336F-9C63-0C06-99CD8D40F8CB}"/>
              </a:ext>
            </a:extLst>
          </p:cNvPr>
          <p:cNvGraphicFramePr>
            <a:graphicFrameLocks noGrp="1"/>
          </p:cNvGraphicFramePr>
          <p:nvPr userDrawn="1">
            <p:extLst>
              <p:ext uri="{D42A27DB-BD31-4B8C-83A1-F6EECF244321}">
                <p14:modId xmlns:p14="http://schemas.microsoft.com/office/powerpoint/2010/main" val="2352277630"/>
              </p:ext>
            </p:extLst>
          </p:nvPr>
        </p:nvGraphicFramePr>
        <p:xfrm>
          <a:off x="2171309" y="1929008"/>
          <a:ext cx="8467464" cy="4096014"/>
        </p:xfrm>
        <a:graphic>
          <a:graphicData uri="http://schemas.openxmlformats.org/drawingml/2006/table">
            <a:tbl>
              <a:tblPr firstRow="1" bandRow="1">
                <a:tableStyleId>{5C22544A-7EE6-4342-B048-85BDC9FD1C3A}</a:tableStyleId>
              </a:tblPr>
              <a:tblGrid>
                <a:gridCol w="8467464">
                  <a:extLst>
                    <a:ext uri="{9D8B030D-6E8A-4147-A177-3AD203B41FA5}">
                      <a16:colId xmlns:a16="http://schemas.microsoft.com/office/drawing/2014/main" val="889989886"/>
                    </a:ext>
                  </a:extLst>
                </a:gridCol>
              </a:tblGrid>
              <a:tr h="682669">
                <a:tc>
                  <a:txBody>
                    <a:bodyPr/>
                    <a:lstStyle/>
                    <a:p>
                      <a:endParaRPr lang="en-DE"/>
                    </a:p>
                  </a:txBody>
                  <a:tcP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781412"/>
                  </a:ext>
                </a:extLst>
              </a:tr>
              <a:tr h="682669">
                <a:tc>
                  <a:txBody>
                    <a:bodyPr/>
                    <a:lstStyle/>
                    <a:p>
                      <a:endParaRPr lang="en-DE" dirty="0"/>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8311390"/>
                  </a:ext>
                </a:extLst>
              </a:tr>
              <a:tr h="682669">
                <a:tc>
                  <a:txBody>
                    <a:bodyPr/>
                    <a:lstStyle/>
                    <a:p>
                      <a:endParaRPr lang="en-DE" dirty="0"/>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2400930"/>
                  </a:ext>
                </a:extLst>
              </a:tr>
              <a:tr h="682669">
                <a:tc>
                  <a:txBody>
                    <a:bodyPr/>
                    <a:lstStyle/>
                    <a:p>
                      <a:endParaRPr lang="en-DE"/>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9233595"/>
                  </a:ext>
                </a:extLst>
              </a:tr>
              <a:tr h="682669">
                <a:tc>
                  <a:txBody>
                    <a:bodyPr/>
                    <a:lstStyle/>
                    <a:p>
                      <a:endParaRPr lang="en-DE" dirty="0"/>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7086951"/>
                  </a:ext>
                </a:extLst>
              </a:tr>
              <a:tr h="682669">
                <a:tc>
                  <a:txBody>
                    <a:bodyPr/>
                    <a:lstStyle/>
                    <a:p>
                      <a:endParaRPr lang="en-DE" dirty="0"/>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6848687"/>
                  </a:ext>
                </a:extLst>
              </a:tr>
            </a:tbl>
          </a:graphicData>
        </a:graphic>
      </p:graphicFrame>
      <p:sp>
        <p:nvSpPr>
          <p:cNvPr id="24" name="Text Placeholder 23">
            <a:extLst>
              <a:ext uri="{FF2B5EF4-FFF2-40B4-BE49-F238E27FC236}">
                <a16:creationId xmlns:a16="http://schemas.microsoft.com/office/drawing/2014/main" id="{11996C77-3770-2B17-DE2E-6BFAF105594D}"/>
              </a:ext>
            </a:extLst>
          </p:cNvPr>
          <p:cNvSpPr>
            <a:spLocks noGrp="1"/>
          </p:cNvSpPr>
          <p:nvPr>
            <p:ph type="body" sz="quarter" idx="10" hasCustomPrompt="1"/>
          </p:nvPr>
        </p:nvSpPr>
        <p:spPr>
          <a:xfrm>
            <a:off x="2592388" y="1803747"/>
            <a:ext cx="7427912" cy="4221275"/>
          </a:xfrm>
          <a:prstGeom prst="rect">
            <a:avLst/>
          </a:prstGeom>
        </p:spPr>
        <p:txBody>
          <a:bodyPr anchor="ctr"/>
          <a:lstStyle>
            <a:lvl1pPr marL="0" indent="0" algn="ctr">
              <a:buNone/>
              <a:defRPr sz="4000">
                <a:latin typeface="Sacramento" panose="02000507000000020000" pitchFamily="2" charset="0"/>
              </a:defRPr>
            </a:lvl1pPr>
          </a:lstStyle>
          <a:p>
            <a:pPr lvl="0"/>
            <a:r>
              <a:rPr lang="en-GB" dirty="0"/>
              <a:t>Click to add text</a:t>
            </a:r>
            <a:endParaRPr lang="en-DE" dirty="0"/>
          </a:p>
        </p:txBody>
      </p:sp>
      <p:sp>
        <p:nvSpPr>
          <p:cNvPr id="2" name="Half Frame 1">
            <a:extLst>
              <a:ext uri="{FF2B5EF4-FFF2-40B4-BE49-F238E27FC236}">
                <a16:creationId xmlns:a16="http://schemas.microsoft.com/office/drawing/2014/main" id="{6994B2A7-E401-08E1-3616-84546B7393F4}"/>
              </a:ext>
            </a:extLst>
          </p:cNvPr>
          <p:cNvSpPr/>
          <p:nvPr userDrawn="1"/>
        </p:nvSpPr>
        <p:spPr>
          <a:xfrm rot="10800000">
            <a:off x="10916486" y="5638998"/>
            <a:ext cx="1057275" cy="1000125"/>
          </a:xfrm>
          <a:prstGeom prst="halfFrame">
            <a:avLst>
              <a:gd name="adj1" fmla="val 18095"/>
              <a:gd name="adj2" fmla="val 16190"/>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chemeClr val="tx1"/>
              </a:solidFill>
            </a:endParaRPr>
          </a:p>
        </p:txBody>
      </p:sp>
    </p:spTree>
    <p:extLst>
      <p:ext uri="{BB962C8B-B14F-4D97-AF65-F5344CB8AC3E}">
        <p14:creationId xmlns:p14="http://schemas.microsoft.com/office/powerpoint/2010/main" val="127117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40"/>
                                  </p:iterate>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tmplLst>
          <p:tmpl>
            <p:tnLst>
              <p:par>
                <p:cTn presetID="1" presetClass="entr" presetSubtype="0" fill="hold" nodeType="withEffect">
                  <p:stCondLst>
                    <p:cond delay="0"/>
                  </p:stCondLst>
                  <p:iterate type="lt">
                    <p:tmAbs val="40"/>
                  </p:iterate>
                  <p:childTnLst>
                    <p:set>
                      <p:cBhvr>
                        <p:cTn dur="1" fill="hold">
                          <p:stCondLst>
                            <p:cond delay="0"/>
                          </p:stCondLst>
                        </p:cTn>
                        <p:tgtEl>
                          <p:spTgt spid="24"/>
                        </p:tgtEl>
                        <p:attrNameLst>
                          <p:attrName>style.visibility</p:attrName>
                        </p:attrNameLst>
                      </p:cBhvr>
                      <p:to>
                        <p:strVal val="visible"/>
                      </p:to>
                    </p:se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0205472"/>
      </p:ext>
    </p:extLst>
  </p:cSld>
  <p:clrMap bg1="lt1" tx1="dk1" bg2="lt2" tx2="dk2" accent1="accent1" accent2="accent2" accent3="accent3" accent4="accent4" accent5="accent5" accent6="accent6" hlink="hlink" folHlink="folHlink"/>
  <p:sldLayoutIdLst>
    <p:sldLayoutId id="2147483672" r:id="rId1"/>
    <p:sldLayoutId id="2147483684" r:id="rId2"/>
    <p:sldLayoutId id="2147483682" r:id="rId3"/>
    <p:sldLayoutId id="2147483673" r:id="rId4"/>
    <p:sldLayoutId id="2147483685" r:id="rId5"/>
    <p:sldLayoutId id="2147483688" r:id="rId6"/>
    <p:sldLayoutId id="2147483676" r:id="rId7"/>
    <p:sldLayoutId id="2147483687" r:id="rId8"/>
    <p:sldLayoutId id="2147483679" r:id="rId9"/>
    <p:sldLayoutId id="2147483680"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0.pn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E51AF0-D57D-E817-34D7-0FAFFB286C15}"/>
              </a:ext>
            </a:extLst>
          </p:cNvPr>
          <p:cNvSpPr>
            <a:spLocks noGrp="1"/>
          </p:cNvSpPr>
          <p:nvPr>
            <p:ph type="body" sz="quarter" idx="10"/>
          </p:nvPr>
        </p:nvSpPr>
        <p:spPr/>
        <p:txBody>
          <a:bodyPr/>
          <a:lstStyle/>
          <a:p>
            <a:r>
              <a:rPr lang="en-GB" dirty="0"/>
              <a:t>Informatik Q1 Abels</a:t>
            </a:r>
            <a:endParaRPr lang="en-DE" dirty="0"/>
          </a:p>
        </p:txBody>
      </p:sp>
    </p:spTree>
    <p:extLst>
      <p:ext uri="{BB962C8B-B14F-4D97-AF65-F5344CB8AC3E}">
        <p14:creationId xmlns:p14="http://schemas.microsoft.com/office/powerpoint/2010/main" val="2243933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AB5F6D3C-B712-8288-97EB-56A615FBAFD2}"/>
                  </a:ext>
                </a:extLst>
              </p:cNvPr>
              <p:cNvSpPr>
                <a:spLocks noGrp="1"/>
              </p:cNvSpPr>
              <p:nvPr>
                <p:ph type="body" sz="quarter" idx="10"/>
              </p:nvPr>
            </p:nvSpPr>
            <p:spPr>
              <a:xfrm>
                <a:off x="559837" y="1778856"/>
                <a:ext cx="11019453" cy="3665347"/>
              </a:xfrm>
            </p:spPr>
            <p:txBody>
              <a:bodyPr/>
              <a:lstStyle/>
              <a:p>
                <a:pPr algn="l">
                  <a:lnSpc>
                    <a:spcPct val="100000"/>
                  </a:lnSpc>
                  <a:spcAft>
                    <a:spcPts val="1000"/>
                  </a:spcAft>
                </a:pPr>
                <a:r>
                  <a:rPr lang="de-DE" sz="2000" dirty="0">
                    <a:effectLst/>
                    <a:latin typeface="+mn-lt"/>
                    <a:ea typeface="Calibri" panose="020F0502020204030204" pitchFamily="34" charset="0"/>
                    <a:cs typeface="Times New Roman" panose="02020603050405020304" pitchFamily="18" charset="0"/>
                  </a:rPr>
                  <a:t>Leonardo von Pisa (ca. </a:t>
                </a:r>
                <a14:m>
                  <m:oMath xmlns:m="http://schemas.openxmlformats.org/officeDocument/2006/math">
                    <m:r>
                      <a:rPr lang="de-DE" sz="2000" i="0">
                        <a:effectLst/>
                        <a:latin typeface="Cambria Math" panose="02040503050406030204" pitchFamily="18" charset="0"/>
                        <a:ea typeface="Calibri" panose="020F0502020204030204" pitchFamily="34" charset="0"/>
                        <a:cs typeface="Times New Roman" panose="02020603050405020304" pitchFamily="18" charset="0"/>
                      </a:rPr>
                      <m:t>1170−1250</m:t>
                    </m:r>
                  </m:oMath>
                </a14:m>
                <a:r>
                  <a:rPr lang="de-DE" sz="2000" dirty="0">
                    <a:effectLst/>
                    <a:latin typeface="+mn-lt"/>
                    <a:ea typeface="Times New Roman" panose="02020603050405020304" pitchFamily="18" charset="0"/>
                    <a:cs typeface="Times New Roman" panose="02020603050405020304" pitchFamily="18" charset="0"/>
                  </a:rPr>
                  <a:t>) besser unter dem Namen Fibonacci (Sohn des Bonacci, wobei Bonacci bedeutet: „von gutem Wesen“ o. Ä.) bekannt, stellte in seinem wichtigsten Werk, dem Liber Abaci von </a:t>
                </a:r>
                <a14:m>
                  <m:oMath xmlns:m="http://schemas.openxmlformats.org/officeDocument/2006/math">
                    <m:r>
                      <a:rPr lang="de-DE" sz="2000" i="0">
                        <a:effectLst/>
                        <a:latin typeface="Cambria Math" panose="02040503050406030204" pitchFamily="18" charset="0"/>
                        <a:ea typeface="Times New Roman" panose="02020603050405020304" pitchFamily="18" charset="0"/>
                        <a:cs typeface="Times New Roman" panose="02020603050405020304" pitchFamily="18" charset="0"/>
                      </a:rPr>
                      <m:t>1202</m:t>
                    </m:r>
                  </m:oMath>
                </a14:m>
                <a:r>
                  <a:rPr lang="de-DE" sz="2000" dirty="0">
                    <a:effectLst/>
                    <a:latin typeface="+mn-lt"/>
                    <a:ea typeface="Times New Roman" panose="02020603050405020304" pitchFamily="18" charset="0"/>
                    <a:cs typeface="Times New Roman" panose="02020603050405020304" pitchFamily="18" charset="0"/>
                  </a:rPr>
                  <a:t> die harmlos erscheinende Kaninchenaufgabe:</a:t>
                </a:r>
                <a:endParaRPr lang="en-DE" sz="2000" dirty="0">
                  <a:effectLst/>
                  <a:latin typeface="+mn-lt"/>
                  <a:ea typeface="Calibri" panose="020F0502020204030204" pitchFamily="34" charset="0"/>
                  <a:cs typeface="Times New Roman" panose="02020603050405020304" pitchFamily="18" charset="0"/>
                </a:endParaRPr>
              </a:p>
              <a:p>
                <a:pPr algn="l">
                  <a:lnSpc>
                    <a:spcPct val="100000"/>
                  </a:lnSpc>
                </a:pPr>
                <a:r>
                  <a:rPr lang="de-DE" sz="2000" i="1" dirty="0">
                    <a:effectLst/>
                    <a:latin typeface="+mn-lt"/>
                    <a:ea typeface="Times New Roman" panose="02020603050405020304" pitchFamily="18" charset="0"/>
                    <a:cs typeface="Times New Roman" panose="02020603050405020304" pitchFamily="18" charset="0"/>
                  </a:rPr>
                  <a:t>„Jemand brachte ein frisch geborenes Kaninchenpaar in einen allseits von Wänden umgebenen Ort, um herauszufinden, wie viele Paare aus diesem Paar in einem Jahr entstehen würden. Es sei die Natur der Kaninchen, pro Monat ein </a:t>
                </a:r>
                <a:r>
                  <a:rPr lang="de-DE" sz="2000" i="1">
                    <a:effectLst/>
                    <a:latin typeface="+mn-lt"/>
                    <a:ea typeface="Times New Roman" panose="02020603050405020304" pitchFamily="18" charset="0"/>
                    <a:cs typeface="Times New Roman" panose="02020603050405020304" pitchFamily="18" charset="0"/>
                  </a:rPr>
                  <a:t>neues Paar </a:t>
                </a:r>
                <a:r>
                  <a:rPr lang="de-DE" sz="2000" i="1" dirty="0">
                    <a:effectLst/>
                    <a:latin typeface="+mn-lt"/>
                    <a:ea typeface="Times New Roman" panose="02020603050405020304" pitchFamily="18" charset="0"/>
                    <a:cs typeface="Times New Roman" panose="02020603050405020304" pitchFamily="18" charset="0"/>
                  </a:rPr>
                  <a:t>hervorzubringen und im zweiten Monat nach der Geburt erstmals zu gebären. Todesfälle sollen nicht eintreten.“</a:t>
                </a:r>
                <a:endParaRPr lang="en-DE" i="1" dirty="0">
                  <a:latin typeface="+mn-lt"/>
                </a:endParaRPr>
              </a:p>
            </p:txBody>
          </p:sp>
        </mc:Choice>
        <mc:Fallback xmlns="">
          <p:sp>
            <p:nvSpPr>
              <p:cNvPr id="2" name="Text Placeholder 1">
                <a:extLst>
                  <a:ext uri="{FF2B5EF4-FFF2-40B4-BE49-F238E27FC236}">
                    <a16:creationId xmlns:a16="http://schemas.microsoft.com/office/drawing/2014/main" id="{AB5F6D3C-B712-8288-97EB-56A615FBAFD2}"/>
                  </a:ext>
                </a:extLst>
              </p:cNvPr>
              <p:cNvSpPr>
                <a:spLocks noGrp="1" noRot="1" noChangeAspect="1" noMove="1" noResize="1" noEditPoints="1" noAdjustHandles="1" noChangeArrowheads="1" noChangeShapeType="1" noTextEdit="1"/>
              </p:cNvSpPr>
              <p:nvPr>
                <p:ph type="body" sz="quarter" idx="10"/>
              </p:nvPr>
            </p:nvSpPr>
            <p:spPr>
              <a:xfrm>
                <a:off x="559837" y="1778856"/>
                <a:ext cx="11019453" cy="3665347"/>
              </a:xfrm>
              <a:blipFill>
                <a:blip r:embed="rId2"/>
                <a:stretch>
                  <a:fillRect l="-609"/>
                </a:stretch>
              </a:blipFill>
            </p:spPr>
            <p:txBody>
              <a:bodyPr/>
              <a:lstStyle/>
              <a:p>
                <a:r>
                  <a:rPr lang="en-DE">
                    <a:noFill/>
                  </a:rPr>
                  <a:t> </a:t>
                </a:r>
              </a:p>
            </p:txBody>
          </p:sp>
        </mc:Fallback>
      </mc:AlternateContent>
      <p:sp>
        <p:nvSpPr>
          <p:cNvPr id="3" name="Text Placeholder 2">
            <a:extLst>
              <a:ext uri="{FF2B5EF4-FFF2-40B4-BE49-F238E27FC236}">
                <a16:creationId xmlns:a16="http://schemas.microsoft.com/office/drawing/2014/main" id="{C037BE52-611D-DE10-8847-E07AEE71C0DF}"/>
              </a:ext>
            </a:extLst>
          </p:cNvPr>
          <p:cNvSpPr>
            <a:spLocks noGrp="1"/>
          </p:cNvSpPr>
          <p:nvPr>
            <p:ph type="body" sz="quarter" idx="11"/>
          </p:nvPr>
        </p:nvSpPr>
        <p:spPr/>
        <p:txBody>
          <a:bodyPr/>
          <a:lstStyle/>
          <a:p>
            <a:r>
              <a:rPr lang="en-GB" dirty="0"/>
              <a:t>Fibonacci</a:t>
            </a:r>
            <a:endParaRPr lang="en-DE" dirty="0"/>
          </a:p>
        </p:txBody>
      </p:sp>
      <p:pic>
        <p:nvPicPr>
          <p:cNvPr id="4" name="Bild 1" descr="Fibonacci-leonardo-pisa">
            <a:extLst>
              <a:ext uri="{FF2B5EF4-FFF2-40B4-BE49-F238E27FC236}">
                <a16:creationId xmlns:a16="http://schemas.microsoft.com/office/drawing/2014/main" id="{F71A705C-E5D6-0F4A-A780-F2B22B54D980}"/>
              </a:ext>
            </a:extLst>
          </p:cNvPr>
          <p:cNvPicPr>
            <a:picLocks noChangeAspect="1"/>
          </p:cNvPicPr>
          <p:nvPr/>
        </p:nvPicPr>
        <p:blipFill>
          <a:blip r:embed="rId3" cstate="print"/>
          <a:srcRect/>
          <a:stretch>
            <a:fillRect/>
          </a:stretch>
        </p:blipFill>
        <p:spPr bwMode="auto">
          <a:xfrm>
            <a:off x="9773938" y="135330"/>
            <a:ext cx="2182853" cy="1740124"/>
          </a:xfrm>
          <a:prstGeom prst="ellipse">
            <a:avLst/>
          </a:prstGeom>
          <a:ln>
            <a:noFill/>
          </a:ln>
          <a:effectLst>
            <a:softEdge rad="112500"/>
          </a:effectLst>
        </p:spPr>
      </p:pic>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62D00B43-FAE0-FD3C-A336-0B82979BEDB5}"/>
                  </a:ext>
                </a:extLst>
              </p:cNvPr>
              <p:cNvGraphicFramePr>
                <a:graphicFrameLocks noGrp="1"/>
              </p:cNvGraphicFramePr>
              <p:nvPr/>
            </p:nvGraphicFramePr>
            <p:xfrm>
              <a:off x="2185489" y="5558047"/>
              <a:ext cx="7821021" cy="741680"/>
            </p:xfrm>
            <a:graphic>
              <a:graphicData uri="http://schemas.openxmlformats.org/drawingml/2006/table">
                <a:tbl>
                  <a:tblPr firstRow="1" bandRow="1">
                    <a:tableStyleId>{5C22544A-7EE6-4342-B048-85BDC9FD1C3A}</a:tableStyleId>
                  </a:tblPr>
                  <a:tblGrid>
                    <a:gridCol w="719471">
                      <a:extLst>
                        <a:ext uri="{9D8B030D-6E8A-4147-A177-3AD203B41FA5}">
                          <a16:colId xmlns:a16="http://schemas.microsoft.com/office/drawing/2014/main" val="4038783034"/>
                        </a:ext>
                      </a:extLst>
                    </a:gridCol>
                    <a:gridCol w="669851">
                      <a:extLst>
                        <a:ext uri="{9D8B030D-6E8A-4147-A177-3AD203B41FA5}">
                          <a16:colId xmlns:a16="http://schemas.microsoft.com/office/drawing/2014/main" val="402783400"/>
                        </a:ext>
                      </a:extLst>
                    </a:gridCol>
                    <a:gridCol w="680484">
                      <a:extLst>
                        <a:ext uri="{9D8B030D-6E8A-4147-A177-3AD203B41FA5}">
                          <a16:colId xmlns:a16="http://schemas.microsoft.com/office/drawing/2014/main" val="966179351"/>
                        </a:ext>
                      </a:extLst>
                    </a:gridCol>
                    <a:gridCol w="616688">
                      <a:extLst>
                        <a:ext uri="{9D8B030D-6E8A-4147-A177-3AD203B41FA5}">
                          <a16:colId xmlns:a16="http://schemas.microsoft.com/office/drawing/2014/main" val="732404246"/>
                        </a:ext>
                      </a:extLst>
                    </a:gridCol>
                    <a:gridCol w="606056">
                      <a:extLst>
                        <a:ext uri="{9D8B030D-6E8A-4147-A177-3AD203B41FA5}">
                          <a16:colId xmlns:a16="http://schemas.microsoft.com/office/drawing/2014/main" val="1727166751"/>
                        </a:ext>
                      </a:extLst>
                    </a:gridCol>
                    <a:gridCol w="648586">
                      <a:extLst>
                        <a:ext uri="{9D8B030D-6E8A-4147-A177-3AD203B41FA5}">
                          <a16:colId xmlns:a16="http://schemas.microsoft.com/office/drawing/2014/main" val="3559852930"/>
                        </a:ext>
                      </a:extLst>
                    </a:gridCol>
                    <a:gridCol w="625729">
                      <a:extLst>
                        <a:ext uri="{9D8B030D-6E8A-4147-A177-3AD203B41FA5}">
                          <a16:colId xmlns:a16="http://schemas.microsoft.com/office/drawing/2014/main" val="4126230705"/>
                        </a:ext>
                      </a:extLst>
                    </a:gridCol>
                    <a:gridCol w="3254156">
                      <a:extLst>
                        <a:ext uri="{9D8B030D-6E8A-4147-A177-3AD203B41FA5}">
                          <a16:colId xmlns:a16="http://schemas.microsoft.com/office/drawing/2014/main" val="2473236755"/>
                        </a:ext>
                      </a:extLst>
                    </a:gridCol>
                  </a:tblGrid>
                  <a:tr h="370840">
                    <a:tc>
                      <a:txBody>
                        <a:bodyPr/>
                        <a:lstStyle/>
                        <a:p>
                          <a:pPr algn="ctr"/>
                          <a:r>
                            <a:rPr lang="en-GB" dirty="0">
                              <a:solidFill>
                                <a:schemeClr val="bg1"/>
                              </a:solidFill>
                            </a:rPr>
                            <a:t>1</a:t>
                          </a:r>
                          <a:endParaRPr lang="en-DE" dirty="0">
                            <a:solidFill>
                              <a:schemeClr val="bg1"/>
                            </a:solidFill>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bg1"/>
                              </a:solidFill>
                            </a:rPr>
                            <a:t>1</a:t>
                          </a:r>
                          <a:endParaRPr lang="en-DE" dirty="0">
                            <a:solidFill>
                              <a:schemeClr val="bg1"/>
                            </a:solidFill>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bg1"/>
                              </a:solidFill>
                            </a:rPr>
                            <a:t>2</a:t>
                          </a:r>
                          <a:endParaRPr lang="en-DE" dirty="0">
                            <a:solidFill>
                              <a:schemeClr val="bg1"/>
                            </a:solidFill>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bg1"/>
                              </a:solidFill>
                            </a:rPr>
                            <a:t>3</a:t>
                          </a:r>
                          <a:endParaRPr lang="en-DE" dirty="0">
                            <a:solidFill>
                              <a:schemeClr val="bg1"/>
                            </a:solidFill>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bg1"/>
                              </a:solidFill>
                            </a:rPr>
                            <a:t>5</a:t>
                          </a:r>
                          <a:endParaRPr lang="en-DE" dirty="0">
                            <a:solidFill>
                              <a:schemeClr val="bg1"/>
                            </a:solidFill>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bg1"/>
                              </a:solidFill>
                            </a:rPr>
                            <a:t>8</a:t>
                          </a:r>
                          <a:endParaRPr lang="en-DE" dirty="0">
                            <a:solidFill>
                              <a:schemeClr val="bg1"/>
                            </a:solidFill>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dirty="0">
                              <a:solidFill>
                                <a:schemeClr val="bg1"/>
                              </a:solidFill>
                            </a:rPr>
                            <a:t>…</a:t>
                          </a:r>
                          <a:endParaRPr lang="en-DE" dirty="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rowSpan="2">
                      <a:txBody>
                        <a:bodyPr/>
                        <a:lstStyle/>
                        <a:p>
                          <a:pPr/>
                          <a14:m>
                            <m:oMathPara xmlns:m="http://schemas.openxmlformats.org/officeDocument/2006/math">
                              <m:oMathParaPr>
                                <m:jc m:val="center"/>
                              </m:oMathParaPr>
                              <m:oMath xmlns:m="http://schemas.openxmlformats.org/officeDocument/2006/math">
                                <m:sSub>
                                  <m:sSubPr>
                                    <m:ctrlPr>
                                      <a:rPr lang="en-GB" sz="2400" b="1" i="1" smtClean="0">
                                        <a:solidFill>
                                          <a:schemeClr val="bg1"/>
                                        </a:solidFill>
                                        <a:latin typeface="Cambria Math" panose="02040503050406030204" pitchFamily="18" charset="0"/>
                                      </a:rPr>
                                    </m:ctrlPr>
                                  </m:sSubPr>
                                  <m:e>
                                    <m:r>
                                      <a:rPr lang="en-GB" sz="2400" b="1" i="1" smtClean="0">
                                        <a:solidFill>
                                          <a:schemeClr val="bg1"/>
                                        </a:solidFill>
                                        <a:latin typeface="Cambria Math" panose="02040503050406030204" pitchFamily="18" charset="0"/>
                                      </a:rPr>
                                      <m:t>𝒂</m:t>
                                    </m:r>
                                  </m:e>
                                  <m:sub>
                                    <m:r>
                                      <a:rPr lang="en-GB" sz="2400" b="1" i="1" smtClean="0">
                                        <a:solidFill>
                                          <a:schemeClr val="bg1"/>
                                        </a:solidFill>
                                        <a:latin typeface="Cambria Math" panose="02040503050406030204" pitchFamily="18" charset="0"/>
                                      </a:rPr>
                                      <m:t>𝒏</m:t>
                                    </m:r>
                                  </m:sub>
                                </m:sSub>
                                <m:r>
                                  <a:rPr lang="en-GB" sz="2400" b="1" i="1" smtClean="0">
                                    <a:solidFill>
                                      <a:schemeClr val="bg1"/>
                                    </a:solidFill>
                                    <a:latin typeface="Cambria Math" panose="02040503050406030204" pitchFamily="18" charset="0"/>
                                  </a:rPr>
                                  <m:t>=</m:t>
                                </m:r>
                                <m:sSub>
                                  <m:sSubPr>
                                    <m:ctrlPr>
                                      <a:rPr lang="en-GB" sz="2400" b="1" i="1" smtClean="0">
                                        <a:solidFill>
                                          <a:schemeClr val="bg1"/>
                                        </a:solidFill>
                                        <a:latin typeface="Cambria Math" panose="02040503050406030204" pitchFamily="18" charset="0"/>
                                      </a:rPr>
                                    </m:ctrlPr>
                                  </m:sSubPr>
                                  <m:e>
                                    <m:r>
                                      <a:rPr lang="en-GB" sz="2400" b="1" i="1" smtClean="0">
                                        <a:solidFill>
                                          <a:schemeClr val="bg1"/>
                                        </a:solidFill>
                                        <a:latin typeface="Cambria Math" panose="02040503050406030204" pitchFamily="18" charset="0"/>
                                      </a:rPr>
                                      <m:t>𝒂</m:t>
                                    </m:r>
                                  </m:e>
                                  <m:sub>
                                    <m:r>
                                      <a:rPr lang="en-GB" sz="2400" b="1" i="1" smtClean="0">
                                        <a:solidFill>
                                          <a:schemeClr val="bg1"/>
                                        </a:solidFill>
                                        <a:latin typeface="Cambria Math" panose="02040503050406030204" pitchFamily="18" charset="0"/>
                                      </a:rPr>
                                      <m:t>𝒏</m:t>
                                    </m:r>
                                    <m:r>
                                      <a:rPr lang="en-GB" sz="2400" b="1" i="1" smtClean="0">
                                        <a:solidFill>
                                          <a:schemeClr val="bg1"/>
                                        </a:solidFill>
                                        <a:latin typeface="Cambria Math" panose="02040503050406030204" pitchFamily="18" charset="0"/>
                                      </a:rPr>
                                      <m:t>−</m:t>
                                    </m:r>
                                    <m:r>
                                      <a:rPr lang="en-GB" sz="2400" b="1" i="1" smtClean="0">
                                        <a:solidFill>
                                          <a:schemeClr val="bg1"/>
                                        </a:solidFill>
                                        <a:latin typeface="Cambria Math" panose="02040503050406030204" pitchFamily="18" charset="0"/>
                                      </a:rPr>
                                      <m:t>𝟏</m:t>
                                    </m:r>
                                  </m:sub>
                                </m:sSub>
                                <m:r>
                                  <a:rPr lang="en-GB" sz="2400" b="1" i="1" smtClean="0">
                                    <a:solidFill>
                                      <a:schemeClr val="bg1"/>
                                    </a:solidFill>
                                    <a:latin typeface="Cambria Math" panose="02040503050406030204" pitchFamily="18" charset="0"/>
                                  </a:rPr>
                                  <m:t>+</m:t>
                                </m:r>
                                <m:sSub>
                                  <m:sSubPr>
                                    <m:ctrlPr>
                                      <a:rPr lang="en-GB" sz="2400" b="1" i="1" smtClean="0">
                                        <a:solidFill>
                                          <a:schemeClr val="bg1"/>
                                        </a:solidFill>
                                        <a:latin typeface="Cambria Math" panose="02040503050406030204" pitchFamily="18" charset="0"/>
                                      </a:rPr>
                                    </m:ctrlPr>
                                  </m:sSubPr>
                                  <m:e>
                                    <m:r>
                                      <a:rPr lang="en-GB" sz="2400" b="1" i="1" smtClean="0">
                                        <a:solidFill>
                                          <a:schemeClr val="bg1"/>
                                        </a:solidFill>
                                        <a:latin typeface="Cambria Math" panose="02040503050406030204" pitchFamily="18" charset="0"/>
                                      </a:rPr>
                                      <m:t>𝒂</m:t>
                                    </m:r>
                                  </m:e>
                                  <m:sub>
                                    <m:r>
                                      <a:rPr lang="en-GB" sz="2400" b="1" i="1" smtClean="0">
                                        <a:solidFill>
                                          <a:schemeClr val="bg1"/>
                                        </a:solidFill>
                                        <a:latin typeface="Cambria Math" panose="02040503050406030204" pitchFamily="18" charset="0"/>
                                      </a:rPr>
                                      <m:t>𝒏</m:t>
                                    </m:r>
                                    <m:r>
                                      <a:rPr lang="en-GB" sz="2400" b="1" i="1" smtClean="0">
                                        <a:solidFill>
                                          <a:schemeClr val="bg1"/>
                                        </a:solidFill>
                                        <a:latin typeface="Cambria Math" panose="02040503050406030204" pitchFamily="18" charset="0"/>
                                      </a:rPr>
                                      <m:t>−</m:t>
                                    </m:r>
                                    <m:r>
                                      <a:rPr lang="en-GB" sz="2400" b="1" i="1" smtClean="0">
                                        <a:solidFill>
                                          <a:schemeClr val="bg1"/>
                                        </a:solidFill>
                                        <a:latin typeface="Cambria Math" panose="02040503050406030204" pitchFamily="18" charset="0"/>
                                      </a:rPr>
                                      <m:t>𝟐</m:t>
                                    </m:r>
                                  </m:sub>
                                </m:sSub>
                              </m:oMath>
                            </m:oMathPara>
                          </a14:m>
                          <a:endParaRPr lang="en-DE" b="1" dirty="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5487581"/>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GB" b="0" i="1" smtClean="0">
                                        <a:solidFill>
                                          <a:schemeClr val="bg1"/>
                                        </a:solidFill>
                                        <a:latin typeface="Cambria Math" panose="02040503050406030204" pitchFamily="18" charset="0"/>
                                      </a:rPr>
                                    </m:ctrlPr>
                                  </m:sSubPr>
                                  <m:e>
                                    <m:r>
                                      <a:rPr lang="en-GB" b="0" i="1" smtClean="0">
                                        <a:solidFill>
                                          <a:schemeClr val="bg1"/>
                                        </a:solidFill>
                                        <a:latin typeface="Cambria Math" panose="02040503050406030204" pitchFamily="18" charset="0"/>
                                      </a:rPr>
                                      <m:t>𝑎</m:t>
                                    </m:r>
                                  </m:e>
                                  <m:sub>
                                    <m:r>
                                      <a:rPr lang="en-GB" b="0" i="1" smtClean="0">
                                        <a:solidFill>
                                          <a:schemeClr val="bg1"/>
                                        </a:solidFill>
                                        <a:latin typeface="Cambria Math" panose="02040503050406030204" pitchFamily="18" charset="0"/>
                                      </a:rPr>
                                      <m:t>0</m:t>
                                    </m:r>
                                  </m:sub>
                                </m:sSub>
                              </m:oMath>
                            </m:oMathPara>
                          </a14:m>
                          <a:endParaRPr lang="en-GB" b="0" dirty="0">
                            <a:solidFill>
                              <a:schemeClr val="bg1"/>
                            </a:solidFill>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GB" b="0" i="1" smtClean="0">
                                        <a:solidFill>
                                          <a:schemeClr val="bg1"/>
                                        </a:solidFill>
                                        <a:latin typeface="Cambria Math" panose="02040503050406030204" pitchFamily="18" charset="0"/>
                                      </a:rPr>
                                    </m:ctrlPr>
                                  </m:sSubPr>
                                  <m:e>
                                    <m:r>
                                      <a:rPr lang="en-GB" b="0" i="1" smtClean="0">
                                        <a:solidFill>
                                          <a:schemeClr val="bg1"/>
                                        </a:solidFill>
                                        <a:latin typeface="Cambria Math" panose="02040503050406030204" pitchFamily="18" charset="0"/>
                                      </a:rPr>
                                      <m:t>𝑎</m:t>
                                    </m:r>
                                  </m:e>
                                  <m:sub>
                                    <m:r>
                                      <a:rPr lang="en-GB" b="0" i="1" smtClean="0">
                                        <a:solidFill>
                                          <a:schemeClr val="bg1"/>
                                        </a:solidFill>
                                        <a:latin typeface="Cambria Math" panose="02040503050406030204" pitchFamily="18" charset="0"/>
                                      </a:rPr>
                                      <m:t>1</m:t>
                                    </m:r>
                                  </m:sub>
                                </m:sSub>
                              </m:oMath>
                            </m:oMathPara>
                          </a14:m>
                          <a:endParaRPr lang="en-DE" dirty="0">
                            <a:solidFill>
                              <a:schemeClr val="bg1"/>
                            </a:solidFill>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GB" b="0" i="1" smtClean="0">
                                        <a:solidFill>
                                          <a:schemeClr val="bg1"/>
                                        </a:solidFill>
                                        <a:latin typeface="Cambria Math" panose="02040503050406030204" pitchFamily="18" charset="0"/>
                                      </a:rPr>
                                    </m:ctrlPr>
                                  </m:sSubPr>
                                  <m:e>
                                    <m:r>
                                      <a:rPr lang="en-GB" b="0" i="1" smtClean="0">
                                        <a:solidFill>
                                          <a:schemeClr val="bg1"/>
                                        </a:solidFill>
                                        <a:latin typeface="Cambria Math" panose="02040503050406030204" pitchFamily="18" charset="0"/>
                                      </a:rPr>
                                      <m:t>𝑎</m:t>
                                    </m:r>
                                  </m:e>
                                  <m:sub>
                                    <m:r>
                                      <a:rPr lang="en-GB" b="0" i="1" smtClean="0">
                                        <a:solidFill>
                                          <a:schemeClr val="bg1"/>
                                        </a:solidFill>
                                        <a:latin typeface="Cambria Math" panose="02040503050406030204" pitchFamily="18" charset="0"/>
                                      </a:rPr>
                                      <m:t>2</m:t>
                                    </m:r>
                                  </m:sub>
                                </m:sSub>
                              </m:oMath>
                            </m:oMathPara>
                          </a14:m>
                          <a:endParaRPr lang="en-DE" dirty="0">
                            <a:solidFill>
                              <a:schemeClr val="bg1"/>
                            </a:solidFill>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GB" b="0" i="1" smtClean="0">
                                        <a:solidFill>
                                          <a:schemeClr val="bg1"/>
                                        </a:solidFill>
                                        <a:latin typeface="Cambria Math" panose="02040503050406030204" pitchFamily="18" charset="0"/>
                                      </a:rPr>
                                    </m:ctrlPr>
                                  </m:sSubPr>
                                  <m:e>
                                    <m:r>
                                      <a:rPr lang="en-GB" b="0" i="1" smtClean="0">
                                        <a:solidFill>
                                          <a:schemeClr val="bg1"/>
                                        </a:solidFill>
                                        <a:latin typeface="Cambria Math" panose="02040503050406030204" pitchFamily="18" charset="0"/>
                                      </a:rPr>
                                      <m:t>𝑎</m:t>
                                    </m:r>
                                  </m:e>
                                  <m:sub>
                                    <m:r>
                                      <a:rPr lang="en-GB" b="0" i="1" smtClean="0">
                                        <a:solidFill>
                                          <a:schemeClr val="bg1"/>
                                        </a:solidFill>
                                        <a:latin typeface="Cambria Math" panose="02040503050406030204" pitchFamily="18" charset="0"/>
                                      </a:rPr>
                                      <m:t>3</m:t>
                                    </m:r>
                                  </m:sub>
                                </m:sSub>
                              </m:oMath>
                            </m:oMathPara>
                          </a14:m>
                          <a:endParaRPr lang="en-DE" dirty="0">
                            <a:solidFill>
                              <a:schemeClr val="bg1"/>
                            </a:solidFill>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GB" b="0" i="1" smtClean="0">
                                        <a:solidFill>
                                          <a:schemeClr val="bg1"/>
                                        </a:solidFill>
                                        <a:latin typeface="Cambria Math" panose="02040503050406030204" pitchFamily="18" charset="0"/>
                                      </a:rPr>
                                    </m:ctrlPr>
                                  </m:sSubPr>
                                  <m:e>
                                    <m:r>
                                      <a:rPr lang="en-GB" b="0" i="1" smtClean="0">
                                        <a:solidFill>
                                          <a:schemeClr val="bg1"/>
                                        </a:solidFill>
                                        <a:latin typeface="Cambria Math" panose="02040503050406030204" pitchFamily="18" charset="0"/>
                                      </a:rPr>
                                      <m:t>𝑎</m:t>
                                    </m:r>
                                  </m:e>
                                  <m:sub>
                                    <m:r>
                                      <a:rPr lang="en-GB" b="0" i="1" smtClean="0">
                                        <a:solidFill>
                                          <a:schemeClr val="bg1"/>
                                        </a:solidFill>
                                        <a:latin typeface="Cambria Math" panose="02040503050406030204" pitchFamily="18" charset="0"/>
                                      </a:rPr>
                                      <m:t>4</m:t>
                                    </m:r>
                                  </m:sub>
                                </m:sSub>
                              </m:oMath>
                            </m:oMathPara>
                          </a14:m>
                          <a:endParaRPr lang="en-DE" dirty="0">
                            <a:solidFill>
                              <a:schemeClr val="bg1"/>
                            </a:solidFill>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GB" b="0" i="1" smtClean="0">
                                        <a:solidFill>
                                          <a:schemeClr val="bg1"/>
                                        </a:solidFill>
                                        <a:latin typeface="Cambria Math" panose="02040503050406030204" pitchFamily="18" charset="0"/>
                                      </a:rPr>
                                    </m:ctrlPr>
                                  </m:sSubPr>
                                  <m:e>
                                    <m:r>
                                      <a:rPr lang="en-GB" b="0" i="1" smtClean="0">
                                        <a:solidFill>
                                          <a:schemeClr val="bg1"/>
                                        </a:solidFill>
                                        <a:latin typeface="Cambria Math" panose="02040503050406030204" pitchFamily="18" charset="0"/>
                                      </a:rPr>
                                      <m:t>𝑎</m:t>
                                    </m:r>
                                  </m:e>
                                  <m:sub>
                                    <m:r>
                                      <a:rPr lang="en-GB" b="0" i="1" smtClean="0">
                                        <a:solidFill>
                                          <a:schemeClr val="bg1"/>
                                        </a:solidFill>
                                        <a:latin typeface="Cambria Math" panose="02040503050406030204" pitchFamily="18" charset="0"/>
                                      </a:rPr>
                                      <m:t>5</m:t>
                                    </m:r>
                                  </m:sub>
                                </m:sSub>
                              </m:oMath>
                            </m:oMathPara>
                          </a14:m>
                          <a:endParaRPr lang="en-DE" dirty="0">
                            <a:solidFill>
                              <a:schemeClr val="bg1"/>
                            </a:solidFill>
                          </a:endParaRPr>
                        </a:p>
                      </a:txBody>
                      <a:tcPr anchor="ctr">
                        <a:lnL w="12700" cmpd="sng">
                          <a:noFill/>
                        </a:lnL>
                        <a:lnR w="381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vMerge="1">
                      <a:txBody>
                        <a:bodyPr/>
                        <a:lstStyle/>
                        <a:p>
                          <a:endParaRPr lang="en-DE" dirty="0"/>
                        </a:p>
                      </a:txBody>
                      <a:tcPr/>
                    </a:tc>
                    <a:tc vMerge="1">
                      <a:txBody>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7</m:t>
                                    </m:r>
                                  </m:sub>
                                </m:sSub>
                              </m:oMath>
                            </m:oMathPara>
                          </a14:m>
                          <a:endParaRPr lang="en-DE" dirty="0"/>
                        </a:p>
                      </a:txBody>
                      <a:tcPr/>
                    </a:tc>
                    <a:extLst>
                      <a:ext uri="{0D108BD9-81ED-4DB2-BD59-A6C34878D82A}">
                        <a16:rowId xmlns:a16="http://schemas.microsoft.com/office/drawing/2014/main" val="2308612554"/>
                      </a:ext>
                    </a:extLst>
                  </a:tr>
                </a:tbl>
              </a:graphicData>
            </a:graphic>
          </p:graphicFrame>
        </mc:Choice>
        <mc:Fallback xmlns="">
          <p:graphicFrame>
            <p:nvGraphicFramePr>
              <p:cNvPr id="5" name="Table 4">
                <a:extLst>
                  <a:ext uri="{FF2B5EF4-FFF2-40B4-BE49-F238E27FC236}">
                    <a16:creationId xmlns:a16="http://schemas.microsoft.com/office/drawing/2014/main" id="{62D00B43-FAE0-FD3C-A336-0B82979BEDB5}"/>
                  </a:ext>
                </a:extLst>
              </p:cNvPr>
              <p:cNvGraphicFramePr>
                <a:graphicFrameLocks noGrp="1"/>
              </p:cNvGraphicFramePr>
              <p:nvPr>
                <p:extLst>
                  <p:ext uri="{D42A27DB-BD31-4B8C-83A1-F6EECF244321}">
                    <p14:modId xmlns:p14="http://schemas.microsoft.com/office/powerpoint/2010/main" val="1155502982"/>
                  </p:ext>
                </p:extLst>
              </p:nvPr>
            </p:nvGraphicFramePr>
            <p:xfrm>
              <a:off x="2185489" y="5558047"/>
              <a:ext cx="7821021" cy="741680"/>
            </p:xfrm>
            <a:graphic>
              <a:graphicData uri="http://schemas.openxmlformats.org/drawingml/2006/table">
                <a:tbl>
                  <a:tblPr firstRow="1" bandRow="1">
                    <a:tableStyleId>{5C22544A-7EE6-4342-B048-85BDC9FD1C3A}</a:tableStyleId>
                  </a:tblPr>
                  <a:tblGrid>
                    <a:gridCol w="719471">
                      <a:extLst>
                        <a:ext uri="{9D8B030D-6E8A-4147-A177-3AD203B41FA5}">
                          <a16:colId xmlns:a16="http://schemas.microsoft.com/office/drawing/2014/main" val="4038783034"/>
                        </a:ext>
                      </a:extLst>
                    </a:gridCol>
                    <a:gridCol w="669851">
                      <a:extLst>
                        <a:ext uri="{9D8B030D-6E8A-4147-A177-3AD203B41FA5}">
                          <a16:colId xmlns:a16="http://schemas.microsoft.com/office/drawing/2014/main" val="402783400"/>
                        </a:ext>
                      </a:extLst>
                    </a:gridCol>
                    <a:gridCol w="680484">
                      <a:extLst>
                        <a:ext uri="{9D8B030D-6E8A-4147-A177-3AD203B41FA5}">
                          <a16:colId xmlns:a16="http://schemas.microsoft.com/office/drawing/2014/main" val="966179351"/>
                        </a:ext>
                      </a:extLst>
                    </a:gridCol>
                    <a:gridCol w="616688">
                      <a:extLst>
                        <a:ext uri="{9D8B030D-6E8A-4147-A177-3AD203B41FA5}">
                          <a16:colId xmlns:a16="http://schemas.microsoft.com/office/drawing/2014/main" val="732404246"/>
                        </a:ext>
                      </a:extLst>
                    </a:gridCol>
                    <a:gridCol w="606056">
                      <a:extLst>
                        <a:ext uri="{9D8B030D-6E8A-4147-A177-3AD203B41FA5}">
                          <a16:colId xmlns:a16="http://schemas.microsoft.com/office/drawing/2014/main" val="1727166751"/>
                        </a:ext>
                      </a:extLst>
                    </a:gridCol>
                    <a:gridCol w="648586">
                      <a:extLst>
                        <a:ext uri="{9D8B030D-6E8A-4147-A177-3AD203B41FA5}">
                          <a16:colId xmlns:a16="http://schemas.microsoft.com/office/drawing/2014/main" val="3559852930"/>
                        </a:ext>
                      </a:extLst>
                    </a:gridCol>
                    <a:gridCol w="625729">
                      <a:extLst>
                        <a:ext uri="{9D8B030D-6E8A-4147-A177-3AD203B41FA5}">
                          <a16:colId xmlns:a16="http://schemas.microsoft.com/office/drawing/2014/main" val="4126230705"/>
                        </a:ext>
                      </a:extLst>
                    </a:gridCol>
                    <a:gridCol w="3254156">
                      <a:extLst>
                        <a:ext uri="{9D8B030D-6E8A-4147-A177-3AD203B41FA5}">
                          <a16:colId xmlns:a16="http://schemas.microsoft.com/office/drawing/2014/main" val="2473236755"/>
                        </a:ext>
                      </a:extLst>
                    </a:gridCol>
                  </a:tblGrid>
                  <a:tr h="370840">
                    <a:tc>
                      <a:txBody>
                        <a:bodyPr/>
                        <a:lstStyle/>
                        <a:p>
                          <a:pPr algn="ctr"/>
                          <a:r>
                            <a:rPr lang="en-GB" dirty="0">
                              <a:solidFill>
                                <a:schemeClr val="bg1"/>
                              </a:solidFill>
                            </a:rPr>
                            <a:t>1</a:t>
                          </a:r>
                          <a:endParaRPr lang="en-DE" dirty="0">
                            <a:solidFill>
                              <a:schemeClr val="bg1"/>
                            </a:solidFill>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bg1"/>
                              </a:solidFill>
                            </a:rPr>
                            <a:t>1</a:t>
                          </a:r>
                          <a:endParaRPr lang="en-DE" dirty="0">
                            <a:solidFill>
                              <a:schemeClr val="bg1"/>
                            </a:solidFill>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bg1"/>
                              </a:solidFill>
                            </a:rPr>
                            <a:t>2</a:t>
                          </a:r>
                          <a:endParaRPr lang="en-DE" dirty="0">
                            <a:solidFill>
                              <a:schemeClr val="bg1"/>
                            </a:solidFill>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bg1"/>
                              </a:solidFill>
                            </a:rPr>
                            <a:t>3</a:t>
                          </a:r>
                          <a:endParaRPr lang="en-DE" dirty="0">
                            <a:solidFill>
                              <a:schemeClr val="bg1"/>
                            </a:solidFill>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bg1"/>
                              </a:solidFill>
                            </a:rPr>
                            <a:t>5</a:t>
                          </a:r>
                          <a:endParaRPr lang="en-DE" dirty="0">
                            <a:solidFill>
                              <a:schemeClr val="bg1"/>
                            </a:solidFill>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solidFill>
                                <a:schemeClr val="bg1"/>
                              </a:solidFill>
                            </a:rPr>
                            <a:t>8</a:t>
                          </a:r>
                          <a:endParaRPr lang="en-DE" dirty="0">
                            <a:solidFill>
                              <a:schemeClr val="bg1"/>
                            </a:solidFill>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dirty="0">
                              <a:solidFill>
                                <a:schemeClr val="bg1"/>
                              </a:solidFill>
                            </a:rPr>
                            <a:t>…</a:t>
                          </a:r>
                          <a:endParaRPr lang="en-DE" dirty="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rowSpan="2">
                      <a:txBody>
                        <a:bodyPr/>
                        <a:lstStyle/>
                        <a:p>
                          <a:endParaRPr lang="en-DE"/>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4"/>
                          <a:stretch>
                            <a:fillRect l="-140449" t="-2439" b="-12195"/>
                          </a:stretch>
                        </a:blipFill>
                      </a:tcPr>
                    </a:tc>
                    <a:extLst>
                      <a:ext uri="{0D108BD9-81ED-4DB2-BD59-A6C34878D82A}">
                        <a16:rowId xmlns:a16="http://schemas.microsoft.com/office/drawing/2014/main" val="1485487581"/>
                      </a:ext>
                    </a:extLst>
                  </a:tr>
                  <a:tr h="370840">
                    <a:tc>
                      <a:txBody>
                        <a:bodyPr/>
                        <a:lstStyle/>
                        <a:p>
                          <a:endParaRPr lang="en-DE"/>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blipFill>
                          <a:blip r:embed="rId4"/>
                          <a:stretch>
                            <a:fillRect t="-106557" r="-988136" b="-24590"/>
                          </a:stretch>
                        </a:blipFill>
                      </a:tcPr>
                    </a:tc>
                    <a:tc>
                      <a:txBody>
                        <a:bodyPr/>
                        <a:lstStyle/>
                        <a:p>
                          <a:endParaRPr lang="en-DE"/>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blipFill>
                          <a:blip r:embed="rId4"/>
                          <a:stretch>
                            <a:fillRect l="-107273" t="-106557" r="-960000" b="-24590"/>
                          </a:stretch>
                        </a:blipFill>
                      </a:tcPr>
                    </a:tc>
                    <a:tc>
                      <a:txBody>
                        <a:bodyPr/>
                        <a:lstStyle/>
                        <a:p>
                          <a:endParaRPr lang="en-DE"/>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blipFill>
                          <a:blip r:embed="rId4"/>
                          <a:stretch>
                            <a:fillRect l="-203571" t="-106557" r="-842857" b="-24590"/>
                          </a:stretch>
                        </a:blipFill>
                      </a:tcPr>
                    </a:tc>
                    <a:tc>
                      <a:txBody>
                        <a:bodyPr/>
                        <a:lstStyle/>
                        <a:p>
                          <a:endParaRPr lang="en-DE"/>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blipFill>
                          <a:blip r:embed="rId4"/>
                          <a:stretch>
                            <a:fillRect l="-336634" t="-106557" r="-834653" b="-24590"/>
                          </a:stretch>
                        </a:blipFill>
                      </a:tcPr>
                    </a:tc>
                    <a:tc>
                      <a:txBody>
                        <a:bodyPr/>
                        <a:lstStyle/>
                        <a:p>
                          <a:endParaRPr lang="en-DE"/>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blipFill>
                          <a:blip r:embed="rId4"/>
                          <a:stretch>
                            <a:fillRect l="-441000" t="-106557" r="-743000" b="-24590"/>
                          </a:stretch>
                        </a:blipFill>
                      </a:tcPr>
                    </a:tc>
                    <a:tc>
                      <a:txBody>
                        <a:bodyPr/>
                        <a:lstStyle/>
                        <a:p>
                          <a:endParaRPr lang="en-DE"/>
                        </a:p>
                      </a:txBody>
                      <a:tcPr anchor="ctr">
                        <a:lnL w="12700" cmpd="sng">
                          <a:noFill/>
                        </a:lnL>
                        <a:lnR w="381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blipFill>
                          <a:blip r:embed="rId4"/>
                          <a:stretch>
                            <a:fillRect l="-510377" t="-106557" r="-600943" b="-24590"/>
                          </a:stretch>
                        </a:blipFill>
                      </a:tcPr>
                    </a:tc>
                    <a:tc vMerge="1">
                      <a:txBody>
                        <a:bodyPr/>
                        <a:lstStyle/>
                        <a:p>
                          <a:endParaRPr lang="en-DE" dirty="0"/>
                        </a:p>
                      </a:txBody>
                      <a:tcPr/>
                    </a:tc>
                    <a:tc vMerge="1">
                      <a:txBody>
                        <a:bodyPr/>
                        <a:lstStyle/>
                        <a:p>
                          <a:pPr/>
                          <a14:m xmlns:a14="http://schemas.microsoft.com/office/drawing/2010/main">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7</m:t>
                                    </m:r>
                                  </m:sub>
                                </m:sSub>
                              </m:oMath>
                            </m:oMathPara>
                          </a14:m>
                          <a:endParaRPr lang="en-DE" dirty="0"/>
                        </a:p>
                      </a:txBody>
                      <a:tcPr/>
                    </a:tc>
                    <a:extLst>
                      <a:ext uri="{0D108BD9-81ED-4DB2-BD59-A6C34878D82A}">
                        <a16:rowId xmlns:a16="http://schemas.microsoft.com/office/drawing/2014/main" val="2308612554"/>
                      </a:ext>
                    </a:extLst>
                  </a:tr>
                </a:tbl>
              </a:graphicData>
            </a:graphic>
          </p:graphicFrame>
        </mc:Fallback>
      </mc:AlternateContent>
    </p:spTree>
    <p:extLst>
      <p:ext uri="{BB962C8B-B14F-4D97-AF65-F5344CB8AC3E}">
        <p14:creationId xmlns:p14="http://schemas.microsoft.com/office/powerpoint/2010/main" val="20678598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58CEB4-2B22-C8A0-40C9-7E09C33F8E1F}"/>
              </a:ext>
            </a:extLst>
          </p:cNvPr>
          <p:cNvSpPr>
            <a:spLocks noGrp="1"/>
          </p:cNvSpPr>
          <p:nvPr>
            <p:ph type="body" sz="quarter" idx="10"/>
          </p:nvPr>
        </p:nvSpPr>
        <p:spPr/>
        <p:txBody>
          <a:bodyPr/>
          <a:lstStyle/>
          <a:p>
            <a:pPr marL="457200" indent="-457200">
              <a:buFont typeface="+mj-lt"/>
              <a:buAutoNum type="alphaLcParenR"/>
            </a:pPr>
            <a:r>
              <a:rPr lang="en-GB" dirty="0" err="1"/>
              <a:t>Schreibe</a:t>
            </a:r>
            <a:r>
              <a:rPr lang="en-GB" dirty="0"/>
              <a:t> </a:t>
            </a:r>
            <a:r>
              <a:rPr lang="en-GB" dirty="0" err="1"/>
              <a:t>eine</a:t>
            </a:r>
            <a:r>
              <a:rPr lang="en-GB" dirty="0"/>
              <a:t> Klasse </a:t>
            </a:r>
            <a:r>
              <a:rPr lang="en-GB" b="1" dirty="0">
                <a:solidFill>
                  <a:srgbClr val="00B0F0"/>
                </a:solidFill>
                <a:latin typeface="Consolas" panose="020B0609020204030204" pitchFamily="49" charset="0"/>
              </a:rPr>
              <a:t>Fibonacci</a:t>
            </a:r>
            <a:r>
              <a:rPr lang="en-GB" dirty="0"/>
              <a:t>:</a:t>
            </a:r>
          </a:p>
          <a:p>
            <a:endParaRPr lang="en-GB" dirty="0">
              <a:solidFill>
                <a:srgbClr val="FFC000"/>
              </a:solidFill>
              <a:latin typeface="Consolas" panose="020B0609020204030204" pitchFamily="49" charset="0"/>
            </a:endParaRPr>
          </a:p>
          <a:p>
            <a:endParaRPr lang="en-GB" dirty="0">
              <a:solidFill>
                <a:srgbClr val="FFC000"/>
              </a:solidFill>
              <a:latin typeface="Consolas" panose="020B0609020204030204" pitchFamily="49" charset="0"/>
            </a:endParaRPr>
          </a:p>
          <a:p>
            <a:endParaRPr lang="en-GB" dirty="0">
              <a:solidFill>
                <a:srgbClr val="FFC000"/>
              </a:solidFill>
              <a:latin typeface="Consolas" panose="020B0609020204030204" pitchFamily="49" charset="0"/>
            </a:endParaRPr>
          </a:p>
          <a:p>
            <a:endParaRPr lang="en-GB" dirty="0">
              <a:solidFill>
                <a:srgbClr val="FFC000"/>
              </a:solidFill>
              <a:latin typeface="Consolas" panose="020B0609020204030204" pitchFamily="49" charset="0"/>
            </a:endParaRPr>
          </a:p>
          <a:p>
            <a:endParaRPr lang="en-GB" dirty="0">
              <a:solidFill>
                <a:srgbClr val="FFC000"/>
              </a:solidFill>
              <a:latin typeface="Consolas" panose="020B0609020204030204" pitchFamily="49" charset="0"/>
            </a:endParaRPr>
          </a:p>
          <a:p>
            <a:endParaRPr lang="en-GB" dirty="0">
              <a:solidFill>
                <a:srgbClr val="FFC000"/>
              </a:solidFill>
              <a:latin typeface="Consolas" panose="020B0609020204030204" pitchFamily="49" charset="0"/>
            </a:endParaRPr>
          </a:p>
          <a:p>
            <a:endParaRPr lang="en-GB" dirty="0">
              <a:solidFill>
                <a:srgbClr val="FFC000"/>
              </a:solidFill>
              <a:latin typeface="Consolas" panose="020B0609020204030204" pitchFamily="49" charset="0"/>
            </a:endParaRPr>
          </a:p>
          <a:p>
            <a:pPr marL="457200" indent="-457200">
              <a:buFont typeface="+mj-lt"/>
              <a:buAutoNum type="alphaLcParenR" startAt="2"/>
            </a:pPr>
            <a:r>
              <a:rPr lang="en-GB" dirty="0"/>
              <a:t>Stelle in einer </a:t>
            </a:r>
            <a:r>
              <a:rPr lang="en-GB" dirty="0" err="1"/>
              <a:t>Visualisierung</a:t>
            </a:r>
            <a:r>
              <a:rPr lang="en-GB" dirty="0"/>
              <a:t> (</a:t>
            </a:r>
            <a:r>
              <a:rPr lang="en-GB" b="1" dirty="0" err="1"/>
              <a:t>Ableitungsbaum</a:t>
            </a:r>
            <a:r>
              <a:rPr lang="en-GB" dirty="0"/>
              <a:t>) </a:t>
            </a:r>
            <a:r>
              <a:rPr lang="en-GB" dirty="0" err="1"/>
              <a:t>dar</a:t>
            </a:r>
            <a:r>
              <a:rPr lang="en-GB" dirty="0"/>
              <a:t>, </a:t>
            </a:r>
            <a:r>
              <a:rPr lang="en-GB" dirty="0" err="1"/>
              <a:t>welche</a:t>
            </a:r>
            <a:r>
              <a:rPr lang="en-GB" dirty="0"/>
              <a:t> </a:t>
            </a:r>
            <a:r>
              <a:rPr lang="en-GB" dirty="0" err="1"/>
              <a:t>Funktionsaufrufe</a:t>
            </a:r>
            <a:r>
              <a:rPr lang="en-GB" dirty="0"/>
              <a:t> </a:t>
            </a:r>
            <a:r>
              <a:rPr lang="en-GB" dirty="0" err="1"/>
              <a:t>bei</a:t>
            </a:r>
            <a:r>
              <a:rPr lang="en-GB" dirty="0"/>
              <a:t> der </a:t>
            </a:r>
            <a:r>
              <a:rPr lang="en-GB" dirty="0" err="1"/>
              <a:t>rekursiven</a:t>
            </a:r>
            <a:r>
              <a:rPr lang="en-GB" dirty="0"/>
              <a:t> </a:t>
            </a:r>
            <a:r>
              <a:rPr lang="en-GB" dirty="0" err="1"/>
              <a:t>Variante</a:t>
            </a:r>
            <a:r>
              <a:rPr lang="en-GB" dirty="0"/>
              <a:t> für den Fall </a:t>
            </a:r>
            <a:r>
              <a:rPr lang="en-GB" dirty="0">
                <a:solidFill>
                  <a:srgbClr val="FFC000"/>
                </a:solidFill>
                <a:latin typeface="Consolas" panose="020B0609020204030204" pitchFamily="49" charset="0"/>
              </a:rPr>
              <a:t>n = 6 </a:t>
            </a:r>
            <a:r>
              <a:rPr lang="en-GB" dirty="0" err="1"/>
              <a:t>getätigt</a:t>
            </a:r>
            <a:r>
              <a:rPr lang="en-GB" dirty="0"/>
              <a:t> werden.</a:t>
            </a:r>
          </a:p>
          <a:p>
            <a:pPr marL="457200" indent="-457200">
              <a:buFont typeface="+mj-lt"/>
              <a:buAutoNum type="alphaLcParenR" startAt="2"/>
            </a:pPr>
            <a:r>
              <a:rPr lang="en-GB" dirty="0" err="1"/>
              <a:t>Gehe</a:t>
            </a:r>
            <a:r>
              <a:rPr lang="en-GB" dirty="0"/>
              <a:t> </a:t>
            </a:r>
            <a:r>
              <a:rPr lang="en-GB" dirty="0" err="1"/>
              <a:t>anhand</a:t>
            </a:r>
            <a:r>
              <a:rPr lang="en-GB" dirty="0"/>
              <a:t> </a:t>
            </a:r>
            <a:r>
              <a:rPr lang="en-GB" dirty="0" err="1"/>
              <a:t>dessen</a:t>
            </a:r>
            <a:r>
              <a:rPr lang="en-GB" dirty="0"/>
              <a:t> auf die </a:t>
            </a:r>
            <a:r>
              <a:rPr lang="en-GB" b="1" dirty="0" err="1"/>
              <a:t>Ineffizienz</a:t>
            </a:r>
            <a:r>
              <a:rPr lang="en-GB" dirty="0"/>
              <a:t> </a:t>
            </a:r>
            <a:r>
              <a:rPr lang="en-GB" dirty="0" err="1"/>
              <a:t>ein</a:t>
            </a:r>
            <a:r>
              <a:rPr lang="en-GB" dirty="0"/>
              <a:t> des </a:t>
            </a:r>
            <a:r>
              <a:rPr lang="en-GB" dirty="0" err="1"/>
              <a:t>rekursiven</a:t>
            </a:r>
            <a:r>
              <a:rPr lang="en-GB" dirty="0"/>
              <a:t> </a:t>
            </a:r>
            <a:r>
              <a:rPr lang="en-GB" dirty="0" err="1"/>
              <a:t>Algorithmus</a:t>
            </a:r>
            <a:r>
              <a:rPr lang="en-GB" dirty="0"/>
              <a:t> </a:t>
            </a:r>
            <a:r>
              <a:rPr lang="en-GB" dirty="0" err="1"/>
              <a:t>ein</a:t>
            </a:r>
            <a:r>
              <a:rPr lang="en-GB" dirty="0"/>
              <a:t>.</a:t>
            </a:r>
          </a:p>
          <a:p>
            <a:pPr marL="457200" indent="-457200">
              <a:buFont typeface="+mj-lt"/>
              <a:buAutoNum type="alphaLcParenR" startAt="2"/>
            </a:pPr>
            <a:r>
              <a:rPr lang="en-GB" dirty="0" err="1"/>
              <a:t>Erkläre</a:t>
            </a:r>
            <a:r>
              <a:rPr lang="en-GB" dirty="0"/>
              <a:t> </a:t>
            </a:r>
            <a:r>
              <a:rPr lang="en-GB" dirty="0" err="1"/>
              <a:t>folgende</a:t>
            </a:r>
            <a:r>
              <a:rPr lang="en-GB" dirty="0"/>
              <a:t> </a:t>
            </a:r>
            <a:r>
              <a:rPr lang="en-GB" dirty="0" err="1"/>
              <a:t>Unterscheidung</a:t>
            </a:r>
            <a:r>
              <a:rPr lang="en-GB" dirty="0"/>
              <a:t>: </a:t>
            </a:r>
            <a:r>
              <a:rPr lang="en-GB" b="1" dirty="0" err="1"/>
              <a:t>lineare</a:t>
            </a:r>
            <a:r>
              <a:rPr lang="en-GB" b="1" dirty="0"/>
              <a:t> </a:t>
            </a:r>
            <a:r>
              <a:rPr lang="en-GB" b="1" dirty="0" err="1"/>
              <a:t>Rekursion</a:t>
            </a:r>
            <a:r>
              <a:rPr lang="en-GB" b="1" dirty="0"/>
              <a:t> </a:t>
            </a:r>
            <a:r>
              <a:rPr lang="en-GB" dirty="0"/>
              <a:t>vs </a:t>
            </a:r>
            <a:r>
              <a:rPr lang="en-GB" b="1" dirty="0" err="1"/>
              <a:t>Mehrfachrekursion</a:t>
            </a:r>
            <a:endParaRPr lang="en-GB" b="1" dirty="0"/>
          </a:p>
        </p:txBody>
      </p:sp>
      <p:sp>
        <p:nvSpPr>
          <p:cNvPr id="3" name="Text Placeholder 2">
            <a:extLst>
              <a:ext uri="{FF2B5EF4-FFF2-40B4-BE49-F238E27FC236}">
                <a16:creationId xmlns:a16="http://schemas.microsoft.com/office/drawing/2014/main" id="{10095F58-3ED4-067C-151E-07FB7FA6B046}"/>
              </a:ext>
            </a:extLst>
          </p:cNvPr>
          <p:cNvSpPr>
            <a:spLocks noGrp="1"/>
          </p:cNvSpPr>
          <p:nvPr>
            <p:ph type="body" sz="quarter" idx="12"/>
          </p:nvPr>
        </p:nvSpPr>
        <p:spPr/>
        <p:txBody>
          <a:bodyPr/>
          <a:lstStyle/>
          <a:p>
            <a:r>
              <a:rPr lang="en-GB" dirty="0" err="1"/>
              <a:t>Übung</a:t>
            </a:r>
            <a:r>
              <a:rPr lang="en-GB" dirty="0"/>
              <a:t> 2</a:t>
            </a:r>
            <a:endParaRPr lang="en-DE" dirty="0"/>
          </a:p>
        </p:txBody>
      </p:sp>
      <p:pic>
        <p:nvPicPr>
          <p:cNvPr id="5" name="Picture 4" descr="A screenshot of a computer program&#10;&#10;AI-generated content may be incorrect.">
            <a:extLst>
              <a:ext uri="{FF2B5EF4-FFF2-40B4-BE49-F238E27FC236}">
                <a16:creationId xmlns:a16="http://schemas.microsoft.com/office/drawing/2014/main" id="{020E9826-FEFE-F4C9-059E-CA1BDC7680B2}"/>
              </a:ext>
            </a:extLst>
          </p:cNvPr>
          <p:cNvPicPr>
            <a:picLocks noChangeAspect="1"/>
          </p:cNvPicPr>
          <p:nvPr/>
        </p:nvPicPr>
        <p:blipFill>
          <a:blip r:embed="rId2">
            <a:extLst>
              <a:ext uri="{28A0092B-C50C-407E-A947-70E740481C1C}">
                <a14:useLocalDpi xmlns:a14="http://schemas.microsoft.com/office/drawing/2010/main" val="0"/>
              </a:ext>
            </a:extLst>
          </a:blip>
          <a:srcRect l="8537" t="19280" r="8074" b="18975"/>
          <a:stretch>
            <a:fillRect/>
          </a:stretch>
        </p:blipFill>
        <p:spPr>
          <a:xfrm>
            <a:off x="5203372" y="1131214"/>
            <a:ext cx="6791009" cy="3663943"/>
          </a:xfrm>
          <a:prstGeom prst="rect">
            <a:avLst/>
          </a:prstGeom>
        </p:spPr>
      </p:pic>
    </p:spTree>
    <p:extLst>
      <p:ext uri="{BB962C8B-B14F-4D97-AF65-F5344CB8AC3E}">
        <p14:creationId xmlns:p14="http://schemas.microsoft.com/office/powerpoint/2010/main" val="1766607737"/>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7946E1-AB0A-1D2A-04D3-C5A95D333ECD}"/>
              </a:ext>
            </a:extLst>
          </p:cNvPr>
          <p:cNvSpPr>
            <a:spLocks noGrp="1"/>
          </p:cNvSpPr>
          <p:nvPr>
            <p:ph type="body" sz="quarter" idx="10"/>
          </p:nvPr>
        </p:nvSpPr>
        <p:spPr/>
        <p:txBody>
          <a:bodyPr/>
          <a:lstStyle/>
          <a:p>
            <a:endParaRPr lang="en-DE"/>
          </a:p>
        </p:txBody>
      </p:sp>
      <p:sp>
        <p:nvSpPr>
          <p:cNvPr id="3" name="Text Placeholder 2">
            <a:extLst>
              <a:ext uri="{FF2B5EF4-FFF2-40B4-BE49-F238E27FC236}">
                <a16:creationId xmlns:a16="http://schemas.microsoft.com/office/drawing/2014/main" id="{C28B768F-0CE9-F86A-8327-840AD5E5024E}"/>
              </a:ext>
            </a:extLst>
          </p:cNvPr>
          <p:cNvSpPr>
            <a:spLocks noGrp="1"/>
          </p:cNvSpPr>
          <p:nvPr>
            <p:ph type="body" sz="quarter" idx="12"/>
          </p:nvPr>
        </p:nvSpPr>
        <p:spPr/>
        <p:txBody>
          <a:bodyPr/>
          <a:lstStyle/>
          <a:p>
            <a:r>
              <a:rPr lang="en-GB" dirty="0" err="1"/>
              <a:t>Übung</a:t>
            </a:r>
            <a:r>
              <a:rPr lang="en-GB" dirty="0"/>
              <a:t> 2</a:t>
            </a:r>
            <a:endParaRPr lang="en-DE" dirty="0"/>
          </a:p>
        </p:txBody>
      </p:sp>
      <p:pic>
        <p:nvPicPr>
          <p:cNvPr id="6" name="Picture 5">
            <a:extLst>
              <a:ext uri="{FF2B5EF4-FFF2-40B4-BE49-F238E27FC236}">
                <a16:creationId xmlns:a16="http://schemas.microsoft.com/office/drawing/2014/main" id="{2A96C6AD-96BD-0A73-76AE-7383D6370C25}"/>
              </a:ext>
            </a:extLst>
          </p:cNvPr>
          <p:cNvPicPr>
            <a:picLocks noChangeAspect="1"/>
          </p:cNvPicPr>
          <p:nvPr/>
        </p:nvPicPr>
        <p:blipFill>
          <a:blip r:embed="rId2"/>
          <a:stretch>
            <a:fillRect/>
          </a:stretch>
        </p:blipFill>
        <p:spPr>
          <a:xfrm>
            <a:off x="7577854" y="2622867"/>
            <a:ext cx="4543908" cy="2135746"/>
          </a:xfrm>
          <a:prstGeom prst="rect">
            <a:avLst/>
          </a:prstGeom>
        </p:spPr>
      </p:pic>
      <p:pic>
        <p:nvPicPr>
          <p:cNvPr id="7" name="Picture 6" descr="A screenshot of a computer program&#10;&#10;AI-generated content may be incorrect.">
            <a:extLst>
              <a:ext uri="{FF2B5EF4-FFF2-40B4-BE49-F238E27FC236}">
                <a16:creationId xmlns:a16="http://schemas.microsoft.com/office/drawing/2014/main" id="{D9527F8D-12BF-DA8B-B377-8AA0AD8DC0A3}"/>
              </a:ext>
            </a:extLst>
          </p:cNvPr>
          <p:cNvPicPr>
            <a:picLocks noChangeAspect="1"/>
          </p:cNvPicPr>
          <p:nvPr/>
        </p:nvPicPr>
        <p:blipFill>
          <a:blip r:embed="rId3">
            <a:extLst>
              <a:ext uri="{28A0092B-C50C-407E-A947-70E740481C1C}">
                <a14:useLocalDpi xmlns:a14="http://schemas.microsoft.com/office/drawing/2010/main" val="0"/>
              </a:ext>
            </a:extLst>
          </a:blip>
          <a:srcRect l="7927" t="14921" r="7594" b="15238"/>
          <a:stretch>
            <a:fillRect/>
          </a:stretch>
        </p:blipFill>
        <p:spPr>
          <a:xfrm>
            <a:off x="137128" y="1529442"/>
            <a:ext cx="7440726" cy="5176158"/>
          </a:xfrm>
          <a:prstGeom prst="rect">
            <a:avLst/>
          </a:prstGeom>
        </p:spPr>
      </p:pic>
    </p:spTree>
    <p:extLst>
      <p:ext uri="{BB962C8B-B14F-4D97-AF65-F5344CB8AC3E}">
        <p14:creationId xmlns:p14="http://schemas.microsoft.com/office/powerpoint/2010/main" val="15367640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99191B-1D81-2CE3-476F-55355531CF8A}"/>
              </a:ext>
            </a:extLst>
          </p:cNvPr>
          <p:cNvSpPr>
            <a:spLocks noGrp="1"/>
          </p:cNvSpPr>
          <p:nvPr>
            <p:ph type="body" sz="quarter" idx="10"/>
          </p:nvPr>
        </p:nvSpPr>
        <p:spPr>
          <a:xfrm>
            <a:off x="712237" y="1871663"/>
            <a:ext cx="10767526" cy="4810125"/>
          </a:xfrm>
        </p:spPr>
        <p:txBody>
          <a:bodyPr/>
          <a:lstStyle/>
          <a:p>
            <a:pPr algn="just"/>
            <a:r>
              <a:rPr lang="en-GB" sz="2800" dirty="0">
                <a:latin typeface="+mn-lt"/>
              </a:rPr>
              <a:t>Der L</a:t>
            </a:r>
            <a:r>
              <a:rPr lang="de-DE" sz="2800" dirty="0">
                <a:effectLst/>
                <a:latin typeface="+mn-lt"/>
                <a:ea typeface="Times New Roman" panose="02020603050405020304" pitchFamily="18" charset="0"/>
                <a:cs typeface="Times New Roman" panose="02020603050405020304" pitchFamily="18" charset="0"/>
              </a:rPr>
              <a:t>egende nach begeisterte das Schachspiel den König von Indien so sehr, dass er den Erfinder des Spiels suchen ließ. Aus Dankbarkeit wollte er einem Untertan (ein Mathematiklehrer namens Buddhiram) jeden Wunsch erfüllen. Dieser wünschte sich daraufhin ein Reiskorn auf dem ersten Feld, zwei auf dem zweiten Feld, vier auf dem dritten Feld, 8 auf dem vierten Feld usw. Der König lächelte zunächst über die Einfalt seines Untertanen, stellte jedoch bald fest, dass der Wunsch nicht zu erfüllen war.</a:t>
            </a:r>
          </a:p>
        </p:txBody>
      </p:sp>
      <p:sp>
        <p:nvSpPr>
          <p:cNvPr id="3" name="Text Placeholder 2">
            <a:extLst>
              <a:ext uri="{FF2B5EF4-FFF2-40B4-BE49-F238E27FC236}">
                <a16:creationId xmlns:a16="http://schemas.microsoft.com/office/drawing/2014/main" id="{4FEC3479-FAC8-011E-6A7F-5D5117C28993}"/>
              </a:ext>
            </a:extLst>
          </p:cNvPr>
          <p:cNvSpPr>
            <a:spLocks noGrp="1"/>
          </p:cNvSpPr>
          <p:nvPr>
            <p:ph type="body" sz="quarter" idx="11"/>
          </p:nvPr>
        </p:nvSpPr>
        <p:spPr/>
        <p:txBody>
          <a:bodyPr/>
          <a:lstStyle/>
          <a:p>
            <a:r>
              <a:rPr lang="en-GB" dirty="0" err="1"/>
              <a:t>Reiskorn</a:t>
            </a:r>
            <a:endParaRPr lang="en-DE" dirty="0"/>
          </a:p>
        </p:txBody>
      </p:sp>
      <p:pic>
        <p:nvPicPr>
          <p:cNvPr id="4" name="Picture 3">
            <a:extLst>
              <a:ext uri="{FF2B5EF4-FFF2-40B4-BE49-F238E27FC236}">
                <a16:creationId xmlns:a16="http://schemas.microsoft.com/office/drawing/2014/main" id="{71C9254A-9DFA-A37F-FB91-7D354321F0B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89778" l="2222" r="96000">
                        <a14:foregroundMark x1="7111" y1="45333" x2="19111" y2="58222"/>
                        <a14:foregroundMark x1="21778" y1="63111" x2="32889" y2="79111"/>
                        <a14:foregroundMark x1="90222" y1="59111" x2="86222" y2="46222"/>
                        <a14:foregroundMark x1="96000" y1="52889" x2="86222" y2="43111"/>
                        <a14:foregroundMark x1="78667" y1="36444" x2="69333" y2="28889"/>
                        <a14:foregroundMark x1="69333" y1="28889" x2="64000" y2="23556"/>
                        <a14:foregroundMark x1="28444" y1="32000" x2="53778" y2="25778"/>
                        <a14:foregroundMark x1="58222" y1="23556" x2="45778" y2="28444"/>
                        <a14:foregroundMark x1="5778" y1="44000" x2="4444" y2="40889"/>
                        <a14:foregroundMark x1="3556" y1="44444" x2="2222" y2="42222"/>
                        <a14:backgroundMark x1="889" y1="44889" x2="0" y2="43556"/>
                      </a14:backgroundRemoval>
                    </a14:imgEffect>
                  </a14:imgLayer>
                </a14:imgProps>
              </a:ext>
              <a:ext uri="{28A0092B-C50C-407E-A947-70E740481C1C}">
                <a14:useLocalDpi xmlns:a14="http://schemas.microsoft.com/office/drawing/2010/main" val="0"/>
              </a:ext>
            </a:extLst>
          </a:blip>
          <a:stretch>
            <a:fillRect/>
          </a:stretch>
        </p:blipFill>
        <p:spPr>
          <a:xfrm>
            <a:off x="9646977" y="0"/>
            <a:ext cx="2143125" cy="2143125"/>
          </a:xfrm>
          <a:prstGeom prst="rect">
            <a:avLst/>
          </a:prstGeom>
        </p:spPr>
      </p:pic>
    </p:spTree>
    <p:extLst>
      <p:ext uri="{BB962C8B-B14F-4D97-AF65-F5344CB8AC3E}">
        <p14:creationId xmlns:p14="http://schemas.microsoft.com/office/powerpoint/2010/main" val="51223554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41EFF2-8174-9358-A6F3-80789412AA6C}"/>
              </a:ext>
            </a:extLst>
          </p:cNvPr>
          <p:cNvSpPr>
            <a:spLocks noGrp="1"/>
          </p:cNvSpPr>
          <p:nvPr>
            <p:ph type="body" sz="quarter" idx="10"/>
          </p:nvPr>
        </p:nvSpPr>
        <p:spPr>
          <a:xfrm>
            <a:off x="506028" y="1807536"/>
            <a:ext cx="5840344" cy="4343362"/>
          </a:xfrm>
        </p:spPr>
        <p:txBody>
          <a:bodyPr/>
          <a:lstStyle/>
          <a:p>
            <a:pPr marL="457200" indent="-457200">
              <a:buFont typeface="+mj-lt"/>
              <a:buAutoNum type="alphaLcParenR"/>
            </a:pPr>
            <a:r>
              <a:rPr lang="en-GB" dirty="0"/>
              <a:t>Zur </a:t>
            </a:r>
            <a:r>
              <a:rPr lang="en-GB" dirty="0" err="1"/>
              <a:t>Berechnung</a:t>
            </a:r>
            <a:r>
              <a:rPr lang="en-GB" dirty="0"/>
              <a:t> der </a:t>
            </a:r>
            <a:r>
              <a:rPr lang="en-GB" dirty="0" err="1"/>
              <a:t>Reiskörner</a:t>
            </a:r>
            <a:r>
              <a:rPr lang="en-GB" dirty="0"/>
              <a:t> auf </a:t>
            </a:r>
            <a:r>
              <a:rPr lang="en-GB" dirty="0" err="1"/>
              <a:t>dem</a:t>
            </a:r>
            <a:r>
              <a:rPr lang="en-GB" dirty="0"/>
              <a:t> Feld </a:t>
            </a:r>
            <a:r>
              <a:rPr lang="en-GB" dirty="0">
                <a:latin typeface="Consolas" panose="020B0609020204030204" pitchFamily="49" charset="0"/>
              </a:rPr>
              <a:t>n</a:t>
            </a:r>
            <a:r>
              <a:rPr lang="en-GB" dirty="0"/>
              <a:t> </a:t>
            </a:r>
            <a:r>
              <a:rPr lang="en-GB" dirty="0" err="1"/>
              <a:t>entwickelte</a:t>
            </a:r>
            <a:r>
              <a:rPr lang="en-GB" dirty="0"/>
              <a:t> Harry </a:t>
            </a:r>
            <a:r>
              <a:rPr lang="en-GB" dirty="0" err="1"/>
              <a:t>folgendes</a:t>
            </a:r>
            <a:r>
              <a:rPr lang="en-GB" dirty="0"/>
              <a:t> </a:t>
            </a:r>
            <a:r>
              <a:rPr lang="en-GB" dirty="0" err="1"/>
              <a:t>Programm</a:t>
            </a:r>
            <a:r>
              <a:rPr lang="en-GB" dirty="0"/>
              <a:t>. </a:t>
            </a:r>
            <a:r>
              <a:rPr lang="en-GB" dirty="0" err="1"/>
              <a:t>Wieso</a:t>
            </a:r>
            <a:r>
              <a:rPr lang="en-GB" dirty="0"/>
              <a:t> </a:t>
            </a:r>
            <a:r>
              <a:rPr lang="en-GB" dirty="0" err="1"/>
              <a:t>funktioniert</a:t>
            </a:r>
            <a:r>
              <a:rPr lang="en-GB" dirty="0"/>
              <a:t> sein </a:t>
            </a:r>
            <a:r>
              <a:rPr lang="en-GB" dirty="0" err="1"/>
              <a:t>Programm</a:t>
            </a:r>
            <a:r>
              <a:rPr lang="en-GB" dirty="0"/>
              <a:t> </a:t>
            </a:r>
            <a:r>
              <a:rPr lang="en-GB" dirty="0" err="1"/>
              <a:t>nicht</a:t>
            </a:r>
            <a:r>
              <a:rPr lang="en-GB" dirty="0"/>
              <a:t>? </a:t>
            </a:r>
          </a:p>
          <a:p>
            <a:endParaRPr lang="en-GB" dirty="0"/>
          </a:p>
          <a:p>
            <a:pPr marL="457200" indent="-457200">
              <a:buFont typeface="+mj-lt"/>
              <a:buAutoNum type="alphaLcParenR"/>
            </a:pPr>
            <a:endParaRPr lang="en-GB" dirty="0"/>
          </a:p>
          <a:p>
            <a:endParaRPr lang="en-GB" dirty="0"/>
          </a:p>
          <a:p>
            <a:pPr marL="457200" indent="-457200">
              <a:buFont typeface="+mj-lt"/>
              <a:buAutoNum type="alphaLcParenR" startAt="2"/>
            </a:pPr>
            <a:r>
              <a:rPr lang="en-GB" dirty="0" err="1"/>
              <a:t>Schreibe</a:t>
            </a:r>
            <a:r>
              <a:rPr lang="en-GB" dirty="0"/>
              <a:t> </a:t>
            </a:r>
            <a:r>
              <a:rPr lang="en-GB" dirty="0" err="1"/>
              <a:t>eine</a:t>
            </a:r>
            <a:r>
              <a:rPr lang="en-GB" dirty="0"/>
              <a:t> Klasse </a:t>
            </a:r>
            <a:r>
              <a:rPr lang="en-GB" b="1" dirty="0" err="1">
                <a:solidFill>
                  <a:srgbClr val="00B0F0"/>
                </a:solidFill>
                <a:latin typeface="Consolas" panose="020B0609020204030204" pitchFamily="49" charset="0"/>
              </a:rPr>
              <a:t>Reiskorn</a:t>
            </a:r>
            <a:r>
              <a:rPr lang="en-GB" dirty="0"/>
              <a:t>:</a:t>
            </a:r>
            <a:endParaRPr lang="en-GB" dirty="0">
              <a:solidFill>
                <a:srgbClr val="FFC000"/>
              </a:solidFill>
              <a:latin typeface="Consolas" panose="020B0609020204030204" pitchFamily="49" charset="0"/>
            </a:endParaRPr>
          </a:p>
        </p:txBody>
      </p:sp>
      <p:sp>
        <p:nvSpPr>
          <p:cNvPr id="3" name="Text Placeholder 2">
            <a:extLst>
              <a:ext uri="{FF2B5EF4-FFF2-40B4-BE49-F238E27FC236}">
                <a16:creationId xmlns:a16="http://schemas.microsoft.com/office/drawing/2014/main" id="{CA745DAD-4FB8-19D2-AC57-E36A79A61187}"/>
              </a:ext>
            </a:extLst>
          </p:cNvPr>
          <p:cNvSpPr>
            <a:spLocks noGrp="1"/>
          </p:cNvSpPr>
          <p:nvPr>
            <p:ph type="body" sz="quarter" idx="12"/>
          </p:nvPr>
        </p:nvSpPr>
        <p:spPr/>
        <p:txBody>
          <a:bodyPr/>
          <a:lstStyle/>
          <a:p>
            <a:r>
              <a:rPr lang="en-GB" dirty="0" err="1"/>
              <a:t>Übung</a:t>
            </a:r>
            <a:r>
              <a:rPr lang="en-GB" dirty="0"/>
              <a:t> 3</a:t>
            </a:r>
            <a:endParaRPr lang="en-DE" dirty="0"/>
          </a:p>
        </p:txBody>
      </p:sp>
      <p:pic>
        <p:nvPicPr>
          <p:cNvPr id="8" name="Picture 7" descr="A screenshot of a computer program&#10;&#10;AI-generated content may be incorrect.">
            <a:extLst>
              <a:ext uri="{FF2B5EF4-FFF2-40B4-BE49-F238E27FC236}">
                <a16:creationId xmlns:a16="http://schemas.microsoft.com/office/drawing/2014/main" id="{433AC8A4-9EFA-7710-0AB3-6F5338893E6D}"/>
              </a:ext>
            </a:extLst>
          </p:cNvPr>
          <p:cNvPicPr>
            <a:picLocks noChangeAspect="1"/>
          </p:cNvPicPr>
          <p:nvPr/>
        </p:nvPicPr>
        <p:blipFill>
          <a:blip r:embed="rId2">
            <a:extLst>
              <a:ext uri="{28A0092B-C50C-407E-A947-70E740481C1C}">
                <a14:useLocalDpi xmlns:a14="http://schemas.microsoft.com/office/drawing/2010/main" val="0"/>
              </a:ext>
            </a:extLst>
          </a:blip>
          <a:srcRect l="9310" t="19031" r="8231" b="19064"/>
          <a:stretch>
            <a:fillRect/>
          </a:stretch>
        </p:blipFill>
        <p:spPr>
          <a:xfrm>
            <a:off x="5564302" y="3840374"/>
            <a:ext cx="5217998" cy="2854339"/>
          </a:xfrm>
          <a:prstGeom prst="rect">
            <a:avLst/>
          </a:prstGeom>
        </p:spPr>
      </p:pic>
      <p:pic>
        <p:nvPicPr>
          <p:cNvPr id="10" name="Picture 9" descr="A screen shot of a computer&#10;&#10;AI-generated content may be incorrect.">
            <a:extLst>
              <a:ext uri="{FF2B5EF4-FFF2-40B4-BE49-F238E27FC236}">
                <a16:creationId xmlns:a16="http://schemas.microsoft.com/office/drawing/2014/main" id="{2B6C5389-5D7F-9105-06C7-8A062A3CAF31}"/>
              </a:ext>
            </a:extLst>
          </p:cNvPr>
          <p:cNvPicPr>
            <a:picLocks noChangeAspect="1"/>
          </p:cNvPicPr>
          <p:nvPr/>
        </p:nvPicPr>
        <p:blipFill>
          <a:blip r:embed="rId3">
            <a:extLst>
              <a:ext uri="{28A0092B-C50C-407E-A947-70E740481C1C}">
                <a14:useLocalDpi xmlns:a14="http://schemas.microsoft.com/office/drawing/2010/main" val="0"/>
              </a:ext>
            </a:extLst>
          </a:blip>
          <a:srcRect l="10783" t="27778" r="10471" b="27381"/>
          <a:stretch>
            <a:fillRect/>
          </a:stretch>
        </p:blipFill>
        <p:spPr>
          <a:xfrm>
            <a:off x="6614535" y="1592372"/>
            <a:ext cx="5382986" cy="2008843"/>
          </a:xfrm>
          <a:prstGeom prst="rect">
            <a:avLst/>
          </a:prstGeom>
        </p:spPr>
      </p:pic>
    </p:spTree>
    <p:extLst>
      <p:ext uri="{BB962C8B-B14F-4D97-AF65-F5344CB8AC3E}">
        <p14:creationId xmlns:p14="http://schemas.microsoft.com/office/powerpoint/2010/main" val="276145757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F02C1F-7539-D021-5A6E-4C2421F81BD8}"/>
              </a:ext>
            </a:extLst>
          </p:cNvPr>
          <p:cNvSpPr>
            <a:spLocks noGrp="1"/>
          </p:cNvSpPr>
          <p:nvPr>
            <p:ph type="body" sz="quarter" idx="10"/>
          </p:nvPr>
        </p:nvSpPr>
        <p:spPr/>
        <p:txBody>
          <a:bodyPr/>
          <a:lstStyle/>
          <a:p>
            <a:endParaRPr lang="en-DE" dirty="0"/>
          </a:p>
        </p:txBody>
      </p:sp>
      <p:sp>
        <p:nvSpPr>
          <p:cNvPr id="3" name="Text Placeholder 2">
            <a:extLst>
              <a:ext uri="{FF2B5EF4-FFF2-40B4-BE49-F238E27FC236}">
                <a16:creationId xmlns:a16="http://schemas.microsoft.com/office/drawing/2014/main" id="{A185419E-E199-B8FD-0011-A08D2A300568}"/>
              </a:ext>
            </a:extLst>
          </p:cNvPr>
          <p:cNvSpPr>
            <a:spLocks noGrp="1"/>
          </p:cNvSpPr>
          <p:nvPr>
            <p:ph type="body" sz="quarter" idx="12"/>
          </p:nvPr>
        </p:nvSpPr>
        <p:spPr/>
        <p:txBody>
          <a:bodyPr/>
          <a:lstStyle/>
          <a:p>
            <a:r>
              <a:rPr lang="en-GB" dirty="0" err="1"/>
              <a:t>Übung</a:t>
            </a:r>
            <a:r>
              <a:rPr lang="en-GB" dirty="0"/>
              <a:t> 3</a:t>
            </a:r>
            <a:endParaRPr lang="en-DE" dirty="0"/>
          </a:p>
        </p:txBody>
      </p:sp>
      <p:pic>
        <p:nvPicPr>
          <p:cNvPr id="6" name="Picture 5" descr="A screenshot of a computer program&#10;&#10;AI-generated content may be incorrect.">
            <a:extLst>
              <a:ext uri="{FF2B5EF4-FFF2-40B4-BE49-F238E27FC236}">
                <a16:creationId xmlns:a16="http://schemas.microsoft.com/office/drawing/2014/main" id="{21486756-A635-8731-0E86-F5796CA01EAB}"/>
              </a:ext>
            </a:extLst>
          </p:cNvPr>
          <p:cNvPicPr>
            <a:picLocks noChangeAspect="1"/>
          </p:cNvPicPr>
          <p:nvPr/>
        </p:nvPicPr>
        <p:blipFill>
          <a:blip r:embed="rId2">
            <a:extLst>
              <a:ext uri="{28A0092B-C50C-407E-A947-70E740481C1C}">
                <a14:useLocalDpi xmlns:a14="http://schemas.microsoft.com/office/drawing/2010/main" val="0"/>
              </a:ext>
            </a:extLst>
          </a:blip>
          <a:srcRect l="8474" t="15873" r="7939" b="16746"/>
          <a:stretch>
            <a:fillRect/>
          </a:stretch>
        </p:blipFill>
        <p:spPr>
          <a:xfrm>
            <a:off x="2125436" y="1455740"/>
            <a:ext cx="7941128" cy="5402260"/>
          </a:xfrm>
          <a:prstGeom prst="rect">
            <a:avLst/>
          </a:prstGeom>
        </p:spPr>
      </p:pic>
    </p:spTree>
    <p:extLst>
      <p:ext uri="{BB962C8B-B14F-4D97-AF65-F5344CB8AC3E}">
        <p14:creationId xmlns:p14="http://schemas.microsoft.com/office/powerpoint/2010/main" val="34595388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3F1500-41C8-23C0-01D0-109BE128F720}"/>
              </a:ext>
            </a:extLst>
          </p:cNvPr>
          <p:cNvSpPr>
            <a:spLocks noGrp="1"/>
          </p:cNvSpPr>
          <p:nvPr>
            <p:ph type="body" sz="quarter" idx="10"/>
          </p:nvPr>
        </p:nvSpPr>
        <p:spPr>
          <a:xfrm>
            <a:off x="506029" y="1807536"/>
            <a:ext cx="5867558" cy="4343362"/>
          </a:xfrm>
        </p:spPr>
        <p:txBody>
          <a:bodyPr/>
          <a:lstStyle/>
          <a:p>
            <a:pPr marL="457200" indent="-457200">
              <a:buFont typeface="+mj-lt"/>
              <a:buAutoNum type="alphaLcParenR"/>
            </a:pPr>
            <a:r>
              <a:rPr lang="en-GB" sz="2000" dirty="0" err="1"/>
              <a:t>Welche</a:t>
            </a:r>
            <a:r>
              <a:rPr lang="en-GB" sz="2000" dirty="0"/>
              <a:t> </a:t>
            </a:r>
            <a:r>
              <a:rPr lang="en-GB" sz="2000" dirty="0" err="1"/>
              <a:t>Funktionswerte</a:t>
            </a:r>
            <a:r>
              <a:rPr lang="en-GB" sz="2000" dirty="0"/>
              <a:t> </a:t>
            </a:r>
            <a:r>
              <a:rPr lang="en-GB" sz="2000" dirty="0" err="1"/>
              <a:t>liefert</a:t>
            </a:r>
            <a:r>
              <a:rPr lang="en-GB" sz="2000" dirty="0"/>
              <a:t> die </a:t>
            </a:r>
            <a:r>
              <a:rPr lang="en-GB" sz="2000" dirty="0" err="1"/>
              <a:t>folgende</a:t>
            </a:r>
            <a:r>
              <a:rPr lang="en-GB" sz="2000" dirty="0"/>
              <a:t> </a:t>
            </a:r>
            <a:r>
              <a:rPr lang="en-GB" sz="2000" dirty="0" err="1"/>
              <a:t>Funktion</a:t>
            </a:r>
            <a:r>
              <a:rPr lang="en-GB" sz="2000" dirty="0"/>
              <a:t> </a:t>
            </a:r>
            <a:r>
              <a:rPr lang="en-GB" sz="2000" dirty="0" err="1"/>
              <a:t>bei</a:t>
            </a:r>
            <a:r>
              <a:rPr lang="en-GB" sz="2000" dirty="0"/>
              <a:t> den </a:t>
            </a:r>
            <a:r>
              <a:rPr lang="en-GB" sz="2000" dirty="0" err="1"/>
              <a:t>Parametern</a:t>
            </a:r>
            <a:r>
              <a:rPr lang="en-GB" sz="2000" dirty="0"/>
              <a:t> </a:t>
            </a:r>
            <a:r>
              <a:rPr lang="en-GB" sz="2000" dirty="0">
                <a:latin typeface="Consolas" panose="020B0609020204030204" pitchFamily="49" charset="0"/>
              </a:rPr>
              <a:t>”HANNAH”</a:t>
            </a:r>
            <a:r>
              <a:rPr lang="en-GB" sz="2000" dirty="0"/>
              <a:t>, </a:t>
            </a:r>
            <a:r>
              <a:rPr lang="en-GB" sz="2000" dirty="0">
                <a:latin typeface="Consolas" panose="020B0609020204030204" pitchFamily="49" charset="0"/>
              </a:rPr>
              <a:t>”SARAH”</a:t>
            </a:r>
            <a:r>
              <a:rPr lang="en-GB" sz="2000" dirty="0"/>
              <a:t> und </a:t>
            </a:r>
            <a:r>
              <a:rPr lang="en-GB" sz="2000" dirty="0">
                <a:latin typeface="Consolas" panose="020B0609020204030204" pitchFamily="49" charset="0"/>
              </a:rPr>
              <a:t>”OTTO”</a:t>
            </a:r>
            <a:r>
              <a:rPr lang="en-GB" sz="2000" dirty="0"/>
              <a:t> ?</a:t>
            </a:r>
          </a:p>
          <a:p>
            <a:pPr marL="457200" indent="-457200">
              <a:buFont typeface="+mj-lt"/>
              <a:buAutoNum type="alphaLcParenR"/>
            </a:pPr>
            <a:r>
              <a:rPr lang="en-GB" sz="2000" dirty="0" err="1"/>
              <a:t>Beschreibe</a:t>
            </a:r>
            <a:r>
              <a:rPr lang="en-GB" sz="2000" dirty="0"/>
              <a:t> die </a:t>
            </a:r>
            <a:r>
              <a:rPr lang="en-GB" sz="2000" dirty="0" err="1"/>
              <a:t>Funktionalität</a:t>
            </a:r>
            <a:r>
              <a:rPr lang="en-GB" sz="2000" dirty="0"/>
              <a:t> der </a:t>
            </a:r>
            <a:r>
              <a:rPr lang="en-GB" sz="2000" dirty="0" err="1"/>
              <a:t>Funktion</a:t>
            </a:r>
            <a:r>
              <a:rPr lang="en-GB" sz="2000" dirty="0"/>
              <a:t>.</a:t>
            </a:r>
          </a:p>
          <a:p>
            <a:pPr marL="457200" indent="-457200">
              <a:buFont typeface="+mj-lt"/>
              <a:buAutoNum type="alphaLcParenR"/>
            </a:pPr>
            <a:endParaRPr lang="en-GB" sz="2000" dirty="0"/>
          </a:p>
          <a:p>
            <a:pPr marL="457200" indent="-457200">
              <a:buFont typeface="+mj-lt"/>
              <a:buAutoNum type="alphaLcParenR"/>
            </a:pPr>
            <a:endParaRPr lang="en-GB" dirty="0"/>
          </a:p>
          <a:p>
            <a:pPr marL="457200" indent="-457200">
              <a:buFont typeface="+mj-lt"/>
              <a:buAutoNum type="alphaLcParenR"/>
            </a:pPr>
            <a:r>
              <a:rPr lang="en-GB" sz="2000" dirty="0" err="1"/>
              <a:t>Schreibe</a:t>
            </a:r>
            <a:r>
              <a:rPr lang="en-GB" sz="2000" dirty="0"/>
              <a:t> </a:t>
            </a:r>
            <a:r>
              <a:rPr lang="en-GB" sz="2000" dirty="0" err="1"/>
              <a:t>eine</a:t>
            </a:r>
            <a:r>
              <a:rPr lang="en-GB" sz="2000" dirty="0"/>
              <a:t> Klasse </a:t>
            </a:r>
            <a:r>
              <a:rPr lang="en-GB" sz="2000" b="1" dirty="0">
                <a:solidFill>
                  <a:srgbClr val="00B0F0"/>
                </a:solidFill>
                <a:latin typeface="Consolas" panose="020B0609020204030204" pitchFamily="49" charset="0"/>
              </a:rPr>
              <a:t>Strings</a:t>
            </a:r>
            <a:r>
              <a:rPr lang="en-GB" sz="2000" dirty="0"/>
              <a:t> und </a:t>
            </a:r>
            <a:r>
              <a:rPr lang="en-GB" sz="2000" dirty="0" err="1"/>
              <a:t>ergänze</a:t>
            </a:r>
            <a:r>
              <a:rPr lang="en-GB" sz="2000" dirty="0"/>
              <a:t> </a:t>
            </a:r>
            <a:r>
              <a:rPr lang="en-GB" sz="2000" dirty="0" err="1"/>
              <a:t>folgende</a:t>
            </a:r>
            <a:r>
              <a:rPr lang="en-GB" sz="2000" dirty="0"/>
              <a:t> </a:t>
            </a:r>
            <a:r>
              <a:rPr lang="en-GB" sz="2000" dirty="0" err="1"/>
              <a:t>Funktion</a:t>
            </a:r>
            <a:r>
              <a:rPr lang="en-GB" sz="2000" dirty="0"/>
              <a:t>:</a:t>
            </a:r>
            <a:endParaRPr lang="en-GB" dirty="0"/>
          </a:p>
          <a:p>
            <a:pPr marL="457200" indent="-457200">
              <a:buFont typeface="+mj-lt"/>
              <a:buAutoNum type="alphaLcParenR"/>
            </a:pPr>
            <a:r>
              <a:rPr lang="en-GB" sz="2000" dirty="0" err="1"/>
              <a:t>Vereinfache</a:t>
            </a:r>
            <a:r>
              <a:rPr lang="en-GB" sz="2000" dirty="0"/>
              <a:t> </a:t>
            </a:r>
            <a:r>
              <a:rPr lang="en-GB" sz="2000" dirty="0" err="1"/>
              <a:t>obige</a:t>
            </a:r>
            <a:r>
              <a:rPr lang="en-GB" sz="2000" dirty="0"/>
              <a:t> </a:t>
            </a:r>
            <a:r>
              <a:rPr lang="en-GB" sz="2000" dirty="0" err="1"/>
              <a:t>Funktion</a:t>
            </a:r>
            <a:r>
              <a:rPr lang="en-GB" sz="2000" dirty="0"/>
              <a:t> durch deine </a:t>
            </a:r>
            <a:r>
              <a:rPr lang="en-GB" sz="2000" dirty="0" err="1"/>
              <a:t>neue</a:t>
            </a:r>
            <a:r>
              <a:rPr lang="en-GB" sz="2000" dirty="0"/>
              <a:t> </a:t>
            </a:r>
            <a:r>
              <a:rPr lang="en-GB" sz="2000" dirty="0" err="1"/>
              <a:t>Funktion</a:t>
            </a:r>
            <a:r>
              <a:rPr lang="en-GB" sz="2000" dirty="0"/>
              <a:t>.</a:t>
            </a:r>
            <a:endParaRPr lang="en-GB" sz="2000" dirty="0">
              <a:solidFill>
                <a:srgbClr val="FFC000"/>
              </a:solidFill>
              <a:latin typeface="Consolas" panose="020B0609020204030204" pitchFamily="49" charset="0"/>
            </a:endParaRPr>
          </a:p>
        </p:txBody>
      </p:sp>
      <p:sp>
        <p:nvSpPr>
          <p:cNvPr id="3" name="Text Placeholder 2">
            <a:extLst>
              <a:ext uri="{FF2B5EF4-FFF2-40B4-BE49-F238E27FC236}">
                <a16:creationId xmlns:a16="http://schemas.microsoft.com/office/drawing/2014/main" id="{AC17178C-12E7-3865-C3BB-D7CE2A254855}"/>
              </a:ext>
            </a:extLst>
          </p:cNvPr>
          <p:cNvSpPr>
            <a:spLocks noGrp="1"/>
          </p:cNvSpPr>
          <p:nvPr>
            <p:ph type="body" sz="quarter" idx="12"/>
          </p:nvPr>
        </p:nvSpPr>
        <p:spPr/>
        <p:txBody>
          <a:bodyPr/>
          <a:lstStyle/>
          <a:p>
            <a:r>
              <a:rPr lang="en-GB" dirty="0" err="1"/>
              <a:t>Übung</a:t>
            </a:r>
            <a:r>
              <a:rPr lang="en-GB" dirty="0"/>
              <a:t> 4</a:t>
            </a:r>
            <a:endParaRPr lang="en-DE" dirty="0"/>
          </a:p>
        </p:txBody>
      </p:sp>
      <p:pic>
        <p:nvPicPr>
          <p:cNvPr id="6" name="Picture 5" descr="A screen shot of a computer&#10;&#10;AI-generated content may be incorrect.">
            <a:extLst>
              <a:ext uri="{FF2B5EF4-FFF2-40B4-BE49-F238E27FC236}">
                <a16:creationId xmlns:a16="http://schemas.microsoft.com/office/drawing/2014/main" id="{01A9345C-E305-3E48-3F5C-D71A17FB5B02}"/>
              </a:ext>
            </a:extLst>
          </p:cNvPr>
          <p:cNvPicPr>
            <a:picLocks noChangeAspect="1"/>
          </p:cNvPicPr>
          <p:nvPr/>
        </p:nvPicPr>
        <p:blipFill>
          <a:blip r:embed="rId2">
            <a:extLst>
              <a:ext uri="{28A0092B-C50C-407E-A947-70E740481C1C}">
                <a14:useLocalDpi xmlns:a14="http://schemas.microsoft.com/office/drawing/2010/main" val="0"/>
              </a:ext>
            </a:extLst>
          </a:blip>
          <a:srcRect l="8568" t="24607" r="8917" b="24582"/>
          <a:stretch>
            <a:fillRect/>
          </a:stretch>
        </p:blipFill>
        <p:spPr>
          <a:xfrm>
            <a:off x="6696130" y="1150745"/>
            <a:ext cx="4989840" cy="1806540"/>
          </a:xfrm>
          <a:prstGeom prst="rect">
            <a:avLst/>
          </a:prstGeom>
        </p:spPr>
      </p:pic>
      <p:pic>
        <p:nvPicPr>
          <p:cNvPr id="8" name="Picture 7" descr="A screen shot of a computer program&#10;&#10;AI-generated content may be incorrect.">
            <a:extLst>
              <a:ext uri="{FF2B5EF4-FFF2-40B4-BE49-F238E27FC236}">
                <a16:creationId xmlns:a16="http://schemas.microsoft.com/office/drawing/2014/main" id="{3B5D0777-17B5-C0F1-64B0-68A8DAC74B7E}"/>
              </a:ext>
            </a:extLst>
          </p:cNvPr>
          <p:cNvPicPr>
            <a:picLocks noChangeAspect="1"/>
          </p:cNvPicPr>
          <p:nvPr/>
        </p:nvPicPr>
        <p:blipFill>
          <a:blip r:embed="rId3">
            <a:extLst>
              <a:ext uri="{28A0092B-C50C-407E-A947-70E740481C1C}">
                <a14:useLocalDpi xmlns:a14="http://schemas.microsoft.com/office/drawing/2010/main" val="0"/>
              </a:ext>
            </a:extLst>
          </a:blip>
          <a:srcRect l="8899" t="17778" r="9274" b="18889"/>
          <a:stretch>
            <a:fillRect/>
          </a:stretch>
        </p:blipFill>
        <p:spPr>
          <a:xfrm>
            <a:off x="6696130" y="3141711"/>
            <a:ext cx="4989841" cy="3137792"/>
          </a:xfrm>
          <a:prstGeom prst="rect">
            <a:avLst/>
          </a:prstGeom>
        </p:spPr>
      </p:pic>
    </p:spTree>
    <p:extLst>
      <p:ext uri="{BB962C8B-B14F-4D97-AF65-F5344CB8AC3E}">
        <p14:creationId xmlns:p14="http://schemas.microsoft.com/office/powerpoint/2010/main" val="2830826162"/>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CF2036-1814-4DA6-4EA8-1E56AA02D0E9}"/>
              </a:ext>
            </a:extLst>
          </p:cNvPr>
          <p:cNvSpPr>
            <a:spLocks noGrp="1"/>
          </p:cNvSpPr>
          <p:nvPr>
            <p:ph type="body" sz="quarter" idx="10"/>
          </p:nvPr>
        </p:nvSpPr>
        <p:spPr/>
        <p:txBody>
          <a:bodyPr/>
          <a:lstStyle/>
          <a:p>
            <a:endParaRPr lang="en-DE" dirty="0"/>
          </a:p>
        </p:txBody>
      </p:sp>
      <p:sp>
        <p:nvSpPr>
          <p:cNvPr id="3" name="Text Placeholder 2">
            <a:extLst>
              <a:ext uri="{FF2B5EF4-FFF2-40B4-BE49-F238E27FC236}">
                <a16:creationId xmlns:a16="http://schemas.microsoft.com/office/drawing/2014/main" id="{07C3C89F-740A-4FB5-0393-70956AF06395}"/>
              </a:ext>
            </a:extLst>
          </p:cNvPr>
          <p:cNvSpPr>
            <a:spLocks noGrp="1"/>
          </p:cNvSpPr>
          <p:nvPr>
            <p:ph type="body" sz="quarter" idx="12"/>
          </p:nvPr>
        </p:nvSpPr>
        <p:spPr/>
        <p:txBody>
          <a:bodyPr/>
          <a:lstStyle/>
          <a:p>
            <a:r>
              <a:rPr lang="en-GB" dirty="0" err="1"/>
              <a:t>Übung</a:t>
            </a:r>
            <a:r>
              <a:rPr lang="en-GB" dirty="0"/>
              <a:t> 4</a:t>
            </a:r>
            <a:endParaRPr lang="en-DE" dirty="0"/>
          </a:p>
        </p:txBody>
      </p:sp>
      <p:pic>
        <p:nvPicPr>
          <p:cNvPr id="6" name="Picture 5" descr="A screenshot of a computer program&#10;&#10;AI-generated content may be incorrect.">
            <a:extLst>
              <a:ext uri="{FF2B5EF4-FFF2-40B4-BE49-F238E27FC236}">
                <a16:creationId xmlns:a16="http://schemas.microsoft.com/office/drawing/2014/main" id="{0DBE8D3F-1324-FFDA-923D-E8860F398E2E}"/>
              </a:ext>
            </a:extLst>
          </p:cNvPr>
          <p:cNvPicPr>
            <a:picLocks noChangeAspect="1"/>
          </p:cNvPicPr>
          <p:nvPr/>
        </p:nvPicPr>
        <p:blipFill>
          <a:blip r:embed="rId2">
            <a:extLst>
              <a:ext uri="{28A0092B-C50C-407E-A947-70E740481C1C}">
                <a14:useLocalDpi xmlns:a14="http://schemas.microsoft.com/office/drawing/2010/main" val="0"/>
              </a:ext>
            </a:extLst>
          </a:blip>
          <a:srcRect l="7348" t="12063" r="7174" b="12381"/>
          <a:stretch>
            <a:fillRect/>
          </a:stretch>
        </p:blipFill>
        <p:spPr>
          <a:xfrm>
            <a:off x="3175907" y="1184676"/>
            <a:ext cx="5840186" cy="5673324"/>
          </a:xfrm>
          <a:prstGeom prst="rect">
            <a:avLst/>
          </a:prstGeom>
        </p:spPr>
      </p:pic>
    </p:spTree>
    <p:extLst>
      <p:ext uri="{BB962C8B-B14F-4D97-AF65-F5344CB8AC3E}">
        <p14:creationId xmlns:p14="http://schemas.microsoft.com/office/powerpoint/2010/main" val="24677678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F290F3-E690-6F05-E43C-5E0E34718546}"/>
              </a:ext>
            </a:extLst>
          </p:cNvPr>
          <p:cNvSpPr>
            <a:spLocks noGrp="1"/>
          </p:cNvSpPr>
          <p:nvPr>
            <p:ph type="body" sz="quarter" idx="10"/>
          </p:nvPr>
        </p:nvSpPr>
        <p:spPr/>
        <p:txBody>
          <a:bodyPr/>
          <a:lstStyle/>
          <a:p>
            <a:r>
              <a:rPr lang="en-GB" sz="8000" dirty="0" err="1"/>
              <a:t>Rekursion</a:t>
            </a:r>
            <a:r>
              <a:rPr lang="en-GB" sz="8000" dirty="0"/>
              <a:t> vs. Iteration</a:t>
            </a:r>
            <a:endParaRPr lang="en-DE" sz="8000" dirty="0"/>
          </a:p>
        </p:txBody>
      </p:sp>
    </p:spTree>
    <p:extLst>
      <p:ext uri="{BB962C8B-B14F-4D97-AF65-F5344CB8AC3E}">
        <p14:creationId xmlns:p14="http://schemas.microsoft.com/office/powerpoint/2010/main" val="4259948035"/>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107-0CD2-A574-5C1B-55B58D8C4DD8}"/>
              </a:ext>
            </a:extLst>
          </p:cNvPr>
          <p:cNvSpPr>
            <a:spLocks noGrp="1"/>
          </p:cNvSpPr>
          <p:nvPr>
            <p:ph type="body" sz="quarter" idx="10"/>
          </p:nvPr>
        </p:nvSpPr>
        <p:spPr>
          <a:xfrm>
            <a:off x="702905" y="3009119"/>
            <a:ext cx="10786188" cy="3662268"/>
          </a:xfrm>
        </p:spPr>
        <p:txBody>
          <a:bodyPr/>
          <a:lstStyle/>
          <a:p>
            <a:pPr algn="just">
              <a:lnSpc>
                <a:spcPct val="100000"/>
              </a:lnSpc>
            </a:pPr>
            <a:r>
              <a:rPr lang="de-DE" sz="1800" b="0" u="none" strike="noStrike" dirty="0">
                <a:effectLst/>
              </a:rPr>
              <a:t>Das Spiel wird von einer Person gespielt. Es besteht aus drei gleich großen Stäben, auf die mehrere gelochte Scheiben gesteckt werden, alle verschieden groß.</a:t>
            </a:r>
          </a:p>
          <a:p>
            <a:pPr algn="just">
              <a:lnSpc>
                <a:spcPct val="100000"/>
              </a:lnSpc>
            </a:pPr>
            <a:r>
              <a:rPr lang="de-DE" sz="1800" b="0" u="none" strike="noStrike" dirty="0">
                <a:effectLst/>
              </a:rPr>
              <a:t>Zu Beginn liegen alle Scheiben auf dem linken Stab, der Größe nach geordnet, mit der größten Scheibe unten und der kleinsten oben (siehe Bild).</a:t>
            </a:r>
          </a:p>
          <a:p>
            <a:pPr algn="just">
              <a:lnSpc>
                <a:spcPct val="100000"/>
              </a:lnSpc>
            </a:pPr>
            <a:r>
              <a:rPr lang="de-DE" sz="1800" b="0" u="none" strike="noStrike" dirty="0">
                <a:effectLst/>
              </a:rPr>
              <a:t>Ziel des Spiels ist es, den kompletten Scheiben-Stapel vom linken Stab auf den rechten Stab zu versetzen. Hierbei gelten zwei Regeln:</a:t>
            </a:r>
          </a:p>
          <a:p>
            <a:pPr marL="457200" indent="-457200" algn="just">
              <a:lnSpc>
                <a:spcPct val="100000"/>
              </a:lnSpc>
              <a:buFont typeface="+mj-lt"/>
              <a:buAutoNum type="arabicPeriod"/>
            </a:pPr>
            <a:r>
              <a:rPr lang="de-DE" sz="1800" b="0" u="none" strike="noStrike" dirty="0">
                <a:effectLst/>
              </a:rPr>
              <a:t>Es darf immer nur eine Scheibe gleichzeitig bewegt werden.</a:t>
            </a:r>
          </a:p>
          <a:p>
            <a:pPr marL="457200" indent="-457200" algn="just">
              <a:lnSpc>
                <a:spcPct val="100000"/>
              </a:lnSpc>
              <a:buFont typeface="+mj-lt"/>
              <a:buAutoNum type="arabicPeriod"/>
            </a:pPr>
            <a:r>
              <a:rPr lang="de-DE" sz="1800" b="0" u="none" strike="noStrike" dirty="0">
                <a:effectLst/>
              </a:rPr>
              <a:t>Die bewegte Scheibe darf nicht auf eine kleinere Scheibe gesteckt werden.</a:t>
            </a:r>
          </a:p>
          <a:p>
            <a:pPr algn="just">
              <a:lnSpc>
                <a:spcPct val="100000"/>
              </a:lnSpc>
            </a:pPr>
            <a:r>
              <a:rPr lang="de-DE" sz="1800" b="0" u="none" strike="noStrike" dirty="0">
                <a:effectLst/>
              </a:rPr>
              <a:t>Folglich sind zu jedem Zeitpunkt des Spieles die Scheiben auf jedem Feld der Größe nach geordnet.</a:t>
            </a:r>
            <a:endParaRPr lang="en-GB" sz="1800" dirty="0"/>
          </a:p>
        </p:txBody>
      </p:sp>
      <p:sp>
        <p:nvSpPr>
          <p:cNvPr id="3" name="Text Placeholder 2">
            <a:extLst>
              <a:ext uri="{FF2B5EF4-FFF2-40B4-BE49-F238E27FC236}">
                <a16:creationId xmlns:a16="http://schemas.microsoft.com/office/drawing/2014/main" id="{7C8B315F-65CD-DF1B-E995-30FDC1E43BF8}"/>
              </a:ext>
            </a:extLst>
          </p:cNvPr>
          <p:cNvSpPr>
            <a:spLocks noGrp="1"/>
          </p:cNvSpPr>
          <p:nvPr>
            <p:ph type="body" sz="quarter" idx="11"/>
          </p:nvPr>
        </p:nvSpPr>
        <p:spPr/>
        <p:txBody>
          <a:bodyPr/>
          <a:lstStyle/>
          <a:p>
            <a:r>
              <a:rPr lang="en-GB" dirty="0" err="1"/>
              <a:t>Türme</a:t>
            </a:r>
            <a:r>
              <a:rPr lang="en-GB" dirty="0"/>
              <a:t> von Hanoi</a:t>
            </a:r>
            <a:endParaRPr lang="en-DE" dirty="0"/>
          </a:p>
        </p:txBody>
      </p:sp>
      <p:pic>
        <p:nvPicPr>
          <p:cNvPr id="4" name="Grafik 3">
            <a:extLst>
              <a:ext uri="{FF2B5EF4-FFF2-40B4-BE49-F238E27FC236}">
                <a16:creationId xmlns:a16="http://schemas.microsoft.com/office/drawing/2014/main" id="{8D8578EB-FBF8-7907-E935-4A47706AF5F4}"/>
              </a:ext>
            </a:extLst>
          </p:cNvPr>
          <p:cNvPicPr>
            <a:picLocks noChangeAspect="1"/>
          </p:cNvPicPr>
          <p:nvPr/>
        </p:nvPicPr>
        <p:blipFill>
          <a:blip r:embed="rId2"/>
          <a:stretch>
            <a:fillRect/>
          </a:stretch>
        </p:blipFill>
        <p:spPr>
          <a:xfrm>
            <a:off x="4244029" y="1378730"/>
            <a:ext cx="3703939" cy="1630389"/>
          </a:xfrm>
          <a:prstGeom prst="rect">
            <a:avLst/>
          </a:prstGeom>
          <a:ln>
            <a:noFill/>
          </a:ln>
          <a:effectLst>
            <a:softEdge rad="112500"/>
          </a:effectLst>
        </p:spPr>
      </p:pic>
    </p:spTree>
    <p:extLst>
      <p:ext uri="{BB962C8B-B14F-4D97-AF65-F5344CB8AC3E}">
        <p14:creationId xmlns:p14="http://schemas.microsoft.com/office/powerpoint/2010/main" val="223849031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3D4517-C1E9-597B-8D85-9D9D3B16B916}"/>
              </a:ext>
            </a:extLst>
          </p:cNvPr>
          <p:cNvSpPr>
            <a:spLocks noGrp="1"/>
          </p:cNvSpPr>
          <p:nvPr>
            <p:ph type="body" sz="quarter" idx="10"/>
          </p:nvPr>
        </p:nvSpPr>
        <p:spPr/>
        <p:txBody>
          <a:bodyPr/>
          <a:lstStyle/>
          <a:p>
            <a:r>
              <a:rPr lang="en-GB" dirty="0" err="1">
                <a:solidFill>
                  <a:srgbClr val="FFC000"/>
                </a:solidFill>
              </a:rPr>
              <a:t>Rekursion</a:t>
            </a:r>
            <a:r>
              <a:rPr lang="en-GB" dirty="0">
                <a:solidFill>
                  <a:srgbClr val="FFC000"/>
                </a:solidFill>
              </a:rPr>
              <a:t> </a:t>
            </a:r>
            <a:r>
              <a:rPr lang="en-GB" dirty="0"/>
              <a:t>vs. Iteration</a:t>
            </a:r>
            <a:endParaRPr lang="en-DE" dirty="0"/>
          </a:p>
        </p:txBody>
      </p:sp>
    </p:spTree>
    <p:extLst>
      <p:ext uri="{BB962C8B-B14F-4D97-AF65-F5344CB8AC3E}">
        <p14:creationId xmlns:p14="http://schemas.microsoft.com/office/powerpoint/2010/main" val="3348838403"/>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90A55F-57D0-5F13-873C-EC6A5D011C2D}"/>
              </a:ext>
            </a:extLst>
          </p:cNvPr>
          <p:cNvSpPr>
            <a:spLocks noGrp="1"/>
          </p:cNvSpPr>
          <p:nvPr>
            <p:ph type="body" sz="quarter" idx="10"/>
          </p:nvPr>
        </p:nvSpPr>
        <p:spPr/>
        <p:txBody>
          <a:bodyPr/>
          <a:lstStyle/>
          <a:p>
            <a:pPr marL="342900" indent="-342900">
              <a:buFont typeface="Arial" panose="020B0604020202020204" pitchFamily="34" charset="0"/>
              <a:buChar char="•"/>
            </a:pPr>
            <a:r>
              <a:rPr lang="de-DE" dirty="0"/>
              <a:t>Probiere selbst aus: Wie viele Züge benötigst du auf jeden Fall für 3 Scheiben? Wie viele für 4? Wie viele benötigst du allgemein für n Scheiben?</a:t>
            </a:r>
          </a:p>
          <a:p>
            <a:pPr marL="342900" indent="-342900">
              <a:buFont typeface="Arial" panose="020B0604020202020204" pitchFamily="34" charset="0"/>
              <a:buChar char="•"/>
            </a:pPr>
            <a:r>
              <a:rPr lang="de-DE" dirty="0"/>
              <a:t>Beschreibe deine Strategie in einem Struktogramm.</a:t>
            </a:r>
          </a:p>
          <a:p>
            <a:pPr marL="342900" indent="-342900">
              <a:buFont typeface="Arial" panose="020B0604020202020204" pitchFamily="34" charset="0"/>
              <a:buChar char="•"/>
            </a:pPr>
            <a:r>
              <a:rPr lang="de-DE" dirty="0"/>
              <a:t>Entwickle ein Programm </a:t>
            </a:r>
            <a:r>
              <a:rPr lang="de-DE" b="1" dirty="0">
                <a:solidFill>
                  <a:srgbClr val="00B0F0"/>
                </a:solidFill>
                <a:latin typeface="Consolas" panose="020B0609020204030204" pitchFamily="49" charset="0"/>
              </a:rPr>
              <a:t>Hanoi</a:t>
            </a:r>
            <a:r>
              <a:rPr lang="de-DE" dirty="0"/>
              <a:t>, in dem eine rekursive Funktion implementiert ist, die die Zugfolge in der </a:t>
            </a:r>
            <a:r>
              <a:rPr lang="de-DE" dirty="0" err="1"/>
              <a:t>Console</a:t>
            </a:r>
            <a:r>
              <a:rPr lang="de-DE" dirty="0"/>
              <a:t> ausgibt.</a:t>
            </a:r>
          </a:p>
        </p:txBody>
      </p:sp>
      <p:pic>
        <p:nvPicPr>
          <p:cNvPr id="5" name="Picture 4" descr="A screenshot of a computer&#10;&#10;AI-generated content may be incorrect.">
            <a:extLst>
              <a:ext uri="{FF2B5EF4-FFF2-40B4-BE49-F238E27FC236}">
                <a16:creationId xmlns:a16="http://schemas.microsoft.com/office/drawing/2014/main" id="{5FBD806C-3BA7-9B92-3BC0-991A5AA3DACE}"/>
              </a:ext>
            </a:extLst>
          </p:cNvPr>
          <p:cNvPicPr>
            <a:picLocks noChangeAspect="1"/>
          </p:cNvPicPr>
          <p:nvPr/>
        </p:nvPicPr>
        <p:blipFill>
          <a:blip r:embed="rId2">
            <a:extLst>
              <a:ext uri="{28A0092B-C50C-407E-A947-70E740481C1C}">
                <a14:useLocalDpi xmlns:a14="http://schemas.microsoft.com/office/drawing/2010/main" val="0"/>
              </a:ext>
            </a:extLst>
          </a:blip>
          <a:srcRect l="10403" t="22937" r="10171" b="24762"/>
          <a:stretch>
            <a:fillRect/>
          </a:stretch>
        </p:blipFill>
        <p:spPr>
          <a:xfrm>
            <a:off x="2985407" y="3558421"/>
            <a:ext cx="6221186" cy="2992527"/>
          </a:xfrm>
          <a:prstGeom prst="rect">
            <a:avLst/>
          </a:prstGeom>
        </p:spPr>
      </p:pic>
    </p:spTree>
    <p:extLst>
      <p:ext uri="{BB962C8B-B14F-4D97-AF65-F5344CB8AC3E}">
        <p14:creationId xmlns:p14="http://schemas.microsoft.com/office/powerpoint/2010/main" val="335898300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and drawn black doodle arrow on transparent background PNG - Similar PNG">
            <a:extLst>
              <a:ext uri="{FF2B5EF4-FFF2-40B4-BE49-F238E27FC236}">
                <a16:creationId xmlns:a16="http://schemas.microsoft.com/office/drawing/2014/main" id="{B2C91BC0-BB9B-A17B-63FA-B3A551C1B50C}"/>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backgroundRemoval t="10000" b="90000" l="10000" r="90000">
                        <a14:backgroundMark x1="23833" y1="67833" x2="23833" y2="67833"/>
                        <a14:backgroundMark x1="20833" y1="66167" x2="20833" y2="66167"/>
                      </a14:backgroundRemoval>
                    </a14:imgEffect>
                  </a14:imgLayer>
                </a14:imgProps>
              </a:ext>
              <a:ext uri="{28A0092B-C50C-407E-A947-70E740481C1C}">
                <a14:useLocalDpi xmlns:a14="http://schemas.microsoft.com/office/drawing/2010/main" val="0"/>
              </a:ext>
            </a:extLst>
          </a:blip>
          <a:srcRect/>
          <a:stretch>
            <a:fillRect/>
          </a:stretch>
        </p:blipFill>
        <p:spPr bwMode="auto">
          <a:xfrm rot="14739507">
            <a:off x="5304571" y="5337255"/>
            <a:ext cx="1727816" cy="17278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screenshot of a computer program&#10;&#10;AI-generated content may be incorrect.">
            <a:extLst>
              <a:ext uri="{FF2B5EF4-FFF2-40B4-BE49-F238E27FC236}">
                <a16:creationId xmlns:a16="http://schemas.microsoft.com/office/drawing/2014/main" id="{8D32A7FF-0C54-D84C-4A64-48C138A58E03}"/>
              </a:ext>
            </a:extLst>
          </p:cNvPr>
          <p:cNvPicPr>
            <a:picLocks noChangeAspect="1"/>
          </p:cNvPicPr>
          <p:nvPr/>
        </p:nvPicPr>
        <p:blipFill>
          <a:blip r:embed="rId4">
            <a:extLst>
              <a:ext uri="{28A0092B-C50C-407E-A947-70E740481C1C}">
                <a14:useLocalDpi xmlns:a14="http://schemas.microsoft.com/office/drawing/2010/main" val="0"/>
              </a:ext>
            </a:extLst>
          </a:blip>
          <a:srcRect l="13334" t="19731" r="12716" b="20032"/>
          <a:stretch>
            <a:fillRect/>
          </a:stretch>
        </p:blipFill>
        <p:spPr>
          <a:xfrm>
            <a:off x="288472" y="52183"/>
            <a:ext cx="6934200" cy="5980747"/>
          </a:xfrm>
          <a:prstGeom prst="rect">
            <a:avLst/>
          </a:prstGeom>
        </p:spPr>
      </p:pic>
      <p:pic>
        <p:nvPicPr>
          <p:cNvPr id="7" name="Picture 6" descr="A black screen with a green light&#10;&#10;AI-generated content may be incorrect.">
            <a:extLst>
              <a:ext uri="{FF2B5EF4-FFF2-40B4-BE49-F238E27FC236}">
                <a16:creationId xmlns:a16="http://schemas.microsoft.com/office/drawing/2014/main" id="{BF7E7407-5667-3FAC-E365-2874FFEC0ACB}"/>
              </a:ext>
            </a:extLst>
          </p:cNvPr>
          <p:cNvPicPr>
            <a:picLocks noChangeAspect="1"/>
          </p:cNvPicPr>
          <p:nvPr/>
        </p:nvPicPr>
        <p:blipFill>
          <a:blip r:embed="rId5">
            <a:extLst>
              <a:ext uri="{28A0092B-C50C-407E-A947-70E740481C1C}">
                <a14:useLocalDpi xmlns:a14="http://schemas.microsoft.com/office/drawing/2010/main" val="0"/>
              </a:ext>
            </a:extLst>
          </a:blip>
          <a:srcRect l="-114" t="7778" r="46628" b="54206"/>
          <a:stretch>
            <a:fillRect/>
          </a:stretch>
        </p:blipFill>
        <p:spPr>
          <a:xfrm>
            <a:off x="7222672" y="4158342"/>
            <a:ext cx="4920343" cy="2607129"/>
          </a:xfrm>
          <a:prstGeom prst="rect">
            <a:avLst/>
          </a:prstGeom>
        </p:spPr>
      </p:pic>
    </p:spTree>
    <p:extLst>
      <p:ext uri="{BB962C8B-B14F-4D97-AF65-F5344CB8AC3E}">
        <p14:creationId xmlns:p14="http://schemas.microsoft.com/office/powerpoint/2010/main" val="236402960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A416E8-7A84-12A3-B76E-755E0948ABEB}"/>
              </a:ext>
            </a:extLst>
          </p:cNvPr>
          <p:cNvSpPr>
            <a:spLocks noGrp="1"/>
          </p:cNvSpPr>
          <p:nvPr>
            <p:ph type="body" sz="quarter" idx="11"/>
          </p:nvPr>
        </p:nvSpPr>
        <p:spPr/>
        <p:txBody>
          <a:bodyPr/>
          <a:lstStyle/>
          <a:p>
            <a:r>
              <a:rPr lang="en-GB" dirty="0"/>
              <a:t>Iteration</a:t>
            </a:r>
            <a:endParaRPr lang="en-DE" dirty="0"/>
          </a:p>
        </p:txBody>
      </p:sp>
      <p:sp>
        <p:nvSpPr>
          <p:cNvPr id="8" name="TextBox 7">
            <a:extLst>
              <a:ext uri="{FF2B5EF4-FFF2-40B4-BE49-F238E27FC236}">
                <a16:creationId xmlns:a16="http://schemas.microsoft.com/office/drawing/2014/main" id="{C9EA87C0-57B7-E54D-34CF-65E8B3D155D7}"/>
              </a:ext>
            </a:extLst>
          </p:cNvPr>
          <p:cNvSpPr txBox="1"/>
          <p:nvPr/>
        </p:nvSpPr>
        <p:spPr>
          <a:xfrm>
            <a:off x="326570" y="3132111"/>
            <a:ext cx="1987421" cy="1015663"/>
          </a:xfrm>
          <a:prstGeom prst="rect">
            <a:avLst/>
          </a:prstGeom>
          <a:noFill/>
        </p:spPr>
        <p:txBody>
          <a:bodyPr wrap="square" rtlCol="0">
            <a:spAutoFit/>
          </a:bodyPr>
          <a:lstStyle/>
          <a:p>
            <a:r>
              <a:rPr lang="en-GB" sz="1200" dirty="0">
                <a:solidFill>
                  <a:schemeClr val="bg1"/>
                </a:solidFill>
              </a:rPr>
              <a:t>Eine </a:t>
            </a:r>
            <a:r>
              <a:rPr lang="en-GB" sz="1200" dirty="0" err="1">
                <a:solidFill>
                  <a:schemeClr val="bg1"/>
                </a:solidFill>
              </a:rPr>
              <a:t>Folge</a:t>
            </a:r>
            <a:r>
              <a:rPr lang="en-GB" sz="1200" dirty="0">
                <a:solidFill>
                  <a:schemeClr val="bg1"/>
                </a:solidFill>
              </a:rPr>
              <a:t> von Anweisungen </a:t>
            </a:r>
            <a:r>
              <a:rPr lang="en-GB" sz="1200" dirty="0" err="1">
                <a:solidFill>
                  <a:schemeClr val="bg1"/>
                </a:solidFill>
              </a:rPr>
              <a:t>wird</a:t>
            </a:r>
            <a:r>
              <a:rPr lang="en-GB" sz="1200" dirty="0">
                <a:solidFill>
                  <a:schemeClr val="bg1"/>
                </a:solidFill>
              </a:rPr>
              <a:t> </a:t>
            </a:r>
            <a:r>
              <a:rPr lang="en-GB" sz="1200" dirty="0" err="1">
                <a:solidFill>
                  <a:schemeClr val="bg1"/>
                </a:solidFill>
              </a:rPr>
              <a:t>schrittweise</a:t>
            </a:r>
            <a:r>
              <a:rPr lang="en-GB" sz="1200" dirty="0">
                <a:solidFill>
                  <a:schemeClr val="bg1"/>
                </a:solidFill>
              </a:rPr>
              <a:t> in einer </a:t>
            </a:r>
            <a:r>
              <a:rPr lang="en-GB" sz="1200" dirty="0" err="1">
                <a:solidFill>
                  <a:schemeClr val="bg1"/>
                </a:solidFill>
              </a:rPr>
              <a:t>Schleife</a:t>
            </a:r>
            <a:r>
              <a:rPr lang="en-GB" sz="1200" dirty="0">
                <a:solidFill>
                  <a:schemeClr val="bg1"/>
                </a:solidFill>
              </a:rPr>
              <a:t> (z. B. for-</a:t>
            </a:r>
            <a:r>
              <a:rPr lang="en-GB" sz="1200" dirty="0" err="1">
                <a:solidFill>
                  <a:schemeClr val="bg1"/>
                </a:solidFill>
              </a:rPr>
              <a:t>Schleife</a:t>
            </a:r>
            <a:r>
              <a:rPr lang="en-GB" sz="1200" dirty="0">
                <a:solidFill>
                  <a:schemeClr val="bg1"/>
                </a:solidFill>
              </a:rPr>
              <a:t>) </a:t>
            </a:r>
            <a:r>
              <a:rPr lang="en-GB" sz="1200" dirty="0" err="1">
                <a:solidFill>
                  <a:schemeClr val="bg1"/>
                </a:solidFill>
              </a:rPr>
              <a:t>abgearbeitet</a:t>
            </a:r>
            <a:r>
              <a:rPr lang="en-GB" sz="1200" dirty="0">
                <a:solidFill>
                  <a:schemeClr val="bg1"/>
                </a:solidFill>
              </a:rPr>
              <a:t>.</a:t>
            </a:r>
            <a:endParaRPr lang="en-DE" sz="1200" dirty="0">
              <a:solidFill>
                <a:schemeClr val="bg1"/>
              </a:solidFill>
            </a:endParaRPr>
          </a:p>
        </p:txBody>
      </p:sp>
      <p:cxnSp>
        <p:nvCxnSpPr>
          <p:cNvPr id="10" name="Straight Arrow Connector 9">
            <a:extLst>
              <a:ext uri="{FF2B5EF4-FFF2-40B4-BE49-F238E27FC236}">
                <a16:creationId xmlns:a16="http://schemas.microsoft.com/office/drawing/2014/main" id="{E33F5D31-5A27-1F10-6E0B-C10844BE08BE}"/>
              </a:ext>
            </a:extLst>
          </p:cNvPr>
          <p:cNvCxnSpPr>
            <a:cxnSpLocks/>
          </p:cNvCxnSpPr>
          <p:nvPr/>
        </p:nvCxnSpPr>
        <p:spPr>
          <a:xfrm>
            <a:off x="2034073" y="3760237"/>
            <a:ext cx="867747" cy="152951"/>
          </a:xfrm>
          <a:prstGeom prst="straightConnector1">
            <a:avLst/>
          </a:prstGeom>
          <a:ln>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103EF8B-9247-27FA-BAC0-533B8AD6C35D}"/>
              </a:ext>
            </a:extLst>
          </p:cNvPr>
          <p:cNvSpPr txBox="1"/>
          <p:nvPr/>
        </p:nvSpPr>
        <p:spPr>
          <a:xfrm>
            <a:off x="9795878" y="2210615"/>
            <a:ext cx="1987421" cy="461665"/>
          </a:xfrm>
          <a:prstGeom prst="rect">
            <a:avLst/>
          </a:prstGeom>
          <a:noFill/>
        </p:spPr>
        <p:txBody>
          <a:bodyPr wrap="square" rtlCol="0">
            <a:spAutoFit/>
          </a:bodyPr>
          <a:lstStyle/>
          <a:p>
            <a:r>
              <a:rPr lang="en-GB" sz="1200" dirty="0" err="1">
                <a:solidFill>
                  <a:schemeClr val="bg1"/>
                </a:solidFill>
              </a:rPr>
              <a:t>Verbraucht</a:t>
            </a:r>
            <a:r>
              <a:rPr lang="en-GB" sz="1200" dirty="0">
                <a:solidFill>
                  <a:schemeClr val="bg1"/>
                </a:solidFill>
              </a:rPr>
              <a:t> </a:t>
            </a:r>
            <a:r>
              <a:rPr lang="en-GB" sz="1200" dirty="0" err="1">
                <a:solidFill>
                  <a:schemeClr val="bg1"/>
                </a:solidFill>
              </a:rPr>
              <a:t>i</a:t>
            </a:r>
            <a:r>
              <a:rPr lang="en-GB" sz="1200" dirty="0">
                <a:solidFill>
                  <a:schemeClr val="bg1"/>
                </a:solidFill>
              </a:rPr>
              <a:t>. A. </a:t>
            </a:r>
            <a:r>
              <a:rPr lang="en-GB" sz="1200" dirty="0" err="1">
                <a:solidFill>
                  <a:schemeClr val="bg1"/>
                </a:solidFill>
              </a:rPr>
              <a:t>weniger</a:t>
            </a:r>
            <a:r>
              <a:rPr lang="en-GB" sz="1200" dirty="0">
                <a:solidFill>
                  <a:schemeClr val="bg1"/>
                </a:solidFill>
              </a:rPr>
              <a:t> </a:t>
            </a:r>
            <a:r>
              <a:rPr lang="en-GB" sz="1200" dirty="0" err="1">
                <a:solidFill>
                  <a:schemeClr val="bg1"/>
                </a:solidFill>
              </a:rPr>
              <a:t>Ressourcen</a:t>
            </a:r>
            <a:r>
              <a:rPr lang="en-GB" sz="1200" dirty="0">
                <a:solidFill>
                  <a:schemeClr val="bg1"/>
                </a:solidFill>
              </a:rPr>
              <a:t>.</a:t>
            </a:r>
            <a:endParaRPr lang="en-DE" sz="1200" dirty="0">
              <a:solidFill>
                <a:schemeClr val="bg1"/>
              </a:solidFill>
            </a:endParaRPr>
          </a:p>
        </p:txBody>
      </p:sp>
      <p:cxnSp>
        <p:nvCxnSpPr>
          <p:cNvPr id="14" name="Straight Arrow Connector 13">
            <a:extLst>
              <a:ext uri="{FF2B5EF4-FFF2-40B4-BE49-F238E27FC236}">
                <a16:creationId xmlns:a16="http://schemas.microsoft.com/office/drawing/2014/main" id="{F49DE2F8-96C7-AFC7-5C13-76F3A7AC0C76}"/>
              </a:ext>
            </a:extLst>
          </p:cNvPr>
          <p:cNvCxnSpPr>
            <a:cxnSpLocks/>
          </p:cNvCxnSpPr>
          <p:nvPr/>
        </p:nvCxnSpPr>
        <p:spPr>
          <a:xfrm flipH="1">
            <a:off x="9290180" y="2743200"/>
            <a:ext cx="587829" cy="205273"/>
          </a:xfrm>
          <a:prstGeom prst="straightConnector1">
            <a:avLst/>
          </a:prstGeom>
          <a:ln>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10CD353-1340-D740-0DFE-C3672FCFFE2B}"/>
              </a:ext>
            </a:extLst>
          </p:cNvPr>
          <p:cNvSpPr txBox="1"/>
          <p:nvPr/>
        </p:nvSpPr>
        <p:spPr>
          <a:xfrm>
            <a:off x="9878009" y="5554084"/>
            <a:ext cx="1987421" cy="1015663"/>
          </a:xfrm>
          <a:prstGeom prst="rect">
            <a:avLst/>
          </a:prstGeom>
          <a:noFill/>
        </p:spPr>
        <p:txBody>
          <a:bodyPr wrap="square" rtlCol="0">
            <a:spAutoFit/>
          </a:bodyPr>
          <a:lstStyle/>
          <a:p>
            <a:r>
              <a:rPr lang="en-GB" sz="1200" dirty="0">
                <a:solidFill>
                  <a:schemeClr val="bg1"/>
                </a:solidFill>
              </a:rPr>
              <a:t>Bei </a:t>
            </a:r>
            <a:r>
              <a:rPr lang="en-GB" sz="1200" dirty="0" err="1">
                <a:solidFill>
                  <a:schemeClr val="bg1"/>
                </a:solidFill>
              </a:rPr>
              <a:t>fehlerhafter</a:t>
            </a:r>
            <a:r>
              <a:rPr lang="en-GB" sz="1200" dirty="0">
                <a:solidFill>
                  <a:schemeClr val="bg1"/>
                </a:solidFill>
              </a:rPr>
              <a:t> </a:t>
            </a:r>
            <a:r>
              <a:rPr lang="en-GB" sz="1200" dirty="0" err="1">
                <a:solidFill>
                  <a:schemeClr val="bg1"/>
                </a:solidFill>
              </a:rPr>
              <a:t>Abbruchbedingung</a:t>
            </a:r>
            <a:r>
              <a:rPr lang="en-GB" sz="1200" dirty="0">
                <a:solidFill>
                  <a:schemeClr val="bg1"/>
                </a:solidFill>
              </a:rPr>
              <a:t> kann es </a:t>
            </a:r>
            <a:r>
              <a:rPr lang="en-GB" sz="1200" dirty="0" err="1">
                <a:solidFill>
                  <a:schemeClr val="bg1"/>
                </a:solidFill>
              </a:rPr>
              <a:t>zur</a:t>
            </a:r>
            <a:r>
              <a:rPr lang="en-GB" sz="1200" dirty="0">
                <a:solidFill>
                  <a:schemeClr val="bg1"/>
                </a:solidFill>
              </a:rPr>
              <a:t> </a:t>
            </a:r>
            <a:r>
              <a:rPr lang="en-GB" sz="1200" dirty="0" err="1">
                <a:solidFill>
                  <a:schemeClr val="bg1"/>
                </a:solidFill>
              </a:rPr>
              <a:t>Endlosschleife</a:t>
            </a:r>
            <a:r>
              <a:rPr lang="en-GB" sz="1200" dirty="0">
                <a:solidFill>
                  <a:schemeClr val="bg1"/>
                </a:solidFill>
              </a:rPr>
              <a:t> kommen.</a:t>
            </a:r>
            <a:endParaRPr lang="en-DE" sz="1200" dirty="0">
              <a:solidFill>
                <a:schemeClr val="bg1"/>
              </a:solidFill>
            </a:endParaRPr>
          </a:p>
        </p:txBody>
      </p:sp>
      <p:cxnSp>
        <p:nvCxnSpPr>
          <p:cNvPr id="18" name="Straight Arrow Connector 17">
            <a:extLst>
              <a:ext uri="{FF2B5EF4-FFF2-40B4-BE49-F238E27FC236}">
                <a16:creationId xmlns:a16="http://schemas.microsoft.com/office/drawing/2014/main" id="{41AD5F2D-AED0-0D5E-3CB1-CF74BA603F05}"/>
              </a:ext>
            </a:extLst>
          </p:cNvPr>
          <p:cNvCxnSpPr>
            <a:cxnSpLocks/>
          </p:cNvCxnSpPr>
          <p:nvPr/>
        </p:nvCxnSpPr>
        <p:spPr>
          <a:xfrm flipH="1" flipV="1">
            <a:off x="9290180" y="5001208"/>
            <a:ext cx="587828" cy="590518"/>
          </a:xfrm>
          <a:prstGeom prst="straightConnector1">
            <a:avLst/>
          </a:prstGeom>
          <a:ln>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screenshot of a computer&#10;&#10;AI-generated content may be incorrect.">
            <a:extLst>
              <a:ext uri="{FF2B5EF4-FFF2-40B4-BE49-F238E27FC236}">
                <a16:creationId xmlns:a16="http://schemas.microsoft.com/office/drawing/2014/main" id="{F8DCB857-5575-1C09-674F-11430753558A}"/>
              </a:ext>
            </a:extLst>
          </p:cNvPr>
          <p:cNvPicPr>
            <a:picLocks noChangeAspect="1"/>
          </p:cNvPicPr>
          <p:nvPr/>
        </p:nvPicPr>
        <p:blipFill>
          <a:blip r:embed="rId2">
            <a:extLst>
              <a:ext uri="{28A0092B-C50C-407E-A947-70E740481C1C}">
                <a14:useLocalDpi xmlns:a14="http://schemas.microsoft.com/office/drawing/2010/main" val="0"/>
              </a:ext>
            </a:extLst>
          </a:blip>
          <a:srcRect l="12170" t="22143" r="12095" b="21747"/>
          <a:stretch>
            <a:fillRect/>
          </a:stretch>
        </p:blipFill>
        <p:spPr>
          <a:xfrm>
            <a:off x="2901820" y="1616204"/>
            <a:ext cx="6389640" cy="4503965"/>
          </a:xfrm>
          <a:prstGeom prst="rect">
            <a:avLst/>
          </a:prstGeom>
        </p:spPr>
      </p:pic>
    </p:spTree>
    <p:extLst>
      <p:ext uri="{BB962C8B-B14F-4D97-AF65-F5344CB8AC3E}">
        <p14:creationId xmlns:p14="http://schemas.microsoft.com/office/powerpoint/2010/main" val="15391383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and drawn black doodle arrow on transparent background PNG - Similar PNG">
            <a:extLst>
              <a:ext uri="{FF2B5EF4-FFF2-40B4-BE49-F238E27FC236}">
                <a16:creationId xmlns:a16="http://schemas.microsoft.com/office/drawing/2014/main" id="{B2C91BC0-BB9B-A17B-63FA-B3A551C1B50C}"/>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backgroundRemoval t="10000" b="90000" l="10000" r="90000">
                        <a14:backgroundMark x1="23833" y1="67833" x2="23833" y2="67833"/>
                        <a14:backgroundMark x1="20833" y1="66167" x2="20833" y2="66167"/>
                      </a14:backgroundRemoval>
                    </a14:imgEffect>
                  </a14:imgLayer>
                </a14:imgProps>
              </a:ext>
              <a:ext uri="{28A0092B-C50C-407E-A947-70E740481C1C}">
                <a14:useLocalDpi xmlns:a14="http://schemas.microsoft.com/office/drawing/2010/main" val="0"/>
              </a:ext>
            </a:extLst>
          </a:blip>
          <a:srcRect/>
          <a:stretch>
            <a:fillRect/>
          </a:stretch>
        </p:blipFill>
        <p:spPr bwMode="auto">
          <a:xfrm rot="15539778">
            <a:off x="5436619" y="4576233"/>
            <a:ext cx="1727816" cy="172781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black screen with a green light&#10;&#10;AI-generated content may be incorrect.">
            <a:extLst>
              <a:ext uri="{FF2B5EF4-FFF2-40B4-BE49-F238E27FC236}">
                <a16:creationId xmlns:a16="http://schemas.microsoft.com/office/drawing/2014/main" id="{5A3FCBBD-DD1B-16BF-FB8A-5733F26AB13D}"/>
              </a:ext>
            </a:extLst>
          </p:cNvPr>
          <p:cNvPicPr>
            <a:picLocks noChangeAspect="1"/>
          </p:cNvPicPr>
          <p:nvPr/>
        </p:nvPicPr>
        <p:blipFill>
          <a:blip r:embed="rId4">
            <a:extLst>
              <a:ext uri="{28A0092B-C50C-407E-A947-70E740481C1C}">
                <a14:useLocalDpi xmlns:a14="http://schemas.microsoft.com/office/drawing/2010/main" val="0"/>
              </a:ext>
            </a:extLst>
          </a:blip>
          <a:srcRect l="-114" t="7778" r="46628" b="54206"/>
          <a:stretch>
            <a:fillRect/>
          </a:stretch>
        </p:blipFill>
        <p:spPr>
          <a:xfrm>
            <a:off x="7222672" y="4158342"/>
            <a:ext cx="4920343" cy="2607129"/>
          </a:xfrm>
          <a:prstGeom prst="rect">
            <a:avLst/>
          </a:prstGeom>
        </p:spPr>
      </p:pic>
      <p:pic>
        <p:nvPicPr>
          <p:cNvPr id="6" name="Picture 5" descr="A screenshot of a computer program&#10;&#10;AI-generated content may be incorrect.">
            <a:extLst>
              <a:ext uri="{FF2B5EF4-FFF2-40B4-BE49-F238E27FC236}">
                <a16:creationId xmlns:a16="http://schemas.microsoft.com/office/drawing/2014/main" id="{2FE018E1-47A0-1D5F-0099-07477E941622}"/>
              </a:ext>
            </a:extLst>
          </p:cNvPr>
          <p:cNvPicPr>
            <a:picLocks noChangeAspect="1"/>
          </p:cNvPicPr>
          <p:nvPr/>
        </p:nvPicPr>
        <p:blipFill>
          <a:blip r:embed="rId5">
            <a:extLst>
              <a:ext uri="{28A0092B-C50C-407E-A947-70E740481C1C}">
                <a14:useLocalDpi xmlns:a14="http://schemas.microsoft.com/office/drawing/2010/main" val="0"/>
              </a:ext>
            </a:extLst>
          </a:blip>
          <a:srcRect l="11117" t="20199" r="9804" b="21293"/>
          <a:stretch>
            <a:fillRect/>
          </a:stretch>
        </p:blipFill>
        <p:spPr>
          <a:xfrm>
            <a:off x="206991" y="102369"/>
            <a:ext cx="7106458" cy="4841944"/>
          </a:xfrm>
          <a:prstGeom prst="rect">
            <a:avLst/>
          </a:prstGeom>
        </p:spPr>
      </p:pic>
    </p:spTree>
    <p:extLst>
      <p:ext uri="{BB962C8B-B14F-4D97-AF65-F5344CB8AC3E}">
        <p14:creationId xmlns:p14="http://schemas.microsoft.com/office/powerpoint/2010/main" val="247543237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3A0613-F4FB-2E03-2FF6-A64D3944EF8B}"/>
              </a:ext>
            </a:extLst>
          </p:cNvPr>
          <p:cNvSpPr txBox="1"/>
          <p:nvPr/>
        </p:nvSpPr>
        <p:spPr>
          <a:xfrm>
            <a:off x="8322129" y="1166842"/>
            <a:ext cx="2304661" cy="4524315"/>
          </a:xfrm>
          <a:prstGeom prst="rect">
            <a:avLst/>
          </a:prstGeom>
          <a:noFill/>
        </p:spPr>
        <p:txBody>
          <a:bodyPr wrap="square" rtlCol="0">
            <a:spAutoFit/>
          </a:bodyPr>
          <a:lstStyle/>
          <a:p>
            <a:pPr algn="r"/>
            <a:r>
              <a:rPr lang="en-GB" dirty="0">
                <a:solidFill>
                  <a:schemeClr val="bg1"/>
                </a:solidFill>
                <a:latin typeface="Consolas" panose="020B0609020204030204" pitchFamily="49" charset="0"/>
              </a:rPr>
              <a:t>function(5)</a:t>
            </a:r>
          </a:p>
          <a:p>
            <a:pPr algn="r"/>
            <a:endParaRPr lang="en-GB" dirty="0">
              <a:solidFill>
                <a:schemeClr val="bg1"/>
              </a:solidFill>
              <a:latin typeface="Consolas" panose="020B0609020204030204" pitchFamily="49" charset="0"/>
            </a:endParaRPr>
          </a:p>
          <a:p>
            <a:pPr algn="r"/>
            <a:endParaRPr lang="en-GB" dirty="0">
              <a:solidFill>
                <a:schemeClr val="bg1"/>
              </a:solidFill>
              <a:latin typeface="Consolas" panose="020B0609020204030204" pitchFamily="49" charset="0"/>
            </a:endParaRPr>
          </a:p>
          <a:p>
            <a:pPr algn="r"/>
            <a:r>
              <a:rPr lang="en-GB" dirty="0">
                <a:solidFill>
                  <a:schemeClr val="bg1"/>
                </a:solidFill>
                <a:latin typeface="Consolas" panose="020B0609020204030204" pitchFamily="49" charset="0"/>
              </a:rPr>
              <a:t>5 + function(4)</a:t>
            </a:r>
          </a:p>
          <a:p>
            <a:pPr algn="r"/>
            <a:endParaRPr lang="en-GB" dirty="0">
              <a:solidFill>
                <a:schemeClr val="bg1"/>
              </a:solidFill>
              <a:latin typeface="Consolas" panose="020B0609020204030204" pitchFamily="49" charset="0"/>
            </a:endParaRPr>
          </a:p>
          <a:p>
            <a:pPr algn="r"/>
            <a:endParaRPr lang="en-GB" dirty="0">
              <a:solidFill>
                <a:schemeClr val="bg1"/>
              </a:solidFill>
              <a:latin typeface="Consolas" panose="020B0609020204030204" pitchFamily="49" charset="0"/>
            </a:endParaRPr>
          </a:p>
          <a:p>
            <a:pPr algn="r"/>
            <a:r>
              <a:rPr lang="en-GB" dirty="0">
                <a:solidFill>
                  <a:schemeClr val="bg1"/>
                </a:solidFill>
                <a:latin typeface="Consolas" panose="020B0609020204030204" pitchFamily="49" charset="0"/>
              </a:rPr>
              <a:t>4 + function(3)</a:t>
            </a:r>
          </a:p>
          <a:p>
            <a:pPr algn="r"/>
            <a:endParaRPr lang="en-GB" dirty="0">
              <a:solidFill>
                <a:schemeClr val="bg1"/>
              </a:solidFill>
              <a:latin typeface="Consolas" panose="020B0609020204030204" pitchFamily="49" charset="0"/>
            </a:endParaRPr>
          </a:p>
          <a:p>
            <a:pPr algn="r"/>
            <a:endParaRPr lang="en-GB" dirty="0">
              <a:solidFill>
                <a:schemeClr val="bg1"/>
              </a:solidFill>
              <a:latin typeface="Consolas" panose="020B0609020204030204" pitchFamily="49" charset="0"/>
            </a:endParaRPr>
          </a:p>
          <a:p>
            <a:pPr algn="r"/>
            <a:r>
              <a:rPr lang="en-GB" dirty="0">
                <a:solidFill>
                  <a:schemeClr val="bg1"/>
                </a:solidFill>
                <a:latin typeface="Consolas" panose="020B0609020204030204" pitchFamily="49" charset="0"/>
              </a:rPr>
              <a:t>3 + function(2)</a:t>
            </a:r>
          </a:p>
          <a:p>
            <a:pPr algn="r"/>
            <a:endParaRPr lang="en-GB" dirty="0">
              <a:solidFill>
                <a:schemeClr val="bg1"/>
              </a:solidFill>
              <a:latin typeface="Consolas" panose="020B0609020204030204" pitchFamily="49" charset="0"/>
            </a:endParaRPr>
          </a:p>
          <a:p>
            <a:pPr algn="r"/>
            <a:endParaRPr lang="en-GB" dirty="0">
              <a:solidFill>
                <a:schemeClr val="bg1"/>
              </a:solidFill>
              <a:latin typeface="Consolas" panose="020B0609020204030204" pitchFamily="49" charset="0"/>
            </a:endParaRPr>
          </a:p>
          <a:p>
            <a:pPr algn="r"/>
            <a:r>
              <a:rPr lang="en-GB" dirty="0">
                <a:solidFill>
                  <a:schemeClr val="bg1"/>
                </a:solidFill>
                <a:latin typeface="Consolas" panose="020B0609020204030204" pitchFamily="49" charset="0"/>
              </a:rPr>
              <a:t>2 + function(1)</a:t>
            </a:r>
          </a:p>
          <a:p>
            <a:pPr algn="r"/>
            <a:endParaRPr lang="en-GB" dirty="0">
              <a:solidFill>
                <a:schemeClr val="bg1"/>
              </a:solidFill>
              <a:latin typeface="Consolas" panose="020B0609020204030204" pitchFamily="49" charset="0"/>
            </a:endParaRPr>
          </a:p>
          <a:p>
            <a:pPr algn="r"/>
            <a:endParaRPr lang="en-GB" dirty="0">
              <a:solidFill>
                <a:schemeClr val="bg1"/>
              </a:solidFill>
              <a:latin typeface="Consolas" panose="020B0609020204030204" pitchFamily="49" charset="0"/>
            </a:endParaRPr>
          </a:p>
          <a:p>
            <a:pPr algn="r"/>
            <a:r>
              <a:rPr lang="en-GB" dirty="0">
                <a:solidFill>
                  <a:schemeClr val="bg1"/>
                </a:solidFill>
                <a:latin typeface="Consolas" panose="020B0609020204030204" pitchFamily="49" charset="0"/>
              </a:rPr>
              <a:t>1</a:t>
            </a:r>
            <a:r>
              <a:rPr lang="en-GB" dirty="0">
                <a:latin typeface="Consolas" panose="020B0609020204030204" pitchFamily="49" charset="0"/>
              </a:rPr>
              <a:t>______</a:t>
            </a:r>
          </a:p>
        </p:txBody>
      </p:sp>
      <p:cxnSp>
        <p:nvCxnSpPr>
          <p:cNvPr id="8" name="Straight Connector 7">
            <a:extLst>
              <a:ext uri="{FF2B5EF4-FFF2-40B4-BE49-F238E27FC236}">
                <a16:creationId xmlns:a16="http://schemas.microsoft.com/office/drawing/2014/main" id="{8AC62BEF-712D-C0A1-38CD-8F821DCB821C}"/>
              </a:ext>
            </a:extLst>
          </p:cNvPr>
          <p:cNvCxnSpPr>
            <a:cxnSpLocks/>
          </p:cNvCxnSpPr>
          <p:nvPr/>
        </p:nvCxnSpPr>
        <p:spPr>
          <a:xfrm>
            <a:off x="9726385" y="1507556"/>
            <a:ext cx="0" cy="4425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9524792-29EB-4E1B-2E67-92B9B238F609}"/>
              </a:ext>
            </a:extLst>
          </p:cNvPr>
          <p:cNvCxnSpPr>
            <a:cxnSpLocks/>
          </p:cNvCxnSpPr>
          <p:nvPr/>
        </p:nvCxnSpPr>
        <p:spPr>
          <a:xfrm>
            <a:off x="9726385" y="2350421"/>
            <a:ext cx="0" cy="4425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92D07C3-AFFF-3362-62B4-6AF33555A38C}"/>
              </a:ext>
            </a:extLst>
          </p:cNvPr>
          <p:cNvCxnSpPr>
            <a:cxnSpLocks/>
          </p:cNvCxnSpPr>
          <p:nvPr/>
        </p:nvCxnSpPr>
        <p:spPr>
          <a:xfrm>
            <a:off x="9726385" y="3193286"/>
            <a:ext cx="0" cy="4425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0BE02E6-11DE-C4E5-7AB4-0BAEDDC71065}"/>
              </a:ext>
            </a:extLst>
          </p:cNvPr>
          <p:cNvCxnSpPr>
            <a:cxnSpLocks/>
          </p:cNvCxnSpPr>
          <p:nvPr/>
        </p:nvCxnSpPr>
        <p:spPr>
          <a:xfrm>
            <a:off x="9726385" y="4036151"/>
            <a:ext cx="0" cy="4425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A2290E0-D2A4-72A6-B7D7-9F4EAD33D695}"/>
              </a:ext>
            </a:extLst>
          </p:cNvPr>
          <p:cNvCxnSpPr>
            <a:cxnSpLocks/>
          </p:cNvCxnSpPr>
          <p:nvPr/>
        </p:nvCxnSpPr>
        <p:spPr>
          <a:xfrm>
            <a:off x="9720163" y="4832363"/>
            <a:ext cx="0" cy="4425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Arc 15">
            <a:extLst>
              <a:ext uri="{FF2B5EF4-FFF2-40B4-BE49-F238E27FC236}">
                <a16:creationId xmlns:a16="http://schemas.microsoft.com/office/drawing/2014/main" id="{E2CDA109-D3BD-5E63-88FB-5DEC98F4EA1D}"/>
              </a:ext>
            </a:extLst>
          </p:cNvPr>
          <p:cNvSpPr/>
          <p:nvPr/>
        </p:nvSpPr>
        <p:spPr>
          <a:xfrm rot="1917969">
            <a:off x="10351703" y="4698516"/>
            <a:ext cx="624817" cy="909541"/>
          </a:xfrm>
          <a:prstGeom prst="arc">
            <a:avLst>
              <a:gd name="adj1" fmla="val 16200000"/>
              <a:gd name="adj2" fmla="val 2558801"/>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DE"/>
          </a:p>
        </p:txBody>
      </p:sp>
      <p:sp>
        <p:nvSpPr>
          <p:cNvPr id="17" name="TextBox 16">
            <a:extLst>
              <a:ext uri="{FF2B5EF4-FFF2-40B4-BE49-F238E27FC236}">
                <a16:creationId xmlns:a16="http://schemas.microsoft.com/office/drawing/2014/main" id="{0A5F1402-F3FD-9F51-92A0-CD6C0BE26E5B}"/>
              </a:ext>
            </a:extLst>
          </p:cNvPr>
          <p:cNvSpPr txBox="1"/>
          <p:nvPr/>
        </p:nvSpPr>
        <p:spPr>
          <a:xfrm>
            <a:off x="10626790" y="4478693"/>
            <a:ext cx="382555" cy="369332"/>
          </a:xfrm>
          <a:prstGeom prst="rect">
            <a:avLst/>
          </a:prstGeom>
          <a:noFill/>
        </p:spPr>
        <p:txBody>
          <a:bodyPr wrap="square" rtlCol="0">
            <a:spAutoFit/>
          </a:bodyPr>
          <a:lstStyle/>
          <a:p>
            <a:r>
              <a:rPr lang="en-GB" dirty="0">
                <a:solidFill>
                  <a:srgbClr val="FFC000"/>
                </a:solidFill>
                <a:latin typeface="Consolas" panose="020B0609020204030204" pitchFamily="49" charset="0"/>
              </a:rPr>
              <a:t>1</a:t>
            </a:r>
            <a:endParaRPr lang="en-DE" dirty="0">
              <a:solidFill>
                <a:srgbClr val="FFC000"/>
              </a:solidFill>
              <a:latin typeface="Consolas" panose="020B0609020204030204" pitchFamily="49" charset="0"/>
            </a:endParaRPr>
          </a:p>
        </p:txBody>
      </p:sp>
      <p:sp>
        <p:nvSpPr>
          <p:cNvPr id="18" name="Arc 17">
            <a:extLst>
              <a:ext uri="{FF2B5EF4-FFF2-40B4-BE49-F238E27FC236}">
                <a16:creationId xmlns:a16="http://schemas.microsoft.com/office/drawing/2014/main" id="{594CA99B-EDF2-12C5-DB23-0FD8E0EB3E90}"/>
              </a:ext>
            </a:extLst>
          </p:cNvPr>
          <p:cNvSpPr/>
          <p:nvPr/>
        </p:nvSpPr>
        <p:spPr>
          <a:xfrm rot="1917969">
            <a:off x="10561057" y="3873150"/>
            <a:ext cx="624817" cy="909541"/>
          </a:xfrm>
          <a:prstGeom prst="arc">
            <a:avLst>
              <a:gd name="adj1" fmla="val 16200000"/>
              <a:gd name="adj2" fmla="val 2558801"/>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DE"/>
          </a:p>
        </p:txBody>
      </p:sp>
      <p:sp>
        <p:nvSpPr>
          <p:cNvPr id="19" name="TextBox 18">
            <a:extLst>
              <a:ext uri="{FF2B5EF4-FFF2-40B4-BE49-F238E27FC236}">
                <a16:creationId xmlns:a16="http://schemas.microsoft.com/office/drawing/2014/main" id="{35E4ABD9-105D-1FF8-4AFB-D38F4AEB8D4B}"/>
              </a:ext>
            </a:extLst>
          </p:cNvPr>
          <p:cNvSpPr txBox="1"/>
          <p:nvPr/>
        </p:nvSpPr>
        <p:spPr>
          <a:xfrm>
            <a:off x="10836144" y="3653327"/>
            <a:ext cx="382555" cy="369332"/>
          </a:xfrm>
          <a:prstGeom prst="rect">
            <a:avLst/>
          </a:prstGeom>
          <a:noFill/>
        </p:spPr>
        <p:txBody>
          <a:bodyPr wrap="square" rtlCol="0">
            <a:spAutoFit/>
          </a:bodyPr>
          <a:lstStyle/>
          <a:p>
            <a:r>
              <a:rPr lang="en-GB" dirty="0">
                <a:solidFill>
                  <a:srgbClr val="FFC000"/>
                </a:solidFill>
                <a:latin typeface="Consolas" panose="020B0609020204030204" pitchFamily="49" charset="0"/>
              </a:rPr>
              <a:t>3</a:t>
            </a:r>
            <a:endParaRPr lang="en-DE" dirty="0">
              <a:solidFill>
                <a:srgbClr val="FFC000"/>
              </a:solidFill>
              <a:latin typeface="Consolas" panose="020B0609020204030204" pitchFamily="49" charset="0"/>
            </a:endParaRPr>
          </a:p>
        </p:txBody>
      </p:sp>
      <p:sp>
        <p:nvSpPr>
          <p:cNvPr id="20" name="Arc 19">
            <a:extLst>
              <a:ext uri="{FF2B5EF4-FFF2-40B4-BE49-F238E27FC236}">
                <a16:creationId xmlns:a16="http://schemas.microsoft.com/office/drawing/2014/main" id="{2B7ABBEC-2164-8533-D0A9-7A1E6CA7B1E3}"/>
              </a:ext>
            </a:extLst>
          </p:cNvPr>
          <p:cNvSpPr/>
          <p:nvPr/>
        </p:nvSpPr>
        <p:spPr>
          <a:xfrm rot="1917969">
            <a:off x="10770411" y="3047784"/>
            <a:ext cx="624817" cy="909541"/>
          </a:xfrm>
          <a:prstGeom prst="arc">
            <a:avLst>
              <a:gd name="adj1" fmla="val 16200000"/>
              <a:gd name="adj2" fmla="val 2558801"/>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DE"/>
          </a:p>
        </p:txBody>
      </p:sp>
      <p:sp>
        <p:nvSpPr>
          <p:cNvPr id="21" name="TextBox 20">
            <a:extLst>
              <a:ext uri="{FF2B5EF4-FFF2-40B4-BE49-F238E27FC236}">
                <a16:creationId xmlns:a16="http://schemas.microsoft.com/office/drawing/2014/main" id="{D02F4B07-63B1-382D-5B8C-881B4D33E38D}"/>
              </a:ext>
            </a:extLst>
          </p:cNvPr>
          <p:cNvSpPr txBox="1"/>
          <p:nvPr/>
        </p:nvSpPr>
        <p:spPr>
          <a:xfrm>
            <a:off x="11045498" y="2827961"/>
            <a:ext cx="382555" cy="369332"/>
          </a:xfrm>
          <a:prstGeom prst="rect">
            <a:avLst/>
          </a:prstGeom>
          <a:noFill/>
        </p:spPr>
        <p:txBody>
          <a:bodyPr wrap="square" rtlCol="0">
            <a:spAutoFit/>
          </a:bodyPr>
          <a:lstStyle/>
          <a:p>
            <a:r>
              <a:rPr lang="en-GB" dirty="0">
                <a:solidFill>
                  <a:srgbClr val="FFC000"/>
                </a:solidFill>
                <a:latin typeface="Consolas" panose="020B0609020204030204" pitchFamily="49" charset="0"/>
              </a:rPr>
              <a:t>6</a:t>
            </a:r>
            <a:endParaRPr lang="en-DE" dirty="0">
              <a:solidFill>
                <a:srgbClr val="FFC000"/>
              </a:solidFill>
              <a:latin typeface="Consolas" panose="020B0609020204030204" pitchFamily="49" charset="0"/>
            </a:endParaRPr>
          </a:p>
        </p:txBody>
      </p:sp>
      <p:sp>
        <p:nvSpPr>
          <p:cNvPr id="22" name="Arc 21">
            <a:extLst>
              <a:ext uri="{FF2B5EF4-FFF2-40B4-BE49-F238E27FC236}">
                <a16:creationId xmlns:a16="http://schemas.microsoft.com/office/drawing/2014/main" id="{F3C4D685-A9E2-4BD7-27DC-E8D5D5E2028E}"/>
              </a:ext>
            </a:extLst>
          </p:cNvPr>
          <p:cNvSpPr/>
          <p:nvPr/>
        </p:nvSpPr>
        <p:spPr>
          <a:xfrm rot="1917969">
            <a:off x="10979765" y="2222418"/>
            <a:ext cx="624817" cy="909541"/>
          </a:xfrm>
          <a:prstGeom prst="arc">
            <a:avLst>
              <a:gd name="adj1" fmla="val 16200000"/>
              <a:gd name="adj2" fmla="val 2558801"/>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DE"/>
          </a:p>
        </p:txBody>
      </p:sp>
      <p:sp>
        <p:nvSpPr>
          <p:cNvPr id="23" name="TextBox 22">
            <a:extLst>
              <a:ext uri="{FF2B5EF4-FFF2-40B4-BE49-F238E27FC236}">
                <a16:creationId xmlns:a16="http://schemas.microsoft.com/office/drawing/2014/main" id="{9C816082-A573-94C8-9D4B-FAE70E692606}"/>
              </a:ext>
            </a:extLst>
          </p:cNvPr>
          <p:cNvSpPr txBox="1"/>
          <p:nvPr/>
        </p:nvSpPr>
        <p:spPr>
          <a:xfrm>
            <a:off x="11169912" y="2002595"/>
            <a:ext cx="467496" cy="369332"/>
          </a:xfrm>
          <a:prstGeom prst="rect">
            <a:avLst/>
          </a:prstGeom>
          <a:noFill/>
        </p:spPr>
        <p:txBody>
          <a:bodyPr wrap="square" rtlCol="0">
            <a:spAutoFit/>
          </a:bodyPr>
          <a:lstStyle/>
          <a:p>
            <a:r>
              <a:rPr lang="en-GB" dirty="0">
                <a:solidFill>
                  <a:srgbClr val="FFC000"/>
                </a:solidFill>
                <a:latin typeface="Consolas" panose="020B0609020204030204" pitchFamily="49" charset="0"/>
              </a:rPr>
              <a:t>10</a:t>
            </a:r>
            <a:endParaRPr lang="en-DE" dirty="0">
              <a:solidFill>
                <a:srgbClr val="FFC000"/>
              </a:solidFill>
              <a:latin typeface="Consolas" panose="020B0609020204030204" pitchFamily="49" charset="0"/>
            </a:endParaRPr>
          </a:p>
        </p:txBody>
      </p:sp>
      <p:sp>
        <p:nvSpPr>
          <p:cNvPr id="24" name="Arc 23">
            <a:extLst>
              <a:ext uri="{FF2B5EF4-FFF2-40B4-BE49-F238E27FC236}">
                <a16:creationId xmlns:a16="http://schemas.microsoft.com/office/drawing/2014/main" id="{E935F9F6-3EF8-EB9C-A438-BBD64F6B8FC6}"/>
              </a:ext>
            </a:extLst>
          </p:cNvPr>
          <p:cNvSpPr/>
          <p:nvPr/>
        </p:nvSpPr>
        <p:spPr>
          <a:xfrm rot="1917969">
            <a:off x="11189119" y="1397052"/>
            <a:ext cx="624817" cy="909541"/>
          </a:xfrm>
          <a:prstGeom prst="arc">
            <a:avLst>
              <a:gd name="adj1" fmla="val 16200000"/>
              <a:gd name="adj2" fmla="val 2558801"/>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DE"/>
          </a:p>
        </p:txBody>
      </p:sp>
      <p:sp>
        <p:nvSpPr>
          <p:cNvPr id="25" name="TextBox 24">
            <a:extLst>
              <a:ext uri="{FF2B5EF4-FFF2-40B4-BE49-F238E27FC236}">
                <a16:creationId xmlns:a16="http://schemas.microsoft.com/office/drawing/2014/main" id="{C76C7FDD-7A21-F3DA-7C1C-2FEA73833B55}"/>
              </a:ext>
            </a:extLst>
          </p:cNvPr>
          <p:cNvSpPr txBox="1"/>
          <p:nvPr/>
        </p:nvSpPr>
        <p:spPr>
          <a:xfrm>
            <a:off x="11379266" y="1177229"/>
            <a:ext cx="467496" cy="369332"/>
          </a:xfrm>
          <a:prstGeom prst="rect">
            <a:avLst/>
          </a:prstGeom>
          <a:noFill/>
        </p:spPr>
        <p:txBody>
          <a:bodyPr wrap="square" rtlCol="0">
            <a:spAutoFit/>
          </a:bodyPr>
          <a:lstStyle/>
          <a:p>
            <a:r>
              <a:rPr lang="en-GB" dirty="0">
                <a:solidFill>
                  <a:srgbClr val="FFC000"/>
                </a:solidFill>
                <a:latin typeface="Consolas" panose="020B0609020204030204" pitchFamily="49" charset="0"/>
              </a:rPr>
              <a:t>15</a:t>
            </a:r>
            <a:endParaRPr lang="en-DE" dirty="0">
              <a:solidFill>
                <a:srgbClr val="FFC000"/>
              </a:solidFill>
              <a:latin typeface="Consolas" panose="020B0609020204030204" pitchFamily="49" charset="0"/>
            </a:endParaRPr>
          </a:p>
        </p:txBody>
      </p:sp>
      <p:pic>
        <p:nvPicPr>
          <p:cNvPr id="3" name="Picture 2" descr="A screenshot of a computer program&#10;&#10;AI-generated content may be incorrect.">
            <a:extLst>
              <a:ext uri="{FF2B5EF4-FFF2-40B4-BE49-F238E27FC236}">
                <a16:creationId xmlns:a16="http://schemas.microsoft.com/office/drawing/2014/main" id="{B8971359-D7FA-F008-7C7C-3A22E09D399C}"/>
              </a:ext>
            </a:extLst>
          </p:cNvPr>
          <p:cNvPicPr>
            <a:picLocks noChangeAspect="1"/>
          </p:cNvPicPr>
          <p:nvPr/>
        </p:nvPicPr>
        <p:blipFill>
          <a:blip r:embed="rId2">
            <a:extLst>
              <a:ext uri="{28A0092B-C50C-407E-A947-70E740481C1C}">
                <a14:useLocalDpi xmlns:a14="http://schemas.microsoft.com/office/drawing/2010/main" val="0"/>
              </a:ext>
            </a:extLst>
          </a:blip>
          <a:srcRect l="11117" t="20199" r="9804" b="21293"/>
          <a:stretch>
            <a:fillRect/>
          </a:stretch>
        </p:blipFill>
        <p:spPr>
          <a:xfrm>
            <a:off x="185713" y="693440"/>
            <a:ext cx="8029887" cy="5471117"/>
          </a:xfrm>
          <a:prstGeom prst="rect">
            <a:avLst/>
          </a:prstGeom>
        </p:spPr>
      </p:pic>
    </p:spTree>
    <p:extLst>
      <p:ext uri="{BB962C8B-B14F-4D97-AF65-F5344CB8AC3E}">
        <p14:creationId xmlns:p14="http://schemas.microsoft.com/office/powerpoint/2010/main" val="21903530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A416E8-7A84-12A3-B76E-755E0948ABEB}"/>
              </a:ext>
            </a:extLst>
          </p:cNvPr>
          <p:cNvSpPr>
            <a:spLocks noGrp="1"/>
          </p:cNvSpPr>
          <p:nvPr>
            <p:ph type="body" sz="quarter" idx="11"/>
          </p:nvPr>
        </p:nvSpPr>
        <p:spPr/>
        <p:txBody>
          <a:bodyPr/>
          <a:lstStyle/>
          <a:p>
            <a:r>
              <a:rPr lang="en-GB" dirty="0" err="1"/>
              <a:t>Rekursion</a:t>
            </a:r>
            <a:endParaRPr lang="en-DE" dirty="0"/>
          </a:p>
        </p:txBody>
      </p:sp>
      <p:sp>
        <p:nvSpPr>
          <p:cNvPr id="8" name="TextBox 7">
            <a:extLst>
              <a:ext uri="{FF2B5EF4-FFF2-40B4-BE49-F238E27FC236}">
                <a16:creationId xmlns:a16="http://schemas.microsoft.com/office/drawing/2014/main" id="{C9EA87C0-57B7-E54D-34CF-65E8B3D155D7}"/>
              </a:ext>
            </a:extLst>
          </p:cNvPr>
          <p:cNvSpPr txBox="1"/>
          <p:nvPr/>
        </p:nvSpPr>
        <p:spPr>
          <a:xfrm>
            <a:off x="475861" y="1943505"/>
            <a:ext cx="1987421" cy="646331"/>
          </a:xfrm>
          <a:prstGeom prst="rect">
            <a:avLst/>
          </a:prstGeom>
          <a:noFill/>
        </p:spPr>
        <p:txBody>
          <a:bodyPr wrap="square" rtlCol="0">
            <a:spAutoFit/>
          </a:bodyPr>
          <a:lstStyle/>
          <a:p>
            <a:r>
              <a:rPr lang="en-GB" sz="1200" dirty="0">
                <a:solidFill>
                  <a:schemeClr val="bg1"/>
                </a:solidFill>
              </a:rPr>
              <a:t>Eine </a:t>
            </a:r>
            <a:r>
              <a:rPr lang="en-GB" sz="1200" dirty="0" err="1">
                <a:solidFill>
                  <a:schemeClr val="bg1"/>
                </a:solidFill>
              </a:rPr>
              <a:t>Funktion</a:t>
            </a:r>
            <a:r>
              <a:rPr lang="en-GB" sz="1200" dirty="0">
                <a:solidFill>
                  <a:schemeClr val="bg1"/>
                </a:solidFill>
              </a:rPr>
              <a:t> </a:t>
            </a:r>
            <a:r>
              <a:rPr lang="en-GB" sz="1200" dirty="0" err="1">
                <a:solidFill>
                  <a:schemeClr val="bg1"/>
                </a:solidFill>
              </a:rPr>
              <a:t>ruft</a:t>
            </a:r>
            <a:r>
              <a:rPr lang="en-GB" sz="1200" dirty="0">
                <a:solidFill>
                  <a:schemeClr val="bg1"/>
                </a:solidFill>
              </a:rPr>
              <a:t> sich </a:t>
            </a:r>
            <a:r>
              <a:rPr lang="en-GB" sz="1200" dirty="0" err="1">
                <a:solidFill>
                  <a:schemeClr val="bg1"/>
                </a:solidFill>
              </a:rPr>
              <a:t>zur</a:t>
            </a:r>
            <a:r>
              <a:rPr lang="en-GB" sz="1200" dirty="0">
                <a:solidFill>
                  <a:schemeClr val="bg1"/>
                </a:solidFill>
              </a:rPr>
              <a:t> </a:t>
            </a:r>
            <a:r>
              <a:rPr lang="en-GB" sz="1200" dirty="0" err="1">
                <a:solidFill>
                  <a:schemeClr val="bg1"/>
                </a:solidFill>
              </a:rPr>
              <a:t>Lösung</a:t>
            </a:r>
            <a:r>
              <a:rPr lang="en-GB" sz="1200" dirty="0">
                <a:solidFill>
                  <a:schemeClr val="bg1"/>
                </a:solidFill>
              </a:rPr>
              <a:t> eines Problems selbst auf.</a:t>
            </a:r>
            <a:endParaRPr lang="en-DE" sz="1200" dirty="0">
              <a:solidFill>
                <a:schemeClr val="bg1"/>
              </a:solidFill>
            </a:endParaRPr>
          </a:p>
        </p:txBody>
      </p:sp>
      <p:cxnSp>
        <p:nvCxnSpPr>
          <p:cNvPr id="10" name="Straight Arrow Connector 9">
            <a:extLst>
              <a:ext uri="{FF2B5EF4-FFF2-40B4-BE49-F238E27FC236}">
                <a16:creationId xmlns:a16="http://schemas.microsoft.com/office/drawing/2014/main" id="{E33F5D31-5A27-1F10-6E0B-C10844BE08BE}"/>
              </a:ext>
            </a:extLst>
          </p:cNvPr>
          <p:cNvCxnSpPr>
            <a:cxnSpLocks/>
          </p:cNvCxnSpPr>
          <p:nvPr/>
        </p:nvCxnSpPr>
        <p:spPr>
          <a:xfrm>
            <a:off x="1782147" y="2672280"/>
            <a:ext cx="1035894" cy="501545"/>
          </a:xfrm>
          <a:prstGeom prst="straightConnector1">
            <a:avLst/>
          </a:prstGeom>
          <a:ln>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103EF8B-9247-27FA-BAC0-533B8AD6C35D}"/>
              </a:ext>
            </a:extLst>
          </p:cNvPr>
          <p:cNvSpPr txBox="1"/>
          <p:nvPr/>
        </p:nvSpPr>
        <p:spPr>
          <a:xfrm>
            <a:off x="9795878" y="2210615"/>
            <a:ext cx="1987421" cy="461665"/>
          </a:xfrm>
          <a:prstGeom prst="rect">
            <a:avLst/>
          </a:prstGeom>
          <a:noFill/>
        </p:spPr>
        <p:txBody>
          <a:bodyPr wrap="square" rtlCol="0">
            <a:spAutoFit/>
          </a:bodyPr>
          <a:lstStyle/>
          <a:p>
            <a:r>
              <a:rPr lang="en-GB" sz="1200" dirty="0">
                <a:solidFill>
                  <a:schemeClr val="bg1"/>
                </a:solidFill>
              </a:rPr>
              <a:t>Sie folgt </a:t>
            </a:r>
            <a:r>
              <a:rPr lang="en-GB" sz="1200" dirty="0" err="1">
                <a:solidFill>
                  <a:schemeClr val="bg1"/>
                </a:solidFill>
              </a:rPr>
              <a:t>dem</a:t>
            </a:r>
            <a:r>
              <a:rPr lang="en-GB" sz="1200" dirty="0">
                <a:solidFill>
                  <a:schemeClr val="bg1"/>
                </a:solidFill>
              </a:rPr>
              <a:t> “Teile und </a:t>
            </a:r>
            <a:r>
              <a:rPr lang="en-GB" sz="1200" dirty="0" err="1">
                <a:solidFill>
                  <a:schemeClr val="bg1"/>
                </a:solidFill>
              </a:rPr>
              <a:t>Herrsche</a:t>
            </a:r>
            <a:r>
              <a:rPr lang="en-GB" sz="1200" dirty="0">
                <a:solidFill>
                  <a:schemeClr val="bg1"/>
                </a:solidFill>
              </a:rPr>
              <a:t>”-</a:t>
            </a:r>
            <a:r>
              <a:rPr lang="en-GB" sz="1200" dirty="0" err="1">
                <a:solidFill>
                  <a:schemeClr val="bg1"/>
                </a:solidFill>
              </a:rPr>
              <a:t>Prinzip</a:t>
            </a:r>
            <a:r>
              <a:rPr lang="en-GB" sz="1200" dirty="0">
                <a:solidFill>
                  <a:schemeClr val="bg1"/>
                </a:solidFill>
              </a:rPr>
              <a:t>.</a:t>
            </a:r>
            <a:endParaRPr lang="en-DE" sz="1200" dirty="0">
              <a:solidFill>
                <a:schemeClr val="bg1"/>
              </a:solidFill>
            </a:endParaRPr>
          </a:p>
        </p:txBody>
      </p:sp>
      <p:cxnSp>
        <p:nvCxnSpPr>
          <p:cNvPr id="14" name="Straight Arrow Connector 13">
            <a:extLst>
              <a:ext uri="{FF2B5EF4-FFF2-40B4-BE49-F238E27FC236}">
                <a16:creationId xmlns:a16="http://schemas.microsoft.com/office/drawing/2014/main" id="{F49DE2F8-96C7-AFC7-5C13-76F3A7AC0C76}"/>
              </a:ext>
            </a:extLst>
          </p:cNvPr>
          <p:cNvCxnSpPr>
            <a:cxnSpLocks/>
          </p:cNvCxnSpPr>
          <p:nvPr/>
        </p:nvCxnSpPr>
        <p:spPr>
          <a:xfrm flipH="1">
            <a:off x="9208049" y="2505245"/>
            <a:ext cx="587829" cy="205273"/>
          </a:xfrm>
          <a:prstGeom prst="straightConnector1">
            <a:avLst/>
          </a:prstGeom>
          <a:ln>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10CD353-1340-D740-0DFE-C3672FCFFE2B}"/>
              </a:ext>
            </a:extLst>
          </p:cNvPr>
          <p:cNvSpPr txBox="1"/>
          <p:nvPr/>
        </p:nvSpPr>
        <p:spPr>
          <a:xfrm>
            <a:off x="10066467" y="3836712"/>
            <a:ext cx="1987421" cy="1015663"/>
          </a:xfrm>
          <a:prstGeom prst="rect">
            <a:avLst/>
          </a:prstGeom>
          <a:noFill/>
        </p:spPr>
        <p:txBody>
          <a:bodyPr wrap="square" rtlCol="0">
            <a:spAutoFit/>
          </a:bodyPr>
          <a:lstStyle/>
          <a:p>
            <a:r>
              <a:rPr lang="en-GB" sz="1200" dirty="0">
                <a:solidFill>
                  <a:schemeClr val="bg1"/>
                </a:solidFill>
              </a:rPr>
              <a:t>Sie </a:t>
            </a:r>
            <a:r>
              <a:rPr lang="en-GB" sz="1200" dirty="0" err="1">
                <a:solidFill>
                  <a:schemeClr val="bg1"/>
                </a:solidFill>
              </a:rPr>
              <a:t>bricht</a:t>
            </a:r>
            <a:r>
              <a:rPr lang="en-GB" sz="1200" dirty="0">
                <a:solidFill>
                  <a:schemeClr val="bg1"/>
                </a:solidFill>
              </a:rPr>
              <a:t> </a:t>
            </a:r>
            <a:r>
              <a:rPr lang="en-GB" sz="1200" dirty="0" err="1">
                <a:solidFill>
                  <a:schemeClr val="bg1"/>
                </a:solidFill>
              </a:rPr>
              <a:t>bei</a:t>
            </a:r>
            <a:r>
              <a:rPr lang="en-GB" sz="1200" dirty="0">
                <a:solidFill>
                  <a:schemeClr val="bg1"/>
                </a:solidFill>
              </a:rPr>
              <a:t> der </a:t>
            </a:r>
            <a:r>
              <a:rPr lang="en-GB" sz="1200" dirty="0" err="1">
                <a:solidFill>
                  <a:schemeClr val="bg1"/>
                </a:solidFill>
              </a:rPr>
              <a:t>Lösung</a:t>
            </a:r>
            <a:r>
              <a:rPr lang="en-GB" sz="1200" dirty="0">
                <a:solidFill>
                  <a:schemeClr val="bg1"/>
                </a:solidFill>
              </a:rPr>
              <a:t> des </a:t>
            </a:r>
            <a:r>
              <a:rPr lang="en-GB" sz="1200" dirty="0" err="1">
                <a:solidFill>
                  <a:schemeClr val="bg1"/>
                </a:solidFill>
              </a:rPr>
              <a:t>kleinsten</a:t>
            </a:r>
            <a:r>
              <a:rPr lang="en-GB" sz="1200" dirty="0">
                <a:solidFill>
                  <a:schemeClr val="bg1"/>
                </a:solidFill>
              </a:rPr>
              <a:t> Problems ab. Man </a:t>
            </a:r>
            <a:r>
              <a:rPr lang="en-GB" sz="1200" dirty="0" err="1">
                <a:solidFill>
                  <a:schemeClr val="bg1"/>
                </a:solidFill>
              </a:rPr>
              <a:t>spricht</a:t>
            </a:r>
            <a:r>
              <a:rPr lang="en-GB" sz="1200" dirty="0">
                <a:solidFill>
                  <a:schemeClr val="bg1"/>
                </a:solidFill>
              </a:rPr>
              <a:t> von der sog. </a:t>
            </a:r>
            <a:r>
              <a:rPr lang="en-GB" sz="1200" dirty="0" err="1">
                <a:solidFill>
                  <a:schemeClr val="bg1"/>
                </a:solidFill>
              </a:rPr>
              <a:t>Abbruchbedingung</a:t>
            </a:r>
            <a:r>
              <a:rPr lang="en-GB" sz="1200" dirty="0">
                <a:solidFill>
                  <a:schemeClr val="bg1"/>
                </a:solidFill>
              </a:rPr>
              <a:t>.</a:t>
            </a:r>
            <a:endParaRPr lang="en-DE" sz="1200" dirty="0">
              <a:solidFill>
                <a:schemeClr val="bg1"/>
              </a:solidFill>
            </a:endParaRPr>
          </a:p>
        </p:txBody>
      </p:sp>
      <p:cxnSp>
        <p:nvCxnSpPr>
          <p:cNvPr id="18" name="Straight Arrow Connector 17">
            <a:extLst>
              <a:ext uri="{FF2B5EF4-FFF2-40B4-BE49-F238E27FC236}">
                <a16:creationId xmlns:a16="http://schemas.microsoft.com/office/drawing/2014/main" id="{41AD5F2D-AED0-0D5E-3CB1-CF74BA603F05}"/>
              </a:ext>
            </a:extLst>
          </p:cNvPr>
          <p:cNvCxnSpPr>
            <a:cxnSpLocks/>
            <a:stCxn id="17" idx="1"/>
          </p:cNvCxnSpPr>
          <p:nvPr/>
        </p:nvCxnSpPr>
        <p:spPr>
          <a:xfrm flipH="1" flipV="1">
            <a:off x="9290180" y="4185721"/>
            <a:ext cx="776287" cy="158823"/>
          </a:xfrm>
          <a:prstGeom prst="straightConnector1">
            <a:avLst/>
          </a:prstGeom>
          <a:ln>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A73CD8C-3415-E15F-CF5A-8C8235D7778B}"/>
              </a:ext>
            </a:extLst>
          </p:cNvPr>
          <p:cNvSpPr txBox="1"/>
          <p:nvPr/>
        </p:nvSpPr>
        <p:spPr>
          <a:xfrm>
            <a:off x="329680" y="5425799"/>
            <a:ext cx="1987421" cy="646331"/>
          </a:xfrm>
          <a:prstGeom prst="rect">
            <a:avLst/>
          </a:prstGeom>
          <a:noFill/>
        </p:spPr>
        <p:txBody>
          <a:bodyPr wrap="square" rtlCol="0">
            <a:spAutoFit/>
          </a:bodyPr>
          <a:lstStyle/>
          <a:p>
            <a:r>
              <a:rPr lang="en-GB" sz="1200" dirty="0">
                <a:solidFill>
                  <a:schemeClr val="bg1"/>
                </a:solidFill>
              </a:rPr>
              <a:t>Der Code </a:t>
            </a:r>
            <a:r>
              <a:rPr lang="en-GB" sz="1200" dirty="0" err="1">
                <a:solidFill>
                  <a:schemeClr val="bg1"/>
                </a:solidFill>
              </a:rPr>
              <a:t>wird</a:t>
            </a:r>
            <a:r>
              <a:rPr lang="en-GB" sz="1200" dirty="0">
                <a:solidFill>
                  <a:schemeClr val="bg1"/>
                </a:solidFill>
              </a:rPr>
              <a:t> </a:t>
            </a:r>
            <a:r>
              <a:rPr lang="en-GB" sz="1200" dirty="0" err="1">
                <a:solidFill>
                  <a:schemeClr val="bg1"/>
                </a:solidFill>
              </a:rPr>
              <a:t>i</a:t>
            </a:r>
            <a:r>
              <a:rPr lang="en-GB" sz="1200" dirty="0">
                <a:solidFill>
                  <a:schemeClr val="bg1"/>
                </a:solidFill>
              </a:rPr>
              <a:t>. A. </a:t>
            </a:r>
            <a:r>
              <a:rPr lang="en-GB" sz="1200" dirty="0" err="1">
                <a:solidFill>
                  <a:schemeClr val="bg1"/>
                </a:solidFill>
              </a:rPr>
              <a:t>kürzer</a:t>
            </a:r>
            <a:r>
              <a:rPr lang="en-GB" sz="1200" dirty="0">
                <a:solidFill>
                  <a:schemeClr val="bg1"/>
                </a:solidFill>
              </a:rPr>
              <a:t> und </a:t>
            </a:r>
            <a:r>
              <a:rPr lang="en-GB" sz="1200" dirty="0" err="1">
                <a:solidFill>
                  <a:schemeClr val="bg1"/>
                </a:solidFill>
              </a:rPr>
              <a:t>ist</a:t>
            </a:r>
            <a:r>
              <a:rPr lang="en-GB" sz="1200" dirty="0">
                <a:solidFill>
                  <a:schemeClr val="bg1"/>
                </a:solidFill>
              </a:rPr>
              <a:t> </a:t>
            </a:r>
            <a:r>
              <a:rPr lang="en-GB" sz="1200" dirty="0" err="1">
                <a:solidFill>
                  <a:schemeClr val="bg1"/>
                </a:solidFill>
              </a:rPr>
              <a:t>leichter</a:t>
            </a:r>
            <a:r>
              <a:rPr lang="en-GB" sz="1200" dirty="0">
                <a:solidFill>
                  <a:schemeClr val="bg1"/>
                </a:solidFill>
              </a:rPr>
              <a:t> </a:t>
            </a:r>
            <a:r>
              <a:rPr lang="en-GB" sz="1200" dirty="0" err="1">
                <a:solidFill>
                  <a:schemeClr val="bg1"/>
                </a:solidFill>
              </a:rPr>
              <a:t>nachvollziehbar</a:t>
            </a:r>
            <a:r>
              <a:rPr lang="en-GB" sz="1200" dirty="0">
                <a:solidFill>
                  <a:schemeClr val="bg1"/>
                </a:solidFill>
              </a:rPr>
              <a:t>.</a:t>
            </a:r>
            <a:endParaRPr lang="en-DE" sz="1200" dirty="0">
              <a:solidFill>
                <a:schemeClr val="bg1"/>
              </a:solidFill>
            </a:endParaRPr>
          </a:p>
        </p:txBody>
      </p:sp>
      <p:cxnSp>
        <p:nvCxnSpPr>
          <p:cNvPr id="15" name="Straight Arrow Connector 14">
            <a:extLst>
              <a:ext uri="{FF2B5EF4-FFF2-40B4-BE49-F238E27FC236}">
                <a16:creationId xmlns:a16="http://schemas.microsoft.com/office/drawing/2014/main" id="{6156F963-F4C8-4B0B-204F-A65E6BF98B55}"/>
              </a:ext>
            </a:extLst>
          </p:cNvPr>
          <p:cNvCxnSpPr>
            <a:cxnSpLocks/>
          </p:cNvCxnSpPr>
          <p:nvPr/>
        </p:nvCxnSpPr>
        <p:spPr>
          <a:xfrm flipV="1">
            <a:off x="2174033" y="5066619"/>
            <a:ext cx="578498" cy="382459"/>
          </a:xfrm>
          <a:prstGeom prst="straightConnector1">
            <a:avLst/>
          </a:prstGeom>
          <a:ln>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41897FF-E428-20DB-F98B-7B16BE55845D}"/>
              </a:ext>
            </a:extLst>
          </p:cNvPr>
          <p:cNvSpPr txBox="1"/>
          <p:nvPr/>
        </p:nvSpPr>
        <p:spPr>
          <a:xfrm>
            <a:off x="3323885" y="6432162"/>
            <a:ext cx="5544230" cy="276999"/>
          </a:xfrm>
          <a:prstGeom prst="rect">
            <a:avLst/>
          </a:prstGeom>
          <a:noFill/>
        </p:spPr>
        <p:txBody>
          <a:bodyPr wrap="square" rtlCol="0">
            <a:spAutoFit/>
          </a:bodyPr>
          <a:lstStyle/>
          <a:p>
            <a:pPr algn="ctr"/>
            <a:r>
              <a:rPr lang="en-GB" sz="1200" dirty="0" err="1">
                <a:solidFill>
                  <a:schemeClr val="bg1"/>
                </a:solidFill>
              </a:rPr>
              <a:t>Jede</a:t>
            </a:r>
            <a:r>
              <a:rPr lang="en-GB" sz="1200" dirty="0">
                <a:solidFill>
                  <a:schemeClr val="bg1"/>
                </a:solidFill>
              </a:rPr>
              <a:t> </a:t>
            </a:r>
            <a:r>
              <a:rPr lang="en-GB" sz="1200" dirty="0" err="1">
                <a:solidFill>
                  <a:schemeClr val="bg1"/>
                </a:solidFill>
              </a:rPr>
              <a:t>Rekursion</a:t>
            </a:r>
            <a:r>
              <a:rPr lang="en-GB" sz="1200" dirty="0">
                <a:solidFill>
                  <a:schemeClr val="bg1"/>
                </a:solidFill>
              </a:rPr>
              <a:t> </a:t>
            </a:r>
            <a:r>
              <a:rPr lang="en-GB" sz="1200" dirty="0" err="1">
                <a:solidFill>
                  <a:schemeClr val="bg1"/>
                </a:solidFill>
              </a:rPr>
              <a:t>lässt</a:t>
            </a:r>
            <a:r>
              <a:rPr lang="en-GB" sz="1200" dirty="0">
                <a:solidFill>
                  <a:schemeClr val="bg1"/>
                </a:solidFill>
              </a:rPr>
              <a:t> sich </a:t>
            </a:r>
            <a:r>
              <a:rPr lang="en-GB" sz="1200" dirty="0" err="1">
                <a:solidFill>
                  <a:schemeClr val="bg1"/>
                </a:solidFill>
              </a:rPr>
              <a:t>auch</a:t>
            </a:r>
            <a:r>
              <a:rPr lang="en-GB" sz="1200" dirty="0">
                <a:solidFill>
                  <a:schemeClr val="bg1"/>
                </a:solidFill>
              </a:rPr>
              <a:t> durch </a:t>
            </a:r>
            <a:r>
              <a:rPr lang="en-GB" sz="1200" dirty="0" err="1">
                <a:solidFill>
                  <a:schemeClr val="bg1"/>
                </a:solidFill>
              </a:rPr>
              <a:t>eine</a:t>
            </a:r>
            <a:r>
              <a:rPr lang="en-GB" sz="1200" dirty="0">
                <a:solidFill>
                  <a:schemeClr val="bg1"/>
                </a:solidFill>
              </a:rPr>
              <a:t> Iteration </a:t>
            </a:r>
            <a:r>
              <a:rPr lang="en-GB" sz="1200" dirty="0" err="1">
                <a:solidFill>
                  <a:schemeClr val="bg1"/>
                </a:solidFill>
              </a:rPr>
              <a:t>ersetzen</a:t>
            </a:r>
            <a:r>
              <a:rPr lang="en-GB" sz="1200" dirty="0">
                <a:solidFill>
                  <a:schemeClr val="bg1"/>
                </a:solidFill>
              </a:rPr>
              <a:t>!</a:t>
            </a:r>
            <a:endParaRPr lang="en-DE" sz="1200" dirty="0">
              <a:solidFill>
                <a:schemeClr val="bg1"/>
              </a:solidFill>
            </a:endParaRPr>
          </a:p>
        </p:txBody>
      </p:sp>
      <p:pic>
        <p:nvPicPr>
          <p:cNvPr id="5" name="Picture 4" descr="A screenshot of a computer&#10;&#10;AI-generated content may be incorrect.">
            <a:extLst>
              <a:ext uri="{FF2B5EF4-FFF2-40B4-BE49-F238E27FC236}">
                <a16:creationId xmlns:a16="http://schemas.microsoft.com/office/drawing/2014/main" id="{BAA54D1F-8F30-1D1F-61EB-BFDF5ED50F73}"/>
              </a:ext>
            </a:extLst>
          </p:cNvPr>
          <p:cNvPicPr>
            <a:picLocks noChangeAspect="1"/>
          </p:cNvPicPr>
          <p:nvPr/>
        </p:nvPicPr>
        <p:blipFill>
          <a:blip r:embed="rId2">
            <a:extLst>
              <a:ext uri="{28A0092B-C50C-407E-A947-70E740481C1C}">
                <a14:useLocalDpi xmlns:a14="http://schemas.microsoft.com/office/drawing/2010/main" val="0"/>
              </a:ext>
            </a:extLst>
          </a:blip>
          <a:srcRect l="12859" t="23102" r="12859" b="24127"/>
          <a:stretch>
            <a:fillRect/>
          </a:stretch>
        </p:blipFill>
        <p:spPr>
          <a:xfrm>
            <a:off x="2957040" y="1787727"/>
            <a:ext cx="6277920" cy="4097970"/>
          </a:xfrm>
          <a:prstGeom prst="rect">
            <a:avLst/>
          </a:prstGeom>
        </p:spPr>
      </p:pic>
    </p:spTree>
    <p:extLst>
      <p:ext uri="{BB962C8B-B14F-4D97-AF65-F5344CB8AC3E}">
        <p14:creationId xmlns:p14="http://schemas.microsoft.com/office/powerpoint/2010/main" val="37856499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8BB473-91B4-5F87-15F1-ABC3B8B44921}"/>
              </a:ext>
            </a:extLst>
          </p:cNvPr>
          <p:cNvSpPr>
            <a:spLocks noGrp="1"/>
          </p:cNvSpPr>
          <p:nvPr>
            <p:ph type="body" sz="quarter" idx="10"/>
          </p:nvPr>
        </p:nvSpPr>
        <p:spPr/>
        <p:txBody>
          <a:bodyPr/>
          <a:lstStyle/>
          <a:p>
            <a:r>
              <a:rPr lang="en-GB" dirty="0" err="1"/>
              <a:t>Schreibe</a:t>
            </a:r>
            <a:r>
              <a:rPr lang="en-GB" dirty="0"/>
              <a:t> </a:t>
            </a:r>
            <a:r>
              <a:rPr lang="en-GB" dirty="0" err="1"/>
              <a:t>eine</a:t>
            </a:r>
            <a:r>
              <a:rPr lang="en-GB" dirty="0"/>
              <a:t> Klasse </a:t>
            </a:r>
            <a:r>
              <a:rPr lang="en-GB" b="1" dirty="0" err="1">
                <a:solidFill>
                  <a:srgbClr val="00B0F0"/>
                </a:solidFill>
                <a:latin typeface="Consolas" panose="020B0609020204030204" pitchFamily="49" charset="0"/>
              </a:rPr>
              <a:t>Fakultaet</a:t>
            </a:r>
            <a:r>
              <a:rPr lang="en-GB" dirty="0"/>
              <a:t>:</a:t>
            </a:r>
            <a:endParaRPr lang="en-GB" dirty="0">
              <a:latin typeface="+mn-lt"/>
            </a:endParaRPr>
          </a:p>
        </p:txBody>
      </p:sp>
      <p:sp>
        <p:nvSpPr>
          <p:cNvPr id="3" name="Text Placeholder 2">
            <a:extLst>
              <a:ext uri="{FF2B5EF4-FFF2-40B4-BE49-F238E27FC236}">
                <a16:creationId xmlns:a16="http://schemas.microsoft.com/office/drawing/2014/main" id="{F51CEF88-E96D-BFEF-54BD-073A442A1F3D}"/>
              </a:ext>
            </a:extLst>
          </p:cNvPr>
          <p:cNvSpPr>
            <a:spLocks noGrp="1"/>
          </p:cNvSpPr>
          <p:nvPr>
            <p:ph type="body" sz="quarter" idx="12"/>
          </p:nvPr>
        </p:nvSpPr>
        <p:spPr/>
        <p:txBody>
          <a:bodyPr/>
          <a:lstStyle/>
          <a:p>
            <a:r>
              <a:rPr lang="en-GB" dirty="0" err="1"/>
              <a:t>Übung</a:t>
            </a:r>
            <a:r>
              <a:rPr lang="en-GB" dirty="0"/>
              <a:t> 1</a:t>
            </a:r>
            <a:endParaRPr lang="en-DE" dirty="0"/>
          </a:p>
        </p:txBody>
      </p:sp>
      <p:pic>
        <p:nvPicPr>
          <p:cNvPr id="7" name="Picture 6" descr="A screenshot of a computer program&#10;&#10;AI-generated content may be incorrect.">
            <a:extLst>
              <a:ext uri="{FF2B5EF4-FFF2-40B4-BE49-F238E27FC236}">
                <a16:creationId xmlns:a16="http://schemas.microsoft.com/office/drawing/2014/main" id="{33D65AC1-6DF0-42DC-A186-3C6F895F6C18}"/>
              </a:ext>
            </a:extLst>
          </p:cNvPr>
          <p:cNvPicPr>
            <a:picLocks noChangeAspect="1"/>
          </p:cNvPicPr>
          <p:nvPr/>
        </p:nvPicPr>
        <p:blipFill>
          <a:blip r:embed="rId2">
            <a:extLst>
              <a:ext uri="{28A0092B-C50C-407E-A947-70E740481C1C}">
                <a14:useLocalDpi xmlns:a14="http://schemas.microsoft.com/office/drawing/2010/main" val="0"/>
              </a:ext>
            </a:extLst>
          </a:blip>
          <a:srcRect l="8295" t="18889" r="8049" b="19127"/>
          <a:stretch>
            <a:fillRect/>
          </a:stretch>
        </p:blipFill>
        <p:spPr>
          <a:xfrm>
            <a:off x="2394856" y="2280557"/>
            <a:ext cx="7402287" cy="4250871"/>
          </a:xfrm>
          <a:prstGeom prst="rect">
            <a:avLst/>
          </a:prstGeom>
        </p:spPr>
      </p:pic>
    </p:spTree>
    <p:extLst>
      <p:ext uri="{BB962C8B-B14F-4D97-AF65-F5344CB8AC3E}">
        <p14:creationId xmlns:p14="http://schemas.microsoft.com/office/powerpoint/2010/main" val="223449771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AB3B68-7DC2-DF77-EAC8-CCD0ABF83BF2}"/>
              </a:ext>
            </a:extLst>
          </p:cNvPr>
          <p:cNvSpPr>
            <a:spLocks noGrp="1"/>
          </p:cNvSpPr>
          <p:nvPr>
            <p:ph type="body" sz="quarter" idx="10"/>
          </p:nvPr>
        </p:nvSpPr>
        <p:spPr/>
        <p:txBody>
          <a:bodyPr/>
          <a:lstStyle/>
          <a:p>
            <a:endParaRPr lang="en-DE"/>
          </a:p>
        </p:txBody>
      </p:sp>
      <p:sp>
        <p:nvSpPr>
          <p:cNvPr id="3" name="Text Placeholder 2">
            <a:extLst>
              <a:ext uri="{FF2B5EF4-FFF2-40B4-BE49-F238E27FC236}">
                <a16:creationId xmlns:a16="http://schemas.microsoft.com/office/drawing/2014/main" id="{907F2E8B-A830-493C-3323-E5D004FC65DD}"/>
              </a:ext>
            </a:extLst>
          </p:cNvPr>
          <p:cNvSpPr>
            <a:spLocks noGrp="1"/>
          </p:cNvSpPr>
          <p:nvPr>
            <p:ph type="body" sz="quarter" idx="12"/>
          </p:nvPr>
        </p:nvSpPr>
        <p:spPr/>
        <p:txBody>
          <a:bodyPr/>
          <a:lstStyle/>
          <a:p>
            <a:r>
              <a:rPr lang="en-GB" dirty="0" err="1"/>
              <a:t>Übung</a:t>
            </a:r>
            <a:r>
              <a:rPr lang="en-GB" dirty="0"/>
              <a:t> 1</a:t>
            </a:r>
            <a:endParaRPr lang="en-DE" dirty="0"/>
          </a:p>
        </p:txBody>
      </p:sp>
      <p:pic>
        <p:nvPicPr>
          <p:cNvPr id="4" name="Picture 3">
            <a:extLst>
              <a:ext uri="{FF2B5EF4-FFF2-40B4-BE49-F238E27FC236}">
                <a16:creationId xmlns:a16="http://schemas.microsoft.com/office/drawing/2014/main" id="{DF14BCD7-A7F6-40E1-8312-09CC8E5B4AED}"/>
              </a:ext>
            </a:extLst>
          </p:cNvPr>
          <p:cNvPicPr>
            <a:picLocks noChangeAspect="1"/>
          </p:cNvPicPr>
          <p:nvPr/>
        </p:nvPicPr>
        <p:blipFill>
          <a:blip r:embed="rId2">
            <a:extLst>
              <a:ext uri="{28A0092B-C50C-407E-A947-70E740481C1C}">
                <a14:useLocalDpi xmlns:a14="http://schemas.microsoft.com/office/drawing/2010/main" val="0"/>
              </a:ext>
            </a:extLst>
          </a:blip>
          <a:srcRect l="8348" t="13889" r="8428" b="14682"/>
          <a:stretch>
            <a:fillRect/>
          </a:stretch>
        </p:blipFill>
        <p:spPr>
          <a:xfrm>
            <a:off x="2911928" y="1277350"/>
            <a:ext cx="6368143" cy="5580650"/>
          </a:xfrm>
          <a:prstGeom prst="rect">
            <a:avLst/>
          </a:prstGeom>
        </p:spPr>
      </p:pic>
    </p:spTree>
    <p:extLst>
      <p:ext uri="{BB962C8B-B14F-4D97-AF65-F5344CB8AC3E}">
        <p14:creationId xmlns:p14="http://schemas.microsoft.com/office/powerpoint/2010/main" val="8265565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1_Youtube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685</Words>
  <Application>Microsoft Office PowerPoint</Application>
  <PresentationFormat>Widescreen</PresentationFormat>
  <Paragraphs>95</Paragraphs>
  <Slides>20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Cambria Math</vt:lpstr>
      <vt:lpstr>Consolas</vt:lpstr>
      <vt:lpstr>Montserrat</vt:lpstr>
      <vt:lpstr>Sacramento</vt:lpstr>
      <vt:lpstr>1_Youtube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Abels</dc:creator>
  <cp:lastModifiedBy>Abels, Patrick</cp:lastModifiedBy>
  <cp:revision>70</cp:revision>
  <dcterms:created xsi:type="dcterms:W3CDTF">2022-12-22T20:26:39Z</dcterms:created>
  <dcterms:modified xsi:type="dcterms:W3CDTF">2025-06-20T16:24:51Z</dcterms:modified>
</cp:coreProperties>
</file>