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92" r:id="rId2"/>
    <p:sldId id="29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5885F-FA44-4DAA-8B02-BB92FBA06570}" v="31" dt="2025-05-20T14:43:47.864"/>
    <p1510:client id="{E82BAE72-16E8-466B-BCBD-B3EBDBA39584}" v="212" dt="2025-05-20T15:32:16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>
        <p:scale>
          <a:sx n="100" d="100"/>
          <a:sy n="100" d="100"/>
        </p:scale>
        <p:origin x="954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7F5885F-FA44-4DAA-8B02-BB92FBA06570}"/>
    <pc:docChg chg="undo custSel addSld delSld modSld">
      <pc:chgData name="Abels, Patrick" userId="ba666de4-0d21-43a6-8e66-51a18aae1b4a" providerId="ADAL" clId="{07F5885F-FA44-4DAA-8B02-BB92FBA06570}" dt="2025-05-20T14:43:47.853" v="386" actId="1076"/>
      <pc:docMkLst>
        <pc:docMk/>
      </pc:docMkLst>
      <pc:sldChg chg="modSp mod">
        <pc:chgData name="Abels, Patrick" userId="ba666de4-0d21-43a6-8e66-51a18aae1b4a" providerId="ADAL" clId="{07F5885F-FA44-4DAA-8B02-BB92FBA06570}" dt="2025-05-15T14:57:22.003" v="1" actId="6549"/>
        <pc:sldMkLst>
          <pc:docMk/>
          <pc:sldMk cId="2243933812" sldId="292"/>
        </pc:sldMkLst>
        <pc:spChg chg="mod">
          <ac:chgData name="Abels, Patrick" userId="ba666de4-0d21-43a6-8e66-51a18aae1b4a" providerId="ADAL" clId="{07F5885F-FA44-4DAA-8B02-BB92FBA06570}" dt="2025-05-15T14:57:22.003" v="1" actId="6549"/>
          <ac:spMkLst>
            <pc:docMk/>
            <pc:sldMk cId="2243933812" sldId="292"/>
            <ac:spMk id="2" creationId="{63E51AF0-D57D-E817-34D7-0FAFFB286C15}"/>
          </ac:spMkLst>
        </pc:spChg>
      </pc:sldChg>
      <pc:sldChg chg="modSp new mod">
        <pc:chgData name="Abels, Patrick" userId="ba666de4-0d21-43a6-8e66-51a18aae1b4a" providerId="ADAL" clId="{07F5885F-FA44-4DAA-8B02-BB92FBA06570}" dt="2025-05-20T13:51:24.421" v="35" actId="207"/>
        <pc:sldMkLst>
          <pc:docMk/>
          <pc:sldMk cId="2491210115" sldId="293"/>
        </pc:sldMkLst>
        <pc:spChg chg="mod">
          <ac:chgData name="Abels, Patrick" userId="ba666de4-0d21-43a6-8e66-51a18aae1b4a" providerId="ADAL" clId="{07F5885F-FA44-4DAA-8B02-BB92FBA06570}" dt="2025-05-20T13:51:24.421" v="35" actId="207"/>
          <ac:spMkLst>
            <pc:docMk/>
            <pc:sldMk cId="2491210115" sldId="293"/>
            <ac:spMk id="2" creationId="{96EB908C-7156-CD29-6192-B8174F1E44AF}"/>
          </ac:spMkLst>
        </pc:spChg>
      </pc:sldChg>
      <pc:sldChg chg="addSp delSp modSp new mod">
        <pc:chgData name="Abels, Patrick" userId="ba666de4-0d21-43a6-8e66-51a18aae1b4a" providerId="ADAL" clId="{07F5885F-FA44-4DAA-8B02-BB92FBA06570}" dt="2025-05-20T14:13:31.981" v="148" actId="1076"/>
        <pc:sldMkLst>
          <pc:docMk/>
          <pc:sldMk cId="3433871952" sldId="294"/>
        </pc:sldMkLst>
        <pc:spChg chg="mod">
          <ac:chgData name="Abels, Patrick" userId="ba666de4-0d21-43a6-8e66-51a18aae1b4a" providerId="ADAL" clId="{07F5885F-FA44-4DAA-8B02-BB92FBA06570}" dt="2025-05-20T14:08:23.865" v="122" actId="20577"/>
          <ac:spMkLst>
            <pc:docMk/>
            <pc:sldMk cId="3433871952" sldId="294"/>
            <ac:spMk id="2" creationId="{5D298F20-7939-B3DA-61F2-926E11544DDE}"/>
          </ac:spMkLst>
        </pc:spChg>
        <pc:spChg chg="mod">
          <ac:chgData name="Abels, Patrick" userId="ba666de4-0d21-43a6-8e66-51a18aae1b4a" providerId="ADAL" clId="{07F5885F-FA44-4DAA-8B02-BB92FBA06570}" dt="2025-05-15T14:58:08.035" v="14" actId="20577"/>
          <ac:spMkLst>
            <pc:docMk/>
            <pc:sldMk cId="3433871952" sldId="294"/>
            <ac:spMk id="3" creationId="{191D97D1-07A7-FE6C-4A7C-F378CABA6E2F}"/>
          </ac:spMkLst>
        </pc:spChg>
        <pc:picChg chg="add del mod">
          <ac:chgData name="Abels, Patrick" userId="ba666de4-0d21-43a6-8e66-51a18aae1b4a" providerId="ADAL" clId="{07F5885F-FA44-4DAA-8B02-BB92FBA06570}" dt="2025-05-20T14:03:55.758" v="83" actId="478"/>
          <ac:picMkLst>
            <pc:docMk/>
            <pc:sldMk cId="3433871952" sldId="294"/>
            <ac:picMk id="5" creationId="{9340FF39-380D-2C37-E807-F77A5EDB8CE6}"/>
          </ac:picMkLst>
        </pc:picChg>
        <pc:picChg chg="add del mod modCrop">
          <ac:chgData name="Abels, Patrick" userId="ba666de4-0d21-43a6-8e66-51a18aae1b4a" providerId="ADAL" clId="{07F5885F-FA44-4DAA-8B02-BB92FBA06570}" dt="2025-05-20T14:04:45.309" v="95" actId="478"/>
          <ac:picMkLst>
            <pc:docMk/>
            <pc:sldMk cId="3433871952" sldId="294"/>
            <ac:picMk id="7" creationId="{041312A7-8358-E517-9CCF-F246520F94C9}"/>
          </ac:picMkLst>
        </pc:picChg>
        <pc:picChg chg="add del mod modCrop">
          <ac:chgData name="Abels, Patrick" userId="ba666de4-0d21-43a6-8e66-51a18aae1b4a" providerId="ADAL" clId="{07F5885F-FA44-4DAA-8B02-BB92FBA06570}" dt="2025-05-20T14:13:05.413" v="136" actId="478"/>
          <ac:picMkLst>
            <pc:docMk/>
            <pc:sldMk cId="3433871952" sldId="294"/>
            <ac:picMk id="9" creationId="{83386001-DE18-B85E-3EF5-B740B105EDC7}"/>
          </ac:picMkLst>
        </pc:picChg>
        <pc:picChg chg="add del mod">
          <ac:chgData name="Abels, Patrick" userId="ba666de4-0d21-43a6-8e66-51a18aae1b4a" providerId="ADAL" clId="{07F5885F-FA44-4DAA-8B02-BB92FBA06570}" dt="2025-05-20T14:11:28.166" v="126" actId="478"/>
          <ac:picMkLst>
            <pc:docMk/>
            <pc:sldMk cId="3433871952" sldId="294"/>
            <ac:picMk id="11" creationId="{8B7413DC-B0E8-4C77-B1D9-6B6ABA209CE3}"/>
          </ac:picMkLst>
        </pc:picChg>
        <pc:picChg chg="add mod modCrop">
          <ac:chgData name="Abels, Patrick" userId="ba666de4-0d21-43a6-8e66-51a18aae1b4a" providerId="ADAL" clId="{07F5885F-FA44-4DAA-8B02-BB92FBA06570}" dt="2025-05-20T14:12:10.718" v="133" actId="1076"/>
          <ac:picMkLst>
            <pc:docMk/>
            <pc:sldMk cId="3433871952" sldId="294"/>
            <ac:picMk id="13" creationId="{DED66032-4DB2-8A2A-E74C-F889B64A5005}"/>
          </ac:picMkLst>
        </pc:picChg>
        <pc:picChg chg="add mod">
          <ac:chgData name="Abels, Patrick" userId="ba666de4-0d21-43a6-8e66-51a18aae1b4a" providerId="ADAL" clId="{07F5885F-FA44-4DAA-8B02-BB92FBA06570}" dt="2025-05-20T14:12:46.280" v="135" actId="1076"/>
          <ac:picMkLst>
            <pc:docMk/>
            <pc:sldMk cId="3433871952" sldId="294"/>
            <ac:picMk id="14" creationId="{CBF9EC68-F8DE-22D1-6C23-667BBCC8A4CF}"/>
          </ac:picMkLst>
        </pc:picChg>
        <pc:picChg chg="add mod ord">
          <ac:chgData name="Abels, Patrick" userId="ba666de4-0d21-43a6-8e66-51a18aae1b4a" providerId="ADAL" clId="{07F5885F-FA44-4DAA-8B02-BB92FBA06570}" dt="2025-05-20T14:13:31.981" v="148" actId="1076"/>
          <ac:picMkLst>
            <pc:docMk/>
            <pc:sldMk cId="3433871952" sldId="294"/>
            <ac:picMk id="16" creationId="{18D2D32B-4792-6AB9-E171-AC721E09AE7A}"/>
          </ac:picMkLst>
        </pc:picChg>
      </pc:sldChg>
      <pc:sldChg chg="addSp delSp modSp new mod">
        <pc:chgData name="Abels, Patrick" userId="ba666de4-0d21-43a6-8e66-51a18aae1b4a" providerId="ADAL" clId="{07F5885F-FA44-4DAA-8B02-BB92FBA06570}" dt="2025-05-20T14:27:37.134" v="219" actId="1076"/>
        <pc:sldMkLst>
          <pc:docMk/>
          <pc:sldMk cId="3670596577" sldId="295"/>
        </pc:sldMkLst>
        <pc:spChg chg="mod">
          <ac:chgData name="Abels, Patrick" userId="ba666de4-0d21-43a6-8e66-51a18aae1b4a" providerId="ADAL" clId="{07F5885F-FA44-4DAA-8B02-BB92FBA06570}" dt="2025-05-20T14:14:45.538" v="191" actId="113"/>
          <ac:spMkLst>
            <pc:docMk/>
            <pc:sldMk cId="3670596577" sldId="295"/>
            <ac:spMk id="2" creationId="{2FF66531-0C7B-2A85-C032-F58378FC58C3}"/>
          </ac:spMkLst>
        </pc:spChg>
        <pc:spChg chg="mod">
          <ac:chgData name="Abels, Patrick" userId="ba666de4-0d21-43a6-8e66-51a18aae1b4a" providerId="ADAL" clId="{07F5885F-FA44-4DAA-8B02-BB92FBA06570}" dt="2025-05-15T14:58:12.004" v="21" actId="20577"/>
          <ac:spMkLst>
            <pc:docMk/>
            <pc:sldMk cId="3670596577" sldId="295"/>
            <ac:spMk id="3" creationId="{EED91A7E-8D1A-CA30-FF90-55B15C68E468}"/>
          </ac:spMkLst>
        </pc:spChg>
        <pc:picChg chg="add del mod">
          <ac:chgData name="Abels, Patrick" userId="ba666de4-0d21-43a6-8e66-51a18aae1b4a" providerId="ADAL" clId="{07F5885F-FA44-4DAA-8B02-BB92FBA06570}" dt="2025-05-20T14:23:43.459" v="199" actId="478"/>
          <ac:picMkLst>
            <pc:docMk/>
            <pc:sldMk cId="3670596577" sldId="295"/>
            <ac:picMk id="4" creationId="{3A75A1C9-8F01-FFA6-4C10-E3B03331B3FD}"/>
          </ac:picMkLst>
        </pc:picChg>
        <pc:picChg chg="add mod">
          <ac:chgData name="Abels, Patrick" userId="ba666de4-0d21-43a6-8e66-51a18aae1b4a" providerId="ADAL" clId="{07F5885F-FA44-4DAA-8B02-BB92FBA06570}" dt="2025-05-20T14:23:54.856" v="203" actId="1076"/>
          <ac:picMkLst>
            <pc:docMk/>
            <pc:sldMk cId="3670596577" sldId="295"/>
            <ac:picMk id="6" creationId="{2806F3E5-0000-33EC-5B50-1ED1E194B97C}"/>
          </ac:picMkLst>
        </pc:picChg>
        <pc:picChg chg="add del mod">
          <ac:chgData name="Abels, Patrick" userId="ba666de4-0d21-43a6-8e66-51a18aae1b4a" providerId="ADAL" clId="{07F5885F-FA44-4DAA-8B02-BB92FBA06570}" dt="2025-05-20T14:27:18.726" v="213" actId="478"/>
          <ac:picMkLst>
            <pc:docMk/>
            <pc:sldMk cId="3670596577" sldId="295"/>
            <ac:picMk id="8" creationId="{5A787888-DDF7-ACBB-7B41-C3DDF137D301}"/>
          </ac:picMkLst>
        </pc:picChg>
        <pc:picChg chg="add mod modCrop">
          <ac:chgData name="Abels, Patrick" userId="ba666de4-0d21-43a6-8e66-51a18aae1b4a" providerId="ADAL" clId="{07F5885F-FA44-4DAA-8B02-BB92FBA06570}" dt="2025-05-20T14:27:37.134" v="219" actId="1076"/>
          <ac:picMkLst>
            <pc:docMk/>
            <pc:sldMk cId="3670596577" sldId="295"/>
            <ac:picMk id="10" creationId="{68A0FAD5-F287-DE83-C9EA-B0EF53B0BE50}"/>
          </ac:picMkLst>
        </pc:picChg>
      </pc:sldChg>
      <pc:sldChg chg="modSp new mod">
        <pc:chgData name="Abels, Patrick" userId="ba666de4-0d21-43a6-8e66-51a18aae1b4a" providerId="ADAL" clId="{07F5885F-FA44-4DAA-8B02-BB92FBA06570}" dt="2025-05-20T14:28:13.712" v="238" actId="403"/>
        <pc:sldMkLst>
          <pc:docMk/>
          <pc:sldMk cId="1729450867" sldId="296"/>
        </pc:sldMkLst>
        <pc:spChg chg="mod">
          <ac:chgData name="Abels, Patrick" userId="ba666de4-0d21-43a6-8e66-51a18aae1b4a" providerId="ADAL" clId="{07F5885F-FA44-4DAA-8B02-BB92FBA06570}" dt="2025-05-20T14:28:13.712" v="238" actId="403"/>
          <ac:spMkLst>
            <pc:docMk/>
            <pc:sldMk cId="1729450867" sldId="296"/>
            <ac:spMk id="2" creationId="{FB591599-4428-0A7D-D639-179080284666}"/>
          </ac:spMkLst>
        </pc:spChg>
      </pc:sldChg>
      <pc:sldChg chg="addSp delSp modSp new mod">
        <pc:chgData name="Abels, Patrick" userId="ba666de4-0d21-43a6-8e66-51a18aae1b4a" providerId="ADAL" clId="{07F5885F-FA44-4DAA-8B02-BB92FBA06570}" dt="2025-05-20T14:43:47.853" v="386" actId="1076"/>
        <pc:sldMkLst>
          <pc:docMk/>
          <pc:sldMk cId="847930977" sldId="297"/>
        </pc:sldMkLst>
        <pc:spChg chg="mod">
          <ac:chgData name="Abels, Patrick" userId="ba666de4-0d21-43a6-8e66-51a18aae1b4a" providerId="ADAL" clId="{07F5885F-FA44-4DAA-8B02-BB92FBA06570}" dt="2025-05-20T14:30:17.423" v="353" actId="207"/>
          <ac:spMkLst>
            <pc:docMk/>
            <pc:sldMk cId="847930977" sldId="297"/>
            <ac:spMk id="2" creationId="{7AD1B88E-62EA-AED2-8EBA-DA96125AD03D}"/>
          </ac:spMkLst>
        </pc:spChg>
        <pc:picChg chg="add del mod">
          <ac:chgData name="Abels, Patrick" userId="ba666de4-0d21-43a6-8e66-51a18aae1b4a" providerId="ADAL" clId="{07F5885F-FA44-4DAA-8B02-BB92FBA06570}" dt="2025-05-20T14:43:26.478" v="378" actId="478"/>
          <ac:picMkLst>
            <pc:docMk/>
            <pc:sldMk cId="847930977" sldId="297"/>
            <ac:picMk id="4" creationId="{6172CE53-D1D8-B82B-F60D-458001DF6C20}"/>
          </ac:picMkLst>
        </pc:picChg>
        <pc:picChg chg="add mod">
          <ac:chgData name="Abels, Patrick" userId="ba666de4-0d21-43a6-8e66-51a18aae1b4a" providerId="ADAL" clId="{07F5885F-FA44-4DAA-8B02-BB92FBA06570}" dt="2025-05-20T14:43:47.853" v="386" actId="1076"/>
          <ac:picMkLst>
            <pc:docMk/>
            <pc:sldMk cId="847930977" sldId="297"/>
            <ac:picMk id="5" creationId="{0FCE47C8-8405-FCC9-4060-BF01485C7ED0}"/>
          </ac:picMkLst>
        </pc:picChg>
        <pc:picChg chg="add del mod ord modCrop">
          <ac:chgData name="Abels, Patrick" userId="ba666de4-0d21-43a6-8e66-51a18aae1b4a" providerId="ADAL" clId="{07F5885F-FA44-4DAA-8B02-BB92FBA06570}" dt="2025-05-20T14:43:17.229" v="374" actId="478"/>
          <ac:picMkLst>
            <pc:docMk/>
            <pc:sldMk cId="847930977" sldId="297"/>
            <ac:picMk id="7" creationId="{82076570-4820-273C-46C2-F0CA7D293990}"/>
          </ac:picMkLst>
        </pc:picChg>
        <pc:picChg chg="add del mod modCrop">
          <ac:chgData name="Abels, Patrick" userId="ba666de4-0d21-43a6-8e66-51a18aae1b4a" providerId="ADAL" clId="{07F5885F-FA44-4DAA-8B02-BB92FBA06570}" dt="2025-05-20T14:43:43.422" v="384" actId="14100"/>
          <ac:picMkLst>
            <pc:docMk/>
            <pc:sldMk cId="847930977" sldId="297"/>
            <ac:picMk id="9" creationId="{9A527F26-00C6-C320-18E2-9DE6B195CB52}"/>
          </ac:picMkLst>
        </pc:picChg>
        <pc:picChg chg="add mod">
          <ac:chgData name="Abels, Patrick" userId="ba666de4-0d21-43a6-8e66-51a18aae1b4a" providerId="ADAL" clId="{07F5885F-FA44-4DAA-8B02-BB92FBA06570}" dt="2025-05-20T14:43:45.901" v="385" actId="1076"/>
          <ac:picMkLst>
            <pc:docMk/>
            <pc:sldMk cId="847930977" sldId="297"/>
            <ac:picMk id="11" creationId="{D69207AD-CC57-3F7A-1A54-45DEB7BF56ED}"/>
          </ac:picMkLst>
        </pc:picChg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308360042" sldId="30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41384217" sldId="309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8204392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20702105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138179062" sldId="311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50063589" sldId="312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774974245" sldId="313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873359218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80410903" sldId="315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628429036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073379430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043534217" sldId="31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06515469" sldId="317"/>
        </pc:sldMkLst>
      </pc:sldChg>
    </pc:docChg>
  </pc:docChgLst>
  <pc:docChgLst>
    <pc:chgData name="Abels, Patrick" userId="ba666de4-0d21-43a6-8e66-51a18aae1b4a" providerId="ADAL" clId="{E82BAE72-16E8-466B-BCBD-B3EBDBA39584}"/>
    <pc:docChg chg="undo custSel addSld delSld modSld">
      <pc:chgData name="Abels, Patrick" userId="ba666de4-0d21-43a6-8e66-51a18aae1b4a" providerId="ADAL" clId="{E82BAE72-16E8-466B-BCBD-B3EBDBA39584}" dt="2025-05-20T15:32:37.479" v="483" actId="14100"/>
      <pc:docMkLst>
        <pc:docMk/>
      </pc:docMkLst>
      <pc:sldChg chg="modSp mod">
        <pc:chgData name="Abels, Patrick" userId="ba666de4-0d21-43a6-8e66-51a18aae1b4a" providerId="ADAL" clId="{E82BAE72-16E8-466B-BCBD-B3EBDBA39584}" dt="2025-05-20T14:48:50.958" v="7" actId="20577"/>
        <pc:sldMkLst>
          <pc:docMk/>
          <pc:sldMk cId="2491210115" sldId="293"/>
        </pc:sldMkLst>
        <pc:spChg chg="mod">
          <ac:chgData name="Abels, Patrick" userId="ba666de4-0d21-43a6-8e66-51a18aae1b4a" providerId="ADAL" clId="{E82BAE72-16E8-466B-BCBD-B3EBDBA39584}" dt="2025-05-20T14:48:50.958" v="7" actId="20577"/>
          <ac:spMkLst>
            <pc:docMk/>
            <pc:sldMk cId="2491210115" sldId="293"/>
            <ac:spMk id="2" creationId="{96EB908C-7156-CD29-6192-B8174F1E44AF}"/>
          </ac:spMkLst>
        </pc:spChg>
      </pc:sldChg>
      <pc:sldChg chg="addSp delSp modSp mod">
        <pc:chgData name="Abels, Patrick" userId="ba666de4-0d21-43a6-8e66-51a18aae1b4a" providerId="ADAL" clId="{E82BAE72-16E8-466B-BCBD-B3EBDBA39584}" dt="2025-05-20T15:21:37.352" v="447" actId="21"/>
        <pc:sldMkLst>
          <pc:docMk/>
          <pc:sldMk cId="3433871952" sldId="294"/>
        </pc:sldMkLst>
        <pc:spChg chg="mod">
          <ac:chgData name="Abels, Patrick" userId="ba666de4-0d21-43a6-8e66-51a18aae1b4a" providerId="ADAL" clId="{E82BAE72-16E8-466B-BCBD-B3EBDBA39584}" dt="2025-05-20T15:04:03.767" v="61" actId="14100"/>
          <ac:spMkLst>
            <pc:docMk/>
            <pc:sldMk cId="3433871952" sldId="294"/>
            <ac:spMk id="2" creationId="{5D298F20-7939-B3DA-61F2-926E11544DDE}"/>
          </ac:spMkLst>
        </pc:spChg>
        <pc:picChg chg="add del mod modCrop">
          <ac:chgData name="Abels, Patrick" userId="ba666de4-0d21-43a6-8e66-51a18aae1b4a" providerId="ADAL" clId="{E82BAE72-16E8-466B-BCBD-B3EBDBA39584}" dt="2025-05-20T15:07:19.765" v="166" actId="478"/>
          <ac:picMkLst>
            <pc:docMk/>
            <pc:sldMk cId="3433871952" sldId="294"/>
            <ac:picMk id="5" creationId="{ECC913BE-7620-7CF4-0DB6-382C1B17DCA0}"/>
          </ac:picMkLst>
        </pc:picChg>
        <pc:picChg chg="add del mod">
          <ac:chgData name="Abels, Patrick" userId="ba666de4-0d21-43a6-8e66-51a18aae1b4a" providerId="ADAL" clId="{E82BAE72-16E8-466B-BCBD-B3EBDBA39584}" dt="2025-05-20T15:04:59.778" v="71" actId="478"/>
          <ac:picMkLst>
            <pc:docMk/>
            <pc:sldMk cId="3433871952" sldId="294"/>
            <ac:picMk id="7" creationId="{E94015C1-7AAD-F7B5-E54D-F9900F6F8B77}"/>
          </ac:picMkLst>
        </pc:picChg>
        <pc:picChg chg="add mod modCrop">
          <ac:chgData name="Abels, Patrick" userId="ba666de4-0d21-43a6-8e66-51a18aae1b4a" providerId="ADAL" clId="{E82BAE72-16E8-466B-BCBD-B3EBDBA39584}" dt="2025-05-20T15:07:34.902" v="171" actId="1076"/>
          <ac:picMkLst>
            <pc:docMk/>
            <pc:sldMk cId="3433871952" sldId="294"/>
            <ac:picMk id="9" creationId="{60A9F201-D991-CC8C-2128-21C8F5E3325D}"/>
          </ac:picMkLst>
        </pc:picChg>
        <pc:picChg chg="add del mod">
          <ac:chgData name="Abels, Patrick" userId="ba666de4-0d21-43a6-8e66-51a18aae1b4a" providerId="ADAL" clId="{E82BAE72-16E8-466B-BCBD-B3EBDBA39584}" dt="2025-05-20T15:07:17.700" v="165" actId="21"/>
          <ac:picMkLst>
            <pc:docMk/>
            <pc:sldMk cId="3433871952" sldId="294"/>
            <ac:picMk id="11" creationId="{29545136-915B-BDFE-79CD-48A3068863EA}"/>
          </ac:picMkLst>
        </pc:picChg>
        <pc:picChg chg="add mod modCrop">
          <ac:chgData name="Abels, Patrick" userId="ba666de4-0d21-43a6-8e66-51a18aae1b4a" providerId="ADAL" clId="{E82BAE72-16E8-466B-BCBD-B3EBDBA39584}" dt="2025-05-20T15:07:28.775" v="170" actId="1076"/>
          <ac:picMkLst>
            <pc:docMk/>
            <pc:sldMk cId="3433871952" sldId="294"/>
            <ac:picMk id="12" creationId="{29545136-915B-BDFE-79CD-48A3068863EA}"/>
          </ac:picMkLst>
        </pc:picChg>
        <pc:picChg chg="add del mod">
          <ac:chgData name="Abels, Patrick" userId="ba666de4-0d21-43a6-8e66-51a18aae1b4a" providerId="ADAL" clId="{E82BAE72-16E8-466B-BCBD-B3EBDBA39584}" dt="2025-05-20T15:04:52.101" v="70" actId="478"/>
          <ac:picMkLst>
            <pc:docMk/>
            <pc:sldMk cId="3433871952" sldId="294"/>
            <ac:picMk id="13" creationId="{DED66032-4DB2-8A2A-E74C-F889B64A5005}"/>
          </ac:picMkLst>
        </pc:picChg>
        <pc:picChg chg="mod">
          <ac:chgData name="Abels, Patrick" userId="ba666de4-0d21-43a6-8e66-51a18aae1b4a" providerId="ADAL" clId="{E82BAE72-16E8-466B-BCBD-B3EBDBA39584}" dt="2025-05-20T15:05:36.423" v="148" actId="166"/>
          <ac:picMkLst>
            <pc:docMk/>
            <pc:sldMk cId="3433871952" sldId="294"/>
            <ac:picMk id="14" creationId="{CBF9EC68-F8DE-22D1-6C23-667BBCC8A4CF}"/>
          </ac:picMkLst>
        </pc:picChg>
        <pc:picChg chg="del">
          <ac:chgData name="Abels, Patrick" userId="ba666de4-0d21-43a6-8e66-51a18aae1b4a" providerId="ADAL" clId="{E82BAE72-16E8-466B-BCBD-B3EBDBA39584}" dt="2025-05-20T14:51:09.613" v="51" actId="478"/>
          <ac:picMkLst>
            <pc:docMk/>
            <pc:sldMk cId="3433871952" sldId="294"/>
            <ac:picMk id="16" creationId="{18D2D32B-4792-6AB9-E171-AC721E09AE7A}"/>
          </ac:picMkLst>
        </pc:picChg>
        <pc:picChg chg="add del mod">
          <ac:chgData name="Abels, Patrick" userId="ba666de4-0d21-43a6-8e66-51a18aae1b4a" providerId="ADAL" clId="{E82BAE72-16E8-466B-BCBD-B3EBDBA39584}" dt="2025-05-20T15:21:37.352" v="447" actId="21"/>
          <ac:picMkLst>
            <pc:docMk/>
            <pc:sldMk cId="3433871952" sldId="294"/>
            <ac:picMk id="17" creationId="{9DF9DA0A-2579-4E35-9454-E5186EF13790}"/>
          </ac:picMkLst>
        </pc:picChg>
      </pc:sldChg>
      <pc:sldChg chg="addSp delSp modSp mod">
        <pc:chgData name="Abels, Patrick" userId="ba666de4-0d21-43a6-8e66-51a18aae1b4a" providerId="ADAL" clId="{E82BAE72-16E8-466B-BCBD-B3EBDBA39584}" dt="2025-05-20T15:32:37.479" v="483" actId="14100"/>
        <pc:sldMkLst>
          <pc:docMk/>
          <pc:sldMk cId="3670596577" sldId="295"/>
        </pc:sldMkLst>
        <pc:spChg chg="mod">
          <ac:chgData name="Abels, Patrick" userId="ba666de4-0d21-43a6-8e66-51a18aae1b4a" providerId="ADAL" clId="{E82BAE72-16E8-466B-BCBD-B3EBDBA39584}" dt="2025-05-20T15:16:47.671" v="338" actId="14100"/>
          <ac:spMkLst>
            <pc:docMk/>
            <pc:sldMk cId="3670596577" sldId="295"/>
            <ac:spMk id="2" creationId="{2FF66531-0C7B-2A85-C032-F58378FC58C3}"/>
          </ac:spMkLst>
        </pc:spChg>
        <pc:picChg chg="add del mod">
          <ac:chgData name="Abels, Patrick" userId="ba666de4-0d21-43a6-8e66-51a18aae1b4a" providerId="ADAL" clId="{E82BAE72-16E8-466B-BCBD-B3EBDBA39584}" dt="2025-05-20T15:06:13.661" v="154" actId="478"/>
          <ac:picMkLst>
            <pc:docMk/>
            <pc:sldMk cId="3670596577" sldId="295"/>
            <ac:picMk id="4" creationId="{D100F897-3DA5-4AD6-1A75-27FE048267A6}"/>
          </ac:picMkLst>
        </pc:picChg>
        <pc:picChg chg="del mod">
          <ac:chgData name="Abels, Patrick" userId="ba666de4-0d21-43a6-8e66-51a18aae1b4a" providerId="ADAL" clId="{E82BAE72-16E8-466B-BCBD-B3EBDBA39584}" dt="2025-05-20T15:06:35.198" v="163" actId="478"/>
          <ac:picMkLst>
            <pc:docMk/>
            <pc:sldMk cId="3670596577" sldId="295"/>
            <ac:picMk id="6" creationId="{2806F3E5-0000-33EC-5B50-1ED1E194B97C}"/>
          </ac:picMkLst>
        </pc:picChg>
        <pc:picChg chg="add del mod modCrop">
          <ac:chgData name="Abels, Patrick" userId="ba666de4-0d21-43a6-8e66-51a18aae1b4a" providerId="ADAL" clId="{E82BAE72-16E8-466B-BCBD-B3EBDBA39584}" dt="2025-05-20T15:32:17.885" v="473" actId="478"/>
          <ac:picMkLst>
            <pc:docMk/>
            <pc:sldMk cId="3670596577" sldId="295"/>
            <ac:picMk id="7" creationId="{A9F03011-CB2D-A12F-3AF4-A176FD78FB5B}"/>
          </ac:picMkLst>
        </pc:picChg>
        <pc:picChg chg="del">
          <ac:chgData name="Abels, Patrick" userId="ba666de4-0d21-43a6-8e66-51a18aae1b4a" providerId="ADAL" clId="{E82BAE72-16E8-466B-BCBD-B3EBDBA39584}" dt="2025-05-20T15:05:55.582" v="149" actId="478"/>
          <ac:picMkLst>
            <pc:docMk/>
            <pc:sldMk cId="3670596577" sldId="295"/>
            <ac:picMk id="10" creationId="{68A0FAD5-F287-DE83-C9EA-B0EF53B0BE50}"/>
          </ac:picMkLst>
        </pc:picChg>
        <pc:picChg chg="add mod">
          <ac:chgData name="Abels, Patrick" userId="ba666de4-0d21-43a6-8e66-51a18aae1b4a" providerId="ADAL" clId="{E82BAE72-16E8-466B-BCBD-B3EBDBA39584}" dt="2025-05-20T15:32:34.785" v="481" actId="1076"/>
          <ac:picMkLst>
            <pc:docMk/>
            <pc:sldMk cId="3670596577" sldId="295"/>
            <ac:picMk id="11" creationId="{E6E9C0B3-C7A9-6905-0821-74A5FAAD2262}"/>
          </ac:picMkLst>
        </pc:picChg>
        <pc:picChg chg="add mod modCrop">
          <ac:chgData name="Abels, Patrick" userId="ba666de4-0d21-43a6-8e66-51a18aae1b4a" providerId="ADAL" clId="{E82BAE72-16E8-466B-BCBD-B3EBDBA39584}" dt="2025-05-20T15:32:37.479" v="483" actId="14100"/>
          <ac:picMkLst>
            <pc:docMk/>
            <pc:sldMk cId="3670596577" sldId="295"/>
            <ac:picMk id="13" creationId="{C5AAE6E1-DD0D-DCC1-BCD5-21AE19FDD540}"/>
          </ac:picMkLst>
        </pc:picChg>
      </pc:sldChg>
      <pc:sldChg chg="modSp mod">
        <pc:chgData name="Abels, Patrick" userId="ba666de4-0d21-43a6-8e66-51a18aae1b4a" providerId="ADAL" clId="{E82BAE72-16E8-466B-BCBD-B3EBDBA39584}" dt="2025-05-20T15:17:11.044" v="350" actId="6549"/>
        <pc:sldMkLst>
          <pc:docMk/>
          <pc:sldMk cId="1729450867" sldId="296"/>
        </pc:sldMkLst>
        <pc:spChg chg="mod">
          <ac:chgData name="Abels, Patrick" userId="ba666de4-0d21-43a6-8e66-51a18aae1b4a" providerId="ADAL" clId="{E82BAE72-16E8-466B-BCBD-B3EBDBA39584}" dt="2025-05-20T15:17:11.044" v="350" actId="6549"/>
          <ac:spMkLst>
            <pc:docMk/>
            <pc:sldMk cId="1729450867" sldId="296"/>
            <ac:spMk id="2" creationId="{FB591599-4428-0A7D-D639-179080284666}"/>
          </ac:spMkLst>
        </pc:spChg>
      </pc:sldChg>
      <pc:sldChg chg="addSp delSp modSp mod">
        <pc:chgData name="Abels, Patrick" userId="ba666de4-0d21-43a6-8e66-51a18aae1b4a" providerId="ADAL" clId="{E82BAE72-16E8-466B-BCBD-B3EBDBA39584}" dt="2025-05-20T15:22:29.432" v="469" actId="166"/>
        <pc:sldMkLst>
          <pc:docMk/>
          <pc:sldMk cId="847930977" sldId="297"/>
        </pc:sldMkLst>
        <pc:spChg chg="mod">
          <ac:chgData name="Abels, Patrick" userId="ba666de4-0d21-43a6-8e66-51a18aae1b4a" providerId="ADAL" clId="{E82BAE72-16E8-466B-BCBD-B3EBDBA39584}" dt="2025-05-20T15:18:25.050" v="434" actId="20577"/>
          <ac:spMkLst>
            <pc:docMk/>
            <pc:sldMk cId="847930977" sldId="297"/>
            <ac:spMk id="2" creationId="{7AD1B88E-62EA-AED2-8EBA-DA96125AD03D}"/>
          </ac:spMkLst>
        </pc:spChg>
        <pc:picChg chg="add del mod modCrop">
          <ac:chgData name="Abels, Patrick" userId="ba666de4-0d21-43a6-8e66-51a18aae1b4a" providerId="ADAL" clId="{E82BAE72-16E8-466B-BCBD-B3EBDBA39584}" dt="2025-05-20T15:22:04.118" v="459" actId="478"/>
          <ac:picMkLst>
            <pc:docMk/>
            <pc:sldMk cId="847930977" sldId="297"/>
            <ac:picMk id="4" creationId="{7181DF02-2645-EF96-F4B0-B41821BBB49A}"/>
          </ac:picMkLst>
        </pc:picChg>
        <pc:picChg chg="mod">
          <ac:chgData name="Abels, Patrick" userId="ba666de4-0d21-43a6-8e66-51a18aae1b4a" providerId="ADAL" clId="{E82BAE72-16E8-466B-BCBD-B3EBDBA39584}" dt="2025-05-20T15:22:29.432" v="469" actId="166"/>
          <ac:picMkLst>
            <pc:docMk/>
            <pc:sldMk cId="847930977" sldId="297"/>
            <ac:picMk id="5" creationId="{0FCE47C8-8405-FCC9-4060-BF01485C7ED0}"/>
          </ac:picMkLst>
        </pc:picChg>
        <pc:picChg chg="add mod ord modCrop">
          <ac:chgData name="Abels, Patrick" userId="ba666de4-0d21-43a6-8e66-51a18aae1b4a" providerId="ADAL" clId="{E82BAE72-16E8-466B-BCBD-B3EBDBA39584}" dt="2025-05-20T15:22:25.657" v="468" actId="166"/>
          <ac:picMkLst>
            <pc:docMk/>
            <pc:sldMk cId="847930977" sldId="297"/>
            <ac:picMk id="7" creationId="{FADFFF90-1907-CB80-5CF2-3939007C81D1}"/>
          </ac:picMkLst>
        </pc:picChg>
        <pc:picChg chg="del mod">
          <ac:chgData name="Abels, Patrick" userId="ba666de4-0d21-43a6-8e66-51a18aae1b4a" providerId="ADAL" clId="{E82BAE72-16E8-466B-BCBD-B3EBDBA39584}" dt="2025-05-20T15:20:01.262" v="438" actId="478"/>
          <ac:picMkLst>
            <pc:docMk/>
            <pc:sldMk cId="847930977" sldId="297"/>
            <ac:picMk id="9" creationId="{9A527F26-00C6-C320-18E2-9DE6B195CB52}"/>
          </ac:picMkLst>
        </pc:picChg>
        <pc:picChg chg="del">
          <ac:chgData name="Abels, Patrick" userId="ba666de4-0d21-43a6-8e66-51a18aae1b4a" providerId="ADAL" clId="{E82BAE72-16E8-466B-BCBD-B3EBDBA39584}" dt="2025-05-20T15:21:39.589" v="448" actId="478"/>
          <ac:picMkLst>
            <pc:docMk/>
            <pc:sldMk cId="847930977" sldId="297"/>
            <ac:picMk id="11" creationId="{D69207AD-CC57-3F7A-1A54-45DEB7BF56ED}"/>
          </ac:picMkLst>
        </pc:picChg>
        <pc:picChg chg="add mod">
          <ac:chgData name="Abels, Patrick" userId="ba666de4-0d21-43a6-8e66-51a18aae1b4a" providerId="ADAL" clId="{E82BAE72-16E8-466B-BCBD-B3EBDBA39584}" dt="2025-05-20T15:21:44.692" v="451" actId="1076"/>
          <ac:picMkLst>
            <pc:docMk/>
            <pc:sldMk cId="847930977" sldId="297"/>
            <ac:picMk id="17" creationId="{9DF9DA0A-2579-4E35-9454-E5186EF13790}"/>
          </ac:picMkLst>
        </pc:picChg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207021051" sldId="310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073379430" sldId="316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043534217" sldId="317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3722989841" sldId="318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168010817" sldId="319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02094293" sldId="320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629072211" sldId="321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285858823" sldId="322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627613512" sldId="323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434797660" sldId="324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24663603" sldId="325"/>
        </pc:sldMkLst>
      </pc:sldChg>
    </pc:docChg>
  </pc:docChgLst>
  <pc:docChgLst>
    <pc:chgData name="Abels, Patrick" userId="ba666de4-0d21-43a6-8e66-51a18aae1b4a" providerId="ADAL" clId="{BD6A00C3-A9D0-4B8C-B53D-818D83EC183B}"/>
    <pc:docChg chg="undo custSel addSld delSld modSld">
      <pc:chgData name="Abels, Patrick" userId="ba666de4-0d21-43a6-8e66-51a18aae1b4a" providerId="ADAL" clId="{BD6A00C3-A9D0-4B8C-B53D-818D83EC183B}" dt="2024-07-24T08:46:39.623" v="520" actId="1038"/>
      <pc:docMkLst>
        <pc:docMk/>
      </pc:docMkLst>
      <pc:sldChg chg="modSp mod">
        <pc:chgData name="Abels, Patrick" userId="ba666de4-0d21-43a6-8e66-51a18aae1b4a" providerId="ADAL" clId="{BD6A00C3-A9D0-4B8C-B53D-818D83EC183B}" dt="2024-07-24T07:24:56.373" v="38" actId="20577"/>
        <pc:sldMkLst>
          <pc:docMk/>
          <pc:sldMk cId="2243933812" sldId="292"/>
        </pc:sldMkLst>
      </pc:sldChg>
      <pc:sldChg chg="addSp modSp mod">
        <pc:chgData name="Abels, Patrick" userId="ba666de4-0d21-43a6-8e66-51a18aae1b4a" providerId="ADAL" clId="{BD6A00C3-A9D0-4B8C-B53D-818D83EC183B}" dt="2024-07-24T08:06:16.919" v="482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BD6A00C3-A9D0-4B8C-B53D-818D83EC183B}" dt="2024-07-24T07:53:26.687" v="380" actId="47"/>
        <pc:sldMkLst>
          <pc:docMk/>
          <pc:sldMk cId="1284580195" sldId="303"/>
        </pc:sldMkLst>
      </pc:sldChg>
      <pc:sldChg chg="delSp modSp mod">
        <pc:chgData name="Abels, Patrick" userId="ba666de4-0d21-43a6-8e66-51a18aae1b4a" providerId="ADAL" clId="{BD6A00C3-A9D0-4B8C-B53D-818D83EC183B}" dt="2024-07-24T07:59:01.927" v="474" actId="20577"/>
        <pc:sldMkLst>
          <pc:docMk/>
          <pc:sldMk cId="3358983006" sldId="305"/>
        </pc:sldMkLst>
      </pc:sldChg>
      <pc:sldChg chg="addSp delSp modSp mod modAnim">
        <pc:chgData name="Abels, Patrick" userId="ba666de4-0d21-43a6-8e66-51a18aae1b4a" providerId="ADAL" clId="{BD6A00C3-A9D0-4B8C-B53D-818D83EC183B}" dt="2024-07-24T08:46:39.623" v="520" actId="1038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BD6A00C3-A9D0-4B8C-B53D-818D83EC183B}" dt="2024-07-24T07:33:59.679" v="121" actId="47"/>
        <pc:sldMkLst>
          <pc:docMk/>
          <pc:sldMk cId="56786208" sldId="307"/>
        </pc:sldMkLst>
      </pc:sldChg>
      <pc:sldChg chg="addSp delSp modSp new mod">
        <pc:chgData name="Abels, Patrick" userId="ba666de4-0d21-43a6-8e66-51a18aae1b4a" providerId="ADAL" clId="{BD6A00C3-A9D0-4B8C-B53D-818D83EC183B}" dt="2024-07-24T07:37:35.839" v="151" actId="16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0C00259-7626-44D5-94D8-73E822A3F9C2}"/>
    <pc:docChg chg="undo custSel delSld modSld">
      <pc:chgData name="Abels, Patrick" userId="ba666de4-0d21-43a6-8e66-51a18aae1b4a" providerId="ADAL" clId="{70C00259-7626-44D5-94D8-73E822A3F9C2}" dt="2025-01-27T20:10:26.560" v="294" actId="1076"/>
      <pc:docMkLst>
        <pc:docMk/>
      </pc:docMkLst>
      <pc:sldChg chg="modSp mod">
        <pc:chgData name="Abels, Patrick" userId="ba666de4-0d21-43a6-8e66-51a18aae1b4a" providerId="ADAL" clId="{70C00259-7626-44D5-94D8-73E822A3F9C2}" dt="2025-01-22T13:50:59.325" v="0" actId="20577"/>
        <pc:sldMkLst>
          <pc:docMk/>
          <pc:sldMk cId="2243933812" sldId="292"/>
        </pc:sldMkLst>
      </pc:sldChg>
      <pc:sldChg chg="modSp mod">
        <pc:chgData name="Abels, Patrick" userId="ba666de4-0d21-43a6-8e66-51a18aae1b4a" providerId="ADAL" clId="{70C00259-7626-44D5-94D8-73E822A3F9C2}" dt="2025-01-22T14:06:16.708" v="38" actId="20577"/>
        <pc:sldMkLst>
          <pc:docMk/>
          <pc:sldMk cId="1777212815" sldId="293"/>
        </pc:sldMkLst>
      </pc:sldChg>
      <pc:sldChg chg="addSp delSp modSp mod">
        <pc:chgData name="Abels, Patrick" userId="ba666de4-0d21-43a6-8e66-51a18aae1b4a" providerId="ADAL" clId="{70C00259-7626-44D5-94D8-73E822A3F9C2}" dt="2025-01-22T14:08:28.106" v="45" actId="14100"/>
        <pc:sldMkLst>
          <pc:docMk/>
          <pc:sldMk cId="3348838403" sldId="294"/>
        </pc:sldMkLst>
      </pc:sldChg>
      <pc:sldChg chg="addSp modSp mod">
        <pc:chgData name="Abels, Patrick" userId="ba666de4-0d21-43a6-8e66-51a18aae1b4a" providerId="ADAL" clId="{70C00259-7626-44D5-94D8-73E822A3F9C2}" dt="2025-01-27T20:09:49.847" v="291" actId="113"/>
        <pc:sldMkLst>
          <pc:docMk/>
          <pc:sldMk cId="3358983006" sldId="305"/>
        </pc:sldMkLst>
      </pc:sldChg>
      <pc:sldChg chg="delSp modSp mod">
        <pc:chgData name="Abels, Patrick" userId="ba666de4-0d21-43a6-8e66-51a18aae1b4a" providerId="ADAL" clId="{70C00259-7626-44D5-94D8-73E822A3F9C2}" dt="2025-01-27T20:10:26.560" v="294" actId="1076"/>
        <pc:sldMkLst>
          <pc:docMk/>
          <pc:sldMk cId="1934247724" sldId="306"/>
        </pc:sldMkLst>
      </pc:sldChg>
      <pc:sldChg chg="del">
        <pc:chgData name="Abels, Patrick" userId="ba666de4-0d21-43a6-8e66-51a18aae1b4a" providerId="ADAL" clId="{70C00259-7626-44D5-94D8-73E822A3F9C2}" dt="2025-01-22T13:55:47.494" v="26" actId="4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</pc:sldLayoutChg>
      </pc:sldMasterChg>
    </pc:docChg>
  </pc:docChgLst>
  <pc:docChgLst>
    <pc:chgData name="Abels, Patrick" userId="ba666de4-0d21-43a6-8e66-51a18aae1b4a" providerId="ADAL" clId="{8A49E47F-0203-440A-A070-D957724FB7D2}"/>
    <pc:docChg chg="modSld">
      <pc:chgData name="Abels, Patrick" userId="ba666de4-0d21-43a6-8e66-51a18aae1b4a" providerId="ADAL" clId="{8A49E47F-0203-440A-A070-D957724FB7D2}" dt="2024-07-02T15:06:39.271" v="73" actId="20577"/>
      <pc:docMkLst>
        <pc:docMk/>
      </pc:docMkLst>
      <pc:sldChg chg="modSp mod">
        <pc:chgData name="Abels, Patrick" userId="ba666de4-0d21-43a6-8e66-51a18aae1b4a" providerId="ADAL" clId="{8A49E47F-0203-440A-A070-D957724FB7D2}" dt="2024-07-01T18:43:00.500" v="39" actId="20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8A49E47F-0203-440A-A070-D957724FB7D2}" dt="2024-07-02T15:06:39.271" v="73" actId="20577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7F8B0299-3096-4BB0-A206-AA5860A2431E}"/>
    <pc:docChg chg="undo custSel addSld modSld">
      <pc:chgData name="Abels, Patrick" userId="ba666de4-0d21-43a6-8e66-51a18aae1b4a" providerId="ADAL" clId="{7F8B0299-3096-4BB0-A206-AA5860A2431E}" dt="2024-10-01T10:44:33.355" v="98" actId="1036"/>
      <pc:docMkLst>
        <pc:docMk/>
      </pc:docMkLst>
      <pc:sldChg chg="addSp delSp modSp add mod modClrScheme chgLayout">
        <pc:chgData name="Abels, Patrick" userId="ba666de4-0d21-43a6-8e66-51a18aae1b4a" providerId="ADAL" clId="{7F8B0299-3096-4BB0-A206-AA5860A2431E}" dt="2024-10-01T10:44:33.355" v="98" actId="1036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C54D4619-AC73-2F4E-9DCC-CD79AB17386B}"/>
    <pc:docChg chg="modSld">
      <pc:chgData name="Abels, Patrick" userId="ba666de4-0d21-43a6-8e66-51a18aae1b4a" providerId="ADAL" clId="{C54D4619-AC73-2F4E-9DCC-CD79AB17386B}" dt="2024-10-29T13:30:55.003" v="18" actId="1035"/>
      <pc:docMkLst>
        <pc:docMk/>
      </pc:docMkLst>
      <pc:sldChg chg="modSp">
        <pc:chgData name="Abels, Patrick" userId="ba666de4-0d21-43a6-8e66-51a18aae1b4a" providerId="ADAL" clId="{C54D4619-AC73-2F4E-9DCC-CD79AB17386B}" dt="2024-10-29T13:30:55.003" v="18" actId="1035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2C45B787-2C01-4CEF-AD18-33033F1E6DEC}"/>
    <pc:docChg chg="undo custSel addSld delSld modSld sldOrd modMainMaster">
      <pc:chgData name="Abels, Patrick" userId="ba666de4-0d21-43a6-8e66-51a18aae1b4a" providerId="ADAL" clId="{2C45B787-2C01-4CEF-AD18-33033F1E6DEC}" dt="2025-02-04T12:21:42.533" v="2473" actId="6549"/>
      <pc:docMkLst>
        <pc:docMk/>
      </pc:docMkLst>
      <pc:sldChg chg="del">
        <pc:chgData name="Abels, Patrick" userId="ba666de4-0d21-43a6-8e66-51a18aae1b4a" providerId="ADAL" clId="{2C45B787-2C01-4CEF-AD18-33033F1E6DEC}" dt="2025-01-27T20:15:51.256" v="36" actId="47"/>
        <pc:sldMkLst>
          <pc:docMk/>
          <pc:sldMk cId="1777212815" sldId="293"/>
        </pc:sldMkLst>
      </pc:sldChg>
      <pc:sldChg chg="del">
        <pc:chgData name="Abels, Patrick" userId="ba666de4-0d21-43a6-8e66-51a18aae1b4a" providerId="ADAL" clId="{2C45B787-2C01-4CEF-AD18-33033F1E6DEC}" dt="2025-01-27T20:14:22.782" v="1" actId="4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2C45B787-2C01-4CEF-AD18-33033F1E6DEC}" dt="2025-01-28T21:56:13.540" v="2364" actId="114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2C45B787-2C01-4CEF-AD18-33033F1E6DEC}" dt="2025-01-28T21:58:13.924" v="2367" actId="47"/>
        <pc:sldMkLst>
          <pc:docMk/>
          <pc:sldMk cId="3358983006" sldId="305"/>
        </pc:sldMkLst>
      </pc:sldChg>
      <pc:sldChg chg="del">
        <pc:chgData name="Abels, Patrick" userId="ba666de4-0d21-43a6-8e66-51a18aae1b4a" providerId="ADAL" clId="{2C45B787-2C01-4CEF-AD18-33033F1E6DEC}" dt="2025-01-27T20:15:52.160" v="37" actId="47"/>
        <pc:sldMkLst>
          <pc:docMk/>
          <pc:sldMk cId="1934247724" sldId="306"/>
        </pc:sldMkLst>
      </pc:sldChg>
      <pc:sldChg chg="modSp new add del mod">
        <pc:chgData name="Abels, Patrick" userId="ba666de4-0d21-43a6-8e66-51a18aae1b4a" providerId="ADAL" clId="{2C45B787-2C01-4CEF-AD18-33033F1E6DEC}" dt="2025-01-27T20:15:44.092" v="35" actId="113"/>
        <pc:sldMkLst>
          <pc:docMk/>
          <pc:sldMk cId="3308360042" sldId="307"/>
        </pc:sldMkLst>
      </pc:sldChg>
      <pc:sldChg chg="modSp new del mod">
        <pc:chgData name="Abels, Patrick" userId="ba666de4-0d21-43a6-8e66-51a18aae1b4a" providerId="ADAL" clId="{2C45B787-2C01-4CEF-AD18-33033F1E6DEC}" dt="2025-01-28T20:32:35.395" v="112" actId="47"/>
        <pc:sldMkLst>
          <pc:docMk/>
          <pc:sldMk cId="3400574960" sldId="308"/>
        </pc:sldMkLst>
      </pc:sldChg>
      <pc:sldChg chg="addSp delSp modSp new mod addAnim delAnim modAnim">
        <pc:chgData name="Abels, Patrick" userId="ba666de4-0d21-43a6-8e66-51a18aae1b4a" providerId="ADAL" clId="{2C45B787-2C01-4CEF-AD18-33033F1E6DEC}" dt="2025-01-28T21:00:35.589" v="1048" actId="207"/>
        <pc:sldMkLst>
          <pc:docMk/>
          <pc:sldMk cId="3941384217" sldId="309"/>
        </pc:sldMkLst>
      </pc:sldChg>
      <pc:sldChg chg="addSp modSp add mod modAnim">
        <pc:chgData name="Abels, Patrick" userId="ba666de4-0d21-43a6-8e66-51a18aae1b4a" providerId="ADAL" clId="{2C45B787-2C01-4CEF-AD18-33033F1E6DEC}" dt="2025-01-28T21:01:05.948" v="1049" actId="207"/>
        <pc:sldMkLst>
          <pc:docMk/>
          <pc:sldMk cId="1882043921" sldId="310"/>
        </pc:sldMkLst>
      </pc:sldChg>
      <pc:sldChg chg="modSp add mod">
        <pc:chgData name="Abels, Patrick" userId="ba666de4-0d21-43a6-8e66-51a18aae1b4a" providerId="ADAL" clId="{2C45B787-2C01-4CEF-AD18-33033F1E6DEC}" dt="2025-02-04T12:21:42.533" v="2473" actId="6549"/>
        <pc:sldMkLst>
          <pc:docMk/>
          <pc:sldMk cId="3138179062" sldId="311"/>
        </pc:sldMkLst>
      </pc:sldChg>
      <pc:sldChg chg="addSp delSp modSp new mod modAnim">
        <pc:chgData name="Abels, Patrick" userId="ba666de4-0d21-43a6-8e66-51a18aae1b4a" providerId="ADAL" clId="{2C45B787-2C01-4CEF-AD18-33033F1E6DEC}" dt="2025-01-28T21:38:55.869" v="1958"/>
        <pc:sldMkLst>
          <pc:docMk/>
          <pc:sldMk cId="1850063589" sldId="312"/>
        </pc:sldMkLst>
      </pc:sldChg>
      <pc:sldChg chg="addSp modSp new mod">
        <pc:chgData name="Abels, Patrick" userId="ba666de4-0d21-43a6-8e66-51a18aae1b4a" providerId="ADAL" clId="{2C45B787-2C01-4CEF-AD18-33033F1E6DEC}" dt="2025-01-28T21:45:15.899" v="2163" actId="1076"/>
        <pc:sldMkLst>
          <pc:docMk/>
          <pc:sldMk cId="3774974245" sldId="313"/>
        </pc:sldMkLst>
      </pc:sldChg>
      <pc:sldChg chg="new del">
        <pc:chgData name="Abels, Patrick" userId="ba666de4-0d21-43a6-8e66-51a18aae1b4a" providerId="ADAL" clId="{2C45B787-2C01-4CEF-AD18-33033F1E6DEC}" dt="2025-01-28T21:13:30.730" v="1272" actId="680"/>
        <pc:sldMkLst>
          <pc:docMk/>
          <pc:sldMk cId="4041206498" sldId="313"/>
        </pc:sldMkLst>
      </pc:sldChg>
      <pc:sldChg chg="addSp modSp new mod">
        <pc:chgData name="Abels, Patrick" userId="ba666de4-0d21-43a6-8e66-51a18aae1b4a" providerId="ADAL" clId="{2C45B787-2C01-4CEF-AD18-33033F1E6DEC}" dt="2025-01-28T21:49:44.591" v="2276" actId="1076"/>
        <pc:sldMkLst>
          <pc:docMk/>
          <pc:sldMk cId="3873359218" sldId="314"/>
        </pc:sldMkLst>
      </pc:sldChg>
      <pc:sldChg chg="addSp modSp new mod modTransition">
        <pc:chgData name="Abels, Patrick" userId="ba666de4-0d21-43a6-8e66-51a18aae1b4a" providerId="ADAL" clId="{2C45B787-2C01-4CEF-AD18-33033F1E6DEC}" dt="2025-01-28T21:56:26.700" v="2365"/>
        <pc:sldMkLst>
          <pc:docMk/>
          <pc:sldMk cId="480410903" sldId="315"/>
        </pc:sldMkLst>
      </pc:sldChg>
      <pc:sldChg chg="addSp modSp add mod ord modTransition">
        <pc:chgData name="Abels, Patrick" userId="ba666de4-0d21-43a6-8e66-51a18aae1b4a" providerId="ADAL" clId="{2C45B787-2C01-4CEF-AD18-33033F1E6DEC}" dt="2025-01-28T21:56:26.700" v="2365"/>
        <pc:sldMkLst>
          <pc:docMk/>
          <pc:sldMk cId="628429036" sldId="316"/>
        </pc:sldMkLst>
      </pc:sldChg>
      <pc:sldChg chg="modSp new mod">
        <pc:chgData name="Abels, Patrick" userId="ba666de4-0d21-43a6-8e66-51a18aae1b4a" providerId="ADAL" clId="{2C45B787-2C01-4CEF-AD18-33033F1E6DEC}" dt="2025-01-28T22:00:12.050" v="2470" actId="20577"/>
        <pc:sldMkLst>
          <pc:docMk/>
          <pc:sldMk cId="3906515469" sldId="317"/>
        </pc:sldMkLst>
      </pc:sldChg>
      <pc:sldMasterChg chg="modSldLayout">
        <pc:chgData name="Abels, Patrick" userId="ba666de4-0d21-43a6-8e66-51a18aae1b4a" providerId="ADAL" clId="{2C45B787-2C01-4CEF-AD18-33033F1E6DEC}" dt="2025-01-28T21:56:26.700" v="2365"/>
        <pc:sldMasterMkLst>
          <pc:docMk/>
          <pc:sldMasterMk cId="1610205472" sldId="2147483671"/>
        </pc:sldMasterMkLst>
        <pc:sldLayoutChg chg="modSp">
          <pc:chgData name="Abels, Patrick" userId="ba666de4-0d21-43a6-8e66-51a18aae1b4a" providerId="ADAL" clId="{2C45B787-2C01-4CEF-AD18-33033F1E6DEC}" dt="2025-01-28T20:35:07.904" v="228" actId="404"/>
          <pc:sldLayoutMkLst>
            <pc:docMk/>
            <pc:sldMasterMk cId="1610205472" sldId="2147483671"/>
            <pc:sldLayoutMk cId="283652769" sldId="2147483676"/>
          </pc:sldLayoutMkLst>
        </pc:sldLayoutChg>
        <pc:sldLayoutChg chg="modSp">
          <pc:chgData name="Abels, Patrick" userId="ba666de4-0d21-43a6-8e66-51a18aae1b4a" providerId="ADAL" clId="{2C45B787-2C01-4CEF-AD18-33033F1E6DEC}" dt="2025-01-28T20:34:54.571" v="226" actId="404"/>
          <pc:sldLayoutMkLst>
            <pc:docMk/>
            <pc:sldMasterMk cId="1610205472" sldId="2147483671"/>
            <pc:sldLayoutMk cId="2741195092" sldId="2147483680"/>
          </pc:sldLayoutMkLst>
        </pc:sldLayoutChg>
        <pc:sldLayoutChg chg="modSp">
          <pc:chgData name="Abels, Patrick" userId="ba666de4-0d21-43a6-8e66-51a18aae1b4a" providerId="ADAL" clId="{2C45B787-2C01-4CEF-AD18-33033F1E6DEC}" dt="2025-01-28T20:34:45.538" v="225" actId="403"/>
          <pc:sldLayoutMkLst>
            <pc:docMk/>
            <pc:sldMasterMk cId="1610205472" sldId="2147483671"/>
            <pc:sldLayoutMk cId="4163331159" sldId="2147483685"/>
          </pc:sldLayoutMkLst>
        </pc:sldLayoutChg>
        <pc:sldLayoutChg chg="addSp modSp modTransition">
          <pc:chgData name="Abels, Patrick" userId="ba666de4-0d21-43a6-8e66-51a18aae1b4a" providerId="ADAL" clId="{2C45B787-2C01-4CEF-AD18-33033F1E6DEC}" dt="2025-01-28T21:56:26.700" v="2365"/>
          <pc:sldLayoutMkLst>
            <pc:docMk/>
            <pc:sldMasterMk cId="1610205472" sldId="2147483671"/>
            <pc:sldLayoutMk cId="3228861618" sldId="2147483687"/>
          </pc:sldLayoutMkLst>
        </pc:sldLayoutChg>
        <pc:sldLayoutChg chg="addSp modSp mod">
          <pc:chgData name="Abels, Patrick" userId="ba666de4-0d21-43a6-8e66-51a18aae1b4a" providerId="ADAL" clId="{2C45B787-2C01-4CEF-AD18-33033F1E6DEC}" dt="2025-01-28T20:34:36.306" v="215" actId="404"/>
          <pc:sldLayoutMkLst>
            <pc:docMk/>
            <pc:sldMasterMk cId="1610205472" sldId="2147483671"/>
            <pc:sldLayoutMk cId="1612882208" sldId="2147483688"/>
          </pc:sldLayoutMkLst>
        </pc:sldLayoutChg>
      </pc:sldMaster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05/20/2025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47158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2311977"/>
            <a:ext cx="11915775" cy="42770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144AB9-2B00-DAB3-7745-28835A07D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12" y="1433670"/>
            <a:ext cx="11915775" cy="5562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1288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0410F9E-077B-F7AD-130C-9E838916DB06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6F2764-F2C5-60DA-26D4-D177D0DB8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88" r:id="rId6"/>
    <p:sldLayoutId id="2147483676" r:id="rId7"/>
    <p:sldLayoutId id="2147483687" r:id="rId8"/>
    <p:sldLayoutId id="2147483679" r:id="rId9"/>
    <p:sldLayoutId id="2147483680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Informatik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1A8DB7F-1723-07A7-3C1C-CB9205C6A754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98917"/>
          <a:ext cx="10420350" cy="23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52EF30-7F7B-35F7-1D08-CE8C9EE50663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63CF1A-5765-3C33-C759-8AD26BE47D0D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B1AFEF-4570-3B85-7418-AF8AEA2849CC}"/>
              </a:ext>
            </a:extLst>
          </p:cNvPr>
          <p:cNvSpPr/>
          <p:nvPr/>
        </p:nvSpPr>
        <p:spPr>
          <a:xfrm>
            <a:off x="200331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6D84B-B962-44E3-7268-CB1CC1123BFD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E83EED-1FA4-FE40-0B40-05855B88B215}"/>
              </a:ext>
            </a:extLst>
          </p:cNvPr>
          <p:cNvSpPr/>
          <p:nvPr/>
        </p:nvSpPr>
        <p:spPr>
          <a:xfrm>
            <a:off x="303365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7F7350-54D4-0737-C2C2-4BFCC00E21A6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CA8CA1-1585-A2D0-E584-F07CE7EA7550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02C355-B30C-F0AF-BE5A-C8F76EE018C2}"/>
              </a:ext>
            </a:extLst>
          </p:cNvPr>
          <p:cNvGraphicFramePr>
            <a:graphicFrameLocks noGrp="1"/>
          </p:cNvGraphicFramePr>
          <p:nvPr/>
        </p:nvGraphicFramePr>
        <p:xfrm>
          <a:off x="612522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A879AB7-69A3-DE24-A582-747A1CF16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40" y="446510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98513F-66B0-F9AA-0AF9-F1E454EFA5F3}"/>
              </a:ext>
            </a:extLst>
          </p:cNvPr>
          <p:cNvSpPr txBox="1"/>
          <p:nvPr/>
        </p:nvSpPr>
        <p:spPr>
          <a:xfrm>
            <a:off x="2171700" y="5223028"/>
            <a:ext cx="402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an 5. Stelle!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8A9CB-7662-9A9A-C7CF-E1E1FCC2C4AC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D6134-5E33-6610-FE47-0C7059A56383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A8264B-8970-FC99-2A0F-ADFB6990061E}"/>
              </a:ext>
            </a:extLst>
          </p:cNvPr>
          <p:cNvCxnSpPr/>
          <p:nvPr/>
        </p:nvCxnSpPr>
        <p:spPr>
          <a:xfrm flipV="1">
            <a:off x="6526530" y="356616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157099-BBAE-ADEB-B890-BBFC04BDA3F0}"/>
              </a:ext>
            </a:extLst>
          </p:cNvPr>
          <p:cNvCxnSpPr/>
          <p:nvPr/>
        </p:nvCxnSpPr>
        <p:spPr>
          <a:xfrm flipV="1">
            <a:off x="7661910" y="3566160"/>
            <a:ext cx="0" cy="61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980429-BFB4-9806-D3F6-685A9EDD5459}"/>
                  </a:ext>
                </a:extLst>
              </p:cNvPr>
              <p:cNvSpPr txBox="1"/>
              <p:nvPr/>
            </p:nvSpPr>
            <p:spPr>
              <a:xfrm>
                <a:off x="4351649" y="3665920"/>
                <a:ext cx="2537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29=29</m:t>
                      </m:r>
                    </m:oMath>
                  </m:oMathPara>
                </a14:m>
                <a:endParaRPr lang="en-DE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980429-BFB4-9806-D3F6-685A9EDD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49" y="3665920"/>
                <a:ext cx="253717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28B980-0FBC-99DA-2EC1-10661207D56A}"/>
              </a:ext>
            </a:extLst>
          </p:cNvPr>
          <p:cNvCxnSpPr/>
          <p:nvPr/>
        </p:nvCxnSpPr>
        <p:spPr>
          <a:xfrm flipV="1">
            <a:off x="6690360" y="3566160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63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298F20-7939-B3DA-61F2-926E1154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6418648" cy="434336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Formuliere</a:t>
            </a:r>
            <a:r>
              <a:rPr lang="en-GB" sz="1800" dirty="0"/>
              <a:t> in </a:t>
            </a:r>
            <a:r>
              <a:rPr lang="en-GB" sz="1800" dirty="0" err="1"/>
              <a:t>deinen</a:t>
            </a:r>
            <a:r>
              <a:rPr lang="en-GB" sz="1800" dirty="0"/>
              <a:t> </a:t>
            </a:r>
            <a:r>
              <a:rPr lang="en-GB" sz="1800" dirty="0" err="1"/>
              <a:t>eigenen</a:t>
            </a:r>
            <a:r>
              <a:rPr lang="en-GB" sz="1800" dirty="0"/>
              <a:t> Worten </a:t>
            </a:r>
            <a:r>
              <a:rPr lang="en-GB" sz="1800" dirty="0" err="1"/>
              <a:t>einen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, </a:t>
            </a:r>
            <a:r>
              <a:rPr lang="en-GB" sz="1800" dirty="0" err="1"/>
              <a:t>ein</a:t>
            </a:r>
            <a:r>
              <a:rPr lang="en-GB" sz="1800" dirty="0"/>
              <a:t> Element in </a:t>
            </a:r>
            <a:r>
              <a:rPr lang="en-GB" sz="1800" dirty="0" err="1"/>
              <a:t>einer</a:t>
            </a:r>
            <a:r>
              <a:rPr lang="en-GB" sz="1800" dirty="0"/>
              <a:t> </a:t>
            </a:r>
            <a:r>
              <a:rPr lang="en-GB" sz="1800" b="1" dirty="0" err="1"/>
              <a:t>sortierten</a:t>
            </a:r>
            <a:r>
              <a:rPr lang="en-GB" sz="1800" dirty="0"/>
              <a:t> </a:t>
            </a:r>
            <a:r>
              <a:rPr lang="en-GB" sz="1800" dirty="0" err="1"/>
              <a:t>Liste</a:t>
            </a:r>
            <a:r>
              <a:rPr lang="en-GB" sz="1800" dirty="0"/>
              <a:t> </a:t>
            </a:r>
            <a:r>
              <a:rPr lang="en-GB" sz="1800" dirty="0" err="1"/>
              <a:t>nach</a:t>
            </a:r>
            <a:r>
              <a:rPr lang="en-GB" sz="1800" dirty="0"/>
              <a:t> </a:t>
            </a:r>
            <a:r>
              <a:rPr lang="en-GB" sz="1800" dirty="0" err="1"/>
              <a:t>dieser</a:t>
            </a:r>
            <a:r>
              <a:rPr lang="en-GB" sz="1800" dirty="0"/>
              <a:t> </a:t>
            </a:r>
            <a:r>
              <a:rPr lang="en-GB" sz="1800" dirty="0" err="1"/>
              <a:t>Strategie</a:t>
            </a:r>
            <a:r>
              <a:rPr lang="en-GB" sz="1800" dirty="0"/>
              <a:t> </a:t>
            </a:r>
            <a:r>
              <a:rPr lang="en-GB" sz="1800" dirty="0" err="1"/>
              <a:t>zu</a:t>
            </a:r>
            <a:r>
              <a:rPr lang="en-GB" sz="1800" dirty="0"/>
              <a:t> </a:t>
            </a:r>
            <a:r>
              <a:rPr lang="en-GB" sz="1800" dirty="0" err="1"/>
              <a:t>suchen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Analysiere</a:t>
            </a:r>
            <a:r>
              <a:rPr lang="en-GB" sz="1800" dirty="0"/>
              <a:t> die </a:t>
            </a:r>
            <a:r>
              <a:rPr lang="en-GB" sz="1800" dirty="0" err="1"/>
              <a:t>Laufzeit</a:t>
            </a:r>
            <a:r>
              <a:rPr lang="en-GB" sz="1800" dirty="0"/>
              <a:t> des </a:t>
            </a:r>
            <a:r>
              <a:rPr lang="en-GB" sz="1800" dirty="0" err="1"/>
              <a:t>Algorithmus</a:t>
            </a:r>
            <a:r>
              <a:rPr lang="en-GB" sz="1800" dirty="0"/>
              <a:t>: Wie </a:t>
            </a:r>
            <a:r>
              <a:rPr lang="en-GB" sz="1800" dirty="0" err="1"/>
              <a:t>viele</a:t>
            </a:r>
            <a:r>
              <a:rPr lang="en-GB" sz="1800" dirty="0"/>
              <a:t> </a:t>
            </a:r>
            <a:r>
              <a:rPr lang="en-GB" sz="1800" dirty="0" err="1"/>
              <a:t>Schritte</a:t>
            </a:r>
            <a:r>
              <a:rPr lang="en-GB" sz="1800" dirty="0"/>
              <a:t> </a:t>
            </a:r>
            <a:r>
              <a:rPr lang="en-GB" sz="1800" dirty="0" err="1"/>
              <a:t>benötigst</a:t>
            </a:r>
            <a:r>
              <a:rPr lang="en-GB" sz="1800" dirty="0"/>
              <a:t> du </a:t>
            </a:r>
            <a:r>
              <a:rPr lang="en-GB" sz="1800" dirty="0" err="1"/>
              <a:t>im</a:t>
            </a:r>
            <a:r>
              <a:rPr lang="en-GB" sz="1800" dirty="0"/>
              <a:t> Worst-Case?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Zeichne</a:t>
            </a:r>
            <a:r>
              <a:rPr lang="en-GB" sz="1800" dirty="0"/>
              <a:t> </a:t>
            </a:r>
            <a:r>
              <a:rPr lang="en-GB" sz="1800" dirty="0" err="1"/>
              <a:t>zu</a:t>
            </a:r>
            <a:r>
              <a:rPr lang="en-GB" sz="1800" dirty="0"/>
              <a:t> </a:t>
            </a:r>
            <a:r>
              <a:rPr lang="en-GB" sz="1800" dirty="0" err="1"/>
              <a:t>deinem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Struktogramm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Implementiere</a:t>
            </a:r>
            <a:r>
              <a:rPr lang="en-GB" sz="1800" dirty="0"/>
              <a:t> </a:t>
            </a:r>
            <a:r>
              <a:rPr lang="en-GB" sz="1800" dirty="0" err="1"/>
              <a:t>deinen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. </a:t>
            </a:r>
            <a:r>
              <a:rPr lang="en-GB" sz="1800" dirty="0" err="1"/>
              <a:t>Erstelle</a:t>
            </a:r>
            <a:r>
              <a:rPr lang="en-GB" sz="1800" dirty="0"/>
              <a:t> </a:t>
            </a:r>
            <a:r>
              <a:rPr lang="en-GB" sz="1800" dirty="0" err="1"/>
              <a:t>dazu</a:t>
            </a:r>
            <a:r>
              <a:rPr lang="en-GB" sz="1800" dirty="0"/>
              <a:t>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Programm</a:t>
            </a:r>
            <a:r>
              <a:rPr lang="en-GB" sz="1800" dirty="0"/>
              <a:t> </a:t>
            </a:r>
            <a:r>
              <a:rPr lang="en-GB" sz="1800" dirty="0" err="1"/>
              <a:t>namens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BinarySearch</a:t>
            </a:r>
            <a:r>
              <a:rPr lang="en-GB" sz="1800" dirty="0"/>
              <a:t>, in </a:t>
            </a:r>
            <a:r>
              <a:rPr lang="en-GB" sz="1800" dirty="0" err="1"/>
              <a:t>dem</a:t>
            </a:r>
            <a:r>
              <a:rPr lang="en-GB" sz="1800" dirty="0"/>
              <a:t> das Element </a:t>
            </a:r>
            <a:r>
              <a:rPr lang="en-GB" sz="1800" dirty="0">
                <a:solidFill>
                  <a:srgbClr val="FFC000"/>
                </a:solidFill>
                <a:latin typeface="Consolas" panose="020B0609020204030204" pitchFamily="49" charset="0"/>
              </a:rPr>
              <a:t>e (int)</a:t>
            </a:r>
            <a:r>
              <a:rPr lang="en-GB" sz="1800" dirty="0"/>
              <a:t> in der </a:t>
            </a:r>
            <a:r>
              <a:rPr lang="en-GB" sz="1800" dirty="0" err="1"/>
              <a:t>Liste</a:t>
            </a:r>
            <a:r>
              <a:rPr lang="en-GB" sz="1800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GB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liste</a:t>
            </a:r>
            <a:r>
              <a:rPr lang="en-GB" sz="1800" dirty="0"/>
              <a:t> </a:t>
            </a:r>
            <a:r>
              <a:rPr lang="en-GB" sz="1800" dirty="0" err="1"/>
              <a:t>gesucht</a:t>
            </a:r>
            <a:r>
              <a:rPr lang="en-GB" sz="1800" dirty="0"/>
              <a:t> </a:t>
            </a:r>
            <a:r>
              <a:rPr lang="en-GB" sz="1800" dirty="0" err="1"/>
              <a:t>wird</a:t>
            </a:r>
            <a:r>
              <a:rPr lang="en-GB" sz="1800" dirty="0"/>
              <a:t>. Die Stelle, an der das Element </a:t>
            </a:r>
            <a:r>
              <a:rPr lang="en-GB" sz="1800" dirty="0" err="1"/>
              <a:t>gefunden</a:t>
            </a:r>
            <a:r>
              <a:rPr lang="en-GB" sz="1800" dirty="0"/>
              <a:t> </a:t>
            </a:r>
            <a:r>
              <a:rPr lang="en-GB" sz="1800" dirty="0" err="1"/>
              <a:t>wurde</a:t>
            </a:r>
            <a:r>
              <a:rPr lang="en-GB" sz="1800" dirty="0"/>
              <a:t>, </a:t>
            </a:r>
            <a:r>
              <a:rPr lang="en-GB" sz="1800" dirty="0" err="1"/>
              <a:t>soll</a:t>
            </a:r>
            <a:r>
              <a:rPr lang="en-GB" sz="1800" dirty="0"/>
              <a:t> </a:t>
            </a:r>
            <a:r>
              <a:rPr lang="en-GB" sz="1800" dirty="0" err="1"/>
              <a:t>im</a:t>
            </a:r>
            <a:r>
              <a:rPr lang="en-GB" sz="1800" dirty="0"/>
              <a:t> Terminal </a:t>
            </a:r>
            <a:r>
              <a:rPr lang="en-GB" sz="1800" dirty="0" err="1"/>
              <a:t>ausgegeben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Erweitere</a:t>
            </a:r>
            <a:r>
              <a:rPr lang="en-GB" sz="1800" dirty="0"/>
              <a:t> </a:t>
            </a:r>
            <a:r>
              <a:rPr lang="en-GB" sz="1800" dirty="0" err="1"/>
              <a:t>dein</a:t>
            </a:r>
            <a:r>
              <a:rPr lang="en-GB" sz="1800" dirty="0"/>
              <a:t> </a:t>
            </a:r>
            <a:r>
              <a:rPr lang="en-GB" sz="1800" dirty="0" err="1"/>
              <a:t>Programm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auch</a:t>
            </a:r>
            <a:r>
              <a:rPr lang="en-GB" sz="1800" dirty="0"/>
              <a:t> der Fall </a:t>
            </a:r>
            <a:r>
              <a:rPr lang="en-GB" sz="1800" dirty="0" err="1"/>
              <a:t>berücksichtigt</a:t>
            </a:r>
            <a:r>
              <a:rPr lang="en-GB" sz="1800" dirty="0"/>
              <a:t> </a:t>
            </a:r>
            <a:r>
              <a:rPr lang="en-GB" sz="1800" dirty="0" err="1"/>
              <a:t>wird</a:t>
            </a:r>
            <a:r>
              <a:rPr lang="en-GB" sz="1800" dirty="0"/>
              <a:t>, </a:t>
            </a:r>
            <a:r>
              <a:rPr lang="en-GB" sz="1800" dirty="0" err="1"/>
              <a:t>dass</a:t>
            </a:r>
            <a:r>
              <a:rPr lang="en-GB" sz="1800" dirty="0"/>
              <a:t> das Element </a:t>
            </a:r>
            <a:r>
              <a:rPr lang="en-GB" sz="1800" dirty="0" err="1"/>
              <a:t>nicht</a:t>
            </a:r>
            <a:r>
              <a:rPr lang="en-GB" sz="1800" dirty="0"/>
              <a:t> in der </a:t>
            </a:r>
            <a:r>
              <a:rPr lang="en-GB" sz="1800" dirty="0" err="1"/>
              <a:t>Liste</a:t>
            </a:r>
            <a:r>
              <a:rPr lang="en-GB" sz="1800" dirty="0"/>
              <a:t> </a:t>
            </a:r>
            <a:r>
              <a:rPr lang="en-GB" sz="1800" dirty="0" err="1"/>
              <a:t>vorhanden</a:t>
            </a:r>
            <a:r>
              <a:rPr lang="en-GB" sz="1800" dirty="0"/>
              <a:t> </a:t>
            </a:r>
            <a:r>
              <a:rPr lang="en-GB" sz="1800" dirty="0" err="1"/>
              <a:t>ist</a:t>
            </a:r>
            <a:r>
              <a:rPr lang="en-GB" sz="1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D97D1-07A7-FE6C-4A7C-F378CABA6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1</a:t>
            </a:r>
          </a:p>
        </p:txBody>
      </p:sp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0A9F201-D991-CC8C-2128-21C8F5E33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r="47412" b="35277"/>
          <a:stretch/>
        </p:blipFill>
        <p:spPr>
          <a:xfrm>
            <a:off x="8817053" y="5115012"/>
            <a:ext cx="1852241" cy="1538975"/>
          </a:xfrm>
          <a:prstGeom prst="rect">
            <a:avLst/>
          </a:prstGeom>
        </p:spPr>
      </p:pic>
      <p:pic>
        <p:nvPicPr>
          <p:cNvPr id="14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CBF9EC68-F8DE-22D1-6C23-667BBCC8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994">
            <a:off x="7856906" y="4991751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545136-915B-BDFE-79CD-48A306886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4860" r="10371" b="14584"/>
          <a:stretch/>
        </p:blipFill>
        <p:spPr>
          <a:xfrm>
            <a:off x="7042582" y="249386"/>
            <a:ext cx="4533900" cy="4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719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F66531-0C7B-2A85-C032-F58378FC58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6027" y="1807536"/>
                <a:ext cx="3475423" cy="4343362"/>
              </a:xfrm>
            </p:spPr>
            <p:txBody>
              <a:bodyPr/>
              <a:lstStyle/>
              <a:p>
                <a:r>
                  <a:rPr lang="en-GB" b="1" dirty="0"/>
                  <a:t>Laufzeit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denn</a:t>
                </a:r>
                <a:r>
                  <a:rPr lang="en-GB" dirty="0"/>
                  <a:t> </a:t>
                </a:r>
                <a:r>
                  <a:rPr lang="en-GB" dirty="0" err="1"/>
                  <a:t>im</a:t>
                </a:r>
                <a:r>
                  <a:rPr lang="en-GB" dirty="0"/>
                  <a:t> Worst-Case </a:t>
                </a:r>
                <a:r>
                  <a:rPr lang="en-GB" dirty="0" err="1"/>
                  <a:t>halbiert</a:t>
                </a:r>
                <a:r>
                  <a:rPr lang="en-GB" dirty="0"/>
                  <a:t> der </a:t>
                </a:r>
                <a:r>
                  <a:rPr lang="en-GB" dirty="0" err="1"/>
                  <a:t>Algorithmus</a:t>
                </a:r>
                <a:r>
                  <a:rPr lang="en-GB" dirty="0"/>
                  <a:t> die </a:t>
                </a:r>
                <a:r>
                  <a:rPr lang="en-GB" dirty="0" err="1"/>
                  <a:t>Liste</a:t>
                </a:r>
                <a:r>
                  <a:rPr lang="en-GB" dirty="0"/>
                  <a:t> so oft, bis </a:t>
                </a:r>
                <a:r>
                  <a:rPr lang="en-GB" dirty="0" err="1"/>
                  <a:t>nur</a:t>
                </a:r>
                <a:r>
                  <a:rPr lang="en-GB" dirty="0"/>
                  <a:t> </a:t>
                </a:r>
                <a:r>
                  <a:rPr lang="en-GB" dirty="0" err="1"/>
                  <a:t>noch</a:t>
                </a:r>
                <a:r>
                  <a:rPr lang="en-GB" dirty="0"/>
                  <a:t> 1 Element </a:t>
                </a:r>
                <a:r>
                  <a:rPr lang="en-GB" dirty="0" err="1"/>
                  <a:t>übrig</a:t>
                </a:r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.</a:t>
                </a:r>
              </a:p>
              <a:p>
                <a:pPr/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F66531-0C7B-2A85-C032-F58378FC5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6027" y="1807536"/>
                <a:ext cx="3475423" cy="4343362"/>
              </a:xfrm>
              <a:blipFill>
                <a:blip r:embed="rId2"/>
                <a:stretch>
                  <a:fillRect l="-1754" t="-1545" r="-14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91A7E-8D1A-CA30-FF90-55B15C68E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Übung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E9C0B3-C7A9-6905-0821-74A5FAAD2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746" y="1038225"/>
            <a:ext cx="3826508" cy="5256443"/>
          </a:xfrm>
          <a:prstGeom prst="rect">
            <a:avLst/>
          </a:prstGeom>
        </p:spPr>
      </p:pic>
      <p:pic>
        <p:nvPicPr>
          <p:cNvPr id="13" name="Picture 12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C5AAE6E1-DD0D-DCC1-BCD5-21AE19FDD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13439" r="9150" b="11699"/>
          <a:stretch/>
        </p:blipFill>
        <p:spPr>
          <a:xfrm>
            <a:off x="8106943" y="1807535"/>
            <a:ext cx="3579030" cy="45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6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91599-4428-0A7D-D639-179080284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7200" dirty="0"/>
              <a:t>Binäre Suche</a:t>
            </a:r>
          </a:p>
        </p:txBody>
      </p:sp>
    </p:spTree>
    <p:extLst>
      <p:ext uri="{BB962C8B-B14F-4D97-AF65-F5344CB8AC3E}">
        <p14:creationId xmlns:p14="http://schemas.microsoft.com/office/powerpoint/2010/main" val="17294508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1B88E-62EA-AED2-8EBA-DA96125A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SuchenUndSortieren</a:t>
            </a:r>
            <a:r>
              <a:rPr lang="en-GB" dirty="0"/>
              <a:t> um die </a:t>
            </a:r>
            <a:r>
              <a:rPr lang="en-GB" dirty="0" err="1"/>
              <a:t>Funktion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  <a:latin typeface="Consolas" panose="020B0609020204030204" pitchFamily="49" charset="0"/>
              </a:rPr>
              <a:t>binary_search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GB" dirty="0"/>
              <a:t>und 2 </a:t>
            </a: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Testcases.</a:t>
            </a:r>
          </a:p>
        </p:txBody>
      </p:sp>
      <p:pic>
        <p:nvPicPr>
          <p:cNvPr id="17" name="Picture 1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9DF9DA0A-2579-4E35-9454-E5186EF13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2" y="2105024"/>
            <a:ext cx="5557881" cy="4143375"/>
          </a:xfrm>
          <a:prstGeom prst="rect">
            <a:avLst/>
          </a:prstGeom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ADFFF90-1907-CB80-5CF2-3939007C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20972" r="10279" b="19583"/>
          <a:stretch/>
        </p:blipFill>
        <p:spPr>
          <a:xfrm>
            <a:off x="274362" y="2540741"/>
            <a:ext cx="5915802" cy="3658907"/>
          </a:xfrm>
          <a:prstGeom prst="rect">
            <a:avLst/>
          </a:prstGeom>
        </p:spPr>
      </p:pic>
      <p:pic>
        <p:nvPicPr>
          <p:cNvPr id="5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0FCE47C8-8405-FCC9-4060-BF01485C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8931">
            <a:off x="5130667" y="5542668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309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B908C-7156-CD29-6192-B8174F1E4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Binäre</a:t>
            </a:r>
            <a:r>
              <a:rPr lang="de-DE" dirty="0"/>
              <a:t> Suche</a:t>
            </a:r>
          </a:p>
        </p:txBody>
      </p:sp>
    </p:spTree>
    <p:extLst>
      <p:ext uri="{BB962C8B-B14F-4D97-AF65-F5344CB8AC3E}">
        <p14:creationId xmlns:p14="http://schemas.microsoft.com/office/powerpoint/2010/main" val="2491210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798BEA8-E4DB-C67E-6B4C-4B594C5D586F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98917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6954390-F3B6-73A8-3A09-E5A852CAD310}"/>
              </a:ext>
            </a:extLst>
          </p:cNvPr>
          <p:cNvGraphicFramePr>
            <a:graphicFrameLocks noGrp="1"/>
          </p:cNvGraphicFramePr>
          <p:nvPr/>
        </p:nvGraphicFramePr>
        <p:xfrm>
          <a:off x="4935873" y="4224867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677CE2-D52B-5778-E2D6-7F56D733C8B7}"/>
              </a:ext>
            </a:extLst>
          </p:cNvPr>
          <p:cNvSpPr/>
          <p:nvPr/>
        </p:nvSpPr>
        <p:spPr>
          <a:xfrm>
            <a:off x="9525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914C0E-0A7C-EC70-95DB-A1E13D7A6107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3C43F6-8AB6-97ED-B7BD-10BED1453A29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D040AD-0006-2551-3FA1-33F591243C4A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0474AB-508D-DC73-20D1-5988330BB2CF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BEC774-2591-1D14-7BD9-4FAE7EA9B00E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5EC478-A3AB-B3C0-C000-E3C984183A2E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A27EF7-AD82-C986-7FED-BBDC01197CC7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274CA75-CADC-AF0A-761D-122C7E4CD583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A4AB79-7AAD-F802-D41A-0869F1741A1D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16A537-DD85-F285-9EE0-1EFD0360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67" y="431074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08F32DC-C4DD-FC31-6642-2524C59397B2}"/>
              </a:ext>
            </a:extLst>
          </p:cNvPr>
          <p:cNvSpPr txBox="1"/>
          <p:nvPr/>
        </p:nvSpPr>
        <p:spPr>
          <a:xfrm>
            <a:off x="2382684" y="4480081"/>
            <a:ext cx="44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Wo </a:t>
            </a:r>
            <a:r>
              <a:rPr lang="en-GB" sz="3600" dirty="0" err="1">
                <a:solidFill>
                  <a:schemeClr val="bg1"/>
                </a:solidFill>
              </a:rPr>
              <a:t>ist</a:t>
            </a:r>
            <a:r>
              <a:rPr lang="en-GB" sz="3600" dirty="0">
                <a:solidFill>
                  <a:schemeClr val="bg1"/>
                </a:solidFill>
              </a:rPr>
              <a:t> die 		?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C51DC1-DCDC-4DD9-0AE0-714D3C8A7287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FA3015-46A5-01BB-E5E8-983D52FBED2A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89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1F6C466-78AB-2671-37A7-FDE120FB68CA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8780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1FC9AF-8C3F-B541-F614-CB3E16AC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6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C24DCD-A0F9-CD31-59A2-73E694C10923}"/>
              </a:ext>
            </a:extLst>
          </p:cNvPr>
          <p:cNvGraphicFramePr>
            <a:graphicFrameLocks noGrp="1"/>
          </p:cNvGraphicFramePr>
          <p:nvPr/>
        </p:nvGraphicFramePr>
        <p:xfrm>
          <a:off x="5069188" y="4803245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F58171-7F16-59D1-3E4A-FD2AEA02BD8C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71079D-62FE-BA90-0293-90D4B248B26D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896B6E-B1C3-CF5B-0AF3-C17B85DD2C88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056FEE-3256-71A2-3A3D-EC2338692F0C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ABB38E-3B90-CBA9-E56C-B705F5EE4839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5CB76-5B56-ECFB-BADE-DDAD36BBC59C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B697BF-C35A-6593-14CD-1A72E9390229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7647A8-EEAC-1066-9167-C134A080B217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C3833-706B-262B-FC61-FEA108EE7B64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DA6073-B591-81EC-B90D-2B7A6799874D}"/>
              </a:ext>
            </a:extLst>
          </p:cNvPr>
          <p:cNvCxnSpPr>
            <a:cxnSpLocks/>
          </p:cNvCxnSpPr>
          <p:nvPr/>
        </p:nvCxnSpPr>
        <p:spPr>
          <a:xfrm flipV="1">
            <a:off x="5588599" y="2850621"/>
            <a:ext cx="0" cy="1838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32B79A-24F1-BDF1-7FA2-E7A7B462B1B3}"/>
                  </a:ext>
                </a:extLst>
              </p:cNvPr>
              <p:cNvSpPr txBox="1"/>
              <p:nvPr/>
            </p:nvSpPr>
            <p:spPr>
              <a:xfrm>
                <a:off x="5703197" y="3499600"/>
                <a:ext cx="25371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23&lt;29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32B79A-24F1-BDF1-7FA2-E7A7B462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97" y="3499600"/>
                <a:ext cx="2537177" cy="830997"/>
              </a:xfrm>
              <a:prstGeom prst="rect">
                <a:avLst/>
              </a:prstGeom>
              <a:blipFill>
                <a:blip r:embed="rId4"/>
                <a:stretch>
                  <a:fillRect t="-16912" r="-12981" b="-382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B350AD3-CA2B-2BF4-9402-5909FF050CAA}"/>
              </a:ext>
            </a:extLst>
          </p:cNvPr>
          <p:cNvSpPr txBox="1"/>
          <p:nvPr/>
        </p:nvSpPr>
        <p:spPr>
          <a:xfrm>
            <a:off x="8097193" y="5223028"/>
            <a:ext cx="409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4. Stelle …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C0C305-97FC-26D9-8703-F87E03D97BB3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8920C-0DAC-492C-6641-313AEE57F4C4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0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5F144FED-4574-7F58-DAB4-1E9CD187D966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8780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6AC948-3205-314D-F60F-DECA25CCD8FF}"/>
              </a:ext>
            </a:extLst>
          </p:cNvPr>
          <p:cNvGraphicFramePr>
            <a:graphicFrameLocks noGrp="1"/>
          </p:cNvGraphicFramePr>
          <p:nvPr/>
        </p:nvGraphicFramePr>
        <p:xfrm>
          <a:off x="8184534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347DAE-8221-69FC-027B-10D2B122CDA2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27EAEB-2B99-FE1A-9D0B-0D67970DB311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877D31-4793-A592-F757-82877054EB09}"/>
              </a:ext>
            </a:extLst>
          </p:cNvPr>
          <p:cNvSpPr/>
          <p:nvPr/>
        </p:nvSpPr>
        <p:spPr>
          <a:xfrm>
            <a:off x="199959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B4BAE8-EDB7-F4AE-59D6-BFE8B647D87E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A466D2-C9E8-A791-CCF7-A99D85A97A7D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436140-DDC0-8AD9-EF06-4A39111CA8AA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027723-64CD-0B60-6E8D-94F82312CDCF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5933D9-A992-6849-D493-04D4324683B0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E2B6B9-893E-CE16-6EB7-46D9833F5675}"/>
              </a:ext>
            </a:extLst>
          </p:cNvPr>
          <p:cNvCxnSpPr>
            <a:cxnSpLocks/>
          </p:cNvCxnSpPr>
          <p:nvPr/>
        </p:nvCxnSpPr>
        <p:spPr>
          <a:xfrm flipV="1">
            <a:off x="8703945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4755F7-5E47-5C36-9366-77889D46C73E}"/>
                  </a:ext>
                </a:extLst>
              </p:cNvPr>
              <p:cNvSpPr txBox="1"/>
              <p:nvPr/>
            </p:nvSpPr>
            <p:spPr>
              <a:xfrm>
                <a:off x="8859856" y="3429000"/>
                <a:ext cx="2570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34&gt;29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4755F7-5E47-5C36-9366-77889D46C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856" y="3429000"/>
                <a:ext cx="2570142" cy="830997"/>
              </a:xfrm>
              <a:prstGeom prst="rect">
                <a:avLst/>
              </a:prstGeom>
              <a:blipFill>
                <a:blip r:embed="rId2"/>
                <a:stretch>
                  <a:fillRect t="-16912" r="-12085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2C4A0B9-D53C-8476-5585-4820B95AF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1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EB4FD3-1558-AB93-C749-7E1265C38109}"/>
              </a:ext>
            </a:extLst>
          </p:cNvPr>
          <p:cNvSpPr txBox="1"/>
          <p:nvPr/>
        </p:nvSpPr>
        <p:spPr>
          <a:xfrm>
            <a:off x="2580313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7. Stelle …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EB1F3-1026-8C8D-8399-AF7E8156D602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4F232-E7AD-6ED0-7DBC-EBD08A993306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4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928D8C9-4E39-8A89-EA7F-34B03757E0B8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8780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C17155-63B6-5DDB-9521-9AE344B06634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142CF7-BE8A-AC79-2FB5-D2142B3C363C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AB2BE-C943-EC1F-5BA5-5256FE5D6A1E}"/>
              </a:ext>
            </a:extLst>
          </p:cNvPr>
          <p:cNvSpPr/>
          <p:nvPr/>
        </p:nvSpPr>
        <p:spPr>
          <a:xfrm>
            <a:off x="200331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E90D34-7DC9-464B-9F7E-E29E58513CA8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ED118F-6300-E6FE-9EE6-03AC51A34F4F}"/>
              </a:ext>
            </a:extLst>
          </p:cNvPr>
          <p:cNvSpPr/>
          <p:nvPr/>
        </p:nvSpPr>
        <p:spPr>
          <a:xfrm>
            <a:off x="303365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A1617A-B504-E4CC-1C2A-ABBC61DBABAE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FD7DF9-0C32-4597-12DC-98721DC3D176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27866F-9315-6E9A-C9AB-D936C5B73923}"/>
              </a:ext>
            </a:extLst>
          </p:cNvPr>
          <p:cNvGraphicFramePr>
            <a:graphicFrameLocks noGrp="1"/>
          </p:cNvGraphicFramePr>
          <p:nvPr/>
        </p:nvGraphicFramePr>
        <p:xfrm>
          <a:off x="612522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A699E6-FF28-4A9B-DB6A-CED032ED1028}"/>
              </a:ext>
            </a:extLst>
          </p:cNvPr>
          <p:cNvCxnSpPr>
            <a:cxnSpLocks/>
          </p:cNvCxnSpPr>
          <p:nvPr/>
        </p:nvCxnSpPr>
        <p:spPr>
          <a:xfrm flipV="1">
            <a:off x="6644640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3DE525-369C-E8F3-4DD7-C35FEFE445DE}"/>
                  </a:ext>
                </a:extLst>
              </p:cNvPr>
              <p:cNvSpPr txBox="1"/>
              <p:nvPr/>
            </p:nvSpPr>
            <p:spPr>
              <a:xfrm>
                <a:off x="6800551" y="3429000"/>
                <a:ext cx="25031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29=29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3DE525-369C-E8F3-4DD7-C35FEFE4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551" y="3429000"/>
                <a:ext cx="2503179" cy="830997"/>
              </a:xfrm>
              <a:prstGeom prst="rect">
                <a:avLst/>
              </a:prstGeom>
              <a:blipFill>
                <a:blip r:embed="rId2"/>
                <a:stretch>
                  <a:fillRect t="-16912" r="-13902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EC01681-7C41-7C95-3C61-70907B2EE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40" y="446510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89FAD8-A866-86FD-BAA5-C62EEFFD9A7C}"/>
              </a:ext>
            </a:extLst>
          </p:cNvPr>
          <p:cNvSpPr txBox="1"/>
          <p:nvPr/>
        </p:nvSpPr>
        <p:spPr>
          <a:xfrm>
            <a:off x="2171700" y="5223028"/>
            <a:ext cx="402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an 5. Stelle!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5A392-D616-71E8-D49F-671B0E425298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FFFFB-245F-75D4-FDA6-70259404360D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67EAC4E-D726-09E5-226F-1AB324DED854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98917"/>
          <a:ext cx="10420350" cy="23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5A297C-F3EE-A830-B39C-D9E1543F6A40}"/>
              </a:ext>
            </a:extLst>
          </p:cNvPr>
          <p:cNvGraphicFramePr>
            <a:graphicFrameLocks noGrp="1"/>
          </p:cNvGraphicFramePr>
          <p:nvPr/>
        </p:nvGraphicFramePr>
        <p:xfrm>
          <a:off x="4935873" y="4224867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6EE816-0B26-EE71-A640-F19055B6217D}"/>
              </a:ext>
            </a:extLst>
          </p:cNvPr>
          <p:cNvSpPr/>
          <p:nvPr/>
        </p:nvSpPr>
        <p:spPr>
          <a:xfrm>
            <a:off x="9525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B90CF2-CC11-2028-F232-36AD6AF595D7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C0A7C8-0714-15DA-AFA7-77125CCDD0E0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03F65F-21C3-6E5F-F657-688C8B645608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85AD5A-A890-8A05-CA98-FBE79C452768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47CE8E-D8A8-6D69-EB9A-6DCE36B67D87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2CB549-8D8B-0ADA-3DAF-5497E9734C61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5367B2-A027-837D-645C-39EE6872BF74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F2C288-BB5E-A12D-33E7-BFD242E4F9E9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C94320-C695-18D0-789F-1ECA27FD0419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785526-232A-1CB6-8410-621CEC7A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67" y="431074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1756FA-F7BE-2A51-020D-558C11E0417F}"/>
              </a:ext>
            </a:extLst>
          </p:cNvPr>
          <p:cNvSpPr txBox="1"/>
          <p:nvPr/>
        </p:nvSpPr>
        <p:spPr>
          <a:xfrm>
            <a:off x="2466655" y="4480081"/>
            <a:ext cx="44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Wo </a:t>
            </a:r>
            <a:r>
              <a:rPr lang="en-GB" sz="3600" dirty="0" err="1">
                <a:solidFill>
                  <a:schemeClr val="bg1"/>
                </a:solidFill>
              </a:rPr>
              <a:t>ist</a:t>
            </a:r>
            <a:r>
              <a:rPr lang="en-GB" sz="3600" dirty="0">
                <a:solidFill>
                  <a:schemeClr val="bg1"/>
                </a:solidFill>
              </a:rPr>
              <a:t> die 		?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8C7B8-7A19-F495-BFCA-39667AE2F626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541A1-CAA4-055A-BF56-00EBD875B96F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607F9D-A73E-33A0-368A-07C8D2A7CBBA}"/>
              </a:ext>
            </a:extLst>
          </p:cNvPr>
          <p:cNvCxnSpPr/>
          <p:nvPr/>
        </p:nvCxnSpPr>
        <p:spPr>
          <a:xfrm flipV="1">
            <a:off x="1394460" y="356616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DD01A5-D7E8-A7CE-77DE-9988F4946AE9}"/>
              </a:ext>
            </a:extLst>
          </p:cNvPr>
          <p:cNvCxnSpPr/>
          <p:nvPr/>
        </p:nvCxnSpPr>
        <p:spPr>
          <a:xfrm flipV="1">
            <a:off x="10782300" y="3566160"/>
            <a:ext cx="0" cy="61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5EB3A90-9E92-FE43-1E56-1C95911D4143}"/>
              </a:ext>
            </a:extLst>
          </p:cNvPr>
          <p:cNvSpPr txBox="1"/>
          <p:nvPr/>
        </p:nvSpPr>
        <p:spPr>
          <a:xfrm>
            <a:off x="1015670" y="4183380"/>
            <a:ext cx="7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links</a:t>
            </a:r>
            <a:endParaRPr lang="en-DE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869A7-A2C1-FEC1-AA23-68B1909B66BE}"/>
              </a:ext>
            </a:extLst>
          </p:cNvPr>
          <p:cNvSpPr txBox="1"/>
          <p:nvPr/>
        </p:nvSpPr>
        <p:spPr>
          <a:xfrm>
            <a:off x="10334626" y="4183380"/>
            <a:ext cx="93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B050"/>
                </a:solidFill>
              </a:rPr>
              <a:t>rechts</a:t>
            </a:r>
            <a:endParaRPr lang="en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58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0EAF9F7-21C0-3892-8432-10DEE9D8AF5D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98917"/>
          <a:ext cx="10420350" cy="23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F467DA-F18C-B7AC-41E6-D8A68492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6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E679B8-2219-BA7E-E7E8-64AB7C78D6A6}"/>
              </a:ext>
            </a:extLst>
          </p:cNvPr>
          <p:cNvGraphicFramePr>
            <a:graphicFrameLocks noGrp="1"/>
          </p:cNvGraphicFramePr>
          <p:nvPr/>
        </p:nvGraphicFramePr>
        <p:xfrm>
          <a:off x="5069188" y="4803245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C5173A-DC8F-C809-99D1-9A34A28BA696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0EE6A4-B4FD-3D0F-9CFC-3CAFE5FC62F7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288FC1-B740-5AD9-689C-C8057319F62A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315726-33FE-8FA7-8B4E-A60E7E3BBD6F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BA068B-02D2-A93B-7BF1-2906E03D736F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2F678-2DBE-9764-3CA1-37D9CB5C6B5D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7966E2-D388-422E-1A7C-02A5F9E68253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DBC629-D674-D97F-B231-F2BDAAF0FEB9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EE43EE-7E6A-B9BA-71F1-81CFB0846A6E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F2E4D7-2F4D-CDFC-D6F3-DB890C023F9A}"/>
                  </a:ext>
                </a:extLst>
              </p:cNvPr>
              <p:cNvSpPr txBox="1"/>
              <p:nvPr/>
            </p:nvSpPr>
            <p:spPr>
              <a:xfrm>
                <a:off x="5437499" y="3665920"/>
                <a:ext cx="2537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23&lt;29</m:t>
                      </m:r>
                    </m:oMath>
                  </m:oMathPara>
                </a14:m>
                <a:endParaRPr lang="en-DE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F2E4D7-2F4D-CDFC-D6F3-DB890C023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499" y="3665920"/>
                <a:ext cx="253717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2B3D97-EBB0-2B37-35CE-53E7CB50889A}"/>
              </a:ext>
            </a:extLst>
          </p:cNvPr>
          <p:cNvSpPr txBox="1"/>
          <p:nvPr/>
        </p:nvSpPr>
        <p:spPr>
          <a:xfrm>
            <a:off x="8097193" y="5223028"/>
            <a:ext cx="409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4. Stelle …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F4BFF-25FF-3195-3547-87C65EF27C44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6AD749-6FD2-2B41-5C3E-39D1932DA9B0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7A1DC6-77AB-0A83-9FEB-4B6167190D43}"/>
              </a:ext>
            </a:extLst>
          </p:cNvPr>
          <p:cNvCxnSpPr/>
          <p:nvPr/>
        </p:nvCxnSpPr>
        <p:spPr>
          <a:xfrm flipV="1">
            <a:off x="1394460" y="356616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4BB552-5ECD-A815-426C-D16AF982A76F}"/>
              </a:ext>
            </a:extLst>
          </p:cNvPr>
          <p:cNvCxnSpPr/>
          <p:nvPr/>
        </p:nvCxnSpPr>
        <p:spPr>
          <a:xfrm flipV="1">
            <a:off x="10782300" y="3566160"/>
            <a:ext cx="0" cy="61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F2335E-3902-DA39-1DD0-5AE7675CA1EA}"/>
              </a:ext>
            </a:extLst>
          </p:cNvPr>
          <p:cNvCxnSpPr/>
          <p:nvPr/>
        </p:nvCxnSpPr>
        <p:spPr>
          <a:xfrm flipV="1">
            <a:off x="5581650" y="3566160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21CD97-7CDC-0AD4-E117-917A7B45438C}"/>
              </a:ext>
            </a:extLst>
          </p:cNvPr>
          <p:cNvSpPr txBox="1"/>
          <p:nvPr/>
        </p:nvSpPr>
        <p:spPr>
          <a:xfrm>
            <a:off x="5231465" y="4183380"/>
            <a:ext cx="87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C000"/>
                </a:solidFill>
              </a:rPr>
              <a:t>mitte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13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Binäre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53A82EEC-E23A-EEC2-FBDC-6624C6CA0499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98917"/>
          <a:ext cx="10420350" cy="23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2483EB-58F6-8ECF-4137-9ADE4DBD1D74}"/>
              </a:ext>
            </a:extLst>
          </p:cNvPr>
          <p:cNvGraphicFramePr>
            <a:graphicFrameLocks noGrp="1"/>
          </p:cNvGraphicFramePr>
          <p:nvPr/>
        </p:nvGraphicFramePr>
        <p:xfrm>
          <a:off x="8184534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633436-8594-B7AB-33D4-7A2709175F2B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E557FC-AE44-754E-A589-2F7A5F364D2D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0DF7EE-5E0F-C0EE-EE06-3C29DB236F59}"/>
              </a:ext>
            </a:extLst>
          </p:cNvPr>
          <p:cNvSpPr/>
          <p:nvPr/>
        </p:nvSpPr>
        <p:spPr>
          <a:xfrm>
            <a:off x="199959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A2D03-17A6-63D0-1AEF-86FA836326AE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0BA076-A22A-79B5-01DE-7D38DDB2B8E8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B9FEF1-72F3-BEE2-5D56-1E5C5EE3C8B4}"/>
              </a:ext>
            </a:extLst>
          </p:cNvPr>
          <p:cNvSpPr/>
          <p:nvPr/>
        </p:nvSpPr>
        <p:spPr>
          <a:xfrm>
            <a:off x="96112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C8C016-E0FB-68C0-A902-B9F4B731A1DE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77AF9-9058-1C3D-A744-8C9B1B7E7569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B454B-BC07-07DB-8236-A1EA3881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1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807510-A2CE-FFF5-AEC3-52C51852CB10}"/>
              </a:ext>
            </a:extLst>
          </p:cNvPr>
          <p:cNvSpPr txBox="1"/>
          <p:nvPr/>
        </p:nvSpPr>
        <p:spPr>
          <a:xfrm>
            <a:off x="2580313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7. Stelle …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93934-F6B2-838E-6F87-F616824A3C80}"/>
              </a:ext>
            </a:extLst>
          </p:cNvPr>
          <p:cNvSpPr txBox="1"/>
          <p:nvPr/>
        </p:nvSpPr>
        <p:spPr>
          <a:xfrm>
            <a:off x="9922492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D1D96-E662-0589-012B-274E36431F27}"/>
              </a:ext>
            </a:extLst>
          </p:cNvPr>
          <p:cNvSpPr txBox="1"/>
          <p:nvPr/>
        </p:nvSpPr>
        <p:spPr>
          <a:xfrm>
            <a:off x="885825" y="1104079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5F2C79-A9B7-4B1A-3082-486B62EFD9BA}"/>
              </a:ext>
            </a:extLst>
          </p:cNvPr>
          <p:cNvCxnSpPr/>
          <p:nvPr/>
        </p:nvCxnSpPr>
        <p:spPr>
          <a:xfrm flipV="1">
            <a:off x="6606540" y="356616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FA1F41-E6B8-C657-A867-3B96D21E920B}"/>
              </a:ext>
            </a:extLst>
          </p:cNvPr>
          <p:cNvCxnSpPr/>
          <p:nvPr/>
        </p:nvCxnSpPr>
        <p:spPr>
          <a:xfrm flipV="1">
            <a:off x="10782300" y="3566160"/>
            <a:ext cx="0" cy="61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D5710-9504-049E-7F79-B205774FE063}"/>
                  </a:ext>
                </a:extLst>
              </p:cNvPr>
              <p:cNvSpPr txBox="1"/>
              <p:nvPr/>
            </p:nvSpPr>
            <p:spPr>
              <a:xfrm>
                <a:off x="8557889" y="3665920"/>
                <a:ext cx="2537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34&gt;29</m:t>
                      </m:r>
                    </m:oMath>
                  </m:oMathPara>
                </a14:m>
                <a:endParaRPr lang="en-DE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D5710-9504-049E-7F79-B205774FE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9" y="3665920"/>
                <a:ext cx="253717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3B4A63-17AC-5839-83B0-A9279C87473A}"/>
              </a:ext>
            </a:extLst>
          </p:cNvPr>
          <p:cNvCxnSpPr/>
          <p:nvPr/>
        </p:nvCxnSpPr>
        <p:spPr>
          <a:xfrm flipV="1">
            <a:off x="8702040" y="3566160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9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Widescreen</PresentationFormat>
  <Paragraphs>185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70</cp:revision>
  <dcterms:created xsi:type="dcterms:W3CDTF">2022-12-22T20:26:39Z</dcterms:created>
  <dcterms:modified xsi:type="dcterms:W3CDTF">2025-05-20T15:32:38Z</dcterms:modified>
</cp:coreProperties>
</file>