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307" r:id="rId3"/>
    <p:sldId id="309" r:id="rId4"/>
    <p:sldId id="293" r:id="rId5"/>
    <p:sldId id="310" r:id="rId6"/>
    <p:sldId id="311" r:id="rId7"/>
    <p:sldId id="312" r:id="rId8"/>
    <p:sldId id="304" r:id="rId9"/>
    <p:sldId id="305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972B4-F2C7-4659-B26A-E7B2ADB824D2}" v="11" dt="2025-05-15T14:56:36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84" d="100"/>
          <a:sy n="84" d="100"/>
        </p:scale>
        <p:origin x="366" y="13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8T12:44:30.270" v="296" actId="20577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</pc:sldChg>
      <pc:sldChg chg="modSp mod">
        <pc:chgData name="Abels, Patrick" userId="ba666de4-0d21-43a6-8e66-51a18aae1b4a" providerId="ADAL" clId="{70C00259-7626-44D5-94D8-73E822A3F9C2}" dt="2025-01-28T12:44:30.270" v="296" actId="20577"/>
        <pc:sldMkLst>
          <pc:docMk/>
          <pc:sldMk cId="1777212815" sldId="293"/>
        </pc:sldMkLst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181972B4-F2C7-4659-B26A-E7B2ADB824D2}"/>
    <pc:docChg chg="undo custSel addSld delSld modSld">
      <pc:chgData name="Abels, Patrick" userId="ba666de4-0d21-43a6-8e66-51a18aae1b4a" providerId="ADAL" clId="{181972B4-F2C7-4659-B26A-E7B2ADB824D2}" dt="2025-05-15T14:56:36.914" v="550" actId="1076"/>
      <pc:docMkLst>
        <pc:docMk/>
      </pc:docMkLst>
      <pc:sldChg chg="modSp mod">
        <pc:chgData name="Abels, Patrick" userId="ba666de4-0d21-43a6-8e66-51a18aae1b4a" providerId="ADAL" clId="{181972B4-F2C7-4659-B26A-E7B2ADB824D2}" dt="2025-05-15T14:38:18.664" v="5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181972B4-F2C7-4659-B26A-E7B2ADB824D2}" dt="2025-05-15T14:38:18.664" v="5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181972B4-F2C7-4659-B26A-E7B2ADB824D2}" dt="2025-05-15T14:45:34.970" v="267" actId="1036"/>
        <pc:sldMkLst>
          <pc:docMk/>
          <pc:sldMk cId="1777212815" sldId="293"/>
        </pc:sldMkLst>
        <pc:spChg chg="mod">
          <ac:chgData name="Abels, Patrick" userId="ba666de4-0d21-43a6-8e66-51a18aae1b4a" providerId="ADAL" clId="{181972B4-F2C7-4659-B26A-E7B2ADB824D2}" dt="2025-05-15T14:45:27.833" v="239" actId="20577"/>
          <ac:spMkLst>
            <pc:docMk/>
            <pc:sldMk cId="1777212815" sldId="293"/>
            <ac:spMk id="3" creationId="{7098492A-60C6-370A-1934-91614CB8EDE5}"/>
          </ac:spMkLst>
        </pc:spChg>
        <pc:spChg chg="mod">
          <ac:chgData name="Abels, Patrick" userId="ba666de4-0d21-43a6-8e66-51a18aae1b4a" providerId="ADAL" clId="{181972B4-F2C7-4659-B26A-E7B2ADB824D2}" dt="2025-05-15T14:44:48.690" v="231" actId="20577"/>
          <ac:spMkLst>
            <pc:docMk/>
            <pc:sldMk cId="1777212815" sldId="293"/>
            <ac:spMk id="4" creationId="{F7414486-A022-265B-CA49-6B44A3F515F2}"/>
          </ac:spMkLst>
        </pc:spChg>
        <pc:spChg chg="mod">
          <ac:chgData name="Abels, Patrick" userId="ba666de4-0d21-43a6-8e66-51a18aae1b4a" providerId="ADAL" clId="{181972B4-F2C7-4659-B26A-E7B2ADB824D2}" dt="2025-05-15T14:45:34.970" v="267" actId="1036"/>
          <ac:spMkLst>
            <pc:docMk/>
            <pc:sldMk cId="1777212815" sldId="293"/>
            <ac:spMk id="6" creationId="{37870F8C-3104-E302-AA11-B05F250F684A}"/>
          </ac:spMkLst>
        </pc:spChg>
      </pc:sldChg>
      <pc:sldChg chg="del">
        <pc:chgData name="Abels, Patrick" userId="ba666de4-0d21-43a6-8e66-51a18aae1b4a" providerId="ADAL" clId="{181972B4-F2C7-4659-B26A-E7B2ADB824D2}" dt="2025-05-15T14:40:11.032" v="101" actId="47"/>
        <pc:sldMkLst>
          <pc:docMk/>
          <pc:sldMk cId="3348838403" sldId="294"/>
        </pc:sldMkLst>
      </pc:sldChg>
      <pc:sldChg chg="addSp delSp modSp mod">
        <pc:chgData name="Abels, Patrick" userId="ba666de4-0d21-43a6-8e66-51a18aae1b4a" providerId="ADAL" clId="{181972B4-F2C7-4659-B26A-E7B2ADB824D2}" dt="2025-05-15T14:56:36.914" v="55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181972B4-F2C7-4659-B26A-E7B2ADB824D2}" dt="2025-05-15T14:53:37.855" v="528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181972B4-F2C7-4659-B26A-E7B2ADB824D2}" dt="2025-05-15T14:56:36.914" v="550" actId="1076"/>
          <ac:picMkLst>
            <pc:docMk/>
            <pc:sldMk cId="3358983006" sldId="305"/>
            <ac:picMk id="3" creationId="{513BC54D-34AE-BF9F-4DE2-FD9169B6B3CC}"/>
          </ac:picMkLst>
        </pc:picChg>
        <pc:picChg chg="del">
          <ac:chgData name="Abels, Patrick" userId="ba666de4-0d21-43a6-8e66-51a18aae1b4a" providerId="ADAL" clId="{181972B4-F2C7-4659-B26A-E7B2ADB824D2}" dt="2025-05-15T14:49:58.251" v="494" actId="478"/>
          <ac:picMkLst>
            <pc:docMk/>
            <pc:sldMk cId="3358983006" sldId="305"/>
            <ac:picMk id="4" creationId="{53EBC93F-E8F7-A584-5907-985CE9578FE9}"/>
          </ac:picMkLst>
        </pc:picChg>
        <pc:picChg chg="del">
          <ac:chgData name="Abels, Patrick" userId="ba666de4-0d21-43a6-8e66-51a18aae1b4a" providerId="ADAL" clId="{181972B4-F2C7-4659-B26A-E7B2ADB824D2}" dt="2025-05-15T14:49:58.251" v="494" actId="478"/>
          <ac:picMkLst>
            <pc:docMk/>
            <pc:sldMk cId="3358983006" sldId="305"/>
            <ac:picMk id="6" creationId="{9E31CF3E-0DF4-ED79-A51E-0438DD6FE483}"/>
          </ac:picMkLst>
        </pc:picChg>
      </pc:sldChg>
      <pc:sldChg chg="del">
        <pc:chgData name="Abels, Patrick" userId="ba666de4-0d21-43a6-8e66-51a18aae1b4a" providerId="ADAL" clId="{181972B4-F2C7-4659-B26A-E7B2ADB824D2}" dt="2025-05-15T14:45:44.263" v="268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181972B4-F2C7-4659-B26A-E7B2ADB824D2}" dt="2025-05-15T14:43:19.262" v="209" actId="478"/>
        <pc:sldMkLst>
          <pc:docMk/>
          <pc:sldMk cId="1645312899" sldId="307"/>
        </pc:sldMkLst>
        <pc:spChg chg="mod">
          <ac:chgData name="Abels, Patrick" userId="ba666de4-0d21-43a6-8e66-51a18aae1b4a" providerId="ADAL" clId="{181972B4-F2C7-4659-B26A-E7B2ADB824D2}" dt="2025-05-15T14:39:57.379" v="100" actId="404"/>
          <ac:spMkLst>
            <pc:docMk/>
            <pc:sldMk cId="1645312899" sldId="307"/>
            <ac:spMk id="2" creationId="{7EFA5BF9-777E-34FD-058A-0DA85E118483}"/>
          </ac:spMkLst>
        </pc:spChg>
        <pc:picChg chg="add del mod">
          <ac:chgData name="Abels, Patrick" userId="ba666de4-0d21-43a6-8e66-51a18aae1b4a" providerId="ADAL" clId="{181972B4-F2C7-4659-B26A-E7B2ADB824D2}" dt="2025-05-15T14:43:19.262" v="209" actId="478"/>
          <ac:picMkLst>
            <pc:docMk/>
            <pc:sldMk cId="1645312899" sldId="307"/>
            <ac:picMk id="3" creationId="{9929F72D-F8C0-54DF-E9EA-78C7F7393121}"/>
          </ac:picMkLst>
        </pc:picChg>
      </pc:sldChg>
      <pc:sldChg chg="modSp add del mod modTransition">
        <pc:chgData name="Abels, Patrick" userId="ba666de4-0d21-43a6-8e66-51a18aae1b4a" providerId="ADAL" clId="{181972B4-F2C7-4659-B26A-E7B2ADB824D2}" dt="2025-05-15T14:44:31.877" v="228" actId="47"/>
        <pc:sldMkLst>
          <pc:docMk/>
          <pc:sldMk cId="1871158579" sldId="308"/>
        </pc:sldMkLst>
        <pc:spChg chg="mod">
          <ac:chgData name="Abels, Patrick" userId="ba666de4-0d21-43a6-8e66-51a18aae1b4a" providerId="ADAL" clId="{181972B4-F2C7-4659-B26A-E7B2ADB824D2}" dt="2025-05-15T14:42:53.907" v="119" actId="1076"/>
          <ac:spMkLst>
            <pc:docMk/>
            <pc:sldMk cId="1871158579" sldId="308"/>
            <ac:spMk id="2" creationId="{61A7517C-A8C8-A59E-D683-BAA111D01F52}"/>
          </ac:spMkLst>
        </pc:spChg>
        <pc:picChg chg="mod">
          <ac:chgData name="Abels, Patrick" userId="ba666de4-0d21-43a6-8e66-51a18aae1b4a" providerId="ADAL" clId="{181972B4-F2C7-4659-B26A-E7B2ADB824D2}" dt="2025-05-15T14:43:04.437" v="207" actId="1035"/>
          <ac:picMkLst>
            <pc:docMk/>
            <pc:sldMk cId="1871158579" sldId="308"/>
            <ac:picMk id="3" creationId="{9B490C7E-FEC2-B1B2-AED2-84DE31933CB0}"/>
          </ac:picMkLst>
        </pc:picChg>
      </pc:sldChg>
      <pc:sldChg chg="addSp delSp modSp new mod">
        <pc:chgData name="Abels, Patrick" userId="ba666de4-0d21-43a6-8e66-51a18aae1b4a" providerId="ADAL" clId="{181972B4-F2C7-4659-B26A-E7B2ADB824D2}" dt="2025-05-15T14:55:38.441" v="547" actId="478"/>
        <pc:sldMkLst>
          <pc:docMk/>
          <pc:sldMk cId="2175190637" sldId="309"/>
        </pc:sldMkLst>
        <pc:spChg chg="del mod">
          <ac:chgData name="Abels, Patrick" userId="ba666de4-0d21-43a6-8e66-51a18aae1b4a" providerId="ADAL" clId="{181972B4-F2C7-4659-B26A-E7B2ADB824D2}" dt="2025-05-15T14:46:29.670" v="273" actId="478"/>
          <ac:spMkLst>
            <pc:docMk/>
            <pc:sldMk cId="2175190637" sldId="309"/>
            <ac:spMk id="2" creationId="{82F1437D-B31A-A85D-089D-53C7D4CF1ED2}"/>
          </ac:spMkLst>
        </pc:spChg>
        <pc:spChg chg="add del mod">
          <ac:chgData name="Abels, Patrick" userId="ba666de4-0d21-43a6-8e66-51a18aae1b4a" providerId="ADAL" clId="{181972B4-F2C7-4659-B26A-E7B2ADB824D2}" dt="2025-05-15T14:55:38.441" v="547" actId="478"/>
          <ac:spMkLst>
            <pc:docMk/>
            <pc:sldMk cId="2175190637" sldId="309"/>
            <ac:spMk id="5" creationId="{71D2B078-CFCB-7E81-27F3-F56C7EECF1DD}"/>
          </ac:spMkLst>
        </pc:spChg>
        <pc:spChg chg="add mod">
          <ac:chgData name="Abels, Patrick" userId="ba666de4-0d21-43a6-8e66-51a18aae1b4a" providerId="ADAL" clId="{181972B4-F2C7-4659-B26A-E7B2ADB824D2}" dt="2025-05-15T14:46:30.093" v="274"/>
          <ac:spMkLst>
            <pc:docMk/>
            <pc:sldMk cId="2175190637" sldId="309"/>
            <ac:spMk id="6" creationId="{F8E8194F-B19C-0002-762C-B4C76432CB53}"/>
          </ac:spMkLst>
        </pc:spChg>
        <pc:picChg chg="add mod">
          <ac:chgData name="Abels, Patrick" userId="ba666de4-0d21-43a6-8e66-51a18aae1b4a" providerId="ADAL" clId="{181972B4-F2C7-4659-B26A-E7B2ADB824D2}" dt="2025-05-15T14:44:28.687" v="227" actId="1076"/>
          <ac:picMkLst>
            <pc:docMk/>
            <pc:sldMk cId="2175190637" sldId="309"/>
            <ac:picMk id="3" creationId="{F8EB2DC9-0652-2F3B-1843-C809A2A0105E}"/>
          </ac:picMkLst>
        </pc:picChg>
      </pc:sldChg>
      <pc:sldChg chg="addSp delSp modSp new mod">
        <pc:chgData name="Abels, Patrick" userId="ba666de4-0d21-43a6-8e66-51a18aae1b4a" providerId="ADAL" clId="{181972B4-F2C7-4659-B26A-E7B2ADB824D2}" dt="2025-05-15T14:53:10.622" v="526" actId="1076"/>
        <pc:sldMkLst>
          <pc:docMk/>
          <pc:sldMk cId="2844387231" sldId="310"/>
        </pc:sldMkLst>
        <pc:spChg chg="del">
          <ac:chgData name="Abels, Patrick" userId="ba666de4-0d21-43a6-8e66-51a18aae1b4a" providerId="ADAL" clId="{181972B4-F2C7-4659-B26A-E7B2ADB824D2}" dt="2025-05-15T14:52:36.867" v="522" actId="478"/>
          <ac:spMkLst>
            <pc:docMk/>
            <pc:sldMk cId="2844387231" sldId="310"/>
            <ac:spMk id="2" creationId="{2CAE47DC-0A25-356B-78D6-F9AC3A9FA0AC}"/>
          </ac:spMkLst>
        </pc:spChg>
        <pc:spChg chg="mod">
          <ac:chgData name="Abels, Patrick" userId="ba666de4-0d21-43a6-8e66-51a18aae1b4a" providerId="ADAL" clId="{181972B4-F2C7-4659-B26A-E7B2ADB824D2}" dt="2025-05-15T14:46:34.569" v="275" actId="113"/>
          <ac:spMkLst>
            <pc:docMk/>
            <pc:sldMk cId="2844387231" sldId="310"/>
            <ac:spMk id="3" creationId="{2CDCB6BC-63A0-0387-8EE2-C32F95C014A5}"/>
          </ac:spMkLst>
        </pc:spChg>
        <pc:spChg chg="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6" creationId="{425E576D-0388-BF29-22C1-4803556275D4}"/>
          </ac:spMkLst>
        </pc:spChg>
        <pc:spChg chg="add 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11" creationId="{99570BA8-0FF1-9B24-9760-7AAB2C002669}"/>
          </ac:spMkLst>
        </pc:spChg>
        <pc:spChg chg="add 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12" creationId="{E25B14CE-3F3C-A8CF-BDA2-08DDB8AEFBE2}"/>
          </ac:spMkLst>
        </pc:spChg>
        <pc:spChg chg="add 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13" creationId="{B969082B-91AB-234C-7B0B-BD72B3789735}"/>
          </ac:spMkLst>
        </pc:spChg>
        <pc:spChg chg="add 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14" creationId="{09952120-7957-957E-8D30-1AD06F417883}"/>
          </ac:spMkLst>
        </pc:spChg>
        <pc:spChg chg="add mod">
          <ac:chgData name="Abels, Patrick" userId="ba666de4-0d21-43a6-8e66-51a18aae1b4a" providerId="ADAL" clId="{181972B4-F2C7-4659-B26A-E7B2ADB824D2}" dt="2025-05-15T14:52:37.208" v="523"/>
          <ac:spMkLst>
            <pc:docMk/>
            <pc:sldMk cId="2844387231" sldId="310"/>
            <ac:spMk id="15" creationId="{0D569408-BE2E-32F6-8D43-3B621FA2ED20}"/>
          </ac:spMkLst>
        </pc:spChg>
        <pc:picChg chg="mod">
          <ac:chgData name="Abels, Patrick" userId="ba666de4-0d21-43a6-8e66-51a18aae1b4a" providerId="ADAL" clId="{181972B4-F2C7-4659-B26A-E7B2ADB824D2}" dt="2025-05-15T14:52:37.208" v="523"/>
          <ac:picMkLst>
            <pc:docMk/>
            <pc:sldMk cId="2844387231" sldId="310"/>
            <ac:picMk id="5" creationId="{66A7E5B3-9D88-B34E-454C-A94AE780B9A7}"/>
          </ac:picMkLst>
        </pc:picChg>
        <pc:picChg chg="add mod">
          <ac:chgData name="Abels, Patrick" userId="ba666de4-0d21-43a6-8e66-51a18aae1b4a" providerId="ADAL" clId="{181972B4-F2C7-4659-B26A-E7B2ADB824D2}" dt="2025-05-15T14:52:37.208" v="523"/>
          <ac:picMkLst>
            <pc:docMk/>
            <pc:sldMk cId="2844387231" sldId="310"/>
            <ac:picMk id="8" creationId="{57883FA5-433D-9A67-6F98-48045C9799AD}"/>
          </ac:picMkLst>
        </pc:picChg>
        <pc:picChg chg="add mod">
          <ac:chgData name="Abels, Patrick" userId="ba666de4-0d21-43a6-8e66-51a18aae1b4a" providerId="ADAL" clId="{181972B4-F2C7-4659-B26A-E7B2ADB824D2}" dt="2025-05-15T14:52:37.208" v="523"/>
          <ac:picMkLst>
            <pc:docMk/>
            <pc:sldMk cId="2844387231" sldId="310"/>
            <ac:picMk id="9" creationId="{534252E8-37B8-B7B3-4247-1BDC4A0D4A32}"/>
          </ac:picMkLst>
        </pc:picChg>
        <pc:picChg chg="add del mod">
          <ac:chgData name="Abels, Patrick" userId="ba666de4-0d21-43a6-8e66-51a18aae1b4a" providerId="ADAL" clId="{181972B4-F2C7-4659-B26A-E7B2ADB824D2}" dt="2025-05-15T14:52:43.144" v="524" actId="478"/>
          <ac:picMkLst>
            <pc:docMk/>
            <pc:sldMk cId="2844387231" sldId="310"/>
            <ac:picMk id="10" creationId="{9F32750F-E68D-AAF0-26BB-B89879D106AC}"/>
          </ac:picMkLst>
        </pc:picChg>
        <pc:picChg chg="add mod">
          <ac:chgData name="Abels, Patrick" userId="ba666de4-0d21-43a6-8e66-51a18aae1b4a" providerId="ADAL" clId="{181972B4-F2C7-4659-B26A-E7B2ADB824D2}" dt="2025-05-15T14:53:10.622" v="526" actId="1076"/>
          <ac:picMkLst>
            <pc:docMk/>
            <pc:sldMk cId="2844387231" sldId="310"/>
            <ac:picMk id="16" creationId="{2A770FA6-39A1-EB09-B174-4F64BF04CB3D}"/>
          </ac:picMkLst>
        </pc:picChg>
      </pc:sldChg>
      <pc:sldChg chg="addSp modSp new mod">
        <pc:chgData name="Abels, Patrick" userId="ba666de4-0d21-43a6-8e66-51a18aae1b4a" providerId="ADAL" clId="{181972B4-F2C7-4659-B26A-E7B2ADB824D2}" dt="2025-05-15T14:53:22.095" v="527"/>
        <pc:sldMkLst>
          <pc:docMk/>
          <pc:sldMk cId="1714141253" sldId="311"/>
        </pc:sldMkLst>
        <pc:spChg chg="mod">
          <ac:chgData name="Abels, Patrick" userId="ba666de4-0d21-43a6-8e66-51a18aae1b4a" providerId="ADAL" clId="{181972B4-F2C7-4659-B26A-E7B2ADB824D2}" dt="2025-05-15T14:51:28.788" v="521" actId="207"/>
          <ac:spMkLst>
            <pc:docMk/>
            <pc:sldMk cId="1714141253" sldId="311"/>
            <ac:spMk id="2" creationId="{FCD5120A-85A9-9053-55D3-57BCE875D09E}"/>
          </ac:spMkLst>
        </pc:spChg>
        <pc:spChg chg="mod">
          <ac:chgData name="Abels, Patrick" userId="ba666de4-0d21-43a6-8e66-51a18aae1b4a" providerId="ADAL" clId="{181972B4-F2C7-4659-B26A-E7B2ADB824D2}" dt="2025-05-15T14:47:12.925" v="283" actId="20577"/>
          <ac:spMkLst>
            <pc:docMk/>
            <pc:sldMk cId="1714141253" sldId="311"/>
            <ac:spMk id="3" creationId="{39C89BBF-D090-75AB-88A5-1EB6A50E7979}"/>
          </ac:spMkLst>
        </pc:spChg>
        <pc:picChg chg="add mod">
          <ac:chgData name="Abels, Patrick" userId="ba666de4-0d21-43a6-8e66-51a18aae1b4a" providerId="ADAL" clId="{181972B4-F2C7-4659-B26A-E7B2ADB824D2}" dt="2025-05-15T14:53:22.095" v="527"/>
          <ac:picMkLst>
            <pc:docMk/>
            <pc:sldMk cId="1714141253" sldId="311"/>
            <ac:picMk id="4" creationId="{EF6DF74B-6C3D-6FB5-CEB9-6BDF553E0DEB}"/>
          </ac:picMkLst>
        </pc:picChg>
        <pc:picChg chg="add mod">
          <ac:chgData name="Abels, Patrick" userId="ba666de4-0d21-43a6-8e66-51a18aae1b4a" providerId="ADAL" clId="{181972B4-F2C7-4659-B26A-E7B2ADB824D2}" dt="2025-05-15T14:53:22.095" v="527"/>
          <ac:picMkLst>
            <pc:docMk/>
            <pc:sldMk cId="1714141253" sldId="311"/>
            <ac:picMk id="5" creationId="{313679A2-7C3C-E23B-51C5-2DF8CCB801C1}"/>
          </ac:picMkLst>
        </pc:picChg>
        <pc:picChg chg="add mod">
          <ac:chgData name="Abels, Patrick" userId="ba666de4-0d21-43a6-8e66-51a18aae1b4a" providerId="ADAL" clId="{181972B4-F2C7-4659-B26A-E7B2ADB824D2}" dt="2025-05-15T14:53:22.095" v="527"/>
          <ac:picMkLst>
            <pc:docMk/>
            <pc:sldMk cId="1714141253" sldId="311"/>
            <ac:picMk id="6" creationId="{12E48083-8F9F-0BC8-01F6-5F02694BFD16}"/>
          </ac:picMkLst>
        </pc:picChg>
      </pc:sldChg>
      <pc:sldChg chg="addSp modSp new mod">
        <pc:chgData name="Abels, Patrick" userId="ba666de4-0d21-43a6-8e66-51a18aae1b4a" providerId="ADAL" clId="{181972B4-F2C7-4659-B26A-E7B2ADB824D2}" dt="2025-05-15T14:55:21.485" v="546" actId="208"/>
        <pc:sldMkLst>
          <pc:docMk/>
          <pc:sldMk cId="3811518437" sldId="312"/>
        </pc:sldMkLst>
        <pc:spChg chg="mod">
          <ac:chgData name="Abels, Patrick" userId="ba666de4-0d21-43a6-8e66-51a18aae1b4a" providerId="ADAL" clId="{181972B4-F2C7-4659-B26A-E7B2ADB824D2}" dt="2025-05-15T14:48:55.347" v="491" actId="20577"/>
          <ac:spMkLst>
            <pc:docMk/>
            <pc:sldMk cId="3811518437" sldId="312"/>
            <ac:spMk id="2" creationId="{F2AC8D3C-55BA-E334-C4F0-6E0969BB07E4}"/>
          </ac:spMkLst>
        </pc:spChg>
        <pc:spChg chg="mod">
          <ac:chgData name="Abels, Patrick" userId="ba666de4-0d21-43a6-8e66-51a18aae1b4a" providerId="ADAL" clId="{181972B4-F2C7-4659-B26A-E7B2ADB824D2}" dt="2025-05-15T14:48:24.644" v="386" actId="20577"/>
          <ac:spMkLst>
            <pc:docMk/>
            <pc:sldMk cId="3811518437" sldId="312"/>
            <ac:spMk id="3" creationId="{0CE46BF7-3E93-EAB9-732F-E19BF06CE6EF}"/>
          </ac:spMkLst>
        </pc:spChg>
        <pc:picChg chg="add mod">
          <ac:chgData name="Abels, Patrick" userId="ba666de4-0d21-43a6-8e66-51a18aae1b4a" providerId="ADAL" clId="{181972B4-F2C7-4659-B26A-E7B2ADB824D2}" dt="2025-05-15T14:55:21.485" v="546" actId="208"/>
          <ac:picMkLst>
            <pc:docMk/>
            <pc:sldMk cId="3811518437" sldId="312"/>
            <ac:picMk id="5" creationId="{50B51C9C-714A-E6B9-A192-C5F304A45508}"/>
          </ac:picMkLst>
        </pc:pic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05/15/2025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79" r:id="rId7"/>
    <p:sldLayoutId id="2147483680" r:id="rId8"/>
    <p:sldLayoutId id="2147483683" r:id="rId9"/>
    <p:sldLayoutId id="214748368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microsoft.com/office/2007/relationships/hdphoto" Target="../media/hdphoto5.wdp"/><Relationship Id="rId5" Type="http://schemas.openxmlformats.org/officeDocument/2006/relationships/hyperlink" Target="https://code.visualstudio.com/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jpe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RL_NcnK-4" TargetMode="External"/><Relationship Id="rId2" Type="http://schemas.openxmlformats.org/officeDocument/2006/relationships/hyperlink" Target="https://www.w3schools.com/python/default.asp" TargetMode="External"/><Relationship Id="rId1" Type="http://schemas.openxmlformats.org/officeDocument/2006/relationships/slideLayout" Target="../slideLayouts/slideLayout8.xml"/><Relationship Id="rId5" Type="http://schemas.microsoft.com/office/2007/relationships/hdphoto" Target="../media/hdphoto5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Informatik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FA5BF9-777E-34FD-058A-0DA85E1184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19900" b="1" dirty="0"/>
              <a:t>OOP</a:t>
            </a:r>
          </a:p>
          <a:p>
            <a:r>
              <a:rPr lang="de-DE" sz="4800" dirty="0"/>
              <a:t>Algorithmik und </a:t>
            </a:r>
            <a:r>
              <a:rPr lang="de-DE" sz="4800" b="1" dirty="0">
                <a:solidFill>
                  <a:srgbClr val="FFC000"/>
                </a:solidFill>
              </a:rPr>
              <a:t>o</a:t>
            </a:r>
            <a:r>
              <a:rPr lang="de-DE" sz="4800" dirty="0"/>
              <a:t>bjekt</a:t>
            </a:r>
            <a:r>
              <a:rPr lang="de-DE" sz="4800" b="1" dirty="0">
                <a:solidFill>
                  <a:srgbClr val="FFC000"/>
                </a:solidFill>
              </a:rPr>
              <a:t>o</a:t>
            </a:r>
            <a:r>
              <a:rPr lang="de-DE" sz="4800" dirty="0"/>
              <a:t>rientierte Modellierung bzw. </a:t>
            </a:r>
            <a:r>
              <a:rPr lang="de-DE" sz="4800" b="1" dirty="0">
                <a:solidFill>
                  <a:srgbClr val="FFC000"/>
                </a:solidFill>
              </a:rPr>
              <a:t>P</a:t>
            </a:r>
            <a:r>
              <a:rPr lang="de-DE" sz="4800" dirty="0"/>
              <a:t>rogrammierung</a:t>
            </a:r>
          </a:p>
        </p:txBody>
      </p:sp>
    </p:spTree>
    <p:extLst>
      <p:ext uri="{BB962C8B-B14F-4D97-AF65-F5344CB8AC3E}">
        <p14:creationId xmlns:p14="http://schemas.microsoft.com/office/powerpoint/2010/main" val="16453128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EB2DC9-0652-2F3B-1843-C809A2A01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258"/>
          <a:stretch/>
        </p:blipFill>
        <p:spPr>
          <a:xfrm>
            <a:off x="783733" y="2192287"/>
            <a:ext cx="10624531" cy="4043805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8E8194F-B19C-0002-762C-B4C76432CB53}"/>
              </a:ext>
            </a:extLst>
          </p:cNvPr>
          <p:cNvSpPr txBox="1">
            <a:spLocks/>
          </p:cNvSpPr>
          <p:nvPr/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b="1" dirty="0">
                <a:solidFill>
                  <a:schemeClr val="bg1"/>
                </a:solidFill>
              </a:rPr>
              <a:t>OOP</a:t>
            </a:r>
            <a:endParaRPr lang="en-DE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90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098492A-60C6-370A-1934-91614CB8EDE5}"/>
              </a:ext>
            </a:extLst>
          </p:cNvPr>
          <p:cNvSpPr txBox="1">
            <a:spLocks/>
          </p:cNvSpPr>
          <p:nvPr/>
        </p:nvSpPr>
        <p:spPr>
          <a:xfrm>
            <a:off x="4491316" y="1680079"/>
            <a:ext cx="6226828" cy="481012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400" dirty="0" err="1"/>
              <a:t>Kursarbeit</a:t>
            </a:r>
            <a:endParaRPr lang="en-GB" sz="5400" dirty="0"/>
          </a:p>
          <a:p>
            <a:pPr algn="l"/>
            <a:r>
              <a:rPr lang="en-GB" sz="5400" dirty="0"/>
              <a:t>Projekt</a:t>
            </a:r>
          </a:p>
          <a:p>
            <a:pPr algn="l"/>
            <a:endParaRPr lang="en-GB" sz="5400" dirty="0"/>
          </a:p>
          <a:p>
            <a:pPr algn="l"/>
            <a:r>
              <a:rPr lang="en-GB" sz="5400" dirty="0" err="1"/>
              <a:t>Mitarbeit</a:t>
            </a:r>
            <a:endParaRPr lang="en-GB" sz="5400" dirty="0"/>
          </a:p>
          <a:p>
            <a:pPr algn="l"/>
            <a:r>
              <a:rPr lang="en-GB" sz="5400" dirty="0"/>
              <a:t>Weekly’s</a:t>
            </a:r>
            <a:endParaRPr lang="en-DE" sz="5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7414486-A022-265B-CA49-6B44A3F515F2}"/>
              </a:ext>
            </a:extLst>
          </p:cNvPr>
          <p:cNvSpPr txBox="1">
            <a:spLocks/>
          </p:cNvSpPr>
          <p:nvPr/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b="1" dirty="0">
                <a:solidFill>
                  <a:schemeClr val="bg1"/>
                </a:solidFill>
              </a:rPr>
              <a:t>OOP</a:t>
            </a:r>
            <a:endParaRPr lang="en-DE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837F2-2168-D330-7641-5377CC1EF4B2}"/>
              </a:ext>
            </a:extLst>
          </p:cNvPr>
          <p:cNvSpPr txBox="1"/>
          <p:nvPr/>
        </p:nvSpPr>
        <p:spPr>
          <a:xfrm>
            <a:off x="2831749" y="2442326"/>
            <a:ext cx="112530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dirty="0">
                <a:solidFill>
                  <a:srgbClr val="FFC000"/>
                </a:solidFill>
              </a:rPr>
              <a:t>50 %</a:t>
            </a:r>
            <a:endParaRPr lang="en-DE" sz="3600" b="1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70F8C-3104-E302-AA11-B05F250F684A}"/>
              </a:ext>
            </a:extLst>
          </p:cNvPr>
          <p:cNvSpPr txBox="1"/>
          <p:nvPr/>
        </p:nvSpPr>
        <p:spPr>
          <a:xfrm>
            <a:off x="2831749" y="4999702"/>
            <a:ext cx="112530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dirty="0">
                <a:solidFill>
                  <a:srgbClr val="FFC000"/>
                </a:solidFill>
              </a:rPr>
              <a:t>50 %</a:t>
            </a:r>
            <a:endParaRPr lang="en-DE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12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CB6BC-63A0-0387-8EE2-C32F95C01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OOP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ED178C-66AF-E6B0-E073-595C51276C76}"/>
              </a:ext>
            </a:extLst>
          </p:cNvPr>
          <p:cNvGrpSpPr/>
          <p:nvPr/>
        </p:nvGrpSpPr>
        <p:grpSpPr>
          <a:xfrm>
            <a:off x="9584233" y="2310794"/>
            <a:ext cx="2332603" cy="1503817"/>
            <a:chOff x="8610505" y="3922511"/>
            <a:chExt cx="3271838" cy="22456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6A7E5B3-9D88-B34E-454C-A94AE780B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25E576D-0388-BF29-22C1-4803556275D4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0533F82-36E3-1134-217D-033DD4132F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4" y="2496883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hlinkClick r:id="rId5"/>
            <a:extLst>
              <a:ext uri="{FF2B5EF4-FFF2-40B4-BE49-F238E27FC236}">
                <a16:creationId xmlns:a16="http://schemas.microsoft.com/office/drawing/2014/main" id="{57883FA5-433D-9A67-6F98-48045C9799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67" y="4162373"/>
            <a:ext cx="1944426" cy="1944426"/>
          </a:xfrm>
          <a:prstGeom prst="rect">
            <a:avLst/>
          </a:prstGeom>
        </p:spPr>
      </p:pic>
      <p:pic>
        <p:nvPicPr>
          <p:cNvPr id="9" name="Picture 6" descr="Google Chrome Logo , Google Chrome logo transparent background PNG clipart  | HiClipart">
            <a:extLst>
              <a:ext uri="{FF2B5EF4-FFF2-40B4-BE49-F238E27FC236}">
                <a16:creationId xmlns:a16="http://schemas.microsoft.com/office/drawing/2014/main" id="{534252E8-37B8-B7B3-4247-1BDC4A0D4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000" b="90667" l="8000" r="92000">
                        <a14:foregroundMark x1="8444" y1="51556" x2="8444" y2="51556"/>
                        <a14:foregroundMark x1="46667" y1="8444" x2="46667" y2="8444"/>
                        <a14:foregroundMark x1="59556" y1="49778" x2="59556" y2="49778"/>
                        <a14:foregroundMark x1="50222" y1="51556" x2="52000" y2="43111"/>
                        <a14:foregroundMark x1="42667" y1="45778" x2="60444" y2="59111"/>
                        <a14:foregroundMark x1="44000" y1="91111" x2="44000" y2="91111"/>
                        <a14:foregroundMark x1="49333" y1="50667" x2="43111" y2="57333"/>
                        <a14:foregroundMark x1="92000" y1="51111" x2="92000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39" y="40630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570BA8-0FF1-9B24-9760-7AAB2C002669}"/>
              </a:ext>
            </a:extLst>
          </p:cNvPr>
          <p:cNvSpPr txBox="1"/>
          <p:nvPr/>
        </p:nvSpPr>
        <p:spPr>
          <a:xfrm>
            <a:off x="633506" y="3724469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Betriebssystem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5B14CE-3F3C-A8CF-BDA2-08DDB8AEFBE2}"/>
              </a:ext>
            </a:extLst>
          </p:cNvPr>
          <p:cNvSpPr txBox="1"/>
          <p:nvPr/>
        </p:nvSpPr>
        <p:spPr>
          <a:xfrm>
            <a:off x="2705146" y="6141977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Browser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69082B-91AB-234C-7B0B-BD72B3789735}"/>
              </a:ext>
            </a:extLst>
          </p:cNvPr>
          <p:cNvSpPr txBox="1"/>
          <p:nvPr/>
        </p:nvSpPr>
        <p:spPr>
          <a:xfrm>
            <a:off x="7493124" y="6149910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IDE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52120-7957-957E-8D30-1AD06F417883}"/>
              </a:ext>
            </a:extLst>
          </p:cNvPr>
          <p:cNvSpPr txBox="1"/>
          <p:nvPr/>
        </p:nvSpPr>
        <p:spPr>
          <a:xfrm>
            <a:off x="9704979" y="3893746"/>
            <a:ext cx="209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Dokumentation</a:t>
            </a:r>
            <a:endParaRPr lang="en-DE" sz="1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569408-BE2E-32F6-8D43-3B621FA2ED20}"/>
              </a:ext>
            </a:extLst>
          </p:cNvPr>
          <p:cNvSpPr txBox="1"/>
          <p:nvPr/>
        </p:nvSpPr>
        <p:spPr>
          <a:xfrm>
            <a:off x="4922840" y="3724469"/>
            <a:ext cx="257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Programmiersprache</a:t>
            </a:r>
            <a:endParaRPr lang="en-DE" sz="1600" dirty="0">
              <a:solidFill>
                <a:schemeClr val="bg1"/>
              </a:solidFill>
            </a:endParaRPr>
          </a:p>
        </p:txBody>
      </p:sp>
      <p:pic>
        <p:nvPicPr>
          <p:cNvPr id="16" name="Picture 4" descr="Python programming logo on transparent background PNG - Similar PNG">
            <a:extLst>
              <a:ext uri="{FF2B5EF4-FFF2-40B4-BE49-F238E27FC236}">
                <a16:creationId xmlns:a16="http://schemas.microsoft.com/office/drawing/2014/main" id="{2A770FA6-39A1-EB09-B174-4F64BF04C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17778" y1="42667" x2="17778" y2="4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19" y="16714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387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D5120A-85A9-9053-55D3-57BCE875D0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Schreibe ein Programm </a:t>
            </a:r>
            <a:r>
              <a:rPr lang="de-DE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HelloWorld.py</a:t>
            </a:r>
            <a:r>
              <a:rPr lang="de-DE" dirty="0"/>
              <a:t>, das den Text </a:t>
            </a:r>
            <a:r>
              <a:rPr lang="de-DE" dirty="0">
                <a:solidFill>
                  <a:srgbClr val="FFC000"/>
                </a:solidFill>
                <a:latin typeface="Consolas" panose="020B0609020204030204" pitchFamily="49" charset="0"/>
              </a:rPr>
              <a:t>„Hello World!“</a:t>
            </a:r>
            <a:r>
              <a:rPr lang="de-DE" dirty="0"/>
              <a:t> im Terminal ausgibt.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89BBF-D090-75AB-88A5-1EB6A50E79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DF74B-6C3D-6FB5-CEB9-6BDF553E0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15" t="26597" r="12765" b="26644"/>
          <a:stretch/>
        </p:blipFill>
        <p:spPr>
          <a:xfrm>
            <a:off x="1881963" y="2801640"/>
            <a:ext cx="5337544" cy="1674629"/>
          </a:xfrm>
          <a:prstGeom prst="rect">
            <a:avLst/>
          </a:prstGeom>
        </p:spPr>
      </p:pic>
      <p:pic>
        <p:nvPicPr>
          <p:cNvPr id="5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13679A2-7C3C-E23B-51C5-2DF8CCB80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66796">
            <a:off x="4090149" y="407194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E48083-8F9F-0BC8-01F6-5F02694BFD1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695" t="25301" r="13649" b="27941"/>
          <a:stretch/>
        </p:blipFill>
        <p:spPr>
          <a:xfrm>
            <a:off x="6096000" y="4476268"/>
            <a:ext cx="5218043" cy="167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4125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AC8D3C-55BA-E334-C4F0-6E0969BB07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Frische die Inhalte der E2 auf und bearbeite, wenn nötig, entsprechende Übungen sowie Tagebucheinträge.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46BF7-3E93-EAB9-732F-E19BF06CE6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B51C9C-714A-E6B9-A192-C5F304A45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031" y="2803314"/>
            <a:ext cx="6391937" cy="368552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115184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Setup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Schaffe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Setup, um </a:t>
            </a:r>
            <a:r>
              <a:rPr lang="en-GB" dirty="0" err="1"/>
              <a:t>dem</a:t>
            </a:r>
            <a:r>
              <a:rPr lang="en-GB" dirty="0"/>
              <a:t> Kurs an </a:t>
            </a:r>
            <a:r>
              <a:rPr lang="en-GB" dirty="0" err="1"/>
              <a:t>deinem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Gerät</a:t>
            </a:r>
            <a:r>
              <a:rPr lang="en-GB" dirty="0"/>
              <a:t> </a:t>
            </a:r>
            <a:r>
              <a:rPr lang="en-GB" dirty="0" err="1"/>
              <a:t>folgen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erstes</a:t>
            </a:r>
            <a:r>
              <a:rPr lang="en-GB" dirty="0"/>
              <a:t> Python-</a:t>
            </a:r>
            <a:r>
              <a:rPr lang="en-GB" dirty="0" err="1"/>
              <a:t>Programm</a:t>
            </a:r>
            <a:r>
              <a:rPr lang="en-GB" dirty="0"/>
              <a:t>: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Schaue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Empfehlungen</a:t>
            </a:r>
            <a:r>
              <a:rPr lang="en-GB" dirty="0"/>
              <a:t> an:</a:t>
            </a: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W3Schools.com: 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https://www.w3schools.com/python/default.asp</a:t>
            </a:r>
            <a:endParaRPr lang="en-GB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Harvard: 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https://www.youtube.com/watch?v=nLRL_NcnK-4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3" name="Picture 4" descr="Python programming logo on transparent background PNG - Similar PNG">
            <a:extLst>
              <a:ext uri="{FF2B5EF4-FFF2-40B4-BE49-F238E27FC236}">
                <a16:creationId xmlns:a16="http://schemas.microsoft.com/office/drawing/2014/main" id="{513BC54D-34AE-BF9F-4DE2-FD9169B6B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7778" y1="42667" x2="17778" y2="4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458507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Widescreen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2025-05-15T14:56:37Z</dcterms:modified>
</cp:coreProperties>
</file>