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92" r:id="rId2"/>
    <p:sldId id="294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56" r:id="rId11"/>
    <p:sldId id="361" r:id="rId12"/>
    <p:sldId id="369" r:id="rId13"/>
    <p:sldId id="304" r:id="rId14"/>
    <p:sldId id="305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7F9"/>
    <a:srgbClr val="002240"/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3CB92-7945-4291-A63B-A9E5E5C993ED}" v="13" dt="2024-08-20T21:21:39.857"/>
    <p1510:client id="{42981DB6-880B-4EB2-88E4-ACE2B007BAA6}" v="78" dt="2024-08-21T12:22:00.453"/>
    <p1510:client id="{4D87F5CA-8AC5-47E0-850B-FD3E727EA231}" v="19" dt="2024-08-21T10:30:01.882"/>
    <p1510:client id="{9A808010-0931-465F-9673-627D1BEE7971}" v="20" dt="2024-08-20T20:59:13.963"/>
    <p1510:client id="{C05C1374-9BB9-47DB-9D8D-9285C917EE5D}" v="60" dt="2024-08-21T14:43:23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>
        <p:scale>
          <a:sx n="100" d="100"/>
          <a:sy n="100" d="100"/>
        </p:scale>
        <p:origin x="27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5BC72CF-3763-476F-9CF5-D7F413B9077F}"/>
    <pc:docChg chg="undo custSel addSld delSld modSld modMainMaster">
      <pc:chgData name="Abels, Patrick" userId="ba666de4-0d21-43a6-8e66-51a18aae1b4a" providerId="ADAL" clId="{05BC72CF-3763-476F-9CF5-D7F413B9077F}" dt="2024-08-19T12:33:11.977" v="675" actId="113"/>
      <pc:docMkLst>
        <pc:docMk/>
      </pc:docMkLst>
      <pc:sldChg chg="modSp mod">
        <pc:chgData name="Abels, Patrick" userId="ba666de4-0d21-43a6-8e66-51a18aae1b4a" providerId="ADAL" clId="{05BC72CF-3763-476F-9CF5-D7F413B9077F}" dt="2024-08-19T11:30:37.846" v="3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5BC72CF-3763-476F-9CF5-D7F413B9077F}" dt="2024-08-19T11:30:37.846" v="3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modSp mod">
        <pc:chgData name="Abels, Patrick" userId="ba666de4-0d21-43a6-8e66-51a18aae1b4a" providerId="ADAL" clId="{05BC72CF-3763-476F-9CF5-D7F413B9077F}" dt="2024-08-19T11:31:36.182" v="82" actId="207"/>
        <pc:sldMkLst>
          <pc:docMk/>
          <pc:sldMk cId="3348838403" sldId="294"/>
        </pc:sldMkLst>
        <pc:spChg chg="mod">
          <ac:chgData name="Abels, Patrick" userId="ba666de4-0d21-43a6-8e66-51a18aae1b4a" providerId="ADAL" clId="{05BC72CF-3763-476F-9CF5-D7F413B9077F}" dt="2024-08-19T11:31:36.182" v="82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addSp delSp modSp mod">
        <pc:chgData name="Abels, Patrick" userId="ba666de4-0d21-43a6-8e66-51a18aae1b4a" providerId="ADAL" clId="{05BC72CF-3763-476F-9CF5-D7F413B9077F}" dt="2024-08-19T11:58:24.397" v="284" actId="1076"/>
        <pc:sldMkLst>
          <pc:docMk/>
          <pc:sldMk cId="1284580195" sldId="303"/>
        </pc:sldMkLst>
        <pc:spChg chg="mod">
          <ac:chgData name="Abels, Patrick" userId="ba666de4-0d21-43a6-8e66-51a18aae1b4a" providerId="ADAL" clId="{05BC72CF-3763-476F-9CF5-D7F413B9077F}" dt="2024-08-19T11:42:18.586" v="260" actId="20577"/>
          <ac:spMkLst>
            <pc:docMk/>
            <pc:sldMk cId="1284580195" sldId="303"/>
            <ac:spMk id="2" creationId="{87E57091-E83A-25F3-8464-604E96544A20}"/>
          </ac:spMkLst>
        </pc:spChg>
        <pc:picChg chg="add del mod">
          <ac:chgData name="Abels, Patrick" userId="ba666de4-0d21-43a6-8e66-51a18aae1b4a" providerId="ADAL" clId="{05BC72CF-3763-476F-9CF5-D7F413B9077F}" dt="2024-08-19T11:50:19.165" v="263" actId="478"/>
          <ac:picMkLst>
            <pc:docMk/>
            <pc:sldMk cId="1284580195" sldId="303"/>
            <ac:picMk id="5" creationId="{35F4215F-13A2-3F1A-BA85-818063E86C87}"/>
          </ac:picMkLst>
        </pc:picChg>
        <pc:picChg chg="add del mod">
          <ac:chgData name="Abels, Patrick" userId="ba666de4-0d21-43a6-8e66-51a18aae1b4a" providerId="ADAL" clId="{05BC72CF-3763-476F-9CF5-D7F413B9077F}" dt="2024-08-19T11:53:42.895" v="267" actId="478"/>
          <ac:picMkLst>
            <pc:docMk/>
            <pc:sldMk cId="1284580195" sldId="303"/>
            <ac:picMk id="7" creationId="{1D35A0DF-9B3C-55A2-311A-8F585AB21907}"/>
          </ac:picMkLst>
        </pc:picChg>
        <pc:picChg chg="add mod">
          <ac:chgData name="Abels, Patrick" userId="ba666de4-0d21-43a6-8e66-51a18aae1b4a" providerId="ADAL" clId="{05BC72CF-3763-476F-9CF5-D7F413B9077F}" dt="2024-08-19T11:58:24.397" v="284" actId="1076"/>
          <ac:picMkLst>
            <pc:docMk/>
            <pc:sldMk cId="1284580195" sldId="303"/>
            <ac:picMk id="9" creationId="{21B0E89B-578B-00F0-C924-13FD16319094}"/>
          </ac:picMkLst>
        </pc:picChg>
        <pc:picChg chg="add mod">
          <ac:chgData name="Abels, Patrick" userId="ba666de4-0d21-43a6-8e66-51a18aae1b4a" providerId="ADAL" clId="{05BC72CF-3763-476F-9CF5-D7F413B9077F}" dt="2024-08-19T11:58:24.397" v="284" actId="1076"/>
          <ac:picMkLst>
            <pc:docMk/>
            <pc:sldMk cId="1284580195" sldId="303"/>
            <ac:picMk id="11" creationId="{A93F8D73-7149-4979-E580-C52F5AB594E8}"/>
          </ac:picMkLst>
        </pc:picChg>
        <pc:picChg chg="del">
          <ac:chgData name="Abels, Patrick" userId="ba666de4-0d21-43a6-8e66-51a18aae1b4a" providerId="ADAL" clId="{05BC72CF-3763-476F-9CF5-D7F413B9077F}" dt="2024-08-19T11:56:39.758" v="272" actId="478"/>
          <ac:picMkLst>
            <pc:docMk/>
            <pc:sldMk cId="1284580195" sldId="303"/>
            <ac:picMk id="13" creationId="{A79FDD88-8563-78A4-A2DB-4E201AACB05B}"/>
          </ac:picMkLst>
        </pc:picChg>
        <pc:picChg chg="del mod">
          <ac:chgData name="Abels, Patrick" userId="ba666de4-0d21-43a6-8e66-51a18aae1b4a" providerId="ADAL" clId="{05BC72CF-3763-476F-9CF5-D7F413B9077F}" dt="2024-08-19T11:57:58.081" v="279" actId="478"/>
          <ac:picMkLst>
            <pc:docMk/>
            <pc:sldMk cId="1284580195" sldId="303"/>
            <ac:picMk id="15" creationId="{CAB0DD86-81C1-62F9-74C2-F8959711B00C}"/>
          </ac:picMkLst>
        </pc:picChg>
        <pc:picChg chg="mod">
          <ac:chgData name="Abels, Patrick" userId="ba666de4-0d21-43a6-8e66-51a18aae1b4a" providerId="ADAL" clId="{05BC72CF-3763-476F-9CF5-D7F413B9077F}" dt="2024-08-19T11:58:24.397" v="284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addSp delSp modSp mod">
        <pc:chgData name="Abels, Patrick" userId="ba666de4-0d21-43a6-8e66-51a18aae1b4a" providerId="ADAL" clId="{05BC72CF-3763-476F-9CF5-D7F413B9077F}" dt="2024-08-19T12:12:42.639" v="510" actId="1076"/>
        <pc:sldMkLst>
          <pc:docMk/>
          <pc:sldMk cId="3358983006" sldId="305"/>
        </pc:sldMkLst>
        <pc:spChg chg="mod">
          <ac:chgData name="Abels, Patrick" userId="ba666de4-0d21-43a6-8e66-51a18aae1b4a" providerId="ADAL" clId="{05BC72CF-3763-476F-9CF5-D7F413B9077F}" dt="2024-08-19T12:12:35.559" v="508" actId="207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05BC72CF-3763-476F-9CF5-D7F413B9077F}" dt="2024-08-19T12:10:48.532" v="488" actId="478"/>
          <ac:picMkLst>
            <pc:docMk/>
            <pc:sldMk cId="3358983006" sldId="305"/>
            <ac:picMk id="3" creationId="{88A95DC9-7617-B7D7-E22D-17F3F915DBEA}"/>
          </ac:picMkLst>
        </pc:picChg>
        <pc:picChg chg="add mod">
          <ac:chgData name="Abels, Patrick" userId="ba666de4-0d21-43a6-8e66-51a18aae1b4a" providerId="ADAL" clId="{05BC72CF-3763-476F-9CF5-D7F413B9077F}" dt="2024-08-19T12:12:42.639" v="510" actId="1076"/>
          <ac:picMkLst>
            <pc:docMk/>
            <pc:sldMk cId="3358983006" sldId="305"/>
            <ac:picMk id="4" creationId="{1B11EB2D-B748-3BA9-B672-71FDECAF88C4}"/>
          </ac:picMkLst>
        </pc:picChg>
      </pc:sldChg>
      <pc:sldChg chg="addSp delSp modSp del mod modTransition">
        <pc:chgData name="Abels, Patrick" userId="ba666de4-0d21-43a6-8e66-51a18aae1b4a" providerId="ADAL" clId="{05BC72CF-3763-476F-9CF5-D7F413B9077F}" dt="2024-08-19T11:59:23.337" v="288" actId="47"/>
        <pc:sldMkLst>
          <pc:docMk/>
          <pc:sldMk cId="1934247724" sldId="306"/>
        </pc:sldMkLst>
        <pc:spChg chg="del mod">
          <ac:chgData name="Abels, Patrick" userId="ba666de4-0d21-43a6-8e66-51a18aae1b4a" providerId="ADAL" clId="{05BC72CF-3763-476F-9CF5-D7F413B9077F}" dt="2024-08-19T11:39:06.095" v="189" actId="478"/>
          <ac:spMkLst>
            <pc:docMk/>
            <pc:sldMk cId="1934247724" sldId="306"/>
            <ac:spMk id="2" creationId="{9551B581-5D0C-349A-7D09-2EF98C39A468}"/>
          </ac:spMkLst>
        </pc:spChg>
        <pc:spChg chg="mod">
          <ac:chgData name="Abels, Patrick" userId="ba666de4-0d21-43a6-8e66-51a18aae1b4a" providerId="ADAL" clId="{05BC72CF-3763-476F-9CF5-D7F413B9077F}" dt="2024-08-19T11:32:42.785" v="87"/>
          <ac:spMkLst>
            <pc:docMk/>
            <pc:sldMk cId="1934247724" sldId="306"/>
            <ac:spMk id="3" creationId="{DC61DCF5-CB1F-A83B-EB91-23017828879D}"/>
          </ac:spMkLst>
        </pc:spChg>
        <pc:spChg chg="add mod">
          <ac:chgData name="Abels, Patrick" userId="ba666de4-0d21-43a6-8e66-51a18aae1b4a" providerId="ADAL" clId="{05BC72CF-3763-476F-9CF5-D7F413B9077F}" dt="2024-08-19T11:38:46.535" v="180" actId="1076"/>
          <ac:spMkLst>
            <pc:docMk/>
            <pc:sldMk cId="1934247724" sldId="306"/>
            <ac:spMk id="15" creationId="{80B1E485-79C0-7686-E8D5-D96244A32397}"/>
          </ac:spMkLst>
        </pc:spChg>
        <pc:spChg chg="add mod">
          <ac:chgData name="Abels, Patrick" userId="ba666de4-0d21-43a6-8e66-51a18aae1b4a" providerId="ADAL" clId="{05BC72CF-3763-476F-9CF5-D7F413B9077F}" dt="2024-08-19T11:39:27.225" v="222" actId="20577"/>
          <ac:spMkLst>
            <pc:docMk/>
            <pc:sldMk cId="1934247724" sldId="306"/>
            <ac:spMk id="16" creationId="{A409EA13-1CFC-E8D9-F724-B483DCB301BC}"/>
          </ac:spMkLst>
        </pc:spChg>
        <pc:spChg chg="add mod">
          <ac:chgData name="Abels, Patrick" userId="ba666de4-0d21-43a6-8e66-51a18aae1b4a" providerId="ADAL" clId="{05BC72CF-3763-476F-9CF5-D7F413B9077F}" dt="2024-08-19T11:39:30.815" v="225" actId="20577"/>
          <ac:spMkLst>
            <pc:docMk/>
            <pc:sldMk cId="1934247724" sldId="306"/>
            <ac:spMk id="17" creationId="{B0E47241-39DC-9766-5F0B-23D7014B7342}"/>
          </ac:spMkLst>
        </pc:spChg>
        <pc:spChg chg="add mod">
          <ac:chgData name="Abels, Patrick" userId="ba666de4-0d21-43a6-8e66-51a18aae1b4a" providerId="ADAL" clId="{05BC72CF-3763-476F-9CF5-D7F413B9077F}" dt="2024-08-19T11:39:37.985" v="238" actId="20577"/>
          <ac:spMkLst>
            <pc:docMk/>
            <pc:sldMk cId="1934247724" sldId="306"/>
            <ac:spMk id="18" creationId="{BB7385E2-4CE1-EAC3-638D-D5F539B22EA9}"/>
          </ac:spMkLst>
        </pc:spChg>
        <pc:spChg chg="add mod">
          <ac:chgData name="Abels, Patrick" userId="ba666de4-0d21-43a6-8e66-51a18aae1b4a" providerId="ADAL" clId="{05BC72CF-3763-476F-9CF5-D7F413B9077F}" dt="2024-08-19T11:39:24.154" v="215" actId="1076"/>
          <ac:spMkLst>
            <pc:docMk/>
            <pc:sldMk cId="1934247724" sldId="306"/>
            <ac:spMk id="19" creationId="{1C1BE56E-8EF5-F0E0-B06C-91B30F86F73E}"/>
          </ac:spMkLst>
        </pc:spChg>
        <pc:picChg chg="mod">
          <ac:chgData name="Abels, Patrick" userId="ba666de4-0d21-43a6-8e66-51a18aae1b4a" providerId="ADAL" clId="{05BC72CF-3763-476F-9CF5-D7F413B9077F}" dt="2024-08-19T11:38:08.063" v="159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05BC72CF-3763-476F-9CF5-D7F413B9077F}" dt="2024-08-19T11:33:54.871" v="99" actId="22"/>
          <ac:picMkLst>
            <pc:docMk/>
            <pc:sldMk cId="1934247724" sldId="306"/>
            <ac:picMk id="10" creationId="{7756CB86-A596-22E0-AB6B-B372042F08ED}"/>
          </ac:picMkLst>
        </pc:picChg>
        <pc:picChg chg="add mod">
          <ac:chgData name="Abels, Patrick" userId="ba666de4-0d21-43a6-8e66-51a18aae1b4a" providerId="ADAL" clId="{05BC72CF-3763-476F-9CF5-D7F413B9077F}" dt="2024-08-19T11:33:31.548" v="94"/>
          <ac:picMkLst>
            <pc:docMk/>
            <pc:sldMk cId="1934247724" sldId="306"/>
            <ac:picMk id="11" creationId="{B5D21A6E-B94B-AA52-E33D-AB20E9A4C489}"/>
          </ac:picMkLst>
        </pc:picChg>
        <pc:picChg chg="add del mod">
          <ac:chgData name="Abels, Patrick" userId="ba666de4-0d21-43a6-8e66-51a18aae1b4a" providerId="ADAL" clId="{05BC72CF-3763-476F-9CF5-D7F413B9077F}" dt="2024-08-19T11:35:12.135" v="146" actId="478"/>
          <ac:picMkLst>
            <pc:docMk/>
            <pc:sldMk cId="1934247724" sldId="306"/>
            <ac:picMk id="12" creationId="{905616E3-CEA6-4BD7-0B16-64E8F9DEB083}"/>
          </ac:picMkLst>
        </pc:picChg>
        <pc:picChg chg="add mod modCrop">
          <ac:chgData name="Abels, Patrick" userId="ba666de4-0d21-43a6-8e66-51a18aae1b4a" providerId="ADAL" clId="{05BC72CF-3763-476F-9CF5-D7F413B9077F}" dt="2024-08-19T11:37:54.596" v="158"/>
          <ac:picMkLst>
            <pc:docMk/>
            <pc:sldMk cId="1934247724" sldId="306"/>
            <ac:picMk id="14" creationId="{047D5EC8-FC2A-5D61-FDB2-AB5E3A2A7E00}"/>
          </ac:picMkLst>
        </pc:picChg>
        <pc:picChg chg="add del mod">
          <ac:chgData name="Abels, Patrick" userId="ba666de4-0d21-43a6-8e66-51a18aae1b4a" providerId="ADAL" clId="{05BC72CF-3763-476F-9CF5-D7F413B9077F}" dt="2024-08-19T11:33:50.960" v="96"/>
          <ac:picMkLst>
            <pc:docMk/>
            <pc:sldMk cId="1934247724" sldId="306"/>
            <ac:picMk id="1026" creationId="{801530E7-FA6E-BD9F-1A4F-F4AF1FC1F330}"/>
          </ac:picMkLst>
        </pc:picChg>
        <pc:picChg chg="del">
          <ac:chgData name="Abels, Patrick" userId="ba666de4-0d21-43a6-8e66-51a18aae1b4a" providerId="ADAL" clId="{05BC72CF-3763-476F-9CF5-D7F413B9077F}" dt="2024-08-19T11:35:57.802" v="149" actId="478"/>
          <ac:picMkLst>
            <pc:docMk/>
            <pc:sldMk cId="1934247724" sldId="306"/>
            <ac:picMk id="1028" creationId="{C1DE6F87-4860-F331-ADE9-A39B6657E178}"/>
          </ac:picMkLst>
        </pc:picChg>
        <pc:picChg chg="add del mod">
          <ac:chgData name="Abels, Patrick" userId="ba666de4-0d21-43a6-8e66-51a18aae1b4a" providerId="ADAL" clId="{05BC72CF-3763-476F-9CF5-D7F413B9077F}" dt="2024-08-19T11:35:12.135" v="146" actId="478"/>
          <ac:picMkLst>
            <pc:docMk/>
            <pc:sldMk cId="1934247724" sldId="306"/>
            <ac:picMk id="1032" creationId="{0FB99597-4CDD-02BB-030D-21700F1F533B}"/>
          </ac:picMkLst>
        </pc:picChg>
      </pc:sldChg>
      <pc:sldChg chg="add">
        <pc:chgData name="Abels, Patrick" userId="ba666de4-0d21-43a6-8e66-51a18aae1b4a" providerId="ADAL" clId="{05BC72CF-3763-476F-9CF5-D7F413B9077F}" dt="2024-08-19T11:59:19.939" v="287" actId="2890"/>
        <pc:sldMkLst>
          <pc:docMk/>
          <pc:sldMk cId="829758627" sldId="307"/>
        </pc:sldMkLst>
      </pc:sldChg>
      <pc:sldChg chg="addSp modSp new mod">
        <pc:chgData name="Abels, Patrick" userId="ba666de4-0d21-43a6-8e66-51a18aae1b4a" providerId="ADAL" clId="{05BC72CF-3763-476F-9CF5-D7F413B9077F}" dt="2024-08-19T12:05:55.936" v="410" actId="1036"/>
        <pc:sldMkLst>
          <pc:docMk/>
          <pc:sldMk cId="811608055" sldId="308"/>
        </pc:sldMkLst>
        <pc:spChg chg="mod">
          <ac:chgData name="Abels, Patrick" userId="ba666de4-0d21-43a6-8e66-51a18aae1b4a" providerId="ADAL" clId="{05BC72CF-3763-476F-9CF5-D7F413B9077F}" dt="2024-08-19T12:05:45.002" v="407" actId="1037"/>
          <ac:spMkLst>
            <pc:docMk/>
            <pc:sldMk cId="811608055" sldId="308"/>
            <ac:spMk id="2" creationId="{690E2F28-9D05-75A2-90A8-C2D443F5A9DC}"/>
          </ac:spMkLst>
        </pc:spChg>
        <pc:spChg chg="mod">
          <ac:chgData name="Abels, Patrick" userId="ba666de4-0d21-43a6-8e66-51a18aae1b4a" providerId="ADAL" clId="{05BC72CF-3763-476F-9CF5-D7F413B9077F}" dt="2024-08-19T11:59:28.726" v="292" actId="20577"/>
          <ac:spMkLst>
            <pc:docMk/>
            <pc:sldMk cId="811608055" sldId="308"/>
            <ac:spMk id="3" creationId="{C90EAC51-8D67-1EB4-8E5B-F66D1EA1B144}"/>
          </ac:spMkLst>
        </pc:spChg>
        <pc:spChg chg="add mod">
          <ac:chgData name="Abels, Patrick" userId="ba666de4-0d21-43a6-8e66-51a18aae1b4a" providerId="ADAL" clId="{05BC72CF-3763-476F-9CF5-D7F413B9077F}" dt="2024-08-19T12:05:55.936" v="410" actId="1036"/>
          <ac:spMkLst>
            <pc:docMk/>
            <pc:sldMk cId="811608055" sldId="308"/>
            <ac:spMk id="4" creationId="{D8C2DE95-55A9-558A-F422-7D32206274C7}"/>
          </ac:spMkLst>
        </pc:spChg>
        <pc:spChg chg="add mod">
          <ac:chgData name="Abels, Patrick" userId="ba666de4-0d21-43a6-8e66-51a18aae1b4a" providerId="ADAL" clId="{05BC72CF-3763-476F-9CF5-D7F413B9077F}" dt="2024-08-19T12:05:45.002" v="407" actId="1037"/>
          <ac:spMkLst>
            <pc:docMk/>
            <pc:sldMk cId="811608055" sldId="308"/>
            <ac:spMk id="5" creationId="{263DA0EF-2E8E-4868-BD63-E6F5EA09D84C}"/>
          </ac:spMkLst>
        </pc:spChg>
      </pc:sldChg>
      <pc:sldChg chg="addSp modSp new mod">
        <pc:chgData name="Abels, Patrick" userId="ba666de4-0d21-43a6-8e66-51a18aae1b4a" providerId="ADAL" clId="{05BC72CF-3763-476F-9CF5-D7F413B9077F}" dt="2024-08-19T12:33:11.977" v="675" actId="113"/>
        <pc:sldMkLst>
          <pc:docMk/>
          <pc:sldMk cId="4289401663" sldId="309"/>
        </pc:sldMkLst>
        <pc:spChg chg="mod">
          <ac:chgData name="Abels, Patrick" userId="ba666de4-0d21-43a6-8e66-51a18aae1b4a" providerId="ADAL" clId="{05BC72CF-3763-476F-9CF5-D7F413B9077F}" dt="2024-08-19T12:33:11.977" v="675" actId="113"/>
          <ac:spMkLst>
            <pc:docMk/>
            <pc:sldMk cId="4289401663" sldId="309"/>
            <ac:spMk id="2" creationId="{F26F2AA8-00B0-862F-74C2-7B3172AC74B8}"/>
          </ac:spMkLst>
        </pc:spChg>
        <pc:spChg chg="mod">
          <ac:chgData name="Abels, Patrick" userId="ba666de4-0d21-43a6-8e66-51a18aae1b4a" providerId="ADAL" clId="{05BC72CF-3763-476F-9CF5-D7F413B9077F}" dt="2024-08-19T12:31:35.210" v="518" actId="20577"/>
          <ac:spMkLst>
            <pc:docMk/>
            <pc:sldMk cId="4289401663" sldId="309"/>
            <ac:spMk id="3" creationId="{08FE070E-A102-1132-B8CC-5E9D6C4E2123}"/>
          </ac:spMkLst>
        </pc:spChg>
        <pc:picChg chg="add mod">
          <ac:chgData name="Abels, Patrick" userId="ba666de4-0d21-43a6-8e66-51a18aae1b4a" providerId="ADAL" clId="{05BC72CF-3763-476F-9CF5-D7F413B9077F}" dt="2024-08-19T12:32:08.982" v="575"/>
          <ac:picMkLst>
            <pc:docMk/>
            <pc:sldMk cId="4289401663" sldId="309"/>
            <ac:picMk id="4" creationId="{E1471215-930C-01D4-F640-80425923FF7F}"/>
          </ac:picMkLst>
        </pc:picChg>
      </pc:sldChg>
      <pc:sldMasterChg chg="modSldLayout">
        <pc:chgData name="Abels, Patrick" userId="ba666de4-0d21-43a6-8e66-51a18aae1b4a" providerId="ADAL" clId="{05BC72CF-3763-476F-9CF5-D7F413B9077F}" dt="2024-08-19T12:00:21.777" v="294"/>
        <pc:sldMasterMkLst>
          <pc:docMk/>
          <pc:sldMasterMk cId="1610205472" sldId="2147483671"/>
        </pc:sldMasterMkLst>
        <pc:sldLayoutChg chg="modSp">
          <pc:chgData name="Abels, Patrick" userId="ba666de4-0d21-43a6-8e66-51a18aae1b4a" providerId="ADAL" clId="{05BC72CF-3763-476F-9CF5-D7F413B9077F}" dt="2024-08-19T11:59:38.076" v="293" actId="113"/>
          <pc:sldLayoutMkLst>
            <pc:docMk/>
            <pc:sldMasterMk cId="1610205472" sldId="2147483671"/>
            <pc:sldLayoutMk cId="4163331159" sldId="2147483685"/>
          </pc:sldLayoutMkLst>
          <pc:spChg chg="mod">
            <ac:chgData name="Abels, Patrick" userId="ba666de4-0d21-43a6-8e66-51a18aae1b4a" providerId="ADAL" clId="{05BC72CF-3763-476F-9CF5-D7F413B9077F}" dt="2024-08-19T11:59:38.076" v="293" actId="113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</pc:sldLayoutChg>
        <pc:sldLayoutChg chg="addSp modSp">
          <pc:chgData name="Abels, Patrick" userId="ba666de4-0d21-43a6-8e66-51a18aae1b4a" providerId="ADAL" clId="{05BC72CF-3763-476F-9CF5-D7F413B9077F}" dt="2024-08-19T12:00:21.777" v="294"/>
          <pc:sldLayoutMkLst>
            <pc:docMk/>
            <pc:sldMasterMk cId="1610205472" sldId="2147483671"/>
            <pc:sldLayoutMk cId="726658133" sldId="2147483686"/>
          </pc:sldLayoutMkLst>
          <pc:spChg chg="add mod">
            <ac:chgData name="Abels, Patrick" userId="ba666de4-0d21-43a6-8e66-51a18aae1b4a" providerId="ADAL" clId="{05BC72CF-3763-476F-9CF5-D7F413B9077F}" dt="2024-08-19T12:00:21.777" v="294"/>
            <ac:spMkLst>
              <pc:docMk/>
              <pc:sldMasterMk cId="1610205472" sldId="2147483671"/>
              <pc:sldLayoutMk cId="726658133" sldId="2147483686"/>
              <ac:spMk id="4" creationId="{18C4B33F-C3E7-C6C0-D681-F9CF1A970055}"/>
            </ac:spMkLst>
          </pc:spChg>
          <pc:picChg chg="add mod">
            <ac:chgData name="Abels, Patrick" userId="ba666de4-0d21-43a6-8e66-51a18aae1b4a" providerId="ADAL" clId="{05BC72CF-3763-476F-9CF5-D7F413B9077F}" dt="2024-08-19T12:00:21.777" v="294"/>
            <ac:picMkLst>
              <pc:docMk/>
              <pc:sldMasterMk cId="1610205472" sldId="2147483671"/>
              <pc:sldLayoutMk cId="726658133" sldId="2147483686"/>
              <ac:picMk id="6" creationId="{1FC78ED2-28F5-BD98-E6A2-F1C165D05C2B}"/>
            </ac:picMkLst>
          </pc:picChg>
        </pc:sldLayoutChg>
      </pc:sldMaster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42981DB6-880B-4EB2-88E4-ACE2B007BAA6}"/>
    <pc:docChg chg="custSel addSld delSld modSld sldOrd">
      <pc:chgData name="Abels, Patrick" userId="ba666de4-0d21-43a6-8e66-51a18aae1b4a" providerId="ADAL" clId="{42981DB6-880B-4EB2-88E4-ACE2B007BAA6}" dt="2024-08-21T12:22:00.452" v="1303"/>
      <pc:docMkLst>
        <pc:docMk/>
      </pc:docMkLst>
      <pc:sldChg chg="modSp mod">
        <pc:chgData name="Abels, Patrick" userId="ba666de4-0d21-43a6-8e66-51a18aae1b4a" providerId="ADAL" clId="{42981DB6-880B-4EB2-88E4-ACE2B007BAA6}" dt="2024-08-21T11:15:15.979" v="8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2981DB6-880B-4EB2-88E4-ACE2B007BAA6}" dt="2024-08-21T11:15:15.979" v="8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289851751" sldId="298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176074160" sldId="29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415381640" sldId="300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320700682" sldId="301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205375660" sldId="302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77303390" sldId="303"/>
        </pc:sldMkLst>
      </pc:sldChg>
      <pc:sldChg chg="modSp mod">
        <pc:chgData name="Abels, Patrick" userId="ba666de4-0d21-43a6-8e66-51a18aae1b4a" providerId="ADAL" clId="{42981DB6-880B-4EB2-88E4-ACE2B007BAA6}" dt="2024-08-21T12:08:16.994" v="118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42981DB6-880B-4EB2-88E4-ACE2B007BAA6}" dt="2024-08-21T12:08:16.994" v="118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 modTransition">
        <pc:chgData name="Abels, Patrick" userId="ba666de4-0d21-43a6-8e66-51a18aae1b4a" providerId="ADAL" clId="{42981DB6-880B-4EB2-88E4-ACE2B007BAA6}" dt="2024-08-21T12:22:00.452" v="1303"/>
        <pc:sldMkLst>
          <pc:docMk/>
          <pc:sldMk cId="3358983006" sldId="305"/>
        </pc:sldMkLst>
        <pc:spChg chg="mod">
          <ac:chgData name="Abels, Patrick" userId="ba666de4-0d21-43a6-8e66-51a18aae1b4a" providerId="ADAL" clId="{42981DB6-880B-4EB2-88E4-ACE2B007BAA6}" dt="2024-08-21T12:11:48.059" v="1233" actId="404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42981DB6-880B-4EB2-88E4-ACE2B007BAA6}" dt="2024-08-21T12:10:33.356" v="1225" actId="478"/>
          <ac:picMkLst>
            <pc:docMk/>
            <pc:sldMk cId="3358983006" sldId="305"/>
            <ac:picMk id="3" creationId="{6BBC0E98-E407-72B1-DF5B-445AF8FFEE3E}"/>
          </ac:picMkLst>
        </pc:picChg>
        <pc:picChg chg="add mod">
          <ac:chgData name="Abels, Patrick" userId="ba666de4-0d21-43a6-8e66-51a18aae1b4a" providerId="ADAL" clId="{42981DB6-880B-4EB2-88E4-ACE2B007BAA6}" dt="2024-08-21T12:11:56.706" v="1238" actId="1076"/>
          <ac:picMkLst>
            <pc:docMk/>
            <pc:sldMk cId="3358983006" sldId="305"/>
            <ac:picMk id="5" creationId="{4F011D75-A8E8-78EA-F603-5102096DBAC7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279468608" sldId="30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321718867" sldId="307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157579050" sldId="308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461274880" sldId="30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369116801" sldId="310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944642049" sldId="311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838617174" sldId="312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460504570" sldId="313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819239900" sldId="314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436263934" sldId="315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066324462" sldId="31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250591342" sldId="317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523415873" sldId="318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771396843" sldId="31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818704120" sldId="321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8828708" sldId="322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575384107" sldId="323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239492742" sldId="324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922718326" sldId="325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065035548" sldId="32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421541758" sldId="327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35340239" sldId="328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717596490" sldId="32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994043925" sldId="330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477663117" sldId="331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047709854" sldId="332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637758791" sldId="333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665870171" sldId="334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894621556" sldId="33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015372204" sldId="33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568701760" sldId="341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762515" sldId="343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205367767" sldId="344"/>
        </pc:sldMkLst>
      </pc:sldChg>
      <pc:sldChg chg="modSp mod">
        <pc:chgData name="Abels, Patrick" userId="ba666de4-0d21-43a6-8e66-51a18aae1b4a" providerId="ADAL" clId="{42981DB6-880B-4EB2-88E4-ACE2B007BAA6}" dt="2024-08-21T11:55:10.355" v="1004" actId="20577"/>
        <pc:sldMkLst>
          <pc:docMk/>
          <pc:sldMk cId="3624770452" sldId="345"/>
        </pc:sldMkLst>
        <pc:spChg chg="mod">
          <ac:chgData name="Abels, Patrick" userId="ba666de4-0d21-43a6-8e66-51a18aae1b4a" providerId="ADAL" clId="{42981DB6-880B-4EB2-88E4-ACE2B007BAA6}" dt="2024-08-21T11:55:10.355" v="1004" actId="20577"/>
          <ac:spMkLst>
            <pc:docMk/>
            <pc:sldMk cId="3624770452" sldId="345"/>
            <ac:spMk id="2" creationId="{9C8BB473-91B4-5F87-15F1-ABC3B8B44921}"/>
          </ac:spMkLst>
        </pc:spChg>
      </pc:sldChg>
      <pc:sldChg chg="del">
        <pc:chgData name="Abels, Patrick" userId="ba666de4-0d21-43a6-8e66-51a18aae1b4a" providerId="ADAL" clId="{42981DB6-880B-4EB2-88E4-ACE2B007BAA6}" dt="2024-08-21T11:55:21.701" v="1005" actId="47"/>
        <pc:sldMkLst>
          <pc:docMk/>
          <pc:sldMk cId="2253509826" sldId="34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547301057" sldId="347"/>
        </pc:sldMkLst>
      </pc:sldChg>
      <pc:sldChg chg="modSp new del mod">
        <pc:chgData name="Abels, Patrick" userId="ba666de4-0d21-43a6-8e66-51a18aae1b4a" providerId="ADAL" clId="{42981DB6-880B-4EB2-88E4-ACE2B007BAA6}" dt="2024-08-21T11:16:21.464" v="36" actId="47"/>
        <pc:sldMkLst>
          <pc:docMk/>
          <pc:sldMk cId="1644937022" sldId="347"/>
        </pc:sldMkLst>
        <pc:spChg chg="mod">
          <ac:chgData name="Abels, Patrick" userId="ba666de4-0d21-43a6-8e66-51a18aae1b4a" providerId="ADAL" clId="{42981DB6-880B-4EB2-88E4-ACE2B007BAA6}" dt="2024-08-21T11:15:53.222" v="35" actId="20577"/>
          <ac:spMkLst>
            <pc:docMk/>
            <pc:sldMk cId="1644937022" sldId="347"/>
            <ac:spMk id="3" creationId="{FC62DE83-0E37-B252-689C-54D8D9C20B54}"/>
          </ac:spMkLst>
        </pc:spChg>
      </pc:sldChg>
      <pc:sldChg chg="addSp delSp modSp new mod modTransition">
        <pc:chgData name="Abels, Patrick" userId="ba666de4-0d21-43a6-8e66-51a18aae1b4a" providerId="ADAL" clId="{42981DB6-880B-4EB2-88E4-ACE2B007BAA6}" dt="2024-08-21T12:20:36.468" v="1293"/>
        <pc:sldMkLst>
          <pc:docMk/>
          <pc:sldMk cId="2364029609" sldId="347"/>
        </pc:sldMkLst>
        <pc:spChg chg="del">
          <ac:chgData name="Abels, Patrick" userId="ba666de4-0d21-43a6-8e66-51a18aae1b4a" providerId="ADAL" clId="{42981DB6-880B-4EB2-88E4-ACE2B007BAA6}" dt="2024-08-21T11:16:29.634" v="38" actId="478"/>
          <ac:spMkLst>
            <pc:docMk/>
            <pc:sldMk cId="2364029609" sldId="347"/>
            <ac:spMk id="2" creationId="{6EFFD9F9-868D-841C-7DB6-D1DE5A4EEB0C}"/>
          </ac:spMkLst>
        </pc:spChg>
        <pc:picChg chg="add mod">
          <ac:chgData name="Abels, Patrick" userId="ba666de4-0d21-43a6-8e66-51a18aae1b4a" providerId="ADAL" clId="{42981DB6-880B-4EB2-88E4-ACE2B007BAA6}" dt="2024-08-21T11:19:26.239" v="91" actId="1036"/>
          <ac:picMkLst>
            <pc:docMk/>
            <pc:sldMk cId="2364029609" sldId="347"/>
            <ac:picMk id="3" creationId="{B2C91BC0-BB9B-A17B-63FA-B3A551C1B50C}"/>
          </ac:picMkLst>
        </pc:picChg>
        <pc:picChg chg="add mod ord">
          <ac:chgData name="Abels, Patrick" userId="ba666de4-0d21-43a6-8e66-51a18aae1b4a" providerId="ADAL" clId="{42981DB6-880B-4EB2-88E4-ACE2B007BAA6}" dt="2024-08-21T11:19:02.148" v="53" actId="1076"/>
          <ac:picMkLst>
            <pc:docMk/>
            <pc:sldMk cId="2364029609" sldId="347"/>
            <ac:picMk id="5" creationId="{874366E0-739E-F4C0-41CA-0A1BD8CD879A}"/>
          </ac:picMkLst>
        </pc:picChg>
        <pc:picChg chg="add del">
          <ac:chgData name="Abels, Patrick" userId="ba666de4-0d21-43a6-8e66-51a18aae1b4a" providerId="ADAL" clId="{42981DB6-880B-4EB2-88E4-ACE2B007BAA6}" dt="2024-08-21T11:18:31.680" v="46" actId="478"/>
          <ac:picMkLst>
            <pc:docMk/>
            <pc:sldMk cId="2364029609" sldId="347"/>
            <ac:picMk id="7" creationId="{2635CDC8-9161-E9EA-FBD4-F14EB3AE0773}"/>
          </ac:picMkLst>
        </pc:picChg>
        <pc:picChg chg="add del mod">
          <ac:chgData name="Abels, Patrick" userId="ba666de4-0d21-43a6-8e66-51a18aae1b4a" providerId="ADAL" clId="{42981DB6-880B-4EB2-88E4-ACE2B007BAA6}" dt="2024-08-21T11:33:12.185" v="105" actId="478"/>
          <ac:picMkLst>
            <pc:docMk/>
            <pc:sldMk cId="2364029609" sldId="347"/>
            <ac:picMk id="9" creationId="{E6337905-3AA9-456C-CA82-5B8060968429}"/>
          </ac:picMkLst>
        </pc:picChg>
        <pc:picChg chg="add mod ord">
          <ac:chgData name="Abels, Patrick" userId="ba666de4-0d21-43a6-8e66-51a18aae1b4a" providerId="ADAL" clId="{42981DB6-880B-4EB2-88E4-ACE2B007BAA6}" dt="2024-08-21T11:33:19.342" v="109" actId="167"/>
          <ac:picMkLst>
            <pc:docMk/>
            <pc:sldMk cId="2364029609" sldId="347"/>
            <ac:picMk id="11" creationId="{F42C69DA-62D7-EB01-BE62-F57A4D05C073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797989139" sldId="348"/>
        </pc:sldMkLst>
      </pc:sldChg>
      <pc:sldChg chg="addSp delSp modSp add mod modTransition">
        <pc:chgData name="Abels, Patrick" userId="ba666de4-0d21-43a6-8e66-51a18aae1b4a" providerId="ADAL" clId="{42981DB6-880B-4EB2-88E4-ACE2B007BAA6}" dt="2024-08-21T12:20:40.469" v="1294"/>
        <pc:sldMkLst>
          <pc:docMk/>
          <pc:sldMk cId="2475432373" sldId="348"/>
        </pc:sldMkLst>
        <pc:picChg chg="mod">
          <ac:chgData name="Abels, Patrick" userId="ba666de4-0d21-43a6-8e66-51a18aae1b4a" providerId="ADAL" clId="{42981DB6-880B-4EB2-88E4-ACE2B007BAA6}" dt="2024-08-21T11:22:55.686" v="100" actId="1076"/>
          <ac:picMkLst>
            <pc:docMk/>
            <pc:sldMk cId="2475432373" sldId="348"/>
            <ac:picMk id="3" creationId="{B2C91BC0-BB9B-A17B-63FA-B3A551C1B50C}"/>
          </ac:picMkLst>
        </pc:picChg>
        <pc:picChg chg="add del mod ord">
          <ac:chgData name="Abels, Patrick" userId="ba666de4-0d21-43a6-8e66-51a18aae1b4a" providerId="ADAL" clId="{42981DB6-880B-4EB2-88E4-ACE2B007BAA6}" dt="2024-08-21T11:32:27.701" v="102" actId="478"/>
          <ac:picMkLst>
            <pc:docMk/>
            <pc:sldMk cId="2475432373" sldId="348"/>
            <ac:picMk id="4" creationId="{6F293B76-3448-9376-180A-0AA07BA6D3A9}"/>
          </ac:picMkLst>
        </pc:picChg>
        <pc:picChg chg="add mod ord">
          <ac:chgData name="Abels, Patrick" userId="ba666de4-0d21-43a6-8e66-51a18aae1b4a" providerId="ADAL" clId="{42981DB6-880B-4EB2-88E4-ACE2B007BAA6}" dt="2024-08-21T11:32:32.606" v="104" actId="167"/>
          <ac:picMkLst>
            <pc:docMk/>
            <pc:sldMk cId="2475432373" sldId="348"/>
            <ac:picMk id="7" creationId="{ED4089A7-FFEF-1A07-44C4-F0F6B3798772}"/>
          </ac:picMkLst>
        </pc:picChg>
        <pc:picChg chg="del">
          <ac:chgData name="Abels, Patrick" userId="ba666de4-0d21-43a6-8e66-51a18aae1b4a" providerId="ADAL" clId="{42981DB6-880B-4EB2-88E4-ACE2B007BAA6}" dt="2024-08-21T11:22:38.810" v="93" actId="478"/>
          <ac:picMkLst>
            <pc:docMk/>
            <pc:sldMk cId="2475432373" sldId="348"/>
            <ac:picMk id="9" creationId="{E6337905-3AA9-456C-CA82-5B8060968429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734328465" sldId="349"/>
        </pc:sldMkLst>
      </pc:sldChg>
      <pc:sldChg chg="addSp delSp modSp add mod modClrScheme chgLayout">
        <pc:chgData name="Abels, Patrick" userId="ba666de4-0d21-43a6-8e66-51a18aae1b4a" providerId="ADAL" clId="{42981DB6-880B-4EB2-88E4-ACE2B007BAA6}" dt="2024-08-21T11:39:55.427" v="359" actId="14100"/>
        <pc:sldMkLst>
          <pc:docMk/>
          <pc:sldMk cId="1539138307" sldId="349"/>
        </pc:sldMkLst>
        <pc:spChg chg="add del mod ord">
          <ac:chgData name="Abels, Patrick" userId="ba666de4-0d21-43a6-8e66-51a18aae1b4a" providerId="ADAL" clId="{42981DB6-880B-4EB2-88E4-ACE2B007BAA6}" dt="2024-08-21T11:34:16.024" v="122" actId="478"/>
          <ac:spMkLst>
            <pc:docMk/>
            <pc:sldMk cId="1539138307" sldId="349"/>
            <ac:spMk id="2" creationId="{87FC1447-B30F-D451-EABF-9CF56BA4ACC1}"/>
          </ac:spMkLst>
        </pc:spChg>
        <pc:spChg chg="add mod ord">
          <ac:chgData name="Abels, Patrick" userId="ba666de4-0d21-43a6-8e66-51a18aae1b4a" providerId="ADAL" clId="{42981DB6-880B-4EB2-88E4-ACE2B007BAA6}" dt="2024-08-21T11:34:01.285" v="120" actId="20577"/>
          <ac:spMkLst>
            <pc:docMk/>
            <pc:sldMk cId="1539138307" sldId="349"/>
            <ac:spMk id="4" creationId="{99A416E8-7A84-12A3-B76E-755E0948ABEB}"/>
          </ac:spMkLst>
        </pc:spChg>
        <pc:spChg chg="add mod">
          <ac:chgData name="Abels, Patrick" userId="ba666de4-0d21-43a6-8e66-51a18aae1b4a" providerId="ADAL" clId="{42981DB6-880B-4EB2-88E4-ACE2B007BAA6}" dt="2024-08-21T11:37:59.431" v="238" actId="1076"/>
          <ac:spMkLst>
            <pc:docMk/>
            <pc:sldMk cId="1539138307" sldId="349"/>
            <ac:spMk id="8" creationId="{C9EA87C0-57B7-E54D-34CF-65E8B3D155D7}"/>
          </ac:spMkLst>
        </pc:spChg>
        <pc:spChg chg="add mod">
          <ac:chgData name="Abels, Patrick" userId="ba666de4-0d21-43a6-8e66-51a18aae1b4a" providerId="ADAL" clId="{42981DB6-880B-4EB2-88E4-ACE2B007BAA6}" dt="2024-08-21T11:39:18.922" v="284" actId="1076"/>
          <ac:spMkLst>
            <pc:docMk/>
            <pc:sldMk cId="1539138307" sldId="349"/>
            <ac:spMk id="13" creationId="{3103EF8B-9247-27FA-BAC0-533B8AD6C35D}"/>
          </ac:spMkLst>
        </pc:spChg>
        <pc:spChg chg="add mod">
          <ac:chgData name="Abels, Patrick" userId="ba666de4-0d21-43a6-8e66-51a18aae1b4a" providerId="ADAL" clId="{42981DB6-880B-4EB2-88E4-ACE2B007BAA6}" dt="2024-08-21T11:39:50.211" v="357" actId="20577"/>
          <ac:spMkLst>
            <pc:docMk/>
            <pc:sldMk cId="1539138307" sldId="349"/>
            <ac:spMk id="17" creationId="{110CD353-1340-D740-0DFE-C3672FCFFE2B}"/>
          </ac:spMkLst>
        </pc:spChg>
        <pc:picChg chg="del">
          <ac:chgData name="Abels, Patrick" userId="ba666de4-0d21-43a6-8e66-51a18aae1b4a" providerId="ADAL" clId="{42981DB6-880B-4EB2-88E4-ACE2B007BAA6}" dt="2024-08-21T11:34:16.789" v="123" actId="478"/>
          <ac:picMkLst>
            <pc:docMk/>
            <pc:sldMk cId="1539138307" sldId="349"/>
            <ac:picMk id="3" creationId="{B2C91BC0-BB9B-A17B-63FA-B3A551C1B50C}"/>
          </ac:picMkLst>
        </pc:picChg>
        <pc:picChg chg="del">
          <ac:chgData name="Abels, Patrick" userId="ba666de4-0d21-43a6-8e66-51a18aae1b4a" providerId="ADAL" clId="{42981DB6-880B-4EB2-88E4-ACE2B007BAA6}" dt="2024-08-21T11:34:07.789" v="121" actId="478"/>
          <ac:picMkLst>
            <pc:docMk/>
            <pc:sldMk cId="1539138307" sldId="349"/>
            <ac:picMk id="5" creationId="{874366E0-739E-F4C0-41CA-0A1BD8CD879A}"/>
          </ac:picMkLst>
        </pc:picChg>
        <pc:picChg chg="add mod">
          <ac:chgData name="Abels, Patrick" userId="ba666de4-0d21-43a6-8e66-51a18aae1b4a" providerId="ADAL" clId="{42981DB6-880B-4EB2-88E4-ACE2B007BAA6}" dt="2024-08-21T11:35:31.077" v="127" actId="1076"/>
          <ac:picMkLst>
            <pc:docMk/>
            <pc:sldMk cId="1539138307" sldId="349"/>
            <ac:picMk id="7" creationId="{C5AEEF4B-BF07-7A96-3E30-90AB55D8E9E2}"/>
          </ac:picMkLst>
        </pc:picChg>
        <pc:picChg chg="del mod modCrop">
          <ac:chgData name="Abels, Patrick" userId="ba666de4-0d21-43a6-8e66-51a18aae1b4a" providerId="ADAL" clId="{42981DB6-880B-4EB2-88E4-ACE2B007BAA6}" dt="2024-08-21T11:34:44.652" v="125" actId="478"/>
          <ac:picMkLst>
            <pc:docMk/>
            <pc:sldMk cId="1539138307" sldId="349"/>
            <ac:picMk id="11" creationId="{F42C69DA-62D7-EB01-BE62-F57A4D05C073}"/>
          </ac:picMkLst>
        </pc:picChg>
        <pc:cxnChg chg="add mod">
          <ac:chgData name="Abels, Patrick" userId="ba666de4-0d21-43a6-8e66-51a18aae1b4a" providerId="ADAL" clId="{42981DB6-880B-4EB2-88E4-ACE2B007BAA6}" dt="2024-08-21T11:38:29.754" v="242" actId="14100"/>
          <ac:cxnSpMkLst>
            <pc:docMk/>
            <pc:sldMk cId="1539138307" sldId="349"/>
            <ac:cxnSpMk id="10" creationId="{E33F5D31-5A27-1F10-6E0B-C10844BE08BE}"/>
          </ac:cxnSpMkLst>
        </pc:cxnChg>
        <pc:cxnChg chg="add mod">
          <ac:chgData name="Abels, Patrick" userId="ba666de4-0d21-43a6-8e66-51a18aae1b4a" providerId="ADAL" clId="{42981DB6-880B-4EB2-88E4-ACE2B007BAA6}" dt="2024-08-21T11:39:23.245" v="287" actId="14100"/>
          <ac:cxnSpMkLst>
            <pc:docMk/>
            <pc:sldMk cId="1539138307" sldId="349"/>
            <ac:cxnSpMk id="14" creationId="{F49DE2F8-96C7-AFC7-5C13-76F3A7AC0C76}"/>
          </ac:cxnSpMkLst>
        </pc:cxnChg>
        <pc:cxnChg chg="add mod">
          <ac:chgData name="Abels, Patrick" userId="ba666de4-0d21-43a6-8e66-51a18aae1b4a" providerId="ADAL" clId="{42981DB6-880B-4EB2-88E4-ACE2B007BAA6}" dt="2024-08-21T11:39:55.427" v="359" actId="14100"/>
          <ac:cxnSpMkLst>
            <pc:docMk/>
            <pc:sldMk cId="1539138307" sldId="349"/>
            <ac:cxnSpMk id="18" creationId="{41AD5F2D-AED0-0D5E-3CB1-CF74BA603F05}"/>
          </ac:cxnSpMkLst>
        </pc:cxn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636249086" sldId="350"/>
        </pc:sldMkLst>
      </pc:sldChg>
      <pc:sldChg chg="addSp delSp modSp add mod ord">
        <pc:chgData name="Abels, Patrick" userId="ba666de4-0d21-43a6-8e66-51a18aae1b4a" providerId="ADAL" clId="{42981DB6-880B-4EB2-88E4-ACE2B007BAA6}" dt="2024-08-21T11:44:43.773" v="761" actId="1076"/>
        <pc:sldMkLst>
          <pc:docMk/>
          <pc:sldMk cId="3785649994" sldId="350"/>
        </pc:sldMkLst>
        <pc:spChg chg="mod">
          <ac:chgData name="Abels, Patrick" userId="ba666de4-0d21-43a6-8e66-51a18aae1b4a" providerId="ADAL" clId="{42981DB6-880B-4EB2-88E4-ACE2B007BAA6}" dt="2024-08-21T11:41:05.453" v="374" actId="20577"/>
          <ac:spMkLst>
            <pc:docMk/>
            <pc:sldMk cId="3785649994" sldId="350"/>
            <ac:spMk id="4" creationId="{99A416E8-7A84-12A3-B76E-755E0948ABEB}"/>
          </ac:spMkLst>
        </pc:spChg>
        <pc:spChg chg="mod">
          <ac:chgData name="Abels, Patrick" userId="ba666de4-0d21-43a6-8e66-51a18aae1b4a" providerId="ADAL" clId="{42981DB6-880B-4EB2-88E4-ACE2B007BAA6}" dt="2024-08-21T11:44:15.956" v="692" actId="1076"/>
          <ac:spMkLst>
            <pc:docMk/>
            <pc:sldMk cId="3785649994" sldId="350"/>
            <ac:spMk id="8" creationId="{C9EA87C0-57B7-E54D-34CF-65E8B3D155D7}"/>
          </ac:spMkLst>
        </pc:spChg>
        <pc:spChg chg="add mod">
          <ac:chgData name="Abels, Patrick" userId="ba666de4-0d21-43a6-8e66-51a18aae1b4a" providerId="ADAL" clId="{42981DB6-880B-4EB2-88E4-ACE2B007BAA6}" dt="2024-08-21T11:44:14.140" v="691" actId="1076"/>
          <ac:spMkLst>
            <pc:docMk/>
            <pc:sldMk cId="3785649994" sldId="350"/>
            <ac:spMk id="12" creationId="{4A73CD8C-3415-E15F-CF5A-8C8235D7778B}"/>
          </ac:spMkLst>
        </pc:spChg>
        <pc:spChg chg="mod">
          <ac:chgData name="Abels, Patrick" userId="ba666de4-0d21-43a6-8e66-51a18aae1b4a" providerId="ADAL" clId="{42981DB6-880B-4EB2-88E4-ACE2B007BAA6}" dt="2024-08-21T11:42:31.503" v="603" actId="20577"/>
          <ac:spMkLst>
            <pc:docMk/>
            <pc:sldMk cId="3785649994" sldId="350"/>
            <ac:spMk id="13" creationId="{3103EF8B-9247-27FA-BAC0-533B8AD6C35D}"/>
          </ac:spMkLst>
        </pc:spChg>
        <pc:spChg chg="mod">
          <ac:chgData name="Abels, Patrick" userId="ba666de4-0d21-43a6-8e66-51a18aae1b4a" providerId="ADAL" clId="{42981DB6-880B-4EB2-88E4-ACE2B007BAA6}" dt="2024-08-21T11:42:12.221" v="556" actId="1076"/>
          <ac:spMkLst>
            <pc:docMk/>
            <pc:sldMk cId="3785649994" sldId="350"/>
            <ac:spMk id="17" creationId="{110CD353-1340-D740-0DFE-C3672FCFFE2B}"/>
          </ac:spMkLst>
        </pc:spChg>
        <pc:spChg chg="add mod">
          <ac:chgData name="Abels, Patrick" userId="ba666de4-0d21-43a6-8e66-51a18aae1b4a" providerId="ADAL" clId="{42981DB6-880B-4EB2-88E4-ACE2B007BAA6}" dt="2024-08-21T11:44:43.773" v="761" actId="1076"/>
          <ac:spMkLst>
            <pc:docMk/>
            <pc:sldMk cId="3785649994" sldId="350"/>
            <ac:spMk id="22" creationId="{241897FF-E428-20DB-F98B-7B16BE55845D}"/>
          </ac:spMkLst>
        </pc:spChg>
        <pc:picChg chg="add mod">
          <ac:chgData name="Abels, Patrick" userId="ba666de4-0d21-43a6-8e66-51a18aae1b4a" providerId="ADAL" clId="{42981DB6-880B-4EB2-88E4-ACE2B007BAA6}" dt="2024-08-21T11:41:02.811" v="365" actId="1076"/>
          <ac:picMkLst>
            <pc:docMk/>
            <pc:sldMk cId="3785649994" sldId="350"/>
            <ac:picMk id="3" creationId="{239E6B02-B1AC-12A7-B5EA-A2938104E1D8}"/>
          </ac:picMkLst>
        </pc:picChg>
        <pc:picChg chg="del">
          <ac:chgData name="Abels, Patrick" userId="ba666de4-0d21-43a6-8e66-51a18aae1b4a" providerId="ADAL" clId="{42981DB6-880B-4EB2-88E4-ACE2B007BAA6}" dt="2024-08-21T11:40:59.708" v="363" actId="478"/>
          <ac:picMkLst>
            <pc:docMk/>
            <pc:sldMk cId="3785649994" sldId="350"/>
            <ac:picMk id="7" creationId="{C5AEEF4B-BF07-7A96-3E30-90AB55D8E9E2}"/>
          </ac:picMkLst>
        </pc:picChg>
        <pc:cxnChg chg="mod">
          <ac:chgData name="Abels, Patrick" userId="ba666de4-0d21-43a6-8e66-51a18aae1b4a" providerId="ADAL" clId="{42981DB6-880B-4EB2-88E4-ACE2B007BAA6}" dt="2024-08-21T11:44:21.061" v="695" actId="14100"/>
          <ac:cxnSpMkLst>
            <pc:docMk/>
            <pc:sldMk cId="3785649994" sldId="350"/>
            <ac:cxnSpMk id="10" creationId="{E33F5D31-5A27-1F10-6E0B-C10844BE08BE}"/>
          </ac:cxnSpMkLst>
        </pc:cxnChg>
        <pc:cxnChg chg="mod">
          <ac:chgData name="Abels, Patrick" userId="ba666de4-0d21-43a6-8e66-51a18aae1b4a" providerId="ADAL" clId="{42981DB6-880B-4EB2-88E4-ACE2B007BAA6}" dt="2024-08-21T11:42:35.405" v="604" actId="1076"/>
          <ac:cxnSpMkLst>
            <pc:docMk/>
            <pc:sldMk cId="3785649994" sldId="350"/>
            <ac:cxnSpMk id="14" creationId="{F49DE2F8-96C7-AFC7-5C13-76F3A7AC0C76}"/>
          </ac:cxnSpMkLst>
        </pc:cxnChg>
        <pc:cxnChg chg="add mod">
          <ac:chgData name="Abels, Patrick" userId="ba666de4-0d21-43a6-8e66-51a18aae1b4a" providerId="ADAL" clId="{42981DB6-880B-4EB2-88E4-ACE2B007BAA6}" dt="2024-08-21T11:43:12.117" v="690" actId="14100"/>
          <ac:cxnSpMkLst>
            <pc:docMk/>
            <pc:sldMk cId="3785649994" sldId="350"/>
            <ac:cxnSpMk id="15" creationId="{6156F963-F4C8-4B0B-204F-A65E6BF98B55}"/>
          </ac:cxnSpMkLst>
        </pc:cxnChg>
        <pc:cxnChg chg="mod">
          <ac:chgData name="Abels, Patrick" userId="ba666de4-0d21-43a6-8e66-51a18aae1b4a" providerId="ADAL" clId="{42981DB6-880B-4EB2-88E4-ACE2B007BAA6}" dt="2024-08-21T11:42:17.717" v="558" actId="14100"/>
          <ac:cxnSpMkLst>
            <pc:docMk/>
            <pc:sldMk cId="3785649994" sldId="350"/>
            <ac:cxnSpMk id="18" creationId="{41AD5F2D-AED0-0D5E-3CB1-CF74BA603F05}"/>
          </ac:cxnSpMkLst>
        </pc:cxnChg>
      </pc:sldChg>
      <pc:sldChg chg="addSp delSp modSp add mod">
        <pc:chgData name="Abels, Patrick" userId="ba666de4-0d21-43a6-8e66-51a18aae1b4a" providerId="ADAL" clId="{42981DB6-880B-4EB2-88E4-ACE2B007BAA6}" dt="2024-08-21T11:53:07.446" v="939" actId="14100"/>
        <pc:sldMkLst>
          <pc:docMk/>
          <pc:sldMk cId="2190353095" sldId="351"/>
        </pc:sldMkLst>
        <pc:spChg chg="add mod">
          <ac:chgData name="Abels, Patrick" userId="ba666de4-0d21-43a6-8e66-51a18aae1b4a" providerId="ADAL" clId="{42981DB6-880B-4EB2-88E4-ACE2B007BAA6}" dt="2024-08-21T11:51:57.642" v="926" actId="20577"/>
          <ac:spMkLst>
            <pc:docMk/>
            <pc:sldMk cId="2190353095" sldId="351"/>
            <ac:spMk id="2" creationId="{F53A0613-F4FB-2E03-2FF6-A64D3944EF8B}"/>
          </ac:spMkLst>
        </pc:spChg>
        <pc:spChg chg="add del mod">
          <ac:chgData name="Abels, Patrick" userId="ba666de4-0d21-43a6-8e66-51a18aae1b4a" providerId="ADAL" clId="{42981DB6-880B-4EB2-88E4-ACE2B007BAA6}" dt="2024-08-21T11:46:40.042" v="793" actId="478"/>
          <ac:spMkLst>
            <pc:docMk/>
            <pc:sldMk cId="2190353095" sldId="351"/>
            <ac:spMk id="4" creationId="{AA5A9381-6075-8714-652D-A18285E2F821}"/>
          </ac:spMkLst>
        </pc:spChg>
        <pc:spChg chg="add mod">
          <ac:chgData name="Abels, Patrick" userId="ba666de4-0d21-43a6-8e66-51a18aae1b4a" providerId="ADAL" clId="{42981DB6-880B-4EB2-88E4-ACE2B007BAA6}" dt="2024-08-21T11:50:57.371" v="916" actId="208"/>
          <ac:spMkLst>
            <pc:docMk/>
            <pc:sldMk cId="2190353095" sldId="351"/>
            <ac:spMk id="16" creationId="{E2CDA109-D3BD-5E63-88FB-5DEC98F4EA1D}"/>
          </ac:spMkLst>
        </pc:spChg>
        <pc:spChg chg="add mod">
          <ac:chgData name="Abels, Patrick" userId="ba666de4-0d21-43a6-8e66-51a18aae1b4a" providerId="ADAL" clId="{42981DB6-880B-4EB2-88E4-ACE2B007BAA6}" dt="2024-08-21T11:52:08.327" v="927" actId="20577"/>
          <ac:spMkLst>
            <pc:docMk/>
            <pc:sldMk cId="2190353095" sldId="351"/>
            <ac:spMk id="17" creationId="{0A5F1402-F3FD-9F51-92A0-CD6C0BE26E5B}"/>
          </ac:spMkLst>
        </pc:spChg>
        <pc:spChg chg="add mod">
          <ac:chgData name="Abels, Patrick" userId="ba666de4-0d21-43a6-8e66-51a18aae1b4a" providerId="ADAL" clId="{42981DB6-880B-4EB2-88E4-ACE2B007BAA6}" dt="2024-08-21T11:52:44.936" v="929" actId="1076"/>
          <ac:spMkLst>
            <pc:docMk/>
            <pc:sldMk cId="2190353095" sldId="351"/>
            <ac:spMk id="18" creationId="{594CA99B-EDF2-12C5-DB23-0FD8E0EB3E90}"/>
          </ac:spMkLst>
        </pc:spChg>
        <pc:spChg chg="add mod">
          <ac:chgData name="Abels, Patrick" userId="ba666de4-0d21-43a6-8e66-51a18aae1b4a" providerId="ADAL" clId="{42981DB6-880B-4EB2-88E4-ACE2B007BAA6}" dt="2024-08-21T11:52:53.967" v="933" actId="20577"/>
          <ac:spMkLst>
            <pc:docMk/>
            <pc:sldMk cId="2190353095" sldId="351"/>
            <ac:spMk id="19" creationId="{35E4ABD9-105D-1FF8-4AFB-D38F4AEB8D4B}"/>
          </ac:spMkLst>
        </pc:spChg>
        <pc:spChg chg="add mod">
          <ac:chgData name="Abels, Patrick" userId="ba666de4-0d21-43a6-8e66-51a18aae1b4a" providerId="ADAL" clId="{42981DB6-880B-4EB2-88E4-ACE2B007BAA6}" dt="2024-08-21T11:52:45.516" v="930"/>
          <ac:spMkLst>
            <pc:docMk/>
            <pc:sldMk cId="2190353095" sldId="351"/>
            <ac:spMk id="20" creationId="{2B7ABBEC-2164-8533-D0A9-7A1E6CA7B1E3}"/>
          </ac:spMkLst>
        </pc:spChg>
        <pc:spChg chg="add mod">
          <ac:chgData name="Abels, Patrick" userId="ba666de4-0d21-43a6-8e66-51a18aae1b4a" providerId="ADAL" clId="{42981DB6-880B-4EB2-88E4-ACE2B007BAA6}" dt="2024-08-21T11:52:58.743" v="934" actId="20577"/>
          <ac:spMkLst>
            <pc:docMk/>
            <pc:sldMk cId="2190353095" sldId="351"/>
            <ac:spMk id="21" creationId="{D02F4B07-63B1-382D-5B8C-881B4D33E38D}"/>
          </ac:spMkLst>
        </pc:spChg>
        <pc:spChg chg="add mod">
          <ac:chgData name="Abels, Patrick" userId="ba666de4-0d21-43a6-8e66-51a18aae1b4a" providerId="ADAL" clId="{42981DB6-880B-4EB2-88E4-ACE2B007BAA6}" dt="2024-08-21T11:52:46.868" v="931"/>
          <ac:spMkLst>
            <pc:docMk/>
            <pc:sldMk cId="2190353095" sldId="351"/>
            <ac:spMk id="22" creationId="{F3C4D685-A9E2-4BD7-27DC-E8D5D5E2028E}"/>
          </ac:spMkLst>
        </pc:spChg>
        <pc:spChg chg="add mod">
          <ac:chgData name="Abels, Patrick" userId="ba666de4-0d21-43a6-8e66-51a18aae1b4a" providerId="ADAL" clId="{42981DB6-880B-4EB2-88E4-ACE2B007BAA6}" dt="2024-08-21T11:53:04.405" v="937" actId="14100"/>
          <ac:spMkLst>
            <pc:docMk/>
            <pc:sldMk cId="2190353095" sldId="351"/>
            <ac:spMk id="23" creationId="{9C816082-A573-94C8-9D4B-FAE70E692606}"/>
          </ac:spMkLst>
        </pc:spChg>
        <pc:spChg chg="add mod">
          <ac:chgData name="Abels, Patrick" userId="ba666de4-0d21-43a6-8e66-51a18aae1b4a" providerId="ADAL" clId="{42981DB6-880B-4EB2-88E4-ACE2B007BAA6}" dt="2024-08-21T11:52:47.848" v="932"/>
          <ac:spMkLst>
            <pc:docMk/>
            <pc:sldMk cId="2190353095" sldId="351"/>
            <ac:spMk id="24" creationId="{E935F9F6-3EF8-EB9C-A438-BBD64F6B8FC6}"/>
          </ac:spMkLst>
        </pc:spChg>
        <pc:spChg chg="add mod">
          <ac:chgData name="Abels, Patrick" userId="ba666de4-0d21-43a6-8e66-51a18aae1b4a" providerId="ADAL" clId="{42981DB6-880B-4EB2-88E4-ACE2B007BAA6}" dt="2024-08-21T11:53:07.446" v="939" actId="14100"/>
          <ac:spMkLst>
            <pc:docMk/>
            <pc:sldMk cId="2190353095" sldId="351"/>
            <ac:spMk id="25" creationId="{C76C7FDD-7A21-F3DA-7C1C-2FEA73833B55}"/>
          </ac:spMkLst>
        </pc:spChg>
        <pc:picChg chg="del">
          <ac:chgData name="Abels, Patrick" userId="ba666de4-0d21-43a6-8e66-51a18aae1b4a" providerId="ADAL" clId="{42981DB6-880B-4EB2-88E4-ACE2B007BAA6}" dt="2024-08-21T11:45:40.359" v="764" actId="478"/>
          <ac:picMkLst>
            <pc:docMk/>
            <pc:sldMk cId="2190353095" sldId="351"/>
            <ac:picMk id="3" creationId="{B2C91BC0-BB9B-A17B-63FA-B3A551C1B50C}"/>
          </ac:picMkLst>
        </pc:picChg>
        <pc:picChg chg="del">
          <ac:chgData name="Abels, Patrick" userId="ba666de4-0d21-43a6-8e66-51a18aae1b4a" providerId="ADAL" clId="{42981DB6-880B-4EB2-88E4-ACE2B007BAA6}" dt="2024-08-21T11:45:39.547" v="763" actId="478"/>
          <ac:picMkLst>
            <pc:docMk/>
            <pc:sldMk cId="2190353095" sldId="351"/>
            <ac:picMk id="5" creationId="{874366E0-739E-F4C0-41CA-0A1BD8CD879A}"/>
          </ac:picMkLst>
        </pc:picChg>
        <pc:picChg chg="mod">
          <ac:chgData name="Abels, Patrick" userId="ba666de4-0d21-43a6-8e66-51a18aae1b4a" providerId="ADAL" clId="{42981DB6-880B-4EB2-88E4-ACE2B007BAA6}" dt="2024-08-21T11:51:35.621" v="922" actId="1076"/>
          <ac:picMkLst>
            <pc:docMk/>
            <pc:sldMk cId="2190353095" sldId="351"/>
            <ac:picMk id="7" creationId="{ED4089A7-FFEF-1A07-44C4-F0F6B3798772}"/>
          </ac:picMkLst>
        </pc:picChg>
        <pc:cxnChg chg="add mod">
          <ac:chgData name="Abels, Patrick" userId="ba666de4-0d21-43a6-8e66-51a18aae1b4a" providerId="ADAL" clId="{42981DB6-880B-4EB2-88E4-ACE2B007BAA6}" dt="2024-08-21T11:48:17.293" v="847" actId="1076"/>
          <ac:cxnSpMkLst>
            <pc:docMk/>
            <pc:sldMk cId="2190353095" sldId="351"/>
            <ac:cxnSpMk id="8" creationId="{8AC62BEF-712D-C0A1-38CD-8F821DCB821C}"/>
          </ac:cxnSpMkLst>
        </pc:cxnChg>
        <pc:cxnChg chg="add mod">
          <ac:chgData name="Abels, Patrick" userId="ba666de4-0d21-43a6-8e66-51a18aae1b4a" providerId="ADAL" clId="{42981DB6-880B-4EB2-88E4-ACE2B007BAA6}" dt="2024-08-21T11:48:21.219" v="849" actId="1076"/>
          <ac:cxnSpMkLst>
            <pc:docMk/>
            <pc:sldMk cId="2190353095" sldId="351"/>
            <ac:cxnSpMk id="10" creationId="{89524792-29EB-4E1B-2E67-92B9B238F609}"/>
          </ac:cxnSpMkLst>
        </pc:cxnChg>
        <pc:cxnChg chg="add mod">
          <ac:chgData name="Abels, Patrick" userId="ba666de4-0d21-43a6-8e66-51a18aae1b4a" providerId="ADAL" clId="{42981DB6-880B-4EB2-88E4-ACE2B007BAA6}" dt="2024-08-21T11:48:21.454" v="850"/>
          <ac:cxnSpMkLst>
            <pc:docMk/>
            <pc:sldMk cId="2190353095" sldId="351"/>
            <ac:cxnSpMk id="11" creationId="{292D07C3-AFFF-3362-62B4-6AF33555A38C}"/>
          </ac:cxnSpMkLst>
        </pc:cxnChg>
        <pc:cxnChg chg="add mod">
          <ac:chgData name="Abels, Patrick" userId="ba666de4-0d21-43a6-8e66-51a18aae1b4a" providerId="ADAL" clId="{42981DB6-880B-4EB2-88E4-ACE2B007BAA6}" dt="2024-08-21T11:48:22.370" v="851"/>
          <ac:cxnSpMkLst>
            <pc:docMk/>
            <pc:sldMk cId="2190353095" sldId="351"/>
            <ac:cxnSpMk id="12" creationId="{10BE02E6-11DE-C4E5-7AB4-0BAEDDC71065}"/>
          </ac:cxnSpMkLst>
        </pc:cxnChg>
        <pc:cxnChg chg="add mod">
          <ac:chgData name="Abels, Patrick" userId="ba666de4-0d21-43a6-8e66-51a18aae1b4a" providerId="ADAL" clId="{42981DB6-880B-4EB2-88E4-ACE2B007BAA6}" dt="2024-08-21T11:49:11.153" v="905" actId="1035"/>
          <ac:cxnSpMkLst>
            <pc:docMk/>
            <pc:sldMk cId="2190353095" sldId="351"/>
            <ac:cxnSpMk id="13" creationId="{9A2290E0-D2A4-72A6-B7D7-9F4EAD33D695}"/>
          </ac:cxnSpMkLst>
        </pc:cxnChg>
        <pc:cxnChg chg="add del mod">
          <ac:chgData name="Abels, Patrick" userId="ba666de4-0d21-43a6-8e66-51a18aae1b4a" providerId="ADAL" clId="{42981DB6-880B-4EB2-88E4-ACE2B007BAA6}" dt="2024-08-21T11:50:54.425" v="915" actId="478"/>
          <ac:cxnSpMkLst>
            <pc:docMk/>
            <pc:sldMk cId="2190353095" sldId="351"/>
            <ac:cxnSpMk id="15" creationId="{B497DAC6-2200-7D79-746F-D1D4EC6775F9}"/>
          </ac:cxnSpMkLst>
        </pc:cxn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573621278" sldId="351"/>
        </pc:sldMkLst>
      </pc:sldChg>
      <pc:sldChg chg="addSp modSp new mod modTransition modAnim">
        <pc:chgData name="Abels, Patrick" userId="ba666de4-0d21-43a6-8e66-51a18aae1b4a" providerId="ADAL" clId="{42981DB6-880B-4EB2-88E4-ACE2B007BAA6}" dt="2024-08-21T12:21:11.440" v="1299"/>
        <pc:sldMkLst>
          <pc:docMk/>
          <pc:sldMk cId="2067859836" sldId="352"/>
        </pc:sldMkLst>
        <pc:spChg chg="mod">
          <ac:chgData name="Abels, Patrick" userId="ba666de4-0d21-43a6-8e66-51a18aae1b4a" providerId="ADAL" clId="{42981DB6-880B-4EB2-88E4-ACE2B007BAA6}" dt="2024-08-21T12:00:00.793" v="1066" actId="14100"/>
          <ac:spMkLst>
            <pc:docMk/>
            <pc:sldMk cId="2067859836" sldId="352"/>
            <ac:spMk id="2" creationId="{AB5F6D3C-B712-8288-97EB-56A615FBAFD2}"/>
          </ac:spMkLst>
        </pc:spChg>
        <pc:spChg chg="mod">
          <ac:chgData name="Abels, Patrick" userId="ba666de4-0d21-43a6-8e66-51a18aae1b4a" providerId="ADAL" clId="{42981DB6-880B-4EB2-88E4-ACE2B007BAA6}" dt="2024-08-21T11:56:46.331" v="1015" actId="20577"/>
          <ac:spMkLst>
            <pc:docMk/>
            <pc:sldMk cId="2067859836" sldId="352"/>
            <ac:spMk id="3" creationId="{C037BE52-611D-DE10-8847-E07AEE71C0DF}"/>
          </ac:spMkLst>
        </pc:spChg>
        <pc:graphicFrameChg chg="add mod">
          <ac:chgData name="Abels, Patrick" userId="ba666de4-0d21-43a6-8e66-51a18aae1b4a" providerId="ADAL" clId="{42981DB6-880B-4EB2-88E4-ACE2B007BAA6}" dt="2024-08-21T12:00:05.121" v="1080" actId="1035"/>
          <ac:graphicFrameMkLst>
            <pc:docMk/>
            <pc:sldMk cId="2067859836" sldId="352"/>
            <ac:graphicFrameMk id="5" creationId="{62D00B43-FAE0-FD3C-A336-0B82979BEDB5}"/>
          </ac:graphicFrameMkLst>
        </pc:graphicFrameChg>
        <pc:picChg chg="add mod">
          <ac:chgData name="Abels, Patrick" userId="ba666de4-0d21-43a6-8e66-51a18aae1b4a" providerId="ADAL" clId="{42981DB6-880B-4EB2-88E4-ACE2B007BAA6}" dt="2024-08-21T11:59:04.123" v="1048" actId="14100"/>
          <ac:picMkLst>
            <pc:docMk/>
            <pc:sldMk cId="2067859836" sldId="352"/>
            <ac:picMk id="4" creationId="{F71A705C-E5D6-0F4A-A780-F2B22B54D980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4136447439" sldId="352"/>
        </pc:sldMkLst>
      </pc:sldChg>
      <pc:sldChg chg="addSp delSp modSp new mod">
        <pc:chgData name="Abels, Patrick" userId="ba666de4-0d21-43a6-8e66-51a18aae1b4a" providerId="ADAL" clId="{42981DB6-880B-4EB2-88E4-ACE2B007BAA6}" dt="2024-08-21T11:58:46.612" v="1044" actId="21"/>
        <pc:sldMkLst>
          <pc:docMk/>
          <pc:sldMk cId="1766607737" sldId="353"/>
        </pc:sldMkLst>
        <pc:spChg chg="mod">
          <ac:chgData name="Abels, Patrick" userId="ba666de4-0d21-43a6-8e66-51a18aae1b4a" providerId="ADAL" clId="{42981DB6-880B-4EB2-88E4-ACE2B007BAA6}" dt="2024-08-21T11:58:09.793" v="1041" actId="20577"/>
          <ac:spMkLst>
            <pc:docMk/>
            <pc:sldMk cId="1766607737" sldId="353"/>
            <ac:spMk id="2" creationId="{E158CEB4-2B22-C8A0-40C9-7E09C33F8E1F}"/>
          </ac:spMkLst>
        </pc:spChg>
        <pc:spChg chg="mod">
          <ac:chgData name="Abels, Patrick" userId="ba666de4-0d21-43a6-8e66-51a18aae1b4a" providerId="ADAL" clId="{42981DB6-880B-4EB2-88E4-ACE2B007BAA6}" dt="2024-08-21T11:57:38.801" v="1035" actId="20577"/>
          <ac:spMkLst>
            <pc:docMk/>
            <pc:sldMk cId="1766607737" sldId="353"/>
            <ac:spMk id="3" creationId="{10095F58-3ED4-067C-151E-07FB7FA6B046}"/>
          </ac:spMkLst>
        </pc:spChg>
        <pc:graphicFrameChg chg="add del mod">
          <ac:chgData name="Abels, Patrick" userId="ba666de4-0d21-43a6-8e66-51a18aae1b4a" providerId="ADAL" clId="{42981DB6-880B-4EB2-88E4-ACE2B007BAA6}" dt="2024-08-21T11:58:46.612" v="1044" actId="21"/>
          <ac:graphicFrameMkLst>
            <pc:docMk/>
            <pc:sldMk cId="1766607737" sldId="353"/>
            <ac:graphicFrameMk id="4" creationId="{62D00B43-FAE0-FD3C-A336-0B82979BEDB5}"/>
          </ac:graphicFrameMkLst>
        </pc:graphicFrame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473381897" sldId="353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299456922" sldId="354"/>
        </pc:sldMkLst>
      </pc:sldChg>
      <pc:sldChg chg="addSp modSp new mod">
        <pc:chgData name="Abels, Patrick" userId="ba666de4-0d21-43a6-8e66-51a18aae1b4a" providerId="ADAL" clId="{42981DB6-880B-4EB2-88E4-ACE2B007BAA6}" dt="2024-08-21T12:04:56.730" v="1122" actId="2711"/>
        <pc:sldMkLst>
          <pc:docMk/>
          <pc:sldMk cId="2761457570" sldId="354"/>
        </pc:sldMkLst>
        <pc:spChg chg="mod">
          <ac:chgData name="Abels, Patrick" userId="ba666de4-0d21-43a6-8e66-51a18aae1b4a" providerId="ADAL" clId="{42981DB6-880B-4EB2-88E4-ACE2B007BAA6}" dt="2024-08-21T12:04:56.730" v="1122" actId="2711"/>
          <ac:spMkLst>
            <pc:docMk/>
            <pc:sldMk cId="2761457570" sldId="354"/>
            <ac:spMk id="2" creationId="{1C41EFF2-8174-9358-A6F3-80789412AA6C}"/>
          </ac:spMkLst>
        </pc:spChg>
        <pc:spChg chg="mod">
          <ac:chgData name="Abels, Patrick" userId="ba666de4-0d21-43a6-8e66-51a18aae1b4a" providerId="ADAL" clId="{42981DB6-880B-4EB2-88E4-ACE2B007BAA6}" dt="2024-08-21T12:02:17.161" v="1089" actId="20577"/>
          <ac:spMkLst>
            <pc:docMk/>
            <pc:sldMk cId="2761457570" sldId="354"/>
            <ac:spMk id="3" creationId="{CA745DAD-4FB8-19D2-AC57-E36A79A61187}"/>
          </ac:spMkLst>
        </pc:spChg>
        <pc:picChg chg="add mod">
          <ac:chgData name="Abels, Patrick" userId="ba666de4-0d21-43a6-8e66-51a18aae1b4a" providerId="ADAL" clId="{42981DB6-880B-4EB2-88E4-ACE2B007BAA6}" dt="2024-08-21T12:04:39.310" v="1121" actId="1076"/>
          <ac:picMkLst>
            <pc:docMk/>
            <pc:sldMk cId="2761457570" sldId="354"/>
            <ac:picMk id="5" creationId="{6FFD9E95-B898-5CED-FE78-1DF62A493FB0}"/>
          </ac:picMkLst>
        </pc:picChg>
      </pc:sldChg>
      <pc:sldChg chg="addSp modSp new mod modTransition">
        <pc:chgData name="Abels, Patrick" userId="ba666de4-0d21-43a6-8e66-51a18aae1b4a" providerId="ADAL" clId="{42981DB6-880B-4EB2-88E4-ACE2B007BAA6}" dt="2024-08-21T12:21:28.961" v="1300"/>
        <pc:sldMkLst>
          <pc:docMk/>
          <pc:sldMk cId="512235540" sldId="355"/>
        </pc:sldMkLst>
        <pc:spChg chg="mod">
          <ac:chgData name="Abels, Patrick" userId="ba666de4-0d21-43a6-8e66-51a18aae1b4a" providerId="ADAL" clId="{42981DB6-880B-4EB2-88E4-ACE2B007BAA6}" dt="2024-08-21T12:03:19.460" v="1113" actId="20577"/>
          <ac:spMkLst>
            <pc:docMk/>
            <pc:sldMk cId="512235540" sldId="355"/>
            <ac:spMk id="2" creationId="{BD99191B-1D81-2CE3-476F-55355531CF8A}"/>
          </ac:spMkLst>
        </pc:spChg>
        <pc:spChg chg="mod">
          <ac:chgData name="Abels, Patrick" userId="ba666de4-0d21-43a6-8e66-51a18aae1b4a" providerId="ADAL" clId="{42981DB6-880B-4EB2-88E4-ACE2B007BAA6}" dt="2024-08-21T12:02:33.347" v="1098" actId="20577"/>
          <ac:spMkLst>
            <pc:docMk/>
            <pc:sldMk cId="512235540" sldId="355"/>
            <ac:spMk id="3" creationId="{4FEC3479-FAC8-011E-6A7F-5D5117C28993}"/>
          </ac:spMkLst>
        </pc:spChg>
        <pc:picChg chg="add mod">
          <ac:chgData name="Abels, Patrick" userId="ba666de4-0d21-43a6-8e66-51a18aae1b4a" providerId="ADAL" clId="{42981DB6-880B-4EB2-88E4-ACE2B007BAA6}" dt="2024-08-21T12:02:39.946" v="1100" actId="1076"/>
          <ac:picMkLst>
            <pc:docMk/>
            <pc:sldMk cId="512235540" sldId="355"/>
            <ac:picMk id="4" creationId="{71C9254A-9DFA-A37F-FB91-7D354321F0B5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405729526" sldId="355"/>
        </pc:sldMkLst>
      </pc:sldChg>
      <pc:sldChg chg="addSp modSp new mod">
        <pc:chgData name="Abels, Patrick" userId="ba666de4-0d21-43a6-8e66-51a18aae1b4a" providerId="ADAL" clId="{42981DB6-880B-4EB2-88E4-ACE2B007BAA6}" dt="2024-08-21T12:07:34.733" v="1159" actId="20577"/>
        <pc:sldMkLst>
          <pc:docMk/>
          <pc:sldMk cId="2830826162" sldId="356"/>
        </pc:sldMkLst>
        <pc:spChg chg="mod">
          <ac:chgData name="Abels, Patrick" userId="ba666de4-0d21-43a6-8e66-51a18aae1b4a" providerId="ADAL" clId="{42981DB6-880B-4EB2-88E4-ACE2B007BAA6}" dt="2024-08-21T12:07:34.733" v="1159" actId="20577"/>
          <ac:spMkLst>
            <pc:docMk/>
            <pc:sldMk cId="2830826162" sldId="356"/>
            <ac:spMk id="2" creationId="{233F1500-41C8-23C0-01D0-109BE128F720}"/>
          </ac:spMkLst>
        </pc:spChg>
        <pc:spChg chg="mod">
          <ac:chgData name="Abels, Patrick" userId="ba666de4-0d21-43a6-8e66-51a18aae1b4a" providerId="ADAL" clId="{42981DB6-880B-4EB2-88E4-ACE2B007BAA6}" dt="2024-08-21T12:05:42.449" v="1130" actId="20577"/>
          <ac:spMkLst>
            <pc:docMk/>
            <pc:sldMk cId="2830826162" sldId="356"/>
            <ac:spMk id="3" creationId="{AC17178C-12E7-3865-C3BB-D7CE2A254855}"/>
          </ac:spMkLst>
        </pc:spChg>
        <pc:picChg chg="add mod">
          <ac:chgData name="Abels, Patrick" userId="ba666de4-0d21-43a6-8e66-51a18aae1b4a" providerId="ADAL" clId="{42981DB6-880B-4EB2-88E4-ACE2B007BAA6}" dt="2024-08-21T12:06:43.565" v="1135" actId="1076"/>
          <ac:picMkLst>
            <pc:docMk/>
            <pc:sldMk cId="2830826162" sldId="356"/>
            <ac:picMk id="5" creationId="{FE352CDE-DC93-30AB-320C-6C89751962BA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3245633570" sldId="356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548041540" sldId="357"/>
        </pc:sldMkLst>
      </pc:sldChg>
      <pc:sldChg chg="addSp modSp new mod modTransition">
        <pc:chgData name="Abels, Patrick" userId="ba666de4-0d21-43a6-8e66-51a18aae1b4a" providerId="ADAL" clId="{42981DB6-880B-4EB2-88E4-ACE2B007BAA6}" dt="2024-08-21T12:21:48.908" v="1301"/>
        <pc:sldMkLst>
          <pc:docMk/>
          <pc:sldMk cId="2238490315" sldId="357"/>
        </pc:sldMkLst>
        <pc:spChg chg="mod">
          <ac:chgData name="Abels, Patrick" userId="ba666de4-0d21-43a6-8e66-51a18aae1b4a" providerId="ADAL" clId="{42981DB6-880B-4EB2-88E4-ACE2B007BAA6}" dt="2024-08-21T12:10:10.394" v="1222" actId="1076"/>
          <ac:spMkLst>
            <pc:docMk/>
            <pc:sldMk cId="2238490315" sldId="357"/>
            <ac:spMk id="2" creationId="{B2F5D107-0CD2-A574-5C1B-55B58D8C4DD8}"/>
          </ac:spMkLst>
        </pc:spChg>
        <pc:spChg chg="mod">
          <ac:chgData name="Abels, Patrick" userId="ba666de4-0d21-43a6-8e66-51a18aae1b4a" providerId="ADAL" clId="{42981DB6-880B-4EB2-88E4-ACE2B007BAA6}" dt="2024-08-21T12:08:43.568" v="1198" actId="20577"/>
          <ac:spMkLst>
            <pc:docMk/>
            <pc:sldMk cId="2238490315" sldId="357"/>
            <ac:spMk id="3" creationId="{7C8B315F-65CD-DF1B-E995-30FDC1E43BF8}"/>
          </ac:spMkLst>
        </pc:spChg>
        <pc:picChg chg="add mod">
          <ac:chgData name="Abels, Patrick" userId="ba666de4-0d21-43a6-8e66-51a18aae1b4a" providerId="ADAL" clId="{42981DB6-880B-4EB2-88E4-ACE2B007BAA6}" dt="2024-08-21T12:10:12.193" v="1223" actId="1076"/>
          <ac:picMkLst>
            <pc:docMk/>
            <pc:sldMk cId="2238490315" sldId="357"/>
            <ac:picMk id="4" creationId="{8D8578EB-FBF8-7907-E935-4A47706AF5F4}"/>
          </ac:picMkLst>
        </pc:picChg>
      </pc:sldChg>
      <pc:sldChg chg="addSp modSp new mod modTransition">
        <pc:chgData name="Abels, Patrick" userId="ba666de4-0d21-43a6-8e66-51a18aae1b4a" providerId="ADAL" clId="{42981DB6-880B-4EB2-88E4-ACE2B007BAA6}" dt="2024-08-21T12:20:51.334" v="1295"/>
        <pc:sldMkLst>
          <pc:docMk/>
          <pc:sldMk cId="826556508" sldId="358"/>
        </pc:sldMkLst>
        <pc:spChg chg="mod">
          <ac:chgData name="Abels, Patrick" userId="ba666de4-0d21-43a6-8e66-51a18aae1b4a" providerId="ADAL" clId="{42981DB6-880B-4EB2-88E4-ACE2B007BAA6}" dt="2024-08-21T12:14:28.444" v="1246" actId="20577"/>
          <ac:spMkLst>
            <pc:docMk/>
            <pc:sldMk cId="826556508" sldId="358"/>
            <ac:spMk id="3" creationId="{907F2E8B-A830-493C-3323-E5D004FC65DD}"/>
          </ac:spMkLst>
        </pc:spChg>
        <pc:picChg chg="add mod">
          <ac:chgData name="Abels, Patrick" userId="ba666de4-0d21-43a6-8e66-51a18aae1b4a" providerId="ADAL" clId="{42981DB6-880B-4EB2-88E4-ACE2B007BAA6}" dt="2024-08-21T12:14:36.235" v="1250" actId="1076"/>
          <ac:picMkLst>
            <pc:docMk/>
            <pc:sldMk cId="826556508" sldId="358"/>
            <ac:picMk id="5" creationId="{55067E31-9F51-7B60-A953-227DE84A8854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656097455" sldId="358"/>
        </pc:sldMkLst>
      </pc:sldChg>
      <pc:sldChg chg="addSp modSp new mod modTransition">
        <pc:chgData name="Abels, Patrick" userId="ba666de4-0d21-43a6-8e66-51a18aae1b4a" providerId="ADAL" clId="{42981DB6-880B-4EB2-88E4-ACE2B007BAA6}" dt="2024-08-21T12:20:55.120" v="1296"/>
        <pc:sldMkLst>
          <pc:docMk/>
          <pc:sldMk cId="1536764036" sldId="359"/>
        </pc:sldMkLst>
        <pc:spChg chg="mod">
          <ac:chgData name="Abels, Patrick" userId="ba666de4-0d21-43a6-8e66-51a18aae1b4a" providerId="ADAL" clId="{42981DB6-880B-4EB2-88E4-ACE2B007BAA6}" dt="2024-08-21T12:15:03.699" v="1258" actId="20577"/>
          <ac:spMkLst>
            <pc:docMk/>
            <pc:sldMk cId="1536764036" sldId="359"/>
            <ac:spMk id="3" creationId="{C28B768F-0CE9-F86A-8327-840AD5E5024E}"/>
          </ac:spMkLst>
        </pc:spChg>
        <pc:picChg chg="add mod">
          <ac:chgData name="Abels, Patrick" userId="ba666de4-0d21-43a6-8e66-51a18aae1b4a" providerId="ADAL" clId="{42981DB6-880B-4EB2-88E4-ACE2B007BAA6}" dt="2024-08-21T12:16:13.146" v="1261" actId="1076"/>
          <ac:picMkLst>
            <pc:docMk/>
            <pc:sldMk cId="1536764036" sldId="359"/>
            <ac:picMk id="5" creationId="{2648F3E9-C449-7DA6-1A13-41C9087DABAD}"/>
          </ac:picMkLst>
        </pc:picChg>
        <pc:picChg chg="add mod">
          <ac:chgData name="Abels, Patrick" userId="ba666de4-0d21-43a6-8e66-51a18aae1b4a" providerId="ADAL" clId="{42981DB6-880B-4EB2-88E4-ACE2B007BAA6}" dt="2024-08-21T12:16:39.384" v="1266" actId="1076"/>
          <ac:picMkLst>
            <pc:docMk/>
            <pc:sldMk cId="1536764036" sldId="359"/>
            <ac:picMk id="6" creationId="{2A96C6AD-96BD-0A73-76AE-7383D6370C25}"/>
          </ac:picMkLst>
        </pc:picChg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853899470" sldId="359"/>
        </pc:sldMkLst>
      </pc:sldChg>
      <pc:sldChg chg="del">
        <pc:chgData name="Abels, Patrick" userId="ba666de4-0d21-43a6-8e66-51a18aae1b4a" providerId="ADAL" clId="{42981DB6-880B-4EB2-88E4-ACE2B007BAA6}" dt="2024-08-21T11:15:31.988" v="9" actId="47"/>
        <pc:sldMkLst>
          <pc:docMk/>
          <pc:sldMk cId="1975759717" sldId="360"/>
        </pc:sldMkLst>
      </pc:sldChg>
      <pc:sldChg chg="addSp modSp new mod modTransition">
        <pc:chgData name="Abels, Patrick" userId="ba666de4-0d21-43a6-8e66-51a18aae1b4a" providerId="ADAL" clId="{42981DB6-880B-4EB2-88E4-ACE2B007BAA6}" dt="2024-08-21T12:20:57.224" v="1297"/>
        <pc:sldMkLst>
          <pc:docMk/>
          <pc:sldMk cId="3459538872" sldId="360"/>
        </pc:sldMkLst>
        <pc:spChg chg="mod">
          <ac:chgData name="Abels, Patrick" userId="ba666de4-0d21-43a6-8e66-51a18aae1b4a" providerId="ADAL" clId="{42981DB6-880B-4EB2-88E4-ACE2B007BAA6}" dt="2024-08-21T12:17:06.974" v="1274" actId="20577"/>
          <ac:spMkLst>
            <pc:docMk/>
            <pc:sldMk cId="3459538872" sldId="360"/>
            <ac:spMk id="3" creationId="{A185419E-E199-B8FD-0011-A08D2A300568}"/>
          </ac:spMkLst>
        </pc:spChg>
        <pc:picChg chg="add mod">
          <ac:chgData name="Abels, Patrick" userId="ba666de4-0d21-43a6-8e66-51a18aae1b4a" providerId="ADAL" clId="{42981DB6-880B-4EB2-88E4-ACE2B007BAA6}" dt="2024-08-21T12:18:02.546" v="1278" actId="1076"/>
          <ac:picMkLst>
            <pc:docMk/>
            <pc:sldMk cId="3459538872" sldId="360"/>
            <ac:picMk id="5" creationId="{F5C5F8F5-D9F8-78FF-0397-D15572CDF1FE}"/>
          </ac:picMkLst>
        </pc:picChg>
      </pc:sldChg>
      <pc:sldChg chg="addSp modSp new mod modTransition">
        <pc:chgData name="Abels, Patrick" userId="ba666de4-0d21-43a6-8e66-51a18aae1b4a" providerId="ADAL" clId="{42981DB6-880B-4EB2-88E4-ACE2B007BAA6}" dt="2024-08-21T12:20:58.666" v="1298"/>
        <pc:sldMkLst>
          <pc:docMk/>
          <pc:sldMk cId="2467767843" sldId="361"/>
        </pc:sldMkLst>
        <pc:spChg chg="mod">
          <ac:chgData name="Abels, Patrick" userId="ba666de4-0d21-43a6-8e66-51a18aae1b4a" providerId="ADAL" clId="{42981DB6-880B-4EB2-88E4-ACE2B007BAA6}" dt="2024-08-21T12:19:44.231" v="1292" actId="20577"/>
          <ac:spMkLst>
            <pc:docMk/>
            <pc:sldMk cId="2467767843" sldId="361"/>
            <ac:spMk id="3" creationId="{07C3C89F-740A-4FB5-0393-70956AF06395}"/>
          </ac:spMkLst>
        </pc:spChg>
        <pc:picChg chg="add mod">
          <ac:chgData name="Abels, Patrick" userId="ba666de4-0d21-43a6-8e66-51a18aae1b4a" providerId="ADAL" clId="{42981DB6-880B-4EB2-88E4-ACE2B007BAA6}" dt="2024-08-21T12:19:41.059" v="1285" actId="1076"/>
          <ac:picMkLst>
            <pc:docMk/>
            <pc:sldMk cId="2467767843" sldId="361"/>
            <ac:picMk id="5" creationId="{A1286BD8-069E-6437-AF1E-B61175047C1C}"/>
          </ac:picMkLst>
        </pc:picChg>
      </pc:sldChg>
    </pc:docChg>
  </pc:docChgLst>
  <pc:docChgLst>
    <pc:chgData name="Abels, Patrick" userId="ba666de4-0d21-43a6-8e66-51a18aae1b4a" providerId="ADAL" clId="{3983CB92-7945-4291-A63B-A9E5E5C993ED}"/>
    <pc:docChg chg="custSel addSld delSld modSld">
      <pc:chgData name="Abels, Patrick" userId="ba666de4-0d21-43a6-8e66-51a18aae1b4a" providerId="ADAL" clId="{3983CB92-7945-4291-A63B-A9E5E5C993ED}" dt="2024-08-20T21:21:39.857" v="280"/>
      <pc:docMkLst>
        <pc:docMk/>
      </pc:docMkLst>
      <pc:sldChg chg="modSp mod">
        <pc:chgData name="Abels, Patrick" userId="ba666de4-0d21-43a6-8e66-51a18aae1b4a" providerId="ADAL" clId="{3983CB92-7945-4291-A63B-A9E5E5C993ED}" dt="2024-08-20T21:04:24.620" v="5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3983CB92-7945-4291-A63B-A9E5E5C993ED}" dt="2024-08-20T21:04:24.620" v="5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addSp delSp modSp mod">
        <pc:chgData name="Abels, Patrick" userId="ba666de4-0d21-43a6-8e66-51a18aae1b4a" providerId="ADAL" clId="{3983CB92-7945-4291-A63B-A9E5E5C993ED}" dt="2024-08-20T21:20:08.882" v="279" actId="1076"/>
        <pc:sldMkLst>
          <pc:docMk/>
          <pc:sldMk cId="1284580195" sldId="303"/>
        </pc:sldMkLst>
        <pc:spChg chg="mod">
          <ac:chgData name="Abels, Patrick" userId="ba666de4-0d21-43a6-8e66-51a18aae1b4a" providerId="ADAL" clId="{3983CB92-7945-4291-A63B-A9E5E5C993ED}" dt="2024-08-20T21:19:30.833" v="268" actId="14100"/>
          <ac:spMkLst>
            <pc:docMk/>
            <pc:sldMk cId="1284580195" sldId="303"/>
            <ac:spMk id="2" creationId="{87E57091-E83A-25F3-8464-604E96544A20}"/>
          </ac:spMkLst>
        </pc:spChg>
        <pc:picChg chg="del">
          <ac:chgData name="Abels, Patrick" userId="ba666de4-0d21-43a6-8e66-51a18aae1b4a" providerId="ADAL" clId="{3983CB92-7945-4291-A63B-A9E5E5C993ED}" dt="2024-08-20T21:19:20.112" v="265" actId="478"/>
          <ac:picMkLst>
            <pc:docMk/>
            <pc:sldMk cId="1284580195" sldId="303"/>
            <ac:picMk id="5" creationId="{C647AD47-CA45-22B9-9961-0D1BFDE18010}"/>
          </ac:picMkLst>
        </pc:picChg>
        <pc:picChg chg="add mod">
          <ac:chgData name="Abels, Patrick" userId="ba666de4-0d21-43a6-8e66-51a18aae1b4a" providerId="ADAL" clId="{3983CB92-7945-4291-A63B-A9E5E5C993ED}" dt="2024-08-20T21:19:37.735" v="271" actId="1076"/>
          <ac:picMkLst>
            <pc:docMk/>
            <pc:sldMk cId="1284580195" sldId="303"/>
            <ac:picMk id="6" creationId="{0292F283-3E36-5244-EB29-0A983CC7B9EF}"/>
          </ac:picMkLst>
        </pc:picChg>
        <pc:picChg chg="del">
          <ac:chgData name="Abels, Patrick" userId="ba666de4-0d21-43a6-8e66-51a18aae1b4a" providerId="ADAL" clId="{3983CB92-7945-4291-A63B-A9E5E5C993ED}" dt="2024-08-20T21:19:40.783" v="272" actId="478"/>
          <ac:picMkLst>
            <pc:docMk/>
            <pc:sldMk cId="1284580195" sldId="303"/>
            <ac:picMk id="7" creationId="{502C352D-47C8-7D95-A8F2-EA382D6E71B0}"/>
          </ac:picMkLst>
        </pc:picChg>
        <pc:picChg chg="add mod">
          <ac:chgData name="Abels, Patrick" userId="ba666de4-0d21-43a6-8e66-51a18aae1b4a" providerId="ADAL" clId="{3983CB92-7945-4291-A63B-A9E5E5C993ED}" dt="2024-08-20T21:20:08.882" v="279" actId="1076"/>
          <ac:picMkLst>
            <pc:docMk/>
            <pc:sldMk cId="1284580195" sldId="303"/>
            <ac:picMk id="9" creationId="{19B7CD29-2307-2CD3-083C-499DA55FAAE2}"/>
          </ac:picMkLst>
        </pc:picChg>
        <pc:picChg chg="mod">
          <ac:chgData name="Abels, Patrick" userId="ba666de4-0d21-43a6-8e66-51a18aae1b4a" providerId="ADAL" clId="{3983CB92-7945-4291-A63B-A9E5E5C993ED}" dt="2024-08-20T21:19:49.586" v="276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mod">
        <pc:chgData name="Abels, Patrick" userId="ba666de4-0d21-43a6-8e66-51a18aae1b4a" providerId="ADAL" clId="{3983CB92-7945-4291-A63B-A9E5E5C993ED}" dt="2024-08-20T21:08:39.165" v="10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3983CB92-7945-4291-A63B-A9E5E5C993ED}" dt="2024-08-20T21:08:39.165" v="10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3983CB92-7945-4291-A63B-A9E5E5C993ED}" dt="2024-08-20T21:13:16.082" v="160" actId="1076"/>
        <pc:sldMkLst>
          <pc:docMk/>
          <pc:sldMk cId="3358983006" sldId="305"/>
        </pc:sldMkLst>
        <pc:spChg chg="mod">
          <ac:chgData name="Abels, Patrick" userId="ba666de4-0d21-43a6-8e66-51a18aae1b4a" providerId="ADAL" clId="{3983CB92-7945-4291-A63B-A9E5E5C993ED}" dt="2024-08-20T21:09:31.174" v="154" actId="115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3983CB92-7945-4291-A63B-A9E5E5C993ED}" dt="2024-08-20T21:13:16.082" v="160" actId="1076"/>
          <ac:picMkLst>
            <pc:docMk/>
            <pc:sldMk cId="3358983006" sldId="305"/>
            <ac:picMk id="4" creationId="{8381704F-117E-F197-B11F-61F79B8451E1}"/>
          </ac:picMkLst>
        </pc:picChg>
        <pc:picChg chg="del">
          <ac:chgData name="Abels, Patrick" userId="ba666de4-0d21-43a6-8e66-51a18aae1b4a" providerId="ADAL" clId="{3983CB92-7945-4291-A63B-A9E5E5C993ED}" dt="2024-08-20T21:13:05.296" v="155" actId="478"/>
          <ac:picMkLst>
            <pc:docMk/>
            <pc:sldMk cId="3358983006" sldId="305"/>
            <ac:picMk id="7" creationId="{C833330B-AE82-E7E5-712B-3BD7FFA3353A}"/>
          </ac:picMkLst>
        </pc:picChg>
      </pc:sldChg>
      <pc:sldChg chg="addSp delSp modSp mod">
        <pc:chgData name="Abels, Patrick" userId="ba666de4-0d21-43a6-8e66-51a18aae1b4a" providerId="ADAL" clId="{3983CB92-7945-4291-A63B-A9E5E5C993ED}" dt="2024-08-20T21:05:03.716" v="29" actId="1038"/>
        <pc:sldMkLst>
          <pc:docMk/>
          <pc:sldMk cId="2207021051" sldId="310"/>
        </pc:sldMkLst>
        <pc:spChg chg="mod">
          <ac:chgData name="Abels, Patrick" userId="ba666de4-0d21-43a6-8e66-51a18aae1b4a" providerId="ADAL" clId="{3983CB92-7945-4291-A63B-A9E5E5C993ED}" dt="2024-08-20T21:04:30.508" v="11" actId="20577"/>
          <ac:spMkLst>
            <pc:docMk/>
            <pc:sldMk cId="2207021051" sldId="310"/>
            <ac:spMk id="3" creationId="{F72A3BDE-ECEC-2E43-599C-7C9B197D27F7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6" creationId="{C1FA67C0-CF03-EE3F-091C-999A9135D735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7" creationId="{DD439F7B-66C6-354C-1B18-25D85FD30329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8" creationId="{50288F31-9616-FD09-FBBB-66083FD3719C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9" creationId="{7A7C6096-B68C-F5CB-6C8F-FBCEB2A7B3E7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0" creationId="{D94473A0-AD1E-334C-734C-44B5F21DAE28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1" creationId="{28F6A828-E48A-EB60-CF8D-52DAEBF4246F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2" creationId="{754038B2-B468-F7A9-60DA-962E56943B13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3" creationId="{C1CBC5EF-3875-486A-7772-EDBF8591442E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4" creationId="{D236F89E-E65A-50F4-9782-49B15CAA99DC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5" creationId="{83D9FAC2-4F26-6B34-B5B8-66081976F9A0}"/>
          </ac:spMkLst>
        </pc:spChg>
        <pc:spChg chg="del">
          <ac:chgData name="Abels, Patrick" userId="ba666de4-0d21-43a6-8e66-51a18aae1b4a" providerId="ADAL" clId="{3983CB92-7945-4291-A63B-A9E5E5C993ED}" dt="2024-08-20T21:04:46.212" v="13" actId="478"/>
          <ac:spMkLst>
            <pc:docMk/>
            <pc:sldMk cId="2207021051" sldId="310"/>
            <ac:spMk id="17" creationId="{0BC62D3F-F4D1-0312-EB8B-A808D3D3A511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19" creationId="{98677CE2-D52B-5778-E2D6-7F56D733C8B7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0" creationId="{20914C0E-0A7C-EC70-95DB-A1E13D7A6107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1" creationId="{133C43F6-8AB6-97ED-B7BD-10BED1453A29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2" creationId="{BFD040AD-0006-2551-3FA1-33F591243C4A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3" creationId="{690474AB-508D-DC73-20D1-5988330BB2CF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4" creationId="{47BEC774-2591-1D14-7BD9-4FAE7EA9B00E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5" creationId="{625EC478-A3AB-B3C0-C000-E3C984183A2E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6" creationId="{4CA27EF7-AD82-C986-7FED-BBDC01197CC7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7" creationId="{4274CA75-CADC-AF0A-761D-122C7E4CD583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28" creationId="{98A4AB79-7AAD-F802-D41A-0869F1741A1D}"/>
          </ac:spMkLst>
        </pc:spChg>
        <pc:spChg chg="add mod">
          <ac:chgData name="Abels, Patrick" userId="ba666de4-0d21-43a6-8e66-51a18aae1b4a" providerId="ADAL" clId="{3983CB92-7945-4291-A63B-A9E5E5C993ED}" dt="2024-08-20T21:05:03.716" v="29" actId="1038"/>
          <ac:spMkLst>
            <pc:docMk/>
            <pc:sldMk cId="2207021051" sldId="310"/>
            <ac:spMk id="30" creationId="{108F32DC-C4DD-FC31-6642-2524C59397B2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31" creationId="{08C51DC1-DCDC-4DD9-0AE0-714D3C8A7287}"/>
          </ac:spMkLst>
        </pc:spChg>
        <pc:spChg chg="add mod">
          <ac:chgData name="Abels, Patrick" userId="ba666de4-0d21-43a6-8e66-51a18aae1b4a" providerId="ADAL" clId="{3983CB92-7945-4291-A63B-A9E5E5C993ED}" dt="2024-08-20T21:04:50.845" v="14"/>
          <ac:spMkLst>
            <pc:docMk/>
            <pc:sldMk cId="2207021051" sldId="310"/>
            <ac:spMk id="32" creationId="{0DFA3015-46A5-01BB-E5E8-983D52FBED2A}"/>
          </ac:spMkLst>
        </pc:spChg>
        <pc:graphicFrameChg chg="add mod">
          <ac:chgData name="Abels, Patrick" userId="ba666de4-0d21-43a6-8e66-51a18aae1b4a" providerId="ADAL" clId="{3983CB92-7945-4291-A63B-A9E5E5C993ED}" dt="2024-08-20T21:04:50.845" v="14"/>
          <ac:graphicFrameMkLst>
            <pc:docMk/>
            <pc:sldMk cId="2207021051" sldId="310"/>
            <ac:graphicFrameMk id="2" creationId="{A798BEA8-E4DB-C67E-6B4C-4B594C5D586F}"/>
          </ac:graphicFrameMkLst>
        </pc:graphicFrameChg>
        <pc:graphicFrameChg chg="del">
          <ac:chgData name="Abels, Patrick" userId="ba666de4-0d21-43a6-8e66-51a18aae1b4a" providerId="ADAL" clId="{3983CB92-7945-4291-A63B-A9E5E5C993ED}" dt="2024-08-20T21:04:46.212" v="13" actId="478"/>
          <ac:graphicFrameMkLst>
            <pc:docMk/>
            <pc:sldMk cId="2207021051" sldId="310"/>
            <ac:graphicFrameMk id="4" creationId="{AA6970EB-CB82-B903-133A-970EEBB93ECF}"/>
          </ac:graphicFrameMkLst>
        </pc:graphicFrameChg>
        <pc:graphicFrameChg chg="del">
          <ac:chgData name="Abels, Patrick" userId="ba666de4-0d21-43a6-8e66-51a18aae1b4a" providerId="ADAL" clId="{3983CB92-7945-4291-A63B-A9E5E5C993ED}" dt="2024-08-20T21:04:46.212" v="13" actId="478"/>
          <ac:graphicFrameMkLst>
            <pc:docMk/>
            <pc:sldMk cId="2207021051" sldId="310"/>
            <ac:graphicFrameMk id="5" creationId="{672494FC-CF38-163C-D37F-F2804785361B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4:50.845" v="14"/>
          <ac:graphicFrameMkLst>
            <pc:docMk/>
            <pc:sldMk cId="2207021051" sldId="310"/>
            <ac:graphicFrameMk id="18" creationId="{86954390-F3B6-73A8-3A09-E5A852CAD310}"/>
          </ac:graphicFrameMkLst>
        </pc:graphicFrameChg>
        <pc:picChg chg="del">
          <ac:chgData name="Abels, Patrick" userId="ba666de4-0d21-43a6-8e66-51a18aae1b4a" providerId="ADAL" clId="{3983CB92-7945-4291-A63B-A9E5E5C993ED}" dt="2024-08-20T21:04:46.212" v="13" actId="478"/>
          <ac:picMkLst>
            <pc:docMk/>
            <pc:sldMk cId="2207021051" sldId="310"/>
            <ac:picMk id="16" creationId="{77A013E4-7D1B-4A13-1A16-3962445850C5}"/>
          </ac:picMkLst>
        </pc:picChg>
        <pc:picChg chg="add mod">
          <ac:chgData name="Abels, Patrick" userId="ba666de4-0d21-43a6-8e66-51a18aae1b4a" providerId="ADAL" clId="{3983CB92-7945-4291-A63B-A9E5E5C993ED}" dt="2024-08-20T21:04:50.845" v="14"/>
          <ac:picMkLst>
            <pc:docMk/>
            <pc:sldMk cId="2207021051" sldId="310"/>
            <ac:picMk id="29" creationId="{DA16A537-DD85-F285-9EE0-1EFD03604FCE}"/>
          </ac:picMkLst>
        </pc:picChg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1073379430" sldId="316"/>
        </pc:sldMkLst>
      </pc:sldChg>
      <pc:sldChg chg="del">
        <pc:chgData name="Abels, Patrick" userId="ba666de4-0d21-43a6-8e66-51a18aae1b4a" providerId="ADAL" clId="{3983CB92-7945-4291-A63B-A9E5E5C993ED}" dt="2024-08-20T21:04:42.127" v="12" actId="47"/>
        <pc:sldMkLst>
          <pc:docMk/>
          <pc:sldMk cId="2043534217" sldId="317"/>
        </pc:sldMkLst>
      </pc:sldChg>
      <pc:sldChg chg="addSp delSp modSp mod modTransition">
        <pc:chgData name="Abels, Patrick" userId="ba666de4-0d21-43a6-8e66-51a18aae1b4a" providerId="ADAL" clId="{3983CB92-7945-4291-A63B-A9E5E5C993ED}" dt="2024-08-20T21:21:39.857" v="280"/>
        <pc:sldMkLst>
          <pc:docMk/>
          <pc:sldMk cId="1523415873" sldId="318"/>
        </pc:sldMkLst>
        <pc:spChg chg="mod">
          <ac:chgData name="Abels, Patrick" userId="ba666de4-0d21-43a6-8e66-51a18aae1b4a" providerId="ADAL" clId="{3983CB92-7945-4291-A63B-A9E5E5C993ED}" dt="2024-08-20T21:17:40.839" v="261" actId="20577"/>
          <ac:spMkLst>
            <pc:docMk/>
            <pc:sldMk cId="1523415873" sldId="318"/>
            <ac:spMk id="2" creationId="{43329FE5-2CB8-9D7B-32E9-AFADC864196E}"/>
          </ac:spMkLst>
        </pc:spChg>
        <pc:picChg chg="del">
          <ac:chgData name="Abels, Patrick" userId="ba666de4-0d21-43a6-8e66-51a18aae1b4a" providerId="ADAL" clId="{3983CB92-7945-4291-A63B-A9E5E5C993ED}" dt="2024-08-20T21:15:43.326" v="161" actId="478"/>
          <ac:picMkLst>
            <pc:docMk/>
            <pc:sldMk cId="1523415873" sldId="318"/>
            <ac:picMk id="5" creationId="{C3E247F8-388D-42D1-BDFB-A455E1AC43FE}"/>
          </ac:picMkLst>
        </pc:picChg>
        <pc:picChg chg="add mod">
          <ac:chgData name="Abels, Patrick" userId="ba666de4-0d21-43a6-8e66-51a18aae1b4a" providerId="ADAL" clId="{3983CB92-7945-4291-A63B-A9E5E5C993ED}" dt="2024-08-20T21:18:12.779" v="264" actId="1076"/>
          <ac:picMkLst>
            <pc:docMk/>
            <pc:sldMk cId="1523415873" sldId="318"/>
            <ac:picMk id="6" creationId="{B5C974B2-2E45-97EC-1824-838912EFC5F3}"/>
          </ac:picMkLst>
        </pc:picChg>
        <pc:picChg chg="del">
          <ac:chgData name="Abels, Patrick" userId="ba666de4-0d21-43a6-8e66-51a18aae1b4a" providerId="ADAL" clId="{3983CB92-7945-4291-A63B-A9E5E5C993ED}" dt="2024-08-20T21:18:08.636" v="263" actId="478"/>
          <ac:picMkLst>
            <pc:docMk/>
            <pc:sldMk cId="1523415873" sldId="318"/>
            <ac:picMk id="11" creationId="{DBCD85C6-D5AE-02FB-9B1B-CC0982D9406C}"/>
          </ac:picMkLst>
        </pc:picChg>
      </pc:sldChg>
      <pc:sldChg chg="addSp delSp modSp add mod">
        <pc:chgData name="Abels, Patrick" userId="ba666de4-0d21-43a6-8e66-51a18aae1b4a" providerId="ADAL" clId="{3983CB92-7945-4291-A63B-A9E5E5C993ED}" dt="2024-08-20T21:05:34.136" v="38"/>
        <pc:sldMkLst>
          <pc:docMk/>
          <pc:sldMk cId="1168010817" sldId="319"/>
        </pc:sldMkLst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7" creationId="{15F58171-7F16-59D1-3E4A-FD2AEA02BD8C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8" creationId="{6971079D-62FE-BA90-0293-90D4B248B26D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9" creationId="{98896B6E-B1C3-CF5B-0AF3-C17B85DD2C88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0" creationId="{34056FEE-3256-71A2-3A3D-EC2338692F0C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1" creationId="{9DABB38E-3B90-CBA9-E56C-B705F5EE4839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2" creationId="{23F5CB76-5B56-ECFB-BADE-DDAD36BBC59C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3" creationId="{46B697BF-C35A-6593-14CD-1A72E9390229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4" creationId="{167647A8-EEAC-1066-9167-C134A080B217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5" creationId="{B71C3833-706B-262B-FC61-FEA108EE7B64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17" creationId="{6C32B79A-24F1-BDF1-7FA2-E7A7B462B1B3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19" creationId="{98677CE2-D52B-5778-E2D6-7F56D733C8B7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0" creationId="{20914C0E-0A7C-EC70-95DB-A1E13D7A6107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1" creationId="{133C43F6-8AB6-97ED-B7BD-10BED1453A29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2" creationId="{BFD040AD-0006-2551-3FA1-33F591243C4A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3" creationId="{690474AB-508D-DC73-20D1-5988330BB2CF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4" creationId="{47BEC774-2591-1D14-7BD9-4FAE7EA9B00E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5" creationId="{625EC478-A3AB-B3C0-C000-E3C984183A2E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6" creationId="{4CA27EF7-AD82-C986-7FED-BBDC01197CC7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7" creationId="{4274CA75-CADC-AF0A-761D-122C7E4CD583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28" creationId="{98A4AB79-7AAD-F802-D41A-0869F1741A1D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30" creationId="{108F32DC-C4DD-FC31-6642-2524C59397B2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31" creationId="{08C51DC1-DCDC-4DD9-0AE0-714D3C8A7287}"/>
          </ac:spMkLst>
        </pc:spChg>
        <pc:spChg chg="del">
          <ac:chgData name="Abels, Patrick" userId="ba666de4-0d21-43a6-8e66-51a18aae1b4a" providerId="ADAL" clId="{3983CB92-7945-4291-A63B-A9E5E5C993ED}" dt="2024-08-20T21:05:16.982" v="31" actId="478"/>
          <ac:spMkLst>
            <pc:docMk/>
            <pc:sldMk cId="1168010817" sldId="319"/>
            <ac:spMk id="32" creationId="{0DFA3015-46A5-01BB-E5E8-983D52FBED2A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33" creationId="{EB350AD3-CA2B-2BF4-9402-5909FF050CAA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34" creationId="{EEC0C305-97FC-26D9-8703-F87E03D97BB3}"/>
          </ac:spMkLst>
        </pc:spChg>
        <pc:spChg chg="add mod">
          <ac:chgData name="Abels, Patrick" userId="ba666de4-0d21-43a6-8e66-51a18aae1b4a" providerId="ADAL" clId="{3983CB92-7945-4291-A63B-A9E5E5C993ED}" dt="2024-08-20T21:05:34.136" v="38"/>
          <ac:spMkLst>
            <pc:docMk/>
            <pc:sldMk cId="1168010817" sldId="319"/>
            <ac:spMk id="35" creationId="{4AF8920C-0DAC-492C-6641-313AEE57F4C4}"/>
          </ac:spMkLst>
        </pc:spChg>
        <pc:graphicFrameChg chg="del">
          <ac:chgData name="Abels, Patrick" userId="ba666de4-0d21-43a6-8e66-51a18aae1b4a" providerId="ADAL" clId="{3983CB92-7945-4291-A63B-A9E5E5C993ED}" dt="2024-08-20T21:05:16.982" v="31" actId="478"/>
          <ac:graphicFrameMkLst>
            <pc:docMk/>
            <pc:sldMk cId="1168010817" sldId="319"/>
            <ac:graphicFrameMk id="2" creationId="{A798BEA8-E4DB-C67E-6B4C-4B594C5D586F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5:34.136" v="38"/>
          <ac:graphicFrameMkLst>
            <pc:docMk/>
            <pc:sldMk cId="1168010817" sldId="319"/>
            <ac:graphicFrameMk id="4" creationId="{91F6C466-78AB-2671-37A7-FDE120FB68CA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5:34.136" v="38"/>
          <ac:graphicFrameMkLst>
            <pc:docMk/>
            <pc:sldMk cId="1168010817" sldId="319"/>
            <ac:graphicFrameMk id="6" creationId="{0DC24DCD-A0F9-CD31-59A2-73E694C10923}"/>
          </ac:graphicFrameMkLst>
        </pc:graphicFrameChg>
        <pc:graphicFrameChg chg="del">
          <ac:chgData name="Abels, Patrick" userId="ba666de4-0d21-43a6-8e66-51a18aae1b4a" providerId="ADAL" clId="{3983CB92-7945-4291-A63B-A9E5E5C993ED}" dt="2024-08-20T21:05:16.982" v="31" actId="478"/>
          <ac:graphicFrameMkLst>
            <pc:docMk/>
            <pc:sldMk cId="1168010817" sldId="319"/>
            <ac:graphicFrameMk id="18" creationId="{86954390-F3B6-73A8-3A09-E5A852CAD310}"/>
          </ac:graphicFrameMkLst>
        </pc:graphicFrameChg>
        <pc:picChg chg="add mod">
          <ac:chgData name="Abels, Patrick" userId="ba666de4-0d21-43a6-8e66-51a18aae1b4a" providerId="ADAL" clId="{3983CB92-7945-4291-A63B-A9E5E5C993ED}" dt="2024-08-20T21:05:34.136" v="38"/>
          <ac:picMkLst>
            <pc:docMk/>
            <pc:sldMk cId="1168010817" sldId="319"/>
            <ac:picMk id="5" creationId="{AF1FC9AF-8C3F-B541-F614-CB3E16ACBC4B}"/>
          </ac:picMkLst>
        </pc:picChg>
        <pc:picChg chg="del">
          <ac:chgData name="Abels, Patrick" userId="ba666de4-0d21-43a6-8e66-51a18aae1b4a" providerId="ADAL" clId="{3983CB92-7945-4291-A63B-A9E5E5C993ED}" dt="2024-08-20T21:05:16.982" v="31" actId="478"/>
          <ac:picMkLst>
            <pc:docMk/>
            <pc:sldMk cId="1168010817" sldId="319"/>
            <ac:picMk id="29" creationId="{DA16A537-DD85-F285-9EE0-1EFD03604FCE}"/>
          </ac:picMkLst>
        </pc:picChg>
        <pc:cxnChg chg="add mod">
          <ac:chgData name="Abels, Patrick" userId="ba666de4-0d21-43a6-8e66-51a18aae1b4a" providerId="ADAL" clId="{3983CB92-7945-4291-A63B-A9E5E5C993ED}" dt="2024-08-20T21:05:34.136" v="38"/>
          <ac:cxnSpMkLst>
            <pc:docMk/>
            <pc:sldMk cId="1168010817" sldId="319"/>
            <ac:cxnSpMk id="16" creationId="{5ADA6073-B591-81EC-B90D-2B7A6799874D}"/>
          </ac:cxnSpMkLst>
        </pc:cxnChg>
      </pc:sldChg>
      <pc:sldChg chg="addSp modSp add">
        <pc:chgData name="Abels, Patrick" userId="ba666de4-0d21-43a6-8e66-51a18aae1b4a" providerId="ADAL" clId="{3983CB92-7945-4291-A63B-A9E5E5C993ED}" dt="2024-08-20T21:05:49.406" v="39"/>
        <pc:sldMkLst>
          <pc:docMk/>
          <pc:sldMk cId="2802094293" sldId="320"/>
        </pc:sldMkLst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5" creationId="{BB347DAE-8221-69FC-027B-10D2B122CDA2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6" creationId="{EE27EAEB-2B99-FE1A-9D0B-0D67970DB311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7" creationId="{31877D31-4793-A592-F757-82877054EB09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8" creationId="{8DB4BAE8-EDB7-F4AE-59D6-BFE8B647D87E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9" creationId="{82A466D2-C9E8-A791-CCF7-A99D85A97A7D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0" creationId="{CF436140-DDC0-8AD9-EF06-4A39111CA8AA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1" creationId="{0F027723-64CD-0B60-6E8D-94F82312CDCF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2" creationId="{7D5933D9-A992-6849-D493-04D4324683B0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4" creationId="{234755F7-5E47-5C36-9366-77889D46C73E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6" creationId="{B3EB4FD3-1558-AB93-C749-7E1265C38109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7" creationId="{370EB1F3-1026-8C8D-8399-AF7E8156D602}"/>
          </ac:spMkLst>
        </pc:spChg>
        <pc:spChg chg="add mod">
          <ac:chgData name="Abels, Patrick" userId="ba666de4-0d21-43a6-8e66-51a18aae1b4a" providerId="ADAL" clId="{3983CB92-7945-4291-A63B-A9E5E5C993ED}" dt="2024-08-20T21:05:49.406" v="39"/>
          <ac:spMkLst>
            <pc:docMk/>
            <pc:sldMk cId="2802094293" sldId="320"/>
            <ac:spMk id="18" creationId="{F1B4F232-E7AD-6ED0-7DBC-EBD08A993306}"/>
          </ac:spMkLst>
        </pc:spChg>
        <pc:graphicFrameChg chg="add mod">
          <ac:chgData name="Abels, Patrick" userId="ba666de4-0d21-43a6-8e66-51a18aae1b4a" providerId="ADAL" clId="{3983CB92-7945-4291-A63B-A9E5E5C993ED}" dt="2024-08-20T21:05:49.406" v="39"/>
          <ac:graphicFrameMkLst>
            <pc:docMk/>
            <pc:sldMk cId="2802094293" sldId="320"/>
            <ac:graphicFrameMk id="2" creationId="{5F144FED-4574-7F58-DAB4-1E9CD187D966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5:49.406" v="39"/>
          <ac:graphicFrameMkLst>
            <pc:docMk/>
            <pc:sldMk cId="2802094293" sldId="320"/>
            <ac:graphicFrameMk id="4" creationId="{ED6AC948-3205-314D-F60F-DECA25CCD8FF}"/>
          </ac:graphicFrameMkLst>
        </pc:graphicFrameChg>
        <pc:picChg chg="add mod">
          <ac:chgData name="Abels, Patrick" userId="ba666de4-0d21-43a6-8e66-51a18aae1b4a" providerId="ADAL" clId="{3983CB92-7945-4291-A63B-A9E5E5C993ED}" dt="2024-08-20T21:05:49.406" v="39"/>
          <ac:picMkLst>
            <pc:docMk/>
            <pc:sldMk cId="2802094293" sldId="320"/>
            <ac:picMk id="15" creationId="{82C4A0B9-D53C-8476-5585-4820B95AF30F}"/>
          </ac:picMkLst>
        </pc:picChg>
        <pc:cxnChg chg="add mod">
          <ac:chgData name="Abels, Patrick" userId="ba666de4-0d21-43a6-8e66-51a18aae1b4a" providerId="ADAL" clId="{3983CB92-7945-4291-A63B-A9E5E5C993ED}" dt="2024-08-20T21:05:49.406" v="39"/>
          <ac:cxnSpMkLst>
            <pc:docMk/>
            <pc:sldMk cId="2802094293" sldId="320"/>
            <ac:cxnSpMk id="13" creationId="{CDE2B6B9-893E-CE16-6EB7-46D9833F5675}"/>
          </ac:cxnSpMkLst>
        </pc:cxnChg>
      </pc:sldChg>
      <pc:sldChg chg="addSp modSp add">
        <pc:chgData name="Abels, Patrick" userId="ba666de4-0d21-43a6-8e66-51a18aae1b4a" providerId="ADAL" clId="{3983CB92-7945-4291-A63B-A9E5E5C993ED}" dt="2024-08-20T21:06:04.202" v="40"/>
        <pc:sldMkLst>
          <pc:docMk/>
          <pc:sldMk cId="629072211" sldId="321"/>
        </pc:sldMkLst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4" creationId="{21C17155-63B6-5DDB-9521-9AE344B06634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5" creationId="{3F142CF7-BE8A-AC79-2FB5-D2142B3C363C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6" creationId="{AD0AB2BE-C943-EC1F-5BA5-5256FE5D6A1E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7" creationId="{22E90D34-7DC9-464B-9F7E-E29E58513CA8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8" creationId="{46ED118F-6300-E6FE-9EE6-03AC51A34F4F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9" creationId="{41A1617A-B504-E4CC-1C2A-ABBC61DBABAE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10" creationId="{96FD7DF9-0C32-4597-12DC-98721DC3D176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13" creationId="{E23DE525-369C-E8F3-4DD7-C35FEFE445DE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15" creationId="{8789FAD8-A866-86FD-BAA5-C62EEFFD9A7C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16" creationId="{6755A392-D616-71E8-D49F-671B0E425298}"/>
          </ac:spMkLst>
        </pc:spChg>
        <pc:spChg chg="add mod">
          <ac:chgData name="Abels, Patrick" userId="ba666de4-0d21-43a6-8e66-51a18aae1b4a" providerId="ADAL" clId="{3983CB92-7945-4291-A63B-A9E5E5C993ED}" dt="2024-08-20T21:06:04.202" v="40"/>
          <ac:spMkLst>
            <pc:docMk/>
            <pc:sldMk cId="629072211" sldId="321"/>
            <ac:spMk id="17" creationId="{E65FFFFB-245F-75D4-FDA6-70259404360D}"/>
          </ac:spMkLst>
        </pc:spChg>
        <pc:graphicFrameChg chg="add mod">
          <ac:chgData name="Abels, Patrick" userId="ba666de4-0d21-43a6-8e66-51a18aae1b4a" providerId="ADAL" clId="{3983CB92-7945-4291-A63B-A9E5E5C993ED}" dt="2024-08-20T21:06:04.202" v="40"/>
          <ac:graphicFrameMkLst>
            <pc:docMk/>
            <pc:sldMk cId="629072211" sldId="321"/>
            <ac:graphicFrameMk id="2" creationId="{8928D8C9-4E39-8A89-EA7F-34B03757E0B8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6:04.202" v="40"/>
          <ac:graphicFrameMkLst>
            <pc:docMk/>
            <pc:sldMk cId="629072211" sldId="321"/>
            <ac:graphicFrameMk id="11" creationId="{A627866F-9315-6E9A-C9AB-D936C5B73923}"/>
          </ac:graphicFrameMkLst>
        </pc:graphicFrameChg>
        <pc:picChg chg="add mod">
          <ac:chgData name="Abels, Patrick" userId="ba666de4-0d21-43a6-8e66-51a18aae1b4a" providerId="ADAL" clId="{3983CB92-7945-4291-A63B-A9E5E5C993ED}" dt="2024-08-20T21:06:04.202" v="40"/>
          <ac:picMkLst>
            <pc:docMk/>
            <pc:sldMk cId="629072211" sldId="321"/>
            <ac:picMk id="14" creationId="{9EC01681-7C41-7C95-3C61-70907B2EEF38}"/>
          </ac:picMkLst>
        </pc:picChg>
        <pc:cxnChg chg="add mod">
          <ac:chgData name="Abels, Patrick" userId="ba666de4-0d21-43a6-8e66-51a18aae1b4a" providerId="ADAL" clId="{3983CB92-7945-4291-A63B-A9E5E5C993ED}" dt="2024-08-20T21:06:04.202" v="40"/>
          <ac:cxnSpMkLst>
            <pc:docMk/>
            <pc:sldMk cId="629072211" sldId="321"/>
            <ac:cxnSpMk id="12" creationId="{9BA699E6-FF28-4A9B-DB6A-CED032ED1028}"/>
          </ac:cxnSpMkLst>
        </pc:cxnChg>
      </pc:sldChg>
      <pc:sldChg chg="addSp modSp add mod">
        <pc:chgData name="Abels, Patrick" userId="ba666de4-0d21-43a6-8e66-51a18aae1b4a" providerId="ADAL" clId="{3983CB92-7945-4291-A63B-A9E5E5C993ED}" dt="2024-08-20T21:06:46.078" v="63" actId="14100"/>
        <pc:sldMkLst>
          <pc:docMk/>
          <pc:sldMk cId="1285858823" sldId="322"/>
        </pc:sldMkLst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5" creationId="{126EE816-0B26-EE71-A640-F19055B6217D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6" creationId="{BAB90CF2-CC11-2028-F232-36AD6AF595D7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7" creationId="{A9C0A7C8-0714-15DA-AFA7-77125CCDD0E0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8" creationId="{B903F65F-21C3-6E5F-F657-688C8B645608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9" creationId="{5285AD5A-A890-8A05-CA98-FBE79C452768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0" creationId="{6D47CE8E-D8A8-6D69-EB9A-6DCE36B67D87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1" creationId="{012CB549-8D8B-0ADA-3DAF-5497E9734C61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2" creationId="{2A5367B2-A027-837D-645C-39EE6872BF74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3" creationId="{2DF2C288-BB5E-A12D-33E7-BFD242E4F9E9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4" creationId="{F5C94320-C695-18D0-789F-1ECA27FD0419}"/>
          </ac:spMkLst>
        </pc:spChg>
        <pc:spChg chg="add mod">
          <ac:chgData name="Abels, Patrick" userId="ba666de4-0d21-43a6-8e66-51a18aae1b4a" providerId="ADAL" clId="{3983CB92-7945-4291-A63B-A9E5E5C993ED}" dt="2024-08-20T21:06:29.291" v="61" actId="1037"/>
          <ac:spMkLst>
            <pc:docMk/>
            <pc:sldMk cId="1285858823" sldId="322"/>
            <ac:spMk id="16" creationId="{801756FA-F7BE-2A51-020D-558C11E0417F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7" creationId="{1128C7B8-7A19-F495-BFCA-39667AE2F626}"/>
          </ac:spMkLst>
        </pc:spChg>
        <pc:spChg chg="add mod">
          <ac:chgData name="Abels, Patrick" userId="ba666de4-0d21-43a6-8e66-51a18aae1b4a" providerId="ADAL" clId="{3983CB92-7945-4291-A63B-A9E5E5C993ED}" dt="2024-08-20T21:06:19.407" v="41"/>
          <ac:spMkLst>
            <pc:docMk/>
            <pc:sldMk cId="1285858823" sldId="322"/>
            <ac:spMk id="18" creationId="{E7C541A1-CAA4-055A-BF56-00EBD875B96F}"/>
          </ac:spMkLst>
        </pc:spChg>
        <pc:spChg chg="add mod">
          <ac:chgData name="Abels, Patrick" userId="ba666de4-0d21-43a6-8e66-51a18aae1b4a" providerId="ADAL" clId="{3983CB92-7945-4291-A63B-A9E5E5C993ED}" dt="2024-08-20T21:06:43.365" v="62" actId="14100"/>
          <ac:spMkLst>
            <pc:docMk/>
            <pc:sldMk cId="1285858823" sldId="322"/>
            <ac:spMk id="21" creationId="{A5EB3A90-9E92-FE43-1E56-1C95911D4143}"/>
          </ac:spMkLst>
        </pc:spChg>
        <pc:spChg chg="add mod">
          <ac:chgData name="Abels, Patrick" userId="ba666de4-0d21-43a6-8e66-51a18aae1b4a" providerId="ADAL" clId="{3983CB92-7945-4291-A63B-A9E5E5C993ED}" dt="2024-08-20T21:06:46.078" v="63" actId="14100"/>
          <ac:spMkLst>
            <pc:docMk/>
            <pc:sldMk cId="1285858823" sldId="322"/>
            <ac:spMk id="22" creationId="{5BA869A7-A2C1-FEC1-AA23-68B1909B66BE}"/>
          </ac:spMkLst>
        </pc:spChg>
        <pc:graphicFrameChg chg="add mod">
          <ac:chgData name="Abels, Patrick" userId="ba666de4-0d21-43a6-8e66-51a18aae1b4a" providerId="ADAL" clId="{3983CB92-7945-4291-A63B-A9E5E5C993ED}" dt="2024-08-20T21:06:19.407" v="41"/>
          <ac:graphicFrameMkLst>
            <pc:docMk/>
            <pc:sldMk cId="1285858823" sldId="322"/>
            <ac:graphicFrameMk id="2" creationId="{D67EAC4E-D726-09E5-226F-1AB324DED854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6:19.407" v="41"/>
          <ac:graphicFrameMkLst>
            <pc:docMk/>
            <pc:sldMk cId="1285858823" sldId="322"/>
            <ac:graphicFrameMk id="4" creationId="{095A297C-F3EE-A830-B39C-D9E1543F6A40}"/>
          </ac:graphicFrameMkLst>
        </pc:graphicFrameChg>
        <pc:picChg chg="add mod">
          <ac:chgData name="Abels, Patrick" userId="ba666de4-0d21-43a6-8e66-51a18aae1b4a" providerId="ADAL" clId="{3983CB92-7945-4291-A63B-A9E5E5C993ED}" dt="2024-08-20T21:06:19.407" v="41"/>
          <ac:picMkLst>
            <pc:docMk/>
            <pc:sldMk cId="1285858823" sldId="322"/>
            <ac:picMk id="15" creationId="{40785526-232A-1CB6-8410-621CEC7ACA29}"/>
          </ac:picMkLst>
        </pc:picChg>
        <pc:cxnChg chg="add mod">
          <ac:chgData name="Abels, Patrick" userId="ba666de4-0d21-43a6-8e66-51a18aae1b4a" providerId="ADAL" clId="{3983CB92-7945-4291-A63B-A9E5E5C993ED}" dt="2024-08-20T21:06:19.407" v="41"/>
          <ac:cxnSpMkLst>
            <pc:docMk/>
            <pc:sldMk cId="1285858823" sldId="322"/>
            <ac:cxnSpMk id="19" creationId="{32607F9D-A73E-33A0-368A-07C8D2A7CBBA}"/>
          </ac:cxnSpMkLst>
        </pc:cxnChg>
        <pc:cxnChg chg="add mod">
          <ac:chgData name="Abels, Patrick" userId="ba666de4-0d21-43a6-8e66-51a18aae1b4a" providerId="ADAL" clId="{3983CB92-7945-4291-A63B-A9E5E5C993ED}" dt="2024-08-20T21:06:19.407" v="41"/>
          <ac:cxnSpMkLst>
            <pc:docMk/>
            <pc:sldMk cId="1285858823" sldId="322"/>
            <ac:cxnSpMk id="20" creationId="{2ADD01A5-D7E8-A7CE-77DE-9988F4946AE9}"/>
          </ac:cxnSpMkLst>
        </pc:cxnChg>
      </pc:sldChg>
      <pc:sldChg chg="addSp modSp add">
        <pc:chgData name="Abels, Patrick" userId="ba666de4-0d21-43a6-8e66-51a18aae1b4a" providerId="ADAL" clId="{3983CB92-7945-4291-A63B-A9E5E5C993ED}" dt="2024-08-20T21:07:04.858" v="64"/>
        <pc:sldMkLst>
          <pc:docMk/>
          <pc:sldMk cId="2627613512" sldId="323"/>
        </pc:sldMkLst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6" creationId="{17C5173A-DC8F-C809-99D1-9A34A28BA696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7" creationId="{E90EE6A4-B4FD-3D0F-9CFC-3CAFE5FC62F7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8" creationId="{EF288FC1-B740-5AD9-689C-C8057319F62A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9" creationId="{06315726-33FE-8FA7-8B4E-A60E7E3BBD6F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0" creationId="{60BA068B-02D2-A93B-7BF1-2906E03D736F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1" creationId="{7A32F678-2DBE-9764-3CA1-37D9CB5C6B5D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2" creationId="{007966E2-D388-422E-1A7C-02A5F9E68253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3" creationId="{FDDBC629-D674-D97F-B231-F2BDAAF0FEB9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4" creationId="{59EE43EE-7E6A-B9BA-71F1-81CFB0846A6E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5" creationId="{B8F2E4D7-2F4D-CDFC-D6F3-DB890C023F9A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6" creationId="{1E2B3D97-EBB0-2B37-35CE-53E7CB50889A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7" creationId="{AC3F4BFF-25FF-3195-3547-87C65EF27C44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18" creationId="{8B6AD749-6FD2-2B41-5C3E-39D1932DA9B0}"/>
          </ac:spMkLst>
        </pc:spChg>
        <pc:spChg chg="add mod">
          <ac:chgData name="Abels, Patrick" userId="ba666de4-0d21-43a6-8e66-51a18aae1b4a" providerId="ADAL" clId="{3983CB92-7945-4291-A63B-A9E5E5C993ED}" dt="2024-08-20T21:07:04.858" v="64"/>
          <ac:spMkLst>
            <pc:docMk/>
            <pc:sldMk cId="2627613512" sldId="323"/>
            <ac:spMk id="22" creationId="{5D21CD97-7CDC-0AD4-E117-917A7B45438C}"/>
          </ac:spMkLst>
        </pc:spChg>
        <pc:graphicFrameChg chg="add mod">
          <ac:chgData name="Abels, Patrick" userId="ba666de4-0d21-43a6-8e66-51a18aae1b4a" providerId="ADAL" clId="{3983CB92-7945-4291-A63B-A9E5E5C993ED}" dt="2024-08-20T21:07:04.858" v="64"/>
          <ac:graphicFrameMkLst>
            <pc:docMk/>
            <pc:sldMk cId="2627613512" sldId="323"/>
            <ac:graphicFrameMk id="2" creationId="{F0EAF9F7-21C0-3892-8432-10DEE9D8AF5D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7:04.858" v="64"/>
          <ac:graphicFrameMkLst>
            <pc:docMk/>
            <pc:sldMk cId="2627613512" sldId="323"/>
            <ac:graphicFrameMk id="5" creationId="{62E679B8-2219-BA7E-E7E8-64AB7C78D6A6}"/>
          </ac:graphicFrameMkLst>
        </pc:graphicFrameChg>
        <pc:picChg chg="add mod">
          <ac:chgData name="Abels, Patrick" userId="ba666de4-0d21-43a6-8e66-51a18aae1b4a" providerId="ADAL" clId="{3983CB92-7945-4291-A63B-A9E5E5C993ED}" dt="2024-08-20T21:07:04.858" v="64"/>
          <ac:picMkLst>
            <pc:docMk/>
            <pc:sldMk cId="2627613512" sldId="323"/>
            <ac:picMk id="4" creationId="{F5F467DA-F18C-B7AC-41E6-D8A68492EE6A}"/>
          </ac:picMkLst>
        </pc:picChg>
        <pc:cxnChg chg="add mod">
          <ac:chgData name="Abels, Patrick" userId="ba666de4-0d21-43a6-8e66-51a18aae1b4a" providerId="ADAL" clId="{3983CB92-7945-4291-A63B-A9E5E5C993ED}" dt="2024-08-20T21:07:04.858" v="64"/>
          <ac:cxnSpMkLst>
            <pc:docMk/>
            <pc:sldMk cId="2627613512" sldId="323"/>
            <ac:cxnSpMk id="19" creationId="{5E7A1DC6-77AB-0A83-9FEB-4B6167190D43}"/>
          </ac:cxnSpMkLst>
        </pc:cxnChg>
        <pc:cxnChg chg="add mod">
          <ac:chgData name="Abels, Patrick" userId="ba666de4-0d21-43a6-8e66-51a18aae1b4a" providerId="ADAL" clId="{3983CB92-7945-4291-A63B-A9E5E5C993ED}" dt="2024-08-20T21:07:04.858" v="64"/>
          <ac:cxnSpMkLst>
            <pc:docMk/>
            <pc:sldMk cId="2627613512" sldId="323"/>
            <ac:cxnSpMk id="20" creationId="{F04BB552-5ECD-A815-426C-D16AF982A76F}"/>
          </ac:cxnSpMkLst>
        </pc:cxnChg>
        <pc:cxnChg chg="add mod">
          <ac:chgData name="Abels, Patrick" userId="ba666de4-0d21-43a6-8e66-51a18aae1b4a" providerId="ADAL" clId="{3983CB92-7945-4291-A63B-A9E5E5C993ED}" dt="2024-08-20T21:07:04.858" v="64"/>
          <ac:cxnSpMkLst>
            <pc:docMk/>
            <pc:sldMk cId="2627613512" sldId="323"/>
            <ac:cxnSpMk id="21" creationId="{18F2335E-3902-DA39-1DD0-5AE7675CA1EA}"/>
          </ac:cxnSpMkLst>
        </pc:cxnChg>
      </pc:sldChg>
      <pc:sldChg chg="addSp modSp add">
        <pc:chgData name="Abels, Patrick" userId="ba666de4-0d21-43a6-8e66-51a18aae1b4a" providerId="ADAL" clId="{3983CB92-7945-4291-A63B-A9E5E5C993ED}" dt="2024-08-20T21:07:26.304" v="65"/>
        <pc:sldMkLst>
          <pc:docMk/>
          <pc:sldMk cId="434797660" sldId="324"/>
        </pc:sldMkLst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5" creationId="{B0633436-8594-B7AB-33D4-7A2709175F2B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6" creationId="{83E557FC-AE44-754E-A589-2F7A5F364D2D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7" creationId="{650DF7EE-5E0F-C0EE-EE06-3C29DB236F59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8" creationId="{5D9A2D03-17A6-63D0-1AEF-86FA836326AE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9" creationId="{0E0BA076-A22A-79B5-01DE-7D38DDB2B8E8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0" creationId="{0DB9FEF1-72F3-BEE2-5D56-1E5C5EE3C8B4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1" creationId="{3CC8C016-E0FB-68C0-A902-B9F4B731A1DE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2" creationId="{83B77AF9-9058-1C3D-A744-8C9B1B7E7569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4" creationId="{3A807510-A2CE-FFF5-AEC3-52C51852CB10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5" creationId="{40F93934-F6B2-838E-6F87-F616824A3C80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6" creationId="{329D1D96-E662-0589-012B-274E36431F27}"/>
          </ac:spMkLst>
        </pc:spChg>
        <pc:spChg chg="add mod">
          <ac:chgData name="Abels, Patrick" userId="ba666de4-0d21-43a6-8e66-51a18aae1b4a" providerId="ADAL" clId="{3983CB92-7945-4291-A63B-A9E5E5C993ED}" dt="2024-08-20T21:07:26.304" v="65"/>
          <ac:spMkLst>
            <pc:docMk/>
            <pc:sldMk cId="434797660" sldId="324"/>
            <ac:spMk id="19" creationId="{71FD5710-9504-049E-7F79-B205774FE063}"/>
          </ac:spMkLst>
        </pc:spChg>
        <pc:graphicFrameChg chg="add mod">
          <ac:chgData name="Abels, Patrick" userId="ba666de4-0d21-43a6-8e66-51a18aae1b4a" providerId="ADAL" clId="{3983CB92-7945-4291-A63B-A9E5E5C993ED}" dt="2024-08-20T21:07:26.304" v="65"/>
          <ac:graphicFrameMkLst>
            <pc:docMk/>
            <pc:sldMk cId="434797660" sldId="324"/>
            <ac:graphicFrameMk id="2" creationId="{53A82EEC-E23A-EEC2-FBDC-6624C6CA0499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7:26.304" v="65"/>
          <ac:graphicFrameMkLst>
            <pc:docMk/>
            <pc:sldMk cId="434797660" sldId="324"/>
            <ac:graphicFrameMk id="4" creationId="{0B2483EB-58F6-8ECF-4137-9ADE4DBD1D74}"/>
          </ac:graphicFrameMkLst>
        </pc:graphicFrameChg>
        <pc:picChg chg="add mod">
          <ac:chgData name="Abels, Patrick" userId="ba666de4-0d21-43a6-8e66-51a18aae1b4a" providerId="ADAL" clId="{3983CB92-7945-4291-A63B-A9E5E5C993ED}" dt="2024-08-20T21:07:26.304" v="65"/>
          <ac:picMkLst>
            <pc:docMk/>
            <pc:sldMk cId="434797660" sldId="324"/>
            <ac:picMk id="13" creationId="{152B454B-BC07-07DB-8236-A1EA3881F429}"/>
          </ac:picMkLst>
        </pc:picChg>
        <pc:cxnChg chg="add mod">
          <ac:chgData name="Abels, Patrick" userId="ba666de4-0d21-43a6-8e66-51a18aae1b4a" providerId="ADAL" clId="{3983CB92-7945-4291-A63B-A9E5E5C993ED}" dt="2024-08-20T21:07:26.304" v="65"/>
          <ac:cxnSpMkLst>
            <pc:docMk/>
            <pc:sldMk cId="434797660" sldId="324"/>
            <ac:cxnSpMk id="17" creationId="{235F2C79-A9B7-4B1A-3082-486B62EFD9BA}"/>
          </ac:cxnSpMkLst>
        </pc:cxnChg>
        <pc:cxnChg chg="add mod">
          <ac:chgData name="Abels, Patrick" userId="ba666de4-0d21-43a6-8e66-51a18aae1b4a" providerId="ADAL" clId="{3983CB92-7945-4291-A63B-A9E5E5C993ED}" dt="2024-08-20T21:07:26.304" v="65"/>
          <ac:cxnSpMkLst>
            <pc:docMk/>
            <pc:sldMk cId="434797660" sldId="324"/>
            <ac:cxnSpMk id="18" creationId="{23FA1F41-E6B8-C657-A867-3B96D21E920B}"/>
          </ac:cxnSpMkLst>
        </pc:cxnChg>
        <pc:cxnChg chg="add mod">
          <ac:chgData name="Abels, Patrick" userId="ba666de4-0d21-43a6-8e66-51a18aae1b4a" providerId="ADAL" clId="{3983CB92-7945-4291-A63B-A9E5E5C993ED}" dt="2024-08-20T21:07:26.304" v="65"/>
          <ac:cxnSpMkLst>
            <pc:docMk/>
            <pc:sldMk cId="434797660" sldId="324"/>
            <ac:cxnSpMk id="20" creationId="{A73B4A63-17AC-5839-83B0-A9279C87473A}"/>
          </ac:cxnSpMkLst>
        </pc:cxnChg>
      </pc:sldChg>
      <pc:sldChg chg="addSp modSp add">
        <pc:chgData name="Abels, Patrick" userId="ba666de4-0d21-43a6-8e66-51a18aae1b4a" providerId="ADAL" clId="{3983CB92-7945-4291-A63B-A9E5E5C993ED}" dt="2024-08-20T21:07:36.751" v="66"/>
        <pc:sldMkLst>
          <pc:docMk/>
          <pc:sldMk cId="2824663603" sldId="325"/>
        </pc:sldMkLst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4" creationId="{3B52EF30-7F7B-35F7-1D08-CE8C9EE50663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5" creationId="{EF63CF1A-5765-3C33-C759-8AD26BE47D0D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6" creationId="{85B1AFEF-4570-3B85-7418-AF8AEA2849CC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7" creationId="{0496D84B-B962-44E3-7268-CB1CC1123BFD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8" creationId="{F3E83EED-1FA4-FE40-0B40-05855B88B215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9" creationId="{1D7F7350-54D4-0737-C2C2-4BFCC00E21A6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10" creationId="{4FCA8CA1-1585-A2D0-E584-F07CE7EA7550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13" creationId="{CE98513F-66B0-F9AA-0AF9-F1E454EFA5F3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14" creationId="{5FD8A9CB-7662-9A9A-C7CF-E1E1FCC2C4AC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15" creationId="{BF9D6134-5E33-6610-FE47-0C7059A56383}"/>
          </ac:spMkLst>
        </pc:spChg>
        <pc:spChg chg="add mod">
          <ac:chgData name="Abels, Patrick" userId="ba666de4-0d21-43a6-8e66-51a18aae1b4a" providerId="ADAL" clId="{3983CB92-7945-4291-A63B-A9E5E5C993ED}" dt="2024-08-20T21:07:36.751" v="66"/>
          <ac:spMkLst>
            <pc:docMk/>
            <pc:sldMk cId="2824663603" sldId="325"/>
            <ac:spMk id="18" creationId="{CD980429-BFB4-9806-D3F6-685A9EDD5459}"/>
          </ac:spMkLst>
        </pc:spChg>
        <pc:graphicFrameChg chg="add mod">
          <ac:chgData name="Abels, Patrick" userId="ba666de4-0d21-43a6-8e66-51a18aae1b4a" providerId="ADAL" clId="{3983CB92-7945-4291-A63B-A9E5E5C993ED}" dt="2024-08-20T21:07:36.751" v="66"/>
          <ac:graphicFrameMkLst>
            <pc:docMk/>
            <pc:sldMk cId="2824663603" sldId="325"/>
            <ac:graphicFrameMk id="2" creationId="{01A8DB7F-1723-07A7-3C1C-CB9205C6A754}"/>
          </ac:graphicFrameMkLst>
        </pc:graphicFrameChg>
        <pc:graphicFrameChg chg="add mod">
          <ac:chgData name="Abels, Patrick" userId="ba666de4-0d21-43a6-8e66-51a18aae1b4a" providerId="ADAL" clId="{3983CB92-7945-4291-A63B-A9E5E5C993ED}" dt="2024-08-20T21:07:36.751" v="66"/>
          <ac:graphicFrameMkLst>
            <pc:docMk/>
            <pc:sldMk cId="2824663603" sldId="325"/>
            <ac:graphicFrameMk id="11" creationId="{4F02C355-B30C-F0AF-BE5A-C8F76EE018C2}"/>
          </ac:graphicFrameMkLst>
        </pc:graphicFrameChg>
        <pc:picChg chg="add mod">
          <ac:chgData name="Abels, Patrick" userId="ba666de4-0d21-43a6-8e66-51a18aae1b4a" providerId="ADAL" clId="{3983CB92-7945-4291-A63B-A9E5E5C993ED}" dt="2024-08-20T21:07:36.751" v="66"/>
          <ac:picMkLst>
            <pc:docMk/>
            <pc:sldMk cId="2824663603" sldId="325"/>
            <ac:picMk id="12" creationId="{8A879AB7-69A3-DE24-A582-747A1CF16FD1}"/>
          </ac:picMkLst>
        </pc:picChg>
        <pc:cxnChg chg="add mod">
          <ac:chgData name="Abels, Patrick" userId="ba666de4-0d21-43a6-8e66-51a18aae1b4a" providerId="ADAL" clId="{3983CB92-7945-4291-A63B-A9E5E5C993ED}" dt="2024-08-20T21:07:36.751" v="66"/>
          <ac:cxnSpMkLst>
            <pc:docMk/>
            <pc:sldMk cId="2824663603" sldId="325"/>
            <ac:cxnSpMk id="16" creationId="{B5A8264B-8970-FC99-2A0F-ADFB6990061E}"/>
          </ac:cxnSpMkLst>
        </pc:cxnChg>
        <pc:cxnChg chg="add mod">
          <ac:chgData name="Abels, Patrick" userId="ba666de4-0d21-43a6-8e66-51a18aae1b4a" providerId="ADAL" clId="{3983CB92-7945-4291-A63B-A9E5E5C993ED}" dt="2024-08-20T21:07:36.751" v="66"/>
          <ac:cxnSpMkLst>
            <pc:docMk/>
            <pc:sldMk cId="2824663603" sldId="325"/>
            <ac:cxnSpMk id="17" creationId="{2A157099-BBAE-ADEB-B890-BBFC04BDA3F0}"/>
          </ac:cxnSpMkLst>
        </pc:cxnChg>
        <pc:cxnChg chg="add mod">
          <ac:chgData name="Abels, Patrick" userId="ba666de4-0d21-43a6-8e66-51a18aae1b4a" providerId="ADAL" clId="{3983CB92-7945-4291-A63B-A9E5E5C993ED}" dt="2024-08-20T21:07:36.751" v="66"/>
          <ac:cxnSpMkLst>
            <pc:docMk/>
            <pc:sldMk cId="2824663603" sldId="325"/>
            <ac:cxnSpMk id="19" creationId="{8D28B980-0FBC-99DA-2EC1-10661207D56A}"/>
          </ac:cxnSpMkLst>
        </pc:cxnChg>
      </pc:sldChg>
    </pc:docChg>
  </pc:docChgLst>
  <pc:docChgLst>
    <pc:chgData name="Abels, Patrick" userId="ba666de4-0d21-43a6-8e66-51a18aae1b4a" providerId="ADAL" clId="{4D87F5CA-8AC5-47E0-850B-FD3E727EA231}"/>
    <pc:docChg chg="undo custSel addSld delSld modSld">
      <pc:chgData name="Abels, Patrick" userId="ba666de4-0d21-43a6-8e66-51a18aae1b4a" providerId="ADAL" clId="{4D87F5CA-8AC5-47E0-850B-FD3E727EA231}" dt="2024-08-21T10:30:01.882" v="874"/>
      <pc:docMkLst>
        <pc:docMk/>
      </pc:docMkLst>
      <pc:sldChg chg="modSp mod">
        <pc:chgData name="Abels, Patrick" userId="ba666de4-0d21-43a6-8e66-51a18aae1b4a" providerId="ADAL" clId="{4D87F5CA-8AC5-47E0-850B-FD3E727EA231}" dt="2024-08-21T09:40:34.901" v="18" actId="207"/>
        <pc:sldMkLst>
          <pc:docMk/>
          <pc:sldMk cId="3348838403" sldId="294"/>
        </pc:sldMkLst>
        <pc:spChg chg="mod">
          <ac:chgData name="Abels, Patrick" userId="ba666de4-0d21-43a6-8e66-51a18aae1b4a" providerId="ADAL" clId="{4D87F5CA-8AC5-47E0-850B-FD3E727EA231}" dt="2024-08-21T09:40:34.901" v="18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02.003" v="510"/>
        <pc:sldMkLst>
          <pc:docMk/>
          <pc:sldMk cId="3289851751" sldId="298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3289851751" sldId="298"/>
            <ac:spMk id="2" creationId="{53A7CAC2-B4EE-4E27-AE1A-22337421EF40}"/>
          </ac:spMkLst>
        </pc:spChg>
        <pc:spChg chg="add mod ord">
          <ac:chgData name="Abels, Patrick" userId="ba666de4-0d21-43a6-8e66-51a18aae1b4a" providerId="ADAL" clId="{4D87F5CA-8AC5-47E0-850B-FD3E727EA231}" dt="2024-08-21T10:09:02.003" v="510"/>
          <ac:spMkLst>
            <pc:docMk/>
            <pc:sldMk cId="3289851751" sldId="298"/>
            <ac:spMk id="7" creationId="{33280A88-FA1A-CB47-3CAB-C61C8EECB8EC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03.603" v="511"/>
        <pc:sldMkLst>
          <pc:docMk/>
          <pc:sldMk cId="3176074160" sldId="299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3176074160" sldId="299"/>
            <ac:spMk id="2" creationId="{197C6B63-3EF3-3F07-6FC1-9C74E1785EB1}"/>
          </ac:spMkLst>
        </pc:spChg>
        <pc:spChg chg="add mod ord">
          <ac:chgData name="Abels, Patrick" userId="ba666de4-0d21-43a6-8e66-51a18aae1b4a" providerId="ADAL" clId="{4D87F5CA-8AC5-47E0-850B-FD3E727EA231}" dt="2024-08-21T10:09:03.603" v="511"/>
          <ac:spMkLst>
            <pc:docMk/>
            <pc:sldMk cId="3176074160" sldId="299"/>
            <ac:spMk id="7" creationId="{1D86515E-2D73-169C-6745-6B0446EDFCFE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04.960" v="512"/>
        <pc:sldMkLst>
          <pc:docMk/>
          <pc:sldMk cId="2415381640" sldId="300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415381640" sldId="300"/>
            <ac:spMk id="2" creationId="{47247D15-1715-3849-948F-BA1FAEA44B33}"/>
          </ac:spMkLst>
        </pc:spChg>
        <pc:spChg chg="add mod ord">
          <ac:chgData name="Abels, Patrick" userId="ba666de4-0d21-43a6-8e66-51a18aae1b4a" providerId="ADAL" clId="{4D87F5CA-8AC5-47E0-850B-FD3E727EA231}" dt="2024-08-21T10:09:04.960" v="512"/>
          <ac:spMkLst>
            <pc:docMk/>
            <pc:sldMk cId="2415381640" sldId="300"/>
            <ac:spMk id="7" creationId="{8F4FF63D-9E4C-CCC0-6E79-D9366EA6A734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06.448" v="513"/>
        <pc:sldMkLst>
          <pc:docMk/>
          <pc:sldMk cId="1320700682" sldId="301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320700682" sldId="301"/>
            <ac:spMk id="2" creationId="{D3746803-A10B-5FE5-CC9C-21A8F9857E50}"/>
          </ac:spMkLst>
        </pc:spChg>
        <pc:spChg chg="add mod ord">
          <ac:chgData name="Abels, Patrick" userId="ba666de4-0d21-43a6-8e66-51a18aae1b4a" providerId="ADAL" clId="{4D87F5CA-8AC5-47E0-850B-FD3E727EA231}" dt="2024-08-21T10:09:06.448" v="513"/>
          <ac:spMkLst>
            <pc:docMk/>
            <pc:sldMk cId="1320700682" sldId="301"/>
            <ac:spMk id="7" creationId="{08C07815-8BF0-F3BD-AFCB-B3CA8E824BED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08.870" v="514"/>
        <pc:sldMkLst>
          <pc:docMk/>
          <pc:sldMk cId="4205375660" sldId="302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4205375660" sldId="302"/>
            <ac:spMk id="2" creationId="{328E81A2-E51C-CB58-B8BF-CE9F130FACC6}"/>
          </ac:spMkLst>
        </pc:spChg>
        <pc:spChg chg="add mod ord">
          <ac:chgData name="Abels, Patrick" userId="ba666de4-0d21-43a6-8e66-51a18aae1b4a" providerId="ADAL" clId="{4D87F5CA-8AC5-47E0-850B-FD3E727EA231}" dt="2024-08-21T10:09:08.870" v="514"/>
          <ac:spMkLst>
            <pc:docMk/>
            <pc:sldMk cId="4205375660" sldId="302"/>
            <ac:spMk id="7" creationId="{A352DC92-76EC-7BFA-73E7-494AFEE6C47D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11.314" v="515"/>
        <pc:sldMkLst>
          <pc:docMk/>
          <pc:sldMk cId="477303390" sldId="303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477303390" sldId="303"/>
            <ac:spMk id="7" creationId="{2544BD9E-4899-CF26-4EB3-23ABA00E6C94}"/>
          </ac:spMkLst>
        </pc:spChg>
        <pc:spChg chg="add mod ord">
          <ac:chgData name="Abels, Patrick" userId="ba666de4-0d21-43a6-8e66-51a18aae1b4a" providerId="ADAL" clId="{4D87F5CA-8AC5-47E0-850B-FD3E727EA231}" dt="2024-08-21T10:09:11.314" v="515"/>
          <ac:spMkLst>
            <pc:docMk/>
            <pc:sldMk cId="477303390" sldId="303"/>
            <ac:spMk id="8" creationId="{6CA02D5C-4EBA-6242-9AB2-506B1D0A7DCB}"/>
          </ac:spMkLst>
        </pc:spChg>
      </pc:sldChg>
      <pc:sldChg chg="modSp del mod">
        <pc:chgData name="Abels, Patrick" userId="ba666de4-0d21-43a6-8e66-51a18aae1b4a" providerId="ADAL" clId="{4D87F5CA-8AC5-47E0-850B-FD3E727EA231}" dt="2024-08-21T09:50:11.843" v="275" actId="47"/>
        <pc:sldMkLst>
          <pc:docMk/>
          <pc:sldMk cId="1284580195" sldId="303"/>
        </pc:sldMkLst>
        <pc:spChg chg="mod">
          <ac:chgData name="Abels, Patrick" userId="ba666de4-0d21-43a6-8e66-51a18aae1b4a" providerId="ADAL" clId="{4D87F5CA-8AC5-47E0-850B-FD3E727EA231}" dt="2024-08-21T09:48:32.960" v="264" actId="6549"/>
          <ac:spMkLst>
            <pc:docMk/>
            <pc:sldMk cId="1284580195" sldId="303"/>
            <ac:spMk id="2" creationId="{87E57091-E83A-25F3-8464-604E96544A20}"/>
          </ac:spMkLst>
        </pc:spChg>
      </pc:sldChg>
      <pc:sldChg chg="modSp mod">
        <pc:chgData name="Abels, Patrick" userId="ba666de4-0d21-43a6-8e66-51a18aae1b4a" providerId="ADAL" clId="{4D87F5CA-8AC5-47E0-850B-FD3E727EA231}" dt="2024-08-21T10:27:44.161" v="868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4D87F5CA-8AC5-47E0-850B-FD3E727EA231}" dt="2024-08-21T10:27:44.161" v="868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4D87F5CA-8AC5-47E0-850B-FD3E727EA231}" dt="2024-08-21T10:28:12.964" v="872" actId="1076"/>
        <pc:sldMkLst>
          <pc:docMk/>
          <pc:sldMk cId="3358983006" sldId="305"/>
        </pc:sldMkLst>
        <pc:spChg chg="mod">
          <ac:chgData name="Abels, Patrick" userId="ba666de4-0d21-43a6-8e66-51a18aae1b4a" providerId="ADAL" clId="{4D87F5CA-8AC5-47E0-850B-FD3E727EA231}" dt="2024-08-21T10:28:01.660" v="869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4D87F5CA-8AC5-47E0-850B-FD3E727EA231}" dt="2024-08-21T10:28:12.964" v="872" actId="1076"/>
          <ac:picMkLst>
            <pc:docMk/>
            <pc:sldMk cId="3358983006" sldId="305"/>
            <ac:picMk id="3" creationId="{6BBC0E98-E407-72B1-DF5B-445AF8FFEE3E}"/>
          </ac:picMkLst>
        </pc:picChg>
        <pc:picChg chg="del">
          <ac:chgData name="Abels, Patrick" userId="ba666de4-0d21-43a6-8e66-51a18aae1b4a" providerId="ADAL" clId="{4D87F5CA-8AC5-47E0-850B-FD3E727EA231}" dt="2024-08-21T10:28:04.701" v="870" actId="478"/>
          <ac:picMkLst>
            <pc:docMk/>
            <pc:sldMk cId="3358983006" sldId="305"/>
            <ac:picMk id="4" creationId="{8381704F-117E-F197-B11F-61F79B8451E1}"/>
          </ac:picMkLst>
        </pc:picChg>
      </pc:sldChg>
      <pc:sldChg chg="addSp modSp add mod modClrScheme chgLayout">
        <pc:chgData name="Abels, Patrick" userId="ba666de4-0d21-43a6-8e66-51a18aae1b4a" providerId="ADAL" clId="{4D87F5CA-8AC5-47E0-850B-FD3E727EA231}" dt="2024-08-21T10:09:16.108" v="518"/>
        <pc:sldMkLst>
          <pc:docMk/>
          <pc:sldMk cId="2279468608" sldId="306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279468608" sldId="306"/>
            <ac:spMk id="2" creationId="{E21053F6-C58D-6C23-C2D2-1E1D587044C9}"/>
          </ac:spMkLst>
        </pc:spChg>
        <pc:spChg chg="add mod ord">
          <ac:chgData name="Abels, Patrick" userId="ba666de4-0d21-43a6-8e66-51a18aae1b4a" providerId="ADAL" clId="{4D87F5CA-8AC5-47E0-850B-FD3E727EA231}" dt="2024-08-21T10:09:16.108" v="518"/>
          <ac:spMkLst>
            <pc:docMk/>
            <pc:sldMk cId="2279468608" sldId="306"/>
            <ac:spMk id="7" creationId="{82BF44F4-E75A-8014-E00D-D1E6B2FC288A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17.192" v="519"/>
        <pc:sldMkLst>
          <pc:docMk/>
          <pc:sldMk cId="3321718867" sldId="307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3321718867" sldId="307"/>
            <ac:spMk id="7" creationId="{A7B0679C-1738-54FA-EEC4-EA2595285C9D}"/>
          </ac:spMkLst>
        </pc:spChg>
        <pc:spChg chg="add mod ord">
          <ac:chgData name="Abels, Patrick" userId="ba666de4-0d21-43a6-8e66-51a18aae1b4a" providerId="ADAL" clId="{4D87F5CA-8AC5-47E0-850B-FD3E727EA231}" dt="2024-08-21T10:09:17.192" v="519"/>
          <ac:spMkLst>
            <pc:docMk/>
            <pc:sldMk cId="3321718867" sldId="307"/>
            <ac:spMk id="8" creationId="{B8A7FDE2-9437-E812-869A-94B8F21CC596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18.181" v="520"/>
        <pc:sldMkLst>
          <pc:docMk/>
          <pc:sldMk cId="1157579050" sldId="308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157579050" sldId="308"/>
            <ac:spMk id="7" creationId="{E2BF896A-F169-70EB-3116-3206B1250A79}"/>
          </ac:spMkLst>
        </pc:spChg>
        <pc:spChg chg="add mod ord">
          <ac:chgData name="Abels, Patrick" userId="ba666de4-0d21-43a6-8e66-51a18aae1b4a" providerId="ADAL" clId="{4D87F5CA-8AC5-47E0-850B-FD3E727EA231}" dt="2024-08-21T10:09:18.181" v="520"/>
          <ac:spMkLst>
            <pc:docMk/>
            <pc:sldMk cId="1157579050" sldId="308"/>
            <ac:spMk id="8" creationId="{F322DC0B-64A1-D836-A180-7EB354804EB1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19.360" v="521"/>
        <pc:sldMkLst>
          <pc:docMk/>
          <pc:sldMk cId="2461274880" sldId="309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461274880" sldId="309"/>
            <ac:spMk id="7" creationId="{BA2BEE91-2FB6-264A-F49F-C521D598E95D}"/>
          </ac:spMkLst>
        </pc:spChg>
        <pc:spChg chg="add mod ord">
          <ac:chgData name="Abels, Patrick" userId="ba666de4-0d21-43a6-8e66-51a18aae1b4a" providerId="ADAL" clId="{4D87F5CA-8AC5-47E0-850B-FD3E727EA231}" dt="2024-08-21T10:09:19.360" v="521"/>
          <ac:spMkLst>
            <pc:docMk/>
            <pc:sldMk cId="2461274880" sldId="309"/>
            <ac:spMk id="8" creationId="{783E3CF4-E386-A87A-39AD-31A92CF51D42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2207021051" sldId="310"/>
        </pc:sldMkLst>
      </pc:sldChg>
      <pc:sldChg chg="addSp modSp add mod modClrScheme chgLayout">
        <pc:chgData name="Abels, Patrick" userId="ba666de4-0d21-43a6-8e66-51a18aae1b4a" providerId="ADAL" clId="{4D87F5CA-8AC5-47E0-850B-FD3E727EA231}" dt="2024-08-21T10:09:20.932" v="522"/>
        <pc:sldMkLst>
          <pc:docMk/>
          <pc:sldMk cId="2369116801" sldId="310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369116801" sldId="310"/>
            <ac:spMk id="7" creationId="{A2C87D4A-13A7-B3F7-0D16-A80739CE006A}"/>
          </ac:spMkLst>
        </pc:spChg>
        <pc:spChg chg="add mod ord">
          <ac:chgData name="Abels, Patrick" userId="ba666de4-0d21-43a6-8e66-51a18aae1b4a" providerId="ADAL" clId="{4D87F5CA-8AC5-47E0-850B-FD3E727EA231}" dt="2024-08-21T10:09:20.932" v="522"/>
          <ac:spMkLst>
            <pc:docMk/>
            <pc:sldMk cId="2369116801" sldId="310"/>
            <ac:spMk id="8" creationId="{68CE2706-F128-63C5-799C-2DA22104ED27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22.085" v="523"/>
        <pc:sldMkLst>
          <pc:docMk/>
          <pc:sldMk cId="944642049" sldId="311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944642049" sldId="311"/>
            <ac:spMk id="2" creationId="{5230BCFB-602D-3A24-9F49-0E3AB3BCCE4C}"/>
          </ac:spMkLst>
        </pc:spChg>
        <pc:spChg chg="add mod ord">
          <ac:chgData name="Abels, Patrick" userId="ba666de4-0d21-43a6-8e66-51a18aae1b4a" providerId="ADAL" clId="{4D87F5CA-8AC5-47E0-850B-FD3E727EA231}" dt="2024-08-21T10:09:22.085" v="523"/>
          <ac:spMkLst>
            <pc:docMk/>
            <pc:sldMk cId="944642049" sldId="311"/>
            <ac:spMk id="7" creationId="{23689C34-39D5-4080-208E-4694E8C0C257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24.442" v="524"/>
        <pc:sldMkLst>
          <pc:docMk/>
          <pc:sldMk cId="838617174" sldId="312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838617174" sldId="312"/>
            <ac:spMk id="7" creationId="{02C39CFF-0241-754A-EE7F-9E1940ABA59D}"/>
          </ac:spMkLst>
        </pc:spChg>
        <pc:spChg chg="add mod ord">
          <ac:chgData name="Abels, Patrick" userId="ba666de4-0d21-43a6-8e66-51a18aae1b4a" providerId="ADAL" clId="{4D87F5CA-8AC5-47E0-850B-FD3E727EA231}" dt="2024-08-21T10:09:24.442" v="524"/>
          <ac:spMkLst>
            <pc:docMk/>
            <pc:sldMk cId="838617174" sldId="312"/>
            <ac:spMk id="8" creationId="{F0707488-D1F3-5C70-5BA0-34E501A12D53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25.751" v="525"/>
        <pc:sldMkLst>
          <pc:docMk/>
          <pc:sldMk cId="1460504570" sldId="313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460504570" sldId="313"/>
            <ac:spMk id="7" creationId="{41A62015-85A8-F1A9-DC5E-B9D66975CC76}"/>
          </ac:spMkLst>
        </pc:spChg>
        <pc:spChg chg="add mod ord">
          <ac:chgData name="Abels, Patrick" userId="ba666de4-0d21-43a6-8e66-51a18aae1b4a" providerId="ADAL" clId="{4D87F5CA-8AC5-47E0-850B-FD3E727EA231}" dt="2024-08-21T10:09:25.751" v="525"/>
          <ac:spMkLst>
            <pc:docMk/>
            <pc:sldMk cId="1460504570" sldId="313"/>
            <ac:spMk id="8" creationId="{BA6FDEC5-0BAA-8B5E-4D2A-3D9A0EE0DA49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27.135" v="526"/>
        <pc:sldMkLst>
          <pc:docMk/>
          <pc:sldMk cId="2819239900" sldId="314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819239900" sldId="314"/>
            <ac:spMk id="7" creationId="{6241425F-717A-CE95-E920-7679DE5E5D58}"/>
          </ac:spMkLst>
        </pc:spChg>
        <pc:spChg chg="add mod ord">
          <ac:chgData name="Abels, Patrick" userId="ba666de4-0d21-43a6-8e66-51a18aae1b4a" providerId="ADAL" clId="{4D87F5CA-8AC5-47E0-850B-FD3E727EA231}" dt="2024-08-21T10:09:27.135" v="526"/>
          <ac:spMkLst>
            <pc:docMk/>
            <pc:sldMk cId="2819239900" sldId="314"/>
            <ac:spMk id="8" creationId="{B0F66C82-431A-6619-A1A8-5B032F6691E8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28.633" v="527"/>
        <pc:sldMkLst>
          <pc:docMk/>
          <pc:sldMk cId="2436263934" sldId="315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436263934" sldId="315"/>
            <ac:spMk id="7" creationId="{4EF8D56D-0B9F-FDEB-F267-8E0586D87F20}"/>
          </ac:spMkLst>
        </pc:spChg>
        <pc:spChg chg="add mod ord">
          <ac:chgData name="Abels, Patrick" userId="ba666de4-0d21-43a6-8e66-51a18aae1b4a" providerId="ADAL" clId="{4D87F5CA-8AC5-47E0-850B-FD3E727EA231}" dt="2024-08-21T10:09:28.633" v="527"/>
          <ac:spMkLst>
            <pc:docMk/>
            <pc:sldMk cId="2436263934" sldId="315"/>
            <ac:spMk id="8" creationId="{44B67DCC-87EC-DAE1-4540-42CE04F83D59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31.178" v="528"/>
        <pc:sldMkLst>
          <pc:docMk/>
          <pc:sldMk cId="1066324462" sldId="316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066324462" sldId="316"/>
            <ac:spMk id="7" creationId="{DDDB8E6C-08C7-0CB7-9A05-7158E6856533}"/>
          </ac:spMkLst>
        </pc:spChg>
        <pc:spChg chg="add mod ord">
          <ac:chgData name="Abels, Patrick" userId="ba666de4-0d21-43a6-8e66-51a18aae1b4a" providerId="ADAL" clId="{4D87F5CA-8AC5-47E0-850B-FD3E727EA231}" dt="2024-08-21T10:09:31.178" v="528"/>
          <ac:spMkLst>
            <pc:docMk/>
            <pc:sldMk cId="1066324462" sldId="316"/>
            <ac:spMk id="8" creationId="{57982296-CBC1-FF08-8768-34B855000D18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32.350" v="529"/>
        <pc:sldMkLst>
          <pc:docMk/>
          <pc:sldMk cId="1250591342" sldId="317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250591342" sldId="317"/>
            <ac:spMk id="2" creationId="{0AF79F89-AE96-8CED-719D-244F4CEAD630}"/>
          </ac:spMkLst>
        </pc:spChg>
        <pc:spChg chg="add mod ord">
          <ac:chgData name="Abels, Patrick" userId="ba666de4-0d21-43a6-8e66-51a18aae1b4a" providerId="ADAL" clId="{4D87F5CA-8AC5-47E0-850B-FD3E727EA231}" dt="2024-08-21T10:09:32.350" v="529"/>
          <ac:spMkLst>
            <pc:docMk/>
            <pc:sldMk cId="1250591342" sldId="317"/>
            <ac:spMk id="7" creationId="{0710B3C1-1B05-A24D-6856-A655536F9585}"/>
          </ac:spMkLst>
        </pc:spChg>
      </pc:sldChg>
      <pc:sldChg chg="addSp delSp modSp mod">
        <pc:chgData name="Abels, Patrick" userId="ba666de4-0d21-43a6-8e66-51a18aae1b4a" providerId="ADAL" clId="{4D87F5CA-8AC5-47E0-850B-FD3E727EA231}" dt="2024-08-21T10:15:35.590" v="697" actId="20577"/>
        <pc:sldMkLst>
          <pc:docMk/>
          <pc:sldMk cId="1523415873" sldId="318"/>
        </pc:sldMkLst>
        <pc:spChg chg="mod">
          <ac:chgData name="Abels, Patrick" userId="ba666de4-0d21-43a6-8e66-51a18aae1b4a" providerId="ADAL" clId="{4D87F5CA-8AC5-47E0-850B-FD3E727EA231}" dt="2024-08-21T10:15:35.590" v="697" actId="20577"/>
          <ac:spMkLst>
            <pc:docMk/>
            <pc:sldMk cId="1523415873" sldId="318"/>
            <ac:spMk id="2" creationId="{43329FE5-2CB8-9D7B-32E9-AFADC864196E}"/>
          </ac:spMkLst>
        </pc:spChg>
        <pc:picChg chg="add mod">
          <ac:chgData name="Abels, Patrick" userId="ba666de4-0d21-43a6-8e66-51a18aae1b4a" providerId="ADAL" clId="{4D87F5CA-8AC5-47E0-850B-FD3E727EA231}" dt="2024-08-21T10:07:04.429" v="507" actId="1076"/>
          <ac:picMkLst>
            <pc:docMk/>
            <pc:sldMk cId="1523415873" sldId="318"/>
            <ac:picMk id="5" creationId="{D2050DD4-4CC6-AA76-43D6-4AEDF3FCAF97}"/>
          </ac:picMkLst>
        </pc:picChg>
        <pc:picChg chg="del">
          <ac:chgData name="Abels, Patrick" userId="ba666de4-0d21-43a6-8e66-51a18aae1b4a" providerId="ADAL" clId="{4D87F5CA-8AC5-47E0-850B-FD3E727EA231}" dt="2024-08-21T10:03:38.108" v="448" actId="478"/>
          <ac:picMkLst>
            <pc:docMk/>
            <pc:sldMk cId="1523415873" sldId="318"/>
            <ac:picMk id="6" creationId="{B5C974B2-2E45-97EC-1824-838912EFC5F3}"/>
          </ac:picMkLst>
        </pc:pic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1168010817" sldId="319"/>
        </pc:sldMkLst>
      </pc:sldChg>
      <pc:sldChg chg="addSp delSp modSp new mod">
        <pc:chgData name="Abels, Patrick" userId="ba666de4-0d21-43a6-8e66-51a18aae1b4a" providerId="ADAL" clId="{4D87F5CA-8AC5-47E0-850B-FD3E727EA231}" dt="2024-08-21T09:45:47.369" v="217" actId="478"/>
        <pc:sldMkLst>
          <pc:docMk/>
          <pc:sldMk cId="2771396843" sldId="319"/>
        </pc:sldMkLst>
        <pc:spChg chg="mod">
          <ac:chgData name="Abels, Patrick" userId="ba666de4-0d21-43a6-8e66-51a18aae1b4a" providerId="ADAL" clId="{4D87F5CA-8AC5-47E0-850B-FD3E727EA231}" dt="2024-08-21T09:40:49.526" v="38" actId="20577"/>
          <ac:spMkLst>
            <pc:docMk/>
            <pc:sldMk cId="2771396843" sldId="319"/>
            <ac:spMk id="3" creationId="{3350D2DD-7C50-F01E-9BC1-EDD00F9EC2A6}"/>
          </ac:spMkLst>
        </pc:spChg>
        <pc:spChg chg="add mod">
          <ac:chgData name="Abels, Patrick" userId="ba666de4-0d21-43a6-8e66-51a18aae1b4a" providerId="ADAL" clId="{4D87F5CA-8AC5-47E0-850B-FD3E727EA231}" dt="2024-08-21T09:41:08.699" v="39"/>
          <ac:spMkLst>
            <pc:docMk/>
            <pc:sldMk cId="2771396843" sldId="319"/>
            <ac:spMk id="4" creationId="{C612CADE-0A46-52C4-851F-C8ADD348052D}"/>
          </ac:spMkLst>
        </pc:spChg>
        <pc:spChg chg="add mod">
          <ac:chgData name="Abels, Patrick" userId="ba666de4-0d21-43a6-8e66-51a18aae1b4a" providerId="ADAL" clId="{4D87F5CA-8AC5-47E0-850B-FD3E727EA231}" dt="2024-08-21T09:41:08.699" v="39"/>
          <ac:spMkLst>
            <pc:docMk/>
            <pc:sldMk cId="2771396843" sldId="319"/>
            <ac:spMk id="7" creationId="{25E44AAD-6BBA-E191-FA2F-C49C037702F2}"/>
          </ac:spMkLst>
        </pc:spChg>
        <pc:spChg chg="add mod">
          <ac:chgData name="Abels, Patrick" userId="ba666de4-0d21-43a6-8e66-51a18aae1b4a" providerId="ADAL" clId="{4D87F5CA-8AC5-47E0-850B-FD3E727EA231}" dt="2024-08-21T09:42:53.871" v="78" actId="1076"/>
          <ac:spMkLst>
            <pc:docMk/>
            <pc:sldMk cId="2771396843" sldId="319"/>
            <ac:spMk id="11" creationId="{8FF5F457-2F9C-2E0B-BC3E-CE2F5C11F293}"/>
          </ac:spMkLst>
        </pc:spChg>
        <pc:spChg chg="add mod">
          <ac:chgData name="Abels, Patrick" userId="ba666de4-0d21-43a6-8e66-51a18aae1b4a" providerId="ADAL" clId="{4D87F5CA-8AC5-47E0-850B-FD3E727EA231}" dt="2024-08-21T09:43:07.319" v="93" actId="20577"/>
          <ac:spMkLst>
            <pc:docMk/>
            <pc:sldMk cId="2771396843" sldId="319"/>
            <ac:spMk id="13" creationId="{EA6E6AF0-5BBA-44B7-0C6D-63C0BDADF1A7}"/>
          </ac:spMkLst>
        </pc:spChg>
        <pc:spChg chg="add del mod">
          <ac:chgData name="Abels, Patrick" userId="ba666de4-0d21-43a6-8e66-51a18aae1b4a" providerId="ADAL" clId="{4D87F5CA-8AC5-47E0-850B-FD3E727EA231}" dt="2024-08-21T09:45:47.369" v="217" actId="478"/>
          <ac:spMkLst>
            <pc:docMk/>
            <pc:sldMk cId="2771396843" sldId="319"/>
            <ac:spMk id="14" creationId="{DA9DE011-4BEF-1A4A-3824-0964E1B511B5}"/>
          </ac:spMkLst>
        </pc:spChg>
        <pc:graphicFrameChg chg="add mod">
          <ac:chgData name="Abels, Patrick" userId="ba666de4-0d21-43a6-8e66-51a18aae1b4a" providerId="ADAL" clId="{4D87F5CA-8AC5-47E0-850B-FD3E727EA231}" dt="2024-08-21T09:41:08.699" v="39"/>
          <ac:graphicFrameMkLst>
            <pc:docMk/>
            <pc:sldMk cId="2771396843" sldId="319"/>
            <ac:graphicFrameMk id="8" creationId="{B5655D66-61E7-6728-EE70-5D9954C50797}"/>
          </ac:graphicFrameMkLst>
        </pc:graphicFrameChg>
        <pc:graphicFrameChg chg="add mod">
          <ac:chgData name="Abels, Patrick" userId="ba666de4-0d21-43a6-8e66-51a18aae1b4a" providerId="ADAL" clId="{4D87F5CA-8AC5-47E0-850B-FD3E727EA231}" dt="2024-08-21T09:41:08.699" v="39"/>
          <ac:graphicFrameMkLst>
            <pc:docMk/>
            <pc:sldMk cId="2771396843" sldId="319"/>
            <ac:graphicFrameMk id="9" creationId="{4AE8A904-1C99-85A2-21B0-70C6D8AB4D4A}"/>
          </ac:graphicFrameMkLst>
        </pc:graphicFrameChg>
        <pc:picChg chg="add mod">
          <ac:chgData name="Abels, Patrick" userId="ba666de4-0d21-43a6-8e66-51a18aae1b4a" providerId="ADAL" clId="{4D87F5CA-8AC5-47E0-850B-FD3E727EA231}" dt="2024-08-21T09:42:02.799" v="44" actId="1076"/>
          <ac:picMkLst>
            <pc:docMk/>
            <pc:sldMk cId="2771396843" sldId="319"/>
            <ac:picMk id="10" creationId="{024FCBCB-97ED-B690-6D22-CBC8EEAA43E1}"/>
          </ac:picMkLst>
        </pc:picChg>
        <pc:picChg chg="add mod">
          <ac:chgData name="Abels, Patrick" userId="ba666de4-0d21-43a6-8e66-51a18aae1b4a" providerId="ADAL" clId="{4D87F5CA-8AC5-47E0-850B-FD3E727EA231}" dt="2024-08-21T09:43:00.937" v="80" actId="1076"/>
          <ac:picMkLst>
            <pc:docMk/>
            <pc:sldMk cId="2771396843" sldId="319"/>
            <ac:picMk id="12" creationId="{A98832DA-4EA0-BDA2-3753-3D7DDA3BFB1D}"/>
          </ac:picMkLst>
        </pc:picChg>
        <pc:cxnChg chg="add mod">
          <ac:chgData name="Abels, Patrick" userId="ba666de4-0d21-43a6-8e66-51a18aae1b4a" providerId="ADAL" clId="{4D87F5CA-8AC5-47E0-850B-FD3E727EA231}" dt="2024-08-21T09:43:31.713" v="100" actId="1038"/>
          <ac:cxnSpMkLst>
            <pc:docMk/>
            <pc:sldMk cId="2771396843" sldId="319"/>
            <ac:cxnSpMk id="5" creationId="{862DEDCC-D950-176E-9F25-EADB24604F3F}"/>
          </ac:cxnSpMkLst>
        </pc:cxnChg>
        <pc:cxnChg chg="add mod">
          <ac:chgData name="Abels, Patrick" userId="ba666de4-0d21-43a6-8e66-51a18aae1b4a" providerId="ADAL" clId="{4D87F5CA-8AC5-47E0-850B-FD3E727EA231}" dt="2024-08-21T09:43:29.506" v="98" actId="1038"/>
          <ac:cxnSpMkLst>
            <pc:docMk/>
            <pc:sldMk cId="2771396843" sldId="319"/>
            <ac:cxnSpMk id="6" creationId="{5471CCB8-3518-CB24-4B7C-A1E1FFA56343}"/>
          </ac:cxnSpMkLst>
        </pc:cxnChg>
      </pc:sldChg>
      <pc:sldChg chg="modSp new del mod">
        <pc:chgData name="Abels, Patrick" userId="ba666de4-0d21-43a6-8e66-51a18aae1b4a" providerId="ADAL" clId="{4D87F5CA-8AC5-47E0-850B-FD3E727EA231}" dt="2024-08-21T10:09:52.473" v="539" actId="47"/>
        <pc:sldMkLst>
          <pc:docMk/>
          <pc:sldMk cId="124690465" sldId="320"/>
        </pc:sldMkLst>
        <pc:spChg chg="mod">
          <ac:chgData name="Abels, Patrick" userId="ba666de4-0d21-43a6-8e66-51a18aae1b4a" providerId="ADAL" clId="{4D87F5CA-8AC5-47E0-850B-FD3E727EA231}" dt="2024-08-21T09:46:07.819" v="231" actId="20577"/>
          <ac:spMkLst>
            <pc:docMk/>
            <pc:sldMk cId="124690465" sldId="320"/>
            <ac:spMk id="3" creationId="{16F0D476-D265-587F-6014-C0C8EF248DB5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2802094293" sldId="320"/>
        </pc:sldMkLst>
      </pc:sldChg>
      <pc:sldChg chg="modSp new del mod">
        <pc:chgData name="Abels, Patrick" userId="ba666de4-0d21-43a6-8e66-51a18aae1b4a" providerId="ADAL" clId="{4D87F5CA-8AC5-47E0-850B-FD3E727EA231}" dt="2024-08-21T09:47:19.819" v="247" actId="47"/>
        <pc:sldMkLst>
          <pc:docMk/>
          <pc:sldMk cId="537374174" sldId="321"/>
        </pc:sldMkLst>
        <pc:spChg chg="mod">
          <ac:chgData name="Abels, Patrick" userId="ba666de4-0d21-43a6-8e66-51a18aae1b4a" providerId="ADAL" clId="{4D87F5CA-8AC5-47E0-850B-FD3E727EA231}" dt="2024-08-21T09:46:26.759" v="246" actId="207"/>
          <ac:spMkLst>
            <pc:docMk/>
            <pc:sldMk cId="537374174" sldId="321"/>
            <ac:spMk id="2" creationId="{DAEBA492-2F13-F51C-9386-4FB4718E674B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629072211" sldId="321"/>
        </pc:sldMkLst>
      </pc:sldChg>
      <pc:sldChg chg="modSp new mod">
        <pc:chgData name="Abels, Patrick" userId="ba666de4-0d21-43a6-8e66-51a18aae1b4a" providerId="ADAL" clId="{4D87F5CA-8AC5-47E0-850B-FD3E727EA231}" dt="2024-08-21T09:47:29.525" v="262" actId="207"/>
        <pc:sldMkLst>
          <pc:docMk/>
          <pc:sldMk cId="1818704120" sldId="321"/>
        </pc:sldMkLst>
        <pc:spChg chg="mod">
          <ac:chgData name="Abels, Patrick" userId="ba666de4-0d21-43a6-8e66-51a18aae1b4a" providerId="ADAL" clId="{4D87F5CA-8AC5-47E0-850B-FD3E727EA231}" dt="2024-08-21T09:47:29.525" v="262" actId="207"/>
          <ac:spMkLst>
            <pc:docMk/>
            <pc:sldMk cId="1818704120" sldId="321"/>
            <ac:spMk id="2" creationId="{68AB09E3-EB6F-15BC-45D2-57AA9E4F65A3}"/>
          </ac:spMkLst>
        </pc:spChg>
      </pc:sldChg>
      <pc:sldChg chg="modSp new mod">
        <pc:chgData name="Abels, Patrick" userId="ba666de4-0d21-43a6-8e66-51a18aae1b4a" providerId="ADAL" clId="{4D87F5CA-8AC5-47E0-850B-FD3E727EA231}" dt="2024-08-21T10:13:28.970" v="619" actId="20577"/>
        <pc:sldMkLst>
          <pc:docMk/>
          <pc:sldMk cId="48828708" sldId="322"/>
        </pc:sldMkLst>
        <pc:spChg chg="mod">
          <ac:chgData name="Abels, Patrick" userId="ba666de4-0d21-43a6-8e66-51a18aae1b4a" providerId="ADAL" clId="{4D87F5CA-8AC5-47E0-850B-FD3E727EA231}" dt="2024-08-21T10:13:28.970" v="619" actId="20577"/>
          <ac:spMkLst>
            <pc:docMk/>
            <pc:sldMk cId="48828708" sldId="322"/>
            <ac:spMk id="2" creationId="{9C8BB473-91B4-5F87-15F1-ABC3B8B44921}"/>
          </ac:spMkLst>
        </pc:spChg>
        <pc:spChg chg="mod">
          <ac:chgData name="Abels, Patrick" userId="ba666de4-0d21-43a6-8e66-51a18aae1b4a" providerId="ADAL" clId="{4D87F5CA-8AC5-47E0-850B-FD3E727EA231}" dt="2024-08-21T09:48:43.359" v="274" actId="20577"/>
          <ac:spMkLst>
            <pc:docMk/>
            <pc:sldMk cId="48828708" sldId="322"/>
            <ac:spMk id="3" creationId="{F51CEF88-E96D-BFEF-54BD-073A442A1F3D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1285858823" sldId="322"/>
        </pc:sldMkLst>
      </pc:sldChg>
      <pc:sldChg chg="addSp modSp add mod modClrScheme chgLayout">
        <pc:chgData name="Abels, Patrick" userId="ba666de4-0d21-43a6-8e66-51a18aae1b4a" providerId="ADAL" clId="{4D87F5CA-8AC5-47E0-850B-FD3E727EA231}" dt="2024-08-21T10:09:12.437" v="516"/>
        <pc:sldMkLst>
          <pc:docMk/>
          <pc:sldMk cId="575384107" sldId="323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575384107" sldId="323"/>
            <ac:spMk id="7" creationId="{02179E0F-EF2A-ABC1-E882-8C5C4EE31660}"/>
          </ac:spMkLst>
        </pc:spChg>
        <pc:spChg chg="add mod ord">
          <ac:chgData name="Abels, Patrick" userId="ba666de4-0d21-43a6-8e66-51a18aae1b4a" providerId="ADAL" clId="{4D87F5CA-8AC5-47E0-850B-FD3E727EA231}" dt="2024-08-21T10:09:12.437" v="516"/>
          <ac:spMkLst>
            <pc:docMk/>
            <pc:sldMk cId="575384107" sldId="323"/>
            <ac:spMk id="8" creationId="{11DED3CF-3D85-9E18-7B13-BBE1DF4A9F7C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2627613512" sldId="323"/>
        </pc:sldMkLst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434797660" sldId="324"/>
        </pc:sldMkLst>
      </pc:sldChg>
      <pc:sldChg chg="addSp modSp add mod modClrScheme chgLayout">
        <pc:chgData name="Abels, Patrick" userId="ba666de4-0d21-43a6-8e66-51a18aae1b4a" providerId="ADAL" clId="{4D87F5CA-8AC5-47E0-850B-FD3E727EA231}" dt="2024-08-21T10:09:13.603" v="517"/>
        <pc:sldMkLst>
          <pc:docMk/>
          <pc:sldMk cId="4239492742" sldId="324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4239492742" sldId="324"/>
            <ac:spMk id="7" creationId="{6F9D36CD-5CEB-BD82-A1F1-7366E659DB65}"/>
          </ac:spMkLst>
        </pc:spChg>
        <pc:spChg chg="add mod ord">
          <ac:chgData name="Abels, Patrick" userId="ba666de4-0d21-43a6-8e66-51a18aae1b4a" providerId="ADAL" clId="{4D87F5CA-8AC5-47E0-850B-FD3E727EA231}" dt="2024-08-21T10:09:13.603" v="517"/>
          <ac:spMkLst>
            <pc:docMk/>
            <pc:sldMk cId="4239492742" sldId="324"/>
            <ac:spMk id="8" creationId="{6250C04F-5DA9-BB3B-D70B-86343EFBD386}"/>
          </ac:spMkLst>
        </pc:spChg>
      </pc:sldChg>
      <pc:sldChg chg="del">
        <pc:chgData name="Abels, Patrick" userId="ba666de4-0d21-43a6-8e66-51a18aae1b4a" providerId="ADAL" clId="{4D87F5CA-8AC5-47E0-850B-FD3E727EA231}" dt="2024-08-21T09:40:41.981" v="19" actId="47"/>
        <pc:sldMkLst>
          <pc:docMk/>
          <pc:sldMk cId="2824663603" sldId="325"/>
        </pc:sldMkLst>
      </pc:sldChg>
      <pc:sldChg chg="addSp modSp add mod modClrScheme chgLayout">
        <pc:chgData name="Abels, Patrick" userId="ba666de4-0d21-43a6-8e66-51a18aae1b4a" providerId="ADAL" clId="{4D87F5CA-8AC5-47E0-850B-FD3E727EA231}" dt="2024-08-21T10:09:33.332" v="530"/>
        <pc:sldMkLst>
          <pc:docMk/>
          <pc:sldMk cId="2922718326" sldId="325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2922718326" sldId="325"/>
            <ac:spMk id="7" creationId="{AE3A7F41-754A-73AB-F9F8-D3CB5A07D9CD}"/>
          </ac:spMkLst>
        </pc:spChg>
        <pc:spChg chg="add mod ord">
          <ac:chgData name="Abels, Patrick" userId="ba666de4-0d21-43a6-8e66-51a18aae1b4a" providerId="ADAL" clId="{4D87F5CA-8AC5-47E0-850B-FD3E727EA231}" dt="2024-08-21T10:09:33.332" v="530"/>
          <ac:spMkLst>
            <pc:docMk/>
            <pc:sldMk cId="2922718326" sldId="325"/>
            <ac:spMk id="8" creationId="{1F5C6848-D48F-6A70-CBD9-4C009413C077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34.360" v="531"/>
        <pc:sldMkLst>
          <pc:docMk/>
          <pc:sldMk cId="3065035548" sldId="326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3065035548" sldId="326"/>
            <ac:spMk id="7" creationId="{954F8768-DEA0-2676-D3A5-3756312929B4}"/>
          </ac:spMkLst>
        </pc:spChg>
        <pc:spChg chg="add mod ord">
          <ac:chgData name="Abels, Patrick" userId="ba666de4-0d21-43a6-8e66-51a18aae1b4a" providerId="ADAL" clId="{4D87F5CA-8AC5-47E0-850B-FD3E727EA231}" dt="2024-08-21T10:09:34.360" v="531"/>
          <ac:spMkLst>
            <pc:docMk/>
            <pc:sldMk cId="3065035548" sldId="326"/>
            <ac:spMk id="8" creationId="{B72BC77C-54F7-0024-758B-244A5165B5AB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38.119" v="534"/>
        <pc:sldMkLst>
          <pc:docMk/>
          <pc:sldMk cId="1421541758" sldId="327"/>
        </pc:sldMkLst>
        <pc:spChg chg="add mod ord">
          <ac:chgData name="Abels, Patrick" userId="ba666de4-0d21-43a6-8e66-51a18aae1b4a" providerId="ADAL" clId="{4D87F5CA-8AC5-47E0-850B-FD3E727EA231}" dt="2024-08-21T10:09:36.702" v="533"/>
          <ac:spMkLst>
            <pc:docMk/>
            <pc:sldMk cId="1421541758" sldId="327"/>
            <ac:spMk id="7" creationId="{CBE2C16D-2692-36F8-F2D3-BA9BA1901A20}"/>
          </ac:spMkLst>
        </pc:spChg>
        <pc:spChg chg="add mod ord">
          <ac:chgData name="Abels, Patrick" userId="ba666de4-0d21-43a6-8e66-51a18aae1b4a" providerId="ADAL" clId="{4D87F5CA-8AC5-47E0-850B-FD3E727EA231}" dt="2024-08-21T10:09:38.119" v="534"/>
          <ac:spMkLst>
            <pc:docMk/>
            <pc:sldMk cId="1421541758" sldId="327"/>
            <ac:spMk id="8" creationId="{96B677C6-15B7-5565-A028-D857EAB0770D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40.740" v="535"/>
        <pc:sldMkLst>
          <pc:docMk/>
          <pc:sldMk cId="435340239" sldId="328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435340239" sldId="328"/>
            <ac:spMk id="7" creationId="{CFE8EE83-BE48-5952-19FB-48DD88697019}"/>
          </ac:spMkLst>
        </pc:spChg>
        <pc:spChg chg="add mod ord">
          <ac:chgData name="Abels, Patrick" userId="ba666de4-0d21-43a6-8e66-51a18aae1b4a" providerId="ADAL" clId="{4D87F5CA-8AC5-47E0-850B-FD3E727EA231}" dt="2024-08-21T10:09:40.740" v="535"/>
          <ac:spMkLst>
            <pc:docMk/>
            <pc:sldMk cId="435340239" sldId="328"/>
            <ac:spMk id="8" creationId="{32C4AF96-EAE1-E5FD-865C-8D94CCED772F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41.884" v="536"/>
        <pc:sldMkLst>
          <pc:docMk/>
          <pc:sldMk cId="717596490" sldId="329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717596490" sldId="329"/>
            <ac:spMk id="7" creationId="{ADA722E4-9073-C003-DCB6-5AD54CF4C521}"/>
          </ac:spMkLst>
        </pc:spChg>
        <pc:spChg chg="add mod ord">
          <ac:chgData name="Abels, Patrick" userId="ba666de4-0d21-43a6-8e66-51a18aae1b4a" providerId="ADAL" clId="{4D87F5CA-8AC5-47E0-850B-FD3E727EA231}" dt="2024-08-21T10:09:41.884" v="536"/>
          <ac:spMkLst>
            <pc:docMk/>
            <pc:sldMk cId="717596490" sldId="329"/>
            <ac:spMk id="8" creationId="{666EE729-5F73-51D9-8CE9-F6B4A124A109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44.191" v="537"/>
        <pc:sldMkLst>
          <pc:docMk/>
          <pc:sldMk cId="994043925" sldId="330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994043925" sldId="330"/>
            <ac:spMk id="7" creationId="{7623DD80-BD98-DF84-9BED-5C461B8E3B96}"/>
          </ac:spMkLst>
        </pc:spChg>
        <pc:spChg chg="add mod ord">
          <ac:chgData name="Abels, Patrick" userId="ba666de4-0d21-43a6-8e66-51a18aae1b4a" providerId="ADAL" clId="{4D87F5CA-8AC5-47E0-850B-FD3E727EA231}" dt="2024-08-21T10:09:44.191" v="537"/>
          <ac:spMkLst>
            <pc:docMk/>
            <pc:sldMk cId="994043925" sldId="330"/>
            <ac:spMk id="8" creationId="{7C219405-66D5-8B3A-CE37-F9B552502DEA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09:45.498" v="538"/>
        <pc:sldMkLst>
          <pc:docMk/>
          <pc:sldMk cId="1477663117" sldId="331"/>
        </pc:sldMkLst>
        <pc:spChg chg="add mod ord">
          <ac:chgData name="Abels, Patrick" userId="ba666de4-0d21-43a6-8e66-51a18aae1b4a" providerId="ADAL" clId="{4D87F5CA-8AC5-47E0-850B-FD3E727EA231}" dt="2024-08-21T10:08:54.360" v="509" actId="700"/>
          <ac:spMkLst>
            <pc:docMk/>
            <pc:sldMk cId="1477663117" sldId="331"/>
            <ac:spMk id="2" creationId="{0EFEB420-C338-DA69-0ADC-0515A44ACFB4}"/>
          </ac:spMkLst>
        </pc:spChg>
        <pc:spChg chg="add mod ord">
          <ac:chgData name="Abels, Patrick" userId="ba666de4-0d21-43a6-8e66-51a18aae1b4a" providerId="ADAL" clId="{4D87F5CA-8AC5-47E0-850B-FD3E727EA231}" dt="2024-08-21T10:09:45.498" v="538"/>
          <ac:spMkLst>
            <pc:docMk/>
            <pc:sldMk cId="1477663117" sldId="331"/>
            <ac:spMk id="6" creationId="{18BA92A9-F620-590F-E820-7042C31D4B32}"/>
          </ac:spMkLst>
        </pc:spChg>
      </pc:sldChg>
      <pc:sldChg chg="modSp add mod">
        <pc:chgData name="Abels, Patrick" userId="ba666de4-0d21-43a6-8e66-51a18aae1b4a" providerId="ADAL" clId="{4D87F5CA-8AC5-47E0-850B-FD3E727EA231}" dt="2024-08-21T10:12:22.200" v="571" actId="207"/>
        <pc:sldMkLst>
          <pc:docMk/>
          <pc:sldMk cId="1047709854" sldId="332"/>
        </pc:sldMkLst>
        <pc:spChg chg="mod">
          <ac:chgData name="Abels, Patrick" userId="ba666de4-0d21-43a6-8e66-51a18aae1b4a" providerId="ADAL" clId="{4D87F5CA-8AC5-47E0-850B-FD3E727EA231}" dt="2024-08-21T10:12:22.200" v="571" actId="207"/>
          <ac:spMkLst>
            <pc:docMk/>
            <pc:sldMk cId="1047709854" sldId="332"/>
            <ac:spMk id="2" creationId="{68AB09E3-EB6F-15BC-45D2-57AA9E4F65A3}"/>
          </ac:spMkLst>
        </pc:spChg>
      </pc:sldChg>
      <pc:sldChg chg="modSp add mod">
        <pc:chgData name="Abels, Patrick" userId="ba666de4-0d21-43a6-8e66-51a18aae1b4a" providerId="ADAL" clId="{4D87F5CA-8AC5-47E0-850B-FD3E727EA231}" dt="2024-08-21T10:12:33.068" v="589" actId="6549"/>
        <pc:sldMkLst>
          <pc:docMk/>
          <pc:sldMk cId="2637758791" sldId="333"/>
        </pc:sldMkLst>
        <pc:spChg chg="mod">
          <ac:chgData name="Abels, Patrick" userId="ba666de4-0d21-43a6-8e66-51a18aae1b4a" providerId="ADAL" clId="{4D87F5CA-8AC5-47E0-850B-FD3E727EA231}" dt="2024-08-21T10:12:33.068" v="589" actId="6549"/>
          <ac:spMkLst>
            <pc:docMk/>
            <pc:sldMk cId="2637758791" sldId="333"/>
            <ac:spMk id="2" creationId="{68AB09E3-EB6F-15BC-45D2-57AA9E4F65A3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2:50.023" v="608" actId="20577"/>
        <pc:sldMkLst>
          <pc:docMk/>
          <pc:sldMk cId="2665870171" sldId="334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2665870171" sldId="334"/>
            <ac:spMk id="7" creationId="{4C8D9F7E-2DEC-AD96-58B0-2E10345829C1}"/>
          </ac:spMkLst>
        </pc:spChg>
        <pc:spChg chg="add mod ord">
          <ac:chgData name="Abels, Patrick" userId="ba666de4-0d21-43a6-8e66-51a18aae1b4a" providerId="ADAL" clId="{4D87F5CA-8AC5-47E0-850B-FD3E727EA231}" dt="2024-08-21T10:12:50.023" v="608" actId="20577"/>
          <ac:spMkLst>
            <pc:docMk/>
            <pc:sldMk cId="2665870171" sldId="334"/>
            <ac:spMk id="8" creationId="{83D946CD-6E2B-8664-4ACF-C65C562667C7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2:54.494" v="609"/>
        <pc:sldMkLst>
          <pc:docMk/>
          <pc:sldMk cId="3894621556" sldId="336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3894621556" sldId="336"/>
            <ac:spMk id="8" creationId="{DD47C733-1246-66F7-2486-497E16AC9B5D}"/>
          </ac:spMkLst>
        </pc:spChg>
        <pc:spChg chg="add mod ord">
          <ac:chgData name="Abels, Patrick" userId="ba666de4-0d21-43a6-8e66-51a18aae1b4a" providerId="ADAL" clId="{4D87F5CA-8AC5-47E0-850B-FD3E727EA231}" dt="2024-08-21T10:12:54.494" v="609"/>
          <ac:spMkLst>
            <pc:docMk/>
            <pc:sldMk cId="3894621556" sldId="336"/>
            <ac:spMk id="9" creationId="{FF9C843B-2F65-31E5-0CF2-015EE220FFDD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2:55.815" v="610"/>
        <pc:sldMkLst>
          <pc:docMk/>
          <pc:sldMk cId="2015372204" sldId="339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2015372204" sldId="339"/>
            <ac:spMk id="7" creationId="{7D74EE1A-5A6E-F45B-FAE5-FB2059BABAFF}"/>
          </ac:spMkLst>
        </pc:spChg>
        <pc:spChg chg="add mod ord">
          <ac:chgData name="Abels, Patrick" userId="ba666de4-0d21-43a6-8e66-51a18aae1b4a" providerId="ADAL" clId="{4D87F5CA-8AC5-47E0-850B-FD3E727EA231}" dt="2024-08-21T10:12:55.815" v="610"/>
          <ac:spMkLst>
            <pc:docMk/>
            <pc:sldMk cId="2015372204" sldId="339"/>
            <ac:spMk id="8" creationId="{C8D4B46D-94FB-090C-8793-6020A8369034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2:57.350" v="611"/>
        <pc:sldMkLst>
          <pc:docMk/>
          <pc:sldMk cId="2568701760" sldId="341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2568701760" sldId="341"/>
            <ac:spMk id="8" creationId="{AD3EACCA-229A-3872-35F5-AAC529B1172B}"/>
          </ac:spMkLst>
        </pc:spChg>
        <pc:spChg chg="add mod ord">
          <ac:chgData name="Abels, Patrick" userId="ba666de4-0d21-43a6-8e66-51a18aae1b4a" providerId="ADAL" clId="{4D87F5CA-8AC5-47E0-850B-FD3E727EA231}" dt="2024-08-21T10:12:57.350" v="611"/>
          <ac:spMkLst>
            <pc:docMk/>
            <pc:sldMk cId="2568701760" sldId="341"/>
            <ac:spMk id="9" creationId="{8AAB0E5B-54D0-3601-F9B7-7ED94DD08A6C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2:58.895" v="612"/>
        <pc:sldMkLst>
          <pc:docMk/>
          <pc:sldMk cId="1762515" sldId="343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1762515" sldId="343"/>
            <ac:spMk id="8" creationId="{4DB72911-3C4E-25A8-8D09-00451EABE185}"/>
          </ac:spMkLst>
        </pc:spChg>
        <pc:spChg chg="add mod ord">
          <ac:chgData name="Abels, Patrick" userId="ba666de4-0d21-43a6-8e66-51a18aae1b4a" providerId="ADAL" clId="{4D87F5CA-8AC5-47E0-850B-FD3E727EA231}" dt="2024-08-21T10:12:58.895" v="612"/>
          <ac:spMkLst>
            <pc:docMk/>
            <pc:sldMk cId="1762515" sldId="343"/>
            <ac:spMk id="9" creationId="{EC0E0F57-EDC8-F249-977C-EFF83AB130F2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13:01.147" v="613"/>
        <pc:sldMkLst>
          <pc:docMk/>
          <pc:sldMk cId="2205367767" sldId="344"/>
        </pc:sldMkLst>
        <pc:spChg chg="add mod ord">
          <ac:chgData name="Abels, Patrick" userId="ba666de4-0d21-43a6-8e66-51a18aae1b4a" providerId="ADAL" clId="{4D87F5CA-8AC5-47E0-850B-FD3E727EA231}" dt="2024-08-21T10:12:44.902" v="591" actId="700"/>
          <ac:spMkLst>
            <pc:docMk/>
            <pc:sldMk cId="2205367767" sldId="344"/>
            <ac:spMk id="2" creationId="{EA82BBFF-E6D0-FE3A-5830-25821AE34113}"/>
          </ac:spMkLst>
        </pc:spChg>
        <pc:spChg chg="add mod ord">
          <ac:chgData name="Abels, Patrick" userId="ba666de4-0d21-43a6-8e66-51a18aae1b4a" providerId="ADAL" clId="{4D87F5CA-8AC5-47E0-850B-FD3E727EA231}" dt="2024-08-21T10:13:01.147" v="613"/>
          <ac:spMkLst>
            <pc:docMk/>
            <pc:sldMk cId="2205367767" sldId="344"/>
            <ac:spMk id="6" creationId="{2E07F255-07A0-74DC-6F46-C59BC45898C5}"/>
          </ac:spMkLst>
        </pc:spChg>
      </pc:sldChg>
      <pc:sldChg chg="modSp add mod">
        <pc:chgData name="Abels, Patrick" userId="ba666de4-0d21-43a6-8e66-51a18aae1b4a" providerId="ADAL" clId="{4D87F5CA-8AC5-47E0-850B-FD3E727EA231}" dt="2024-08-21T10:20:33.617" v="745" actId="20577"/>
        <pc:sldMkLst>
          <pc:docMk/>
          <pc:sldMk cId="3624770452" sldId="345"/>
        </pc:sldMkLst>
        <pc:spChg chg="mod">
          <ac:chgData name="Abels, Patrick" userId="ba666de4-0d21-43a6-8e66-51a18aae1b4a" providerId="ADAL" clId="{4D87F5CA-8AC5-47E0-850B-FD3E727EA231}" dt="2024-08-21T10:20:33.617" v="745" actId="20577"/>
          <ac:spMkLst>
            <pc:docMk/>
            <pc:sldMk cId="3624770452" sldId="345"/>
            <ac:spMk id="2" creationId="{9C8BB473-91B4-5F87-15F1-ABC3B8B44921}"/>
          </ac:spMkLst>
        </pc:spChg>
      </pc:sldChg>
      <pc:sldChg chg="addSp delSp modSp add mod">
        <pc:chgData name="Abels, Patrick" userId="ba666de4-0d21-43a6-8e66-51a18aae1b4a" providerId="ADAL" clId="{4D87F5CA-8AC5-47E0-850B-FD3E727EA231}" dt="2024-08-21T10:29:04.016" v="873" actId="207"/>
        <pc:sldMkLst>
          <pc:docMk/>
          <pc:sldMk cId="2253509826" sldId="346"/>
        </pc:sldMkLst>
        <pc:spChg chg="mod">
          <ac:chgData name="Abels, Patrick" userId="ba666de4-0d21-43a6-8e66-51a18aae1b4a" providerId="ADAL" clId="{4D87F5CA-8AC5-47E0-850B-FD3E727EA231}" dt="2024-08-21T10:29:04.016" v="873" actId="207"/>
          <ac:spMkLst>
            <pc:docMk/>
            <pc:sldMk cId="2253509826" sldId="346"/>
            <ac:spMk id="2" creationId="{43329FE5-2CB8-9D7B-32E9-AFADC864196E}"/>
          </ac:spMkLst>
        </pc:spChg>
        <pc:spChg chg="add mod">
          <ac:chgData name="Abels, Patrick" userId="ba666de4-0d21-43a6-8e66-51a18aae1b4a" providerId="ADAL" clId="{4D87F5CA-8AC5-47E0-850B-FD3E727EA231}" dt="2024-08-21T10:29:04.016" v="873" actId="207"/>
          <ac:spMkLst>
            <pc:docMk/>
            <pc:sldMk cId="2253509826" sldId="346"/>
            <ac:spMk id="4" creationId="{7279CDB1-A2D1-B7B4-F296-92193E710197}"/>
          </ac:spMkLst>
        </pc:spChg>
        <pc:picChg chg="del">
          <ac:chgData name="Abels, Patrick" userId="ba666de4-0d21-43a6-8e66-51a18aae1b4a" providerId="ADAL" clId="{4D87F5CA-8AC5-47E0-850B-FD3E727EA231}" dt="2024-08-21T10:20:57.336" v="746" actId="478"/>
          <ac:picMkLst>
            <pc:docMk/>
            <pc:sldMk cId="2253509826" sldId="346"/>
            <ac:picMk id="5" creationId="{D2050DD4-4CC6-AA76-43D6-4AEDF3FCAF97}"/>
          </ac:picMkLst>
        </pc:picChg>
        <pc:picChg chg="add mod">
          <ac:chgData name="Abels, Patrick" userId="ba666de4-0d21-43a6-8e66-51a18aae1b4a" providerId="ADAL" clId="{4D87F5CA-8AC5-47E0-850B-FD3E727EA231}" dt="2024-08-21T10:26:36.789" v="799" actId="1076"/>
          <ac:picMkLst>
            <pc:docMk/>
            <pc:sldMk cId="2253509826" sldId="346"/>
            <ac:picMk id="7" creationId="{E03559D1-D35A-3D91-56B1-518CFB2C832B}"/>
          </ac:picMkLst>
        </pc:picChg>
      </pc:sldChg>
      <pc:sldChg chg="modSp add mod">
        <pc:chgData name="Abels, Patrick" userId="ba666de4-0d21-43a6-8e66-51a18aae1b4a" providerId="ADAL" clId="{4D87F5CA-8AC5-47E0-850B-FD3E727EA231}" dt="2024-08-21T10:14:13.962" v="683" actId="6549"/>
        <pc:sldMkLst>
          <pc:docMk/>
          <pc:sldMk cId="547301057" sldId="347"/>
        </pc:sldMkLst>
        <pc:spChg chg="mod">
          <ac:chgData name="Abels, Patrick" userId="ba666de4-0d21-43a6-8e66-51a18aae1b4a" providerId="ADAL" clId="{4D87F5CA-8AC5-47E0-850B-FD3E727EA231}" dt="2024-08-21T10:14:13.962" v="683" actId="6549"/>
          <ac:spMkLst>
            <pc:docMk/>
            <pc:sldMk cId="547301057" sldId="347"/>
            <ac:spMk id="2" creationId="{9C8BB473-91B4-5F87-15F1-ABC3B8B44921}"/>
          </ac:spMkLst>
        </pc:spChg>
      </pc:sldChg>
      <pc:sldChg chg="addSp delSp modSp add mod">
        <pc:chgData name="Abels, Patrick" userId="ba666de4-0d21-43a6-8e66-51a18aae1b4a" providerId="ADAL" clId="{4D87F5CA-8AC5-47E0-850B-FD3E727EA231}" dt="2024-08-21T10:20:06.396" v="730" actId="207"/>
        <pc:sldMkLst>
          <pc:docMk/>
          <pc:sldMk cId="1797989139" sldId="348"/>
        </pc:sldMkLst>
        <pc:spChg chg="mod">
          <ac:chgData name="Abels, Patrick" userId="ba666de4-0d21-43a6-8e66-51a18aae1b4a" providerId="ADAL" clId="{4D87F5CA-8AC5-47E0-850B-FD3E727EA231}" dt="2024-08-21T10:20:06.396" v="730" actId="207"/>
          <ac:spMkLst>
            <pc:docMk/>
            <pc:sldMk cId="1797989139" sldId="348"/>
            <ac:spMk id="2" creationId="{43329FE5-2CB8-9D7B-32E9-AFADC864196E}"/>
          </ac:spMkLst>
        </pc:spChg>
        <pc:picChg chg="del">
          <ac:chgData name="Abels, Patrick" userId="ba666de4-0d21-43a6-8e66-51a18aae1b4a" providerId="ADAL" clId="{4D87F5CA-8AC5-47E0-850B-FD3E727EA231}" dt="2024-08-21T10:17:24.281" v="701" actId="478"/>
          <ac:picMkLst>
            <pc:docMk/>
            <pc:sldMk cId="1797989139" sldId="348"/>
            <ac:picMk id="5" creationId="{D2050DD4-4CC6-AA76-43D6-4AEDF3FCAF97}"/>
          </ac:picMkLst>
        </pc:picChg>
        <pc:picChg chg="add mod">
          <ac:chgData name="Abels, Patrick" userId="ba666de4-0d21-43a6-8e66-51a18aae1b4a" providerId="ADAL" clId="{4D87F5CA-8AC5-47E0-850B-FD3E727EA231}" dt="2024-08-21T10:17:25.587" v="702" actId="1076"/>
          <ac:picMkLst>
            <pc:docMk/>
            <pc:sldMk cId="1797989139" sldId="348"/>
            <ac:picMk id="6" creationId="{534B943E-2257-FC44-53E6-D23D71DC0846}"/>
          </ac:picMkLst>
        </pc:picChg>
      </pc:sldChg>
      <pc:sldChg chg="addSp modSp add mod modTransition modClrScheme chgLayout">
        <pc:chgData name="Abels, Patrick" userId="ba666de4-0d21-43a6-8e66-51a18aae1b4a" providerId="ADAL" clId="{4D87F5CA-8AC5-47E0-850B-FD3E727EA231}" dt="2024-08-21T10:30:01.882" v="874"/>
        <pc:sldMkLst>
          <pc:docMk/>
          <pc:sldMk cId="734328465" sldId="349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734328465" sldId="349"/>
            <ac:spMk id="9" creationId="{80480F45-BF93-2C86-0D7B-36D6A6BF6C95}"/>
          </ac:spMkLst>
        </pc:spChg>
        <pc:spChg chg="add mod ord">
          <ac:chgData name="Abels, Patrick" userId="ba666de4-0d21-43a6-8e66-51a18aae1b4a" providerId="ADAL" clId="{4D87F5CA-8AC5-47E0-850B-FD3E727EA231}" dt="2024-08-21T10:27:08.271" v="811" actId="20577"/>
          <ac:spMkLst>
            <pc:docMk/>
            <pc:sldMk cId="734328465" sldId="349"/>
            <ac:spMk id="10" creationId="{9E8B7AF1-EAF4-6E79-8236-CBA4717577C3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12.791" v="812"/>
        <pc:sldMkLst>
          <pc:docMk/>
          <pc:sldMk cId="3636249086" sldId="350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3636249086" sldId="350"/>
            <ac:spMk id="9" creationId="{3360D7BC-3CDD-F77D-A1F7-36E94C406878}"/>
          </ac:spMkLst>
        </pc:spChg>
        <pc:spChg chg="add mod ord">
          <ac:chgData name="Abels, Patrick" userId="ba666de4-0d21-43a6-8e66-51a18aae1b4a" providerId="ADAL" clId="{4D87F5CA-8AC5-47E0-850B-FD3E727EA231}" dt="2024-08-21T10:27:12.791" v="812"/>
          <ac:spMkLst>
            <pc:docMk/>
            <pc:sldMk cId="3636249086" sldId="350"/>
            <ac:spMk id="10" creationId="{B3EE71B0-4BBB-BD22-E619-4972B9C5054F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14.955" v="813"/>
        <pc:sldMkLst>
          <pc:docMk/>
          <pc:sldMk cId="3573621278" sldId="351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3573621278" sldId="351"/>
            <ac:spMk id="9" creationId="{B24E1332-4ABE-5A2E-1286-836474D903CE}"/>
          </ac:spMkLst>
        </pc:spChg>
        <pc:spChg chg="add mod ord">
          <ac:chgData name="Abels, Patrick" userId="ba666de4-0d21-43a6-8e66-51a18aae1b4a" providerId="ADAL" clId="{4D87F5CA-8AC5-47E0-850B-FD3E727EA231}" dt="2024-08-21T10:27:14.955" v="813"/>
          <ac:spMkLst>
            <pc:docMk/>
            <pc:sldMk cId="3573621278" sldId="351"/>
            <ac:spMk id="10" creationId="{57AFAFDF-9A8C-9C32-93FE-8025FF4036C0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16.183" v="814"/>
        <pc:sldMkLst>
          <pc:docMk/>
          <pc:sldMk cId="4136447439" sldId="352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4136447439" sldId="352"/>
            <ac:spMk id="9" creationId="{FF040980-D13C-C8D6-3DF2-2CF771954F75}"/>
          </ac:spMkLst>
        </pc:spChg>
        <pc:spChg chg="add mod ord">
          <ac:chgData name="Abels, Patrick" userId="ba666de4-0d21-43a6-8e66-51a18aae1b4a" providerId="ADAL" clId="{4D87F5CA-8AC5-47E0-850B-FD3E727EA231}" dt="2024-08-21T10:27:16.183" v="814"/>
          <ac:spMkLst>
            <pc:docMk/>
            <pc:sldMk cId="4136447439" sldId="352"/>
            <ac:spMk id="10" creationId="{7A212747-E6AC-BE03-CC52-3184F7A71BF8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17.363" v="815"/>
        <pc:sldMkLst>
          <pc:docMk/>
          <pc:sldMk cId="2473381897" sldId="353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2473381897" sldId="353"/>
            <ac:spMk id="9" creationId="{46DBAA89-0EBF-C063-FDD0-F5F3788BEE95}"/>
          </ac:spMkLst>
        </pc:spChg>
        <pc:spChg chg="add mod ord">
          <ac:chgData name="Abels, Patrick" userId="ba666de4-0d21-43a6-8e66-51a18aae1b4a" providerId="ADAL" clId="{4D87F5CA-8AC5-47E0-850B-FD3E727EA231}" dt="2024-08-21T10:27:17.363" v="815"/>
          <ac:spMkLst>
            <pc:docMk/>
            <pc:sldMk cId="2473381897" sldId="353"/>
            <ac:spMk id="10" creationId="{5332127D-1546-758C-6C2C-44E8BA040BAD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18.763" v="816"/>
        <pc:sldMkLst>
          <pc:docMk/>
          <pc:sldMk cId="299456922" sldId="354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299456922" sldId="354"/>
            <ac:spMk id="9" creationId="{163675F3-83A1-AC38-D4AD-83C3B2D4780A}"/>
          </ac:spMkLst>
        </pc:spChg>
        <pc:spChg chg="add mod ord">
          <ac:chgData name="Abels, Patrick" userId="ba666de4-0d21-43a6-8e66-51a18aae1b4a" providerId="ADAL" clId="{4D87F5CA-8AC5-47E0-850B-FD3E727EA231}" dt="2024-08-21T10:27:18.763" v="816"/>
          <ac:spMkLst>
            <pc:docMk/>
            <pc:sldMk cId="299456922" sldId="354"/>
            <ac:spMk id="10" creationId="{CB116AFE-3BD7-BE87-F91B-AE575E96A24A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0.948" v="817"/>
        <pc:sldMkLst>
          <pc:docMk/>
          <pc:sldMk cId="3405729526" sldId="355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3405729526" sldId="355"/>
            <ac:spMk id="9" creationId="{A7CD0B3C-2ABA-88F3-65DE-CCAC1546F28C}"/>
          </ac:spMkLst>
        </pc:spChg>
        <pc:spChg chg="add mod ord">
          <ac:chgData name="Abels, Patrick" userId="ba666de4-0d21-43a6-8e66-51a18aae1b4a" providerId="ADAL" clId="{4D87F5CA-8AC5-47E0-850B-FD3E727EA231}" dt="2024-08-21T10:27:20.948" v="817"/>
          <ac:spMkLst>
            <pc:docMk/>
            <pc:sldMk cId="3405729526" sldId="355"/>
            <ac:spMk id="10" creationId="{BC480DA7-0646-3B39-BAB9-0852AE0BDF5A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2.493" v="818"/>
        <pc:sldMkLst>
          <pc:docMk/>
          <pc:sldMk cId="3245633570" sldId="356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3245633570" sldId="356"/>
            <ac:spMk id="9" creationId="{B310D37C-18FE-F7CF-8F99-BFCB9B90C2E4}"/>
          </ac:spMkLst>
        </pc:spChg>
        <pc:spChg chg="add mod ord">
          <ac:chgData name="Abels, Patrick" userId="ba666de4-0d21-43a6-8e66-51a18aae1b4a" providerId="ADAL" clId="{4D87F5CA-8AC5-47E0-850B-FD3E727EA231}" dt="2024-08-21T10:27:22.493" v="818"/>
          <ac:spMkLst>
            <pc:docMk/>
            <pc:sldMk cId="3245633570" sldId="356"/>
            <ac:spMk id="10" creationId="{149E9E57-F98C-47E2-38E5-F8CAB250CF57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3.938" v="819"/>
        <pc:sldMkLst>
          <pc:docMk/>
          <pc:sldMk cId="548041540" sldId="357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548041540" sldId="357"/>
            <ac:spMk id="9" creationId="{DB52BBED-34E7-DCD4-8B9B-98D8C463C812}"/>
          </ac:spMkLst>
        </pc:spChg>
        <pc:spChg chg="add mod ord">
          <ac:chgData name="Abels, Patrick" userId="ba666de4-0d21-43a6-8e66-51a18aae1b4a" providerId="ADAL" clId="{4D87F5CA-8AC5-47E0-850B-FD3E727EA231}" dt="2024-08-21T10:27:23.938" v="819"/>
          <ac:spMkLst>
            <pc:docMk/>
            <pc:sldMk cId="548041540" sldId="357"/>
            <ac:spMk id="10" creationId="{E38E6676-23F2-B093-AEA1-0B34C651B3CE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5.245" v="820"/>
        <pc:sldMkLst>
          <pc:docMk/>
          <pc:sldMk cId="1656097455" sldId="358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1656097455" sldId="358"/>
            <ac:spMk id="9" creationId="{2DFF5027-23B0-02E8-0753-983DFDA4E052}"/>
          </ac:spMkLst>
        </pc:spChg>
        <pc:spChg chg="add mod ord">
          <ac:chgData name="Abels, Patrick" userId="ba666de4-0d21-43a6-8e66-51a18aae1b4a" providerId="ADAL" clId="{4D87F5CA-8AC5-47E0-850B-FD3E727EA231}" dt="2024-08-21T10:27:25.245" v="820"/>
          <ac:spMkLst>
            <pc:docMk/>
            <pc:sldMk cId="1656097455" sldId="358"/>
            <ac:spMk id="10" creationId="{5CC62A32-DEFF-C93C-39BE-8AEC0C8B0536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7.238" v="821"/>
        <pc:sldMkLst>
          <pc:docMk/>
          <pc:sldMk cId="1853899470" sldId="359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1853899470" sldId="359"/>
            <ac:spMk id="9" creationId="{6D0CC252-8EB5-69A5-03F6-3BB61E4893F1}"/>
          </ac:spMkLst>
        </pc:spChg>
        <pc:spChg chg="add mod ord">
          <ac:chgData name="Abels, Patrick" userId="ba666de4-0d21-43a6-8e66-51a18aae1b4a" providerId="ADAL" clId="{4D87F5CA-8AC5-47E0-850B-FD3E727EA231}" dt="2024-08-21T10:27:27.238" v="821"/>
          <ac:spMkLst>
            <pc:docMk/>
            <pc:sldMk cId="1853899470" sldId="359"/>
            <ac:spMk id="10" creationId="{7ABDA314-3D24-7645-357A-ECA73DC7EFE5}"/>
          </ac:spMkLst>
        </pc:spChg>
      </pc:sldChg>
      <pc:sldChg chg="addSp modSp add mod modClrScheme chgLayout">
        <pc:chgData name="Abels, Patrick" userId="ba666de4-0d21-43a6-8e66-51a18aae1b4a" providerId="ADAL" clId="{4D87F5CA-8AC5-47E0-850B-FD3E727EA231}" dt="2024-08-21T10:27:28.756" v="822"/>
        <pc:sldMkLst>
          <pc:docMk/>
          <pc:sldMk cId="1975759717" sldId="360"/>
        </pc:sldMkLst>
        <pc:spChg chg="add mod ord">
          <ac:chgData name="Abels, Patrick" userId="ba666de4-0d21-43a6-8e66-51a18aae1b4a" providerId="ADAL" clId="{4D87F5CA-8AC5-47E0-850B-FD3E727EA231}" dt="2024-08-21T10:27:03.554" v="801" actId="700"/>
          <ac:spMkLst>
            <pc:docMk/>
            <pc:sldMk cId="1975759717" sldId="360"/>
            <ac:spMk id="2" creationId="{EB9218A8-C5F8-C25B-8F37-D58A19A86AA5}"/>
          </ac:spMkLst>
        </pc:spChg>
        <pc:spChg chg="add mod ord">
          <ac:chgData name="Abels, Patrick" userId="ba666de4-0d21-43a6-8e66-51a18aae1b4a" providerId="ADAL" clId="{4D87F5CA-8AC5-47E0-850B-FD3E727EA231}" dt="2024-08-21T10:27:28.756" v="822"/>
          <ac:spMkLst>
            <pc:docMk/>
            <pc:sldMk cId="1975759717" sldId="360"/>
            <ac:spMk id="6" creationId="{B63310D4-213F-AA2B-9B5B-EA55974152CC}"/>
          </ac:spMkLst>
        </pc:spChg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9A808010-0931-465F-9673-627D1BEE7971}"/>
    <pc:docChg chg="custSel addSld delSld modSld">
      <pc:chgData name="Abels, Patrick" userId="ba666de4-0d21-43a6-8e66-51a18aae1b4a" providerId="ADAL" clId="{9A808010-0931-465F-9673-627D1BEE7971}" dt="2024-08-20T21:02:40.173" v="233" actId="6549"/>
      <pc:docMkLst>
        <pc:docMk/>
      </pc:docMkLst>
      <pc:sldChg chg="modSp mod">
        <pc:chgData name="Abels, Patrick" userId="ba666de4-0d21-43a6-8e66-51a18aae1b4a" providerId="ADAL" clId="{9A808010-0931-465F-9673-627D1BEE7971}" dt="2024-08-20T20:34:47.431" v="13" actId="207"/>
        <pc:sldMkLst>
          <pc:docMk/>
          <pc:sldMk cId="3348838403" sldId="294"/>
        </pc:sldMkLst>
        <pc:spChg chg="mod">
          <ac:chgData name="Abels, Patrick" userId="ba666de4-0d21-43a6-8e66-51a18aae1b4a" providerId="ADAL" clId="{9A808010-0931-465F-9673-627D1BEE7971}" dt="2024-08-20T20:34:47.431" v="13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addSp delSp modSp mod">
        <pc:chgData name="Abels, Patrick" userId="ba666de4-0d21-43a6-8e66-51a18aae1b4a" providerId="ADAL" clId="{9A808010-0931-465F-9673-627D1BEE7971}" dt="2024-08-20T20:54:49.336" v="212" actId="20577"/>
        <pc:sldMkLst>
          <pc:docMk/>
          <pc:sldMk cId="1284580195" sldId="303"/>
        </pc:sldMkLst>
        <pc:spChg chg="mod">
          <ac:chgData name="Abels, Patrick" userId="ba666de4-0d21-43a6-8e66-51a18aae1b4a" providerId="ADAL" clId="{9A808010-0931-465F-9673-627D1BEE7971}" dt="2024-08-20T20:54:49.336" v="212" actId="20577"/>
          <ac:spMkLst>
            <pc:docMk/>
            <pc:sldMk cId="1284580195" sldId="303"/>
            <ac:spMk id="2" creationId="{87E57091-E83A-25F3-8464-604E96544A20}"/>
          </ac:spMkLst>
        </pc:spChg>
        <pc:picChg chg="add mod">
          <ac:chgData name="Abels, Patrick" userId="ba666de4-0d21-43a6-8e66-51a18aae1b4a" providerId="ADAL" clId="{9A808010-0931-465F-9673-627D1BEE7971}" dt="2024-08-20T20:42:15.486" v="81" actId="1076"/>
          <ac:picMkLst>
            <pc:docMk/>
            <pc:sldMk cId="1284580195" sldId="303"/>
            <ac:picMk id="5" creationId="{C647AD47-CA45-22B9-9961-0D1BFDE18010}"/>
          </ac:picMkLst>
        </pc:picChg>
        <pc:picChg chg="add mod">
          <ac:chgData name="Abels, Patrick" userId="ba666de4-0d21-43a6-8e66-51a18aae1b4a" providerId="ADAL" clId="{9A808010-0931-465F-9673-627D1BEE7971}" dt="2024-08-20T20:42:20.974" v="84" actId="1076"/>
          <ac:picMkLst>
            <pc:docMk/>
            <pc:sldMk cId="1284580195" sldId="303"/>
            <ac:picMk id="7" creationId="{502C352D-47C8-7D95-A8F2-EA382D6E71B0}"/>
          </ac:picMkLst>
        </pc:picChg>
        <pc:picChg chg="del mod">
          <ac:chgData name="Abels, Patrick" userId="ba666de4-0d21-43a6-8e66-51a18aae1b4a" providerId="ADAL" clId="{9A808010-0931-465F-9673-627D1BEE7971}" dt="2024-08-20T20:41:18.167" v="67" actId="478"/>
          <ac:picMkLst>
            <pc:docMk/>
            <pc:sldMk cId="1284580195" sldId="303"/>
            <ac:picMk id="9" creationId="{21B0E89B-578B-00F0-C924-13FD16319094}"/>
          </ac:picMkLst>
        </pc:picChg>
        <pc:picChg chg="del">
          <ac:chgData name="Abels, Patrick" userId="ba666de4-0d21-43a6-8e66-51a18aae1b4a" providerId="ADAL" clId="{9A808010-0931-465F-9673-627D1BEE7971}" dt="2024-08-20T20:41:56.685" v="72" actId="478"/>
          <ac:picMkLst>
            <pc:docMk/>
            <pc:sldMk cId="1284580195" sldId="303"/>
            <ac:picMk id="11" creationId="{A93F8D73-7149-4979-E580-C52F5AB594E8}"/>
          </ac:picMkLst>
        </pc:picChg>
        <pc:picChg chg="mod">
          <ac:chgData name="Abels, Patrick" userId="ba666de4-0d21-43a6-8e66-51a18aae1b4a" providerId="ADAL" clId="{9A808010-0931-465F-9673-627D1BEE7971}" dt="2024-08-20T20:42:36.893" v="89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mod">
        <pc:chgData name="Abels, Patrick" userId="ba666de4-0d21-43a6-8e66-51a18aae1b4a" providerId="ADAL" clId="{9A808010-0931-465F-9673-627D1BEE7971}" dt="2024-08-20T20:43:15.834" v="10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9A808010-0931-465F-9673-627D1BEE7971}" dt="2024-08-20T20:43:15.834" v="10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9A808010-0931-465F-9673-627D1BEE7971}" dt="2024-08-20T20:51:05.910" v="114" actId="1076"/>
        <pc:sldMkLst>
          <pc:docMk/>
          <pc:sldMk cId="3358983006" sldId="305"/>
        </pc:sldMkLst>
        <pc:spChg chg="mod">
          <ac:chgData name="Abels, Patrick" userId="ba666de4-0d21-43a6-8e66-51a18aae1b4a" providerId="ADAL" clId="{9A808010-0931-465F-9673-627D1BEE7971}" dt="2024-08-20T20:43:32.942" v="103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9A808010-0931-465F-9673-627D1BEE7971}" dt="2024-08-20T20:43:35.853" v="104" actId="478"/>
          <ac:picMkLst>
            <pc:docMk/>
            <pc:sldMk cId="3358983006" sldId="305"/>
            <ac:picMk id="4" creationId="{1B11EB2D-B748-3BA9-B672-71FDECAF88C4}"/>
          </ac:picMkLst>
        </pc:picChg>
        <pc:picChg chg="add del mod">
          <ac:chgData name="Abels, Patrick" userId="ba666de4-0d21-43a6-8e66-51a18aae1b4a" providerId="ADAL" clId="{9A808010-0931-465F-9673-627D1BEE7971}" dt="2024-08-20T20:50:59.287" v="112" actId="478"/>
          <ac:picMkLst>
            <pc:docMk/>
            <pc:sldMk cId="3358983006" sldId="305"/>
            <ac:picMk id="5" creationId="{550B030D-EB50-29A6-A0D3-570A2C136C79}"/>
          </ac:picMkLst>
        </pc:picChg>
        <pc:picChg chg="add mod">
          <ac:chgData name="Abels, Patrick" userId="ba666de4-0d21-43a6-8e66-51a18aae1b4a" providerId="ADAL" clId="{9A808010-0931-465F-9673-627D1BEE7971}" dt="2024-08-20T20:51:05.910" v="114" actId="1076"/>
          <ac:picMkLst>
            <pc:docMk/>
            <pc:sldMk cId="3358983006" sldId="305"/>
            <ac:picMk id="7" creationId="{C833330B-AE82-E7E5-712B-3BD7FFA3353A}"/>
          </ac:picMkLst>
        </pc:picChg>
      </pc:sldChg>
      <pc:sldChg chg="del">
        <pc:chgData name="Abels, Patrick" userId="ba666de4-0d21-43a6-8e66-51a18aae1b4a" providerId="ADAL" clId="{9A808010-0931-465F-9673-627D1BEE7971}" dt="2024-08-20T20:34:54.852" v="15" actId="47"/>
        <pc:sldMkLst>
          <pc:docMk/>
          <pc:sldMk cId="829758627" sldId="307"/>
        </pc:sldMkLst>
      </pc:sldChg>
      <pc:sldChg chg="del">
        <pc:chgData name="Abels, Patrick" userId="ba666de4-0d21-43a6-8e66-51a18aae1b4a" providerId="ADAL" clId="{9A808010-0931-465F-9673-627D1BEE7971}" dt="2024-08-20T20:34:53.375" v="14" actId="47"/>
        <pc:sldMkLst>
          <pc:docMk/>
          <pc:sldMk cId="811608055" sldId="308"/>
        </pc:sldMkLst>
      </pc:sldChg>
      <pc:sldChg chg="del">
        <pc:chgData name="Abels, Patrick" userId="ba666de4-0d21-43a6-8e66-51a18aae1b4a" providerId="ADAL" clId="{9A808010-0931-465F-9673-627D1BEE7971}" dt="2024-08-20T20:49:23.044" v="110" actId="47"/>
        <pc:sldMkLst>
          <pc:docMk/>
          <pc:sldMk cId="4289401663" sldId="309"/>
        </pc:sldMkLst>
      </pc:sldChg>
      <pc:sldChg chg="addSp delSp modSp new mod">
        <pc:chgData name="Abels, Patrick" userId="ba666de4-0d21-43a6-8e66-51a18aae1b4a" providerId="ADAL" clId="{9A808010-0931-465F-9673-627D1BEE7971}" dt="2024-08-20T20:35:44.977" v="45" actId="1037"/>
        <pc:sldMkLst>
          <pc:docMk/>
          <pc:sldMk cId="2207021051" sldId="310"/>
        </pc:sldMkLst>
        <pc:spChg chg="del">
          <ac:chgData name="Abels, Patrick" userId="ba666de4-0d21-43a6-8e66-51a18aae1b4a" providerId="ADAL" clId="{9A808010-0931-465F-9673-627D1BEE7971}" dt="2024-08-20T20:35:17.702" v="30" actId="478"/>
          <ac:spMkLst>
            <pc:docMk/>
            <pc:sldMk cId="2207021051" sldId="310"/>
            <ac:spMk id="2" creationId="{5FC69940-5684-A4AF-200A-6CCCFF4677DB}"/>
          </ac:spMkLst>
        </pc:spChg>
        <pc:spChg chg="mod">
          <ac:chgData name="Abels, Patrick" userId="ba666de4-0d21-43a6-8e66-51a18aae1b4a" providerId="ADAL" clId="{9A808010-0931-465F-9673-627D1BEE7971}" dt="2024-08-20T20:35:10.179" v="29" actId="20577"/>
          <ac:spMkLst>
            <pc:docMk/>
            <pc:sldMk cId="2207021051" sldId="310"/>
            <ac:spMk id="3" creationId="{F72A3BDE-ECEC-2E43-599C-7C9B197D27F7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6" creationId="{C1FA67C0-CF03-EE3F-091C-999A9135D735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7" creationId="{DD439F7B-66C6-354C-1B18-25D85FD30329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8" creationId="{50288F31-9616-FD09-FBBB-66083FD3719C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9" creationId="{7A7C6096-B68C-F5CB-6C8F-FBCEB2A7B3E7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0" creationId="{D94473A0-AD1E-334C-734C-44B5F21DAE28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1" creationId="{28F6A828-E48A-EB60-CF8D-52DAEBF4246F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2" creationId="{754038B2-B468-F7A9-60DA-962E56943B13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3" creationId="{C1CBC5EF-3875-486A-7772-EDBF8591442E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4" creationId="{D236F89E-E65A-50F4-9782-49B15CAA99DC}"/>
          </ac:spMkLst>
        </pc:spChg>
        <pc:spChg chg="add mod">
          <ac:chgData name="Abels, Patrick" userId="ba666de4-0d21-43a6-8e66-51a18aae1b4a" providerId="ADAL" clId="{9A808010-0931-465F-9673-627D1BEE7971}" dt="2024-08-20T20:35:24.902" v="31"/>
          <ac:spMkLst>
            <pc:docMk/>
            <pc:sldMk cId="2207021051" sldId="310"/>
            <ac:spMk id="15" creationId="{83D9FAC2-4F26-6B34-B5B8-66081976F9A0}"/>
          </ac:spMkLst>
        </pc:spChg>
        <pc:spChg chg="add mod">
          <ac:chgData name="Abels, Patrick" userId="ba666de4-0d21-43a6-8e66-51a18aae1b4a" providerId="ADAL" clId="{9A808010-0931-465F-9673-627D1BEE7971}" dt="2024-08-20T20:35:44.977" v="45" actId="1037"/>
          <ac:spMkLst>
            <pc:docMk/>
            <pc:sldMk cId="2207021051" sldId="310"/>
            <ac:spMk id="17" creationId="{0BC62D3F-F4D1-0312-EB8B-A808D3D3A511}"/>
          </ac:spMkLst>
        </pc:spChg>
        <pc:graphicFrameChg chg="add mod">
          <ac:chgData name="Abels, Patrick" userId="ba666de4-0d21-43a6-8e66-51a18aae1b4a" providerId="ADAL" clId="{9A808010-0931-465F-9673-627D1BEE7971}" dt="2024-08-20T20:35:24.902" v="31"/>
          <ac:graphicFrameMkLst>
            <pc:docMk/>
            <pc:sldMk cId="2207021051" sldId="310"/>
            <ac:graphicFrameMk id="4" creationId="{AA6970EB-CB82-B903-133A-970EEBB93ECF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5:24.902" v="31"/>
          <ac:graphicFrameMkLst>
            <pc:docMk/>
            <pc:sldMk cId="2207021051" sldId="310"/>
            <ac:graphicFrameMk id="5" creationId="{672494FC-CF38-163C-D37F-F2804785361B}"/>
          </ac:graphicFrameMkLst>
        </pc:graphicFrameChg>
        <pc:picChg chg="add mod">
          <ac:chgData name="Abels, Patrick" userId="ba666de4-0d21-43a6-8e66-51a18aae1b4a" providerId="ADAL" clId="{9A808010-0931-465F-9673-627D1BEE7971}" dt="2024-08-20T20:35:24.902" v="31"/>
          <ac:picMkLst>
            <pc:docMk/>
            <pc:sldMk cId="2207021051" sldId="310"/>
            <ac:picMk id="16" creationId="{77A013E4-7D1B-4A13-1A16-3962445850C5}"/>
          </ac:picMkLst>
        </pc:picChg>
      </pc:sldChg>
      <pc:sldChg chg="addSp delSp modSp add mod">
        <pc:chgData name="Abels, Patrick" userId="ba666de4-0d21-43a6-8e66-51a18aae1b4a" providerId="ADAL" clId="{9A808010-0931-465F-9673-627D1BEE7971}" dt="2024-08-20T20:36:24.784" v="54"/>
        <pc:sldMkLst>
          <pc:docMk/>
          <pc:sldMk cId="2375961618" sldId="311"/>
        </pc:sldMkLst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6" creationId="{C1FA67C0-CF03-EE3F-091C-999A9135D735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7" creationId="{DD439F7B-66C6-354C-1B18-25D85FD30329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8" creationId="{50288F31-9616-FD09-FBBB-66083FD3719C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9" creationId="{7A7C6096-B68C-F5CB-6C8F-FBCEB2A7B3E7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0" creationId="{D94473A0-AD1E-334C-734C-44B5F21DAE28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1" creationId="{28F6A828-E48A-EB60-CF8D-52DAEBF4246F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2" creationId="{754038B2-B468-F7A9-60DA-962E56943B13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3" creationId="{C1CBC5EF-3875-486A-7772-EDBF8591442E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4" creationId="{D236F89E-E65A-50F4-9782-49B15CAA99DC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5" creationId="{83D9FAC2-4F26-6B34-B5B8-66081976F9A0}"/>
          </ac:spMkLst>
        </pc:spChg>
        <pc:spChg chg="del">
          <ac:chgData name="Abels, Patrick" userId="ba666de4-0d21-43a6-8e66-51a18aae1b4a" providerId="ADAL" clId="{9A808010-0931-465F-9673-627D1BEE7971}" dt="2024-08-20T20:36:04.321" v="47" actId="478"/>
          <ac:spMkLst>
            <pc:docMk/>
            <pc:sldMk cId="2375961618" sldId="311"/>
            <ac:spMk id="17" creationId="{0BC62D3F-F4D1-0312-EB8B-A808D3D3A511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0" creationId="{7066ABBD-B194-8749-D15E-9248D3A34A3E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1" creationId="{349AC2E4-9976-7536-BEBA-286FFDA711CC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2" creationId="{F8CA7A04-701B-3FE4-3F22-4572869F573D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3" creationId="{E24C63EB-4206-0865-B4E9-57E28A39D873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4" creationId="{82FADC4F-963F-7EA5-4065-206383096B8E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5" creationId="{E224C751-840C-6536-74E5-32CFCD641585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6" creationId="{28FBDC15-3F9D-B55C-72F0-C38AC79D137D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7" creationId="{4F3EF7F9-C386-F42A-E694-F524F0D79F17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28" creationId="{424F4632-9C08-EF4C-21F4-BEEA0AEF96AD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30" creationId="{8C64460B-8DF6-E560-189C-FAC4AE2DDF7B}"/>
          </ac:spMkLst>
        </pc:spChg>
        <pc:spChg chg="add mod">
          <ac:chgData name="Abels, Patrick" userId="ba666de4-0d21-43a6-8e66-51a18aae1b4a" providerId="ADAL" clId="{9A808010-0931-465F-9673-627D1BEE7971}" dt="2024-08-20T20:36:24.784" v="54"/>
          <ac:spMkLst>
            <pc:docMk/>
            <pc:sldMk cId="2375961618" sldId="311"/>
            <ac:spMk id="31" creationId="{64B97708-A076-795B-A55C-4BA2BF584CC6}"/>
          </ac:spMkLst>
        </pc:spChg>
        <pc:graphicFrameChg chg="del">
          <ac:chgData name="Abels, Patrick" userId="ba666de4-0d21-43a6-8e66-51a18aae1b4a" providerId="ADAL" clId="{9A808010-0931-465F-9673-627D1BEE7971}" dt="2024-08-20T20:36:04.321" v="47" actId="478"/>
          <ac:graphicFrameMkLst>
            <pc:docMk/>
            <pc:sldMk cId="2375961618" sldId="311"/>
            <ac:graphicFrameMk id="4" creationId="{AA6970EB-CB82-B903-133A-970EEBB93ECF}"/>
          </ac:graphicFrameMkLst>
        </pc:graphicFrameChg>
        <pc:graphicFrameChg chg="del">
          <ac:chgData name="Abels, Patrick" userId="ba666de4-0d21-43a6-8e66-51a18aae1b4a" providerId="ADAL" clId="{9A808010-0931-465F-9673-627D1BEE7971}" dt="2024-08-20T20:36:04.321" v="47" actId="478"/>
          <ac:graphicFrameMkLst>
            <pc:docMk/>
            <pc:sldMk cId="2375961618" sldId="311"/>
            <ac:graphicFrameMk id="5" creationId="{672494FC-CF38-163C-D37F-F2804785361B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6:24.784" v="54"/>
          <ac:graphicFrameMkLst>
            <pc:docMk/>
            <pc:sldMk cId="2375961618" sldId="311"/>
            <ac:graphicFrameMk id="18" creationId="{73C22B5E-2381-B6D8-66C0-2966F4CCA539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6:24.784" v="54"/>
          <ac:graphicFrameMkLst>
            <pc:docMk/>
            <pc:sldMk cId="2375961618" sldId="311"/>
            <ac:graphicFrameMk id="19" creationId="{B8A93C8B-2CB4-1FDC-31E1-6EEBFFC8590F}"/>
          </ac:graphicFrameMkLst>
        </pc:graphicFrameChg>
        <pc:picChg chg="add mod">
          <ac:chgData name="Abels, Patrick" userId="ba666de4-0d21-43a6-8e66-51a18aae1b4a" providerId="ADAL" clId="{9A808010-0931-465F-9673-627D1BEE7971}" dt="2024-08-20T20:36:24.784" v="54"/>
          <ac:picMkLst>
            <pc:docMk/>
            <pc:sldMk cId="2375961618" sldId="311"/>
            <ac:picMk id="2" creationId="{5DD42B0D-D219-B925-98D8-68B978582E13}"/>
          </ac:picMkLst>
        </pc:picChg>
        <pc:picChg chg="del">
          <ac:chgData name="Abels, Patrick" userId="ba666de4-0d21-43a6-8e66-51a18aae1b4a" providerId="ADAL" clId="{9A808010-0931-465F-9673-627D1BEE7971}" dt="2024-08-20T20:36:04.321" v="47" actId="478"/>
          <ac:picMkLst>
            <pc:docMk/>
            <pc:sldMk cId="2375961618" sldId="311"/>
            <ac:picMk id="16" creationId="{77A013E4-7D1B-4A13-1A16-3962445850C5}"/>
          </ac:picMkLst>
        </pc:picChg>
        <pc:cxnChg chg="add mod">
          <ac:chgData name="Abels, Patrick" userId="ba666de4-0d21-43a6-8e66-51a18aae1b4a" providerId="ADAL" clId="{9A808010-0931-465F-9673-627D1BEE7971}" dt="2024-08-20T20:36:24.784" v="54"/>
          <ac:cxnSpMkLst>
            <pc:docMk/>
            <pc:sldMk cId="2375961618" sldId="311"/>
            <ac:cxnSpMk id="29" creationId="{D3261016-753C-D4CB-1AD4-B282B2031720}"/>
          </ac:cxnSpMkLst>
        </pc:cxnChg>
      </pc:sldChg>
      <pc:sldChg chg="addSp modSp add">
        <pc:chgData name="Abels, Patrick" userId="ba666de4-0d21-43a6-8e66-51a18aae1b4a" providerId="ADAL" clId="{9A808010-0931-465F-9673-627D1BEE7971}" dt="2024-08-20T20:36:37.693" v="55"/>
        <pc:sldMkLst>
          <pc:docMk/>
          <pc:sldMk cId="1158955029" sldId="312"/>
        </pc:sldMkLst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5" creationId="{174C3039-907B-9E78-5779-4A7093A4CBCC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6" creationId="{A15E2600-712A-AC8E-7C6F-E61DE89404F8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7" creationId="{BDC79FD9-9649-E825-142B-36FAB8F28EE7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8" creationId="{4D2AB2FE-45E5-7BEE-53D3-3305EEC13F90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9" creationId="{C7EFDE60-FD5F-7A2E-6379-B0C83F33E854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10" creationId="{A3F50FB5-F5B6-B581-FDFF-EC87FE102B60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11" creationId="{36A3FF2E-C1FB-CA83-0C37-2CF69A27E1ED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12" creationId="{B9438241-AB42-57A4-0C59-1DC72264F823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14" creationId="{05EF174F-AD48-AE56-AFD6-B37591757270}"/>
          </ac:spMkLst>
        </pc:spChg>
        <pc:spChg chg="add mod">
          <ac:chgData name="Abels, Patrick" userId="ba666de4-0d21-43a6-8e66-51a18aae1b4a" providerId="ADAL" clId="{9A808010-0931-465F-9673-627D1BEE7971}" dt="2024-08-20T20:36:37.693" v="55"/>
          <ac:spMkLst>
            <pc:docMk/>
            <pc:sldMk cId="1158955029" sldId="312"/>
            <ac:spMk id="16" creationId="{24F570BA-4A2A-9BE6-1EA8-9CD68697D64E}"/>
          </ac:spMkLst>
        </pc:spChg>
        <pc:graphicFrameChg chg="add mod">
          <ac:chgData name="Abels, Patrick" userId="ba666de4-0d21-43a6-8e66-51a18aae1b4a" providerId="ADAL" clId="{9A808010-0931-465F-9673-627D1BEE7971}" dt="2024-08-20T20:36:37.693" v="55"/>
          <ac:graphicFrameMkLst>
            <pc:docMk/>
            <pc:sldMk cId="1158955029" sldId="312"/>
            <ac:graphicFrameMk id="2" creationId="{2B3C8D5C-AB14-6312-BA58-C424D98B867D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6:37.693" v="55"/>
          <ac:graphicFrameMkLst>
            <pc:docMk/>
            <pc:sldMk cId="1158955029" sldId="312"/>
            <ac:graphicFrameMk id="4" creationId="{57284C92-61B4-E26E-9286-EC49E693796A}"/>
          </ac:graphicFrameMkLst>
        </pc:graphicFrameChg>
        <pc:picChg chg="add mod">
          <ac:chgData name="Abels, Patrick" userId="ba666de4-0d21-43a6-8e66-51a18aae1b4a" providerId="ADAL" clId="{9A808010-0931-465F-9673-627D1BEE7971}" dt="2024-08-20T20:36:37.693" v="55"/>
          <ac:picMkLst>
            <pc:docMk/>
            <pc:sldMk cId="1158955029" sldId="312"/>
            <ac:picMk id="15" creationId="{262E70D0-CD84-6CAD-8A2E-97AE53704036}"/>
          </ac:picMkLst>
        </pc:picChg>
        <pc:cxnChg chg="add mod">
          <ac:chgData name="Abels, Patrick" userId="ba666de4-0d21-43a6-8e66-51a18aae1b4a" providerId="ADAL" clId="{9A808010-0931-465F-9673-627D1BEE7971}" dt="2024-08-20T20:36:37.693" v="55"/>
          <ac:cxnSpMkLst>
            <pc:docMk/>
            <pc:sldMk cId="1158955029" sldId="312"/>
            <ac:cxnSpMk id="13" creationId="{BFA1B3A5-4AAD-1A48-1D8C-7D5A3F6EB8FB}"/>
          </ac:cxnSpMkLst>
        </pc:cxnChg>
      </pc:sldChg>
      <pc:sldChg chg="addSp modSp add mod">
        <pc:chgData name="Abels, Patrick" userId="ba666de4-0d21-43a6-8e66-51a18aae1b4a" providerId="ADAL" clId="{9A808010-0931-465F-9673-627D1BEE7971}" dt="2024-08-20T21:02:40.173" v="233" actId="6549"/>
        <pc:sldMkLst>
          <pc:docMk/>
          <pc:sldMk cId="3572748217" sldId="313"/>
        </pc:sldMkLst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4" creationId="{9FA46397-1E8C-C720-5D5E-4DB07A5DEDB2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5" creationId="{E4B6A99F-4336-54BB-57B3-9AFEDD8D0545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6" creationId="{3272108E-75B7-B4FB-3702-9FA50824CA5C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7" creationId="{CED097C5-0D8E-871E-E4C6-76EDF7B2AF31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8" creationId="{9D8AFAF9-AE74-29C3-9F93-6A77AC2D9783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9" creationId="{7C3071A1-44AF-C898-3659-21E9514971FC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10" creationId="{ACB43150-872E-F3FF-EAC2-6493C6045EA7}"/>
          </ac:spMkLst>
        </pc:spChg>
        <pc:spChg chg="add mod">
          <ac:chgData name="Abels, Patrick" userId="ba666de4-0d21-43a6-8e66-51a18aae1b4a" providerId="ADAL" clId="{9A808010-0931-465F-9673-627D1BEE7971}" dt="2024-08-20T20:36:46.776" v="56"/>
          <ac:spMkLst>
            <pc:docMk/>
            <pc:sldMk cId="3572748217" sldId="313"/>
            <ac:spMk id="13" creationId="{E881213A-58BC-5DEC-8CDB-1CB6CE49B0E0}"/>
          </ac:spMkLst>
        </pc:spChg>
        <pc:spChg chg="add mod">
          <ac:chgData name="Abels, Patrick" userId="ba666de4-0d21-43a6-8e66-51a18aae1b4a" providerId="ADAL" clId="{9A808010-0931-465F-9673-627D1BEE7971}" dt="2024-08-20T21:02:40.173" v="233" actId="6549"/>
          <ac:spMkLst>
            <pc:docMk/>
            <pc:sldMk cId="3572748217" sldId="313"/>
            <ac:spMk id="15" creationId="{C69A4885-2428-B687-A96E-592A1383A18A}"/>
          </ac:spMkLst>
        </pc:spChg>
        <pc:graphicFrameChg chg="add mod">
          <ac:chgData name="Abels, Patrick" userId="ba666de4-0d21-43a6-8e66-51a18aae1b4a" providerId="ADAL" clId="{9A808010-0931-465F-9673-627D1BEE7971}" dt="2024-08-20T20:36:46.776" v="56"/>
          <ac:graphicFrameMkLst>
            <pc:docMk/>
            <pc:sldMk cId="3572748217" sldId="313"/>
            <ac:graphicFrameMk id="2" creationId="{E29921F7-E134-85CD-EB9E-79BF6BA0D082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6:46.776" v="56"/>
          <ac:graphicFrameMkLst>
            <pc:docMk/>
            <pc:sldMk cId="3572748217" sldId="313"/>
            <ac:graphicFrameMk id="11" creationId="{59E02963-7540-87A5-A649-5BD545CB1BB9}"/>
          </ac:graphicFrameMkLst>
        </pc:graphicFrameChg>
        <pc:picChg chg="add mod">
          <ac:chgData name="Abels, Patrick" userId="ba666de4-0d21-43a6-8e66-51a18aae1b4a" providerId="ADAL" clId="{9A808010-0931-465F-9673-627D1BEE7971}" dt="2024-08-20T20:36:46.776" v="56"/>
          <ac:picMkLst>
            <pc:docMk/>
            <pc:sldMk cId="3572748217" sldId="313"/>
            <ac:picMk id="14" creationId="{95292CE1-EBE4-F250-2AF3-63AA3083C0E3}"/>
          </ac:picMkLst>
        </pc:picChg>
        <pc:cxnChg chg="add mod">
          <ac:chgData name="Abels, Patrick" userId="ba666de4-0d21-43a6-8e66-51a18aae1b4a" providerId="ADAL" clId="{9A808010-0931-465F-9673-627D1BEE7971}" dt="2024-08-20T20:36:46.776" v="56"/>
          <ac:cxnSpMkLst>
            <pc:docMk/>
            <pc:sldMk cId="3572748217" sldId="313"/>
            <ac:cxnSpMk id="12" creationId="{7E059099-8E7C-9C8A-3A1F-B85339A6866E}"/>
          </ac:cxnSpMkLst>
        </pc:cxnChg>
      </pc:sldChg>
      <pc:sldChg chg="addSp modSp add">
        <pc:chgData name="Abels, Patrick" userId="ba666de4-0d21-43a6-8e66-51a18aae1b4a" providerId="ADAL" clId="{9A808010-0931-465F-9673-627D1BEE7971}" dt="2024-08-20T20:36:58.746" v="58"/>
        <pc:sldMkLst>
          <pc:docMk/>
          <pc:sldMk cId="830998410" sldId="314"/>
        </pc:sldMkLst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4" creationId="{8FF75BDA-0E6A-430E-C7F3-EBEED940DCDA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5" creationId="{13B7F7B3-EEC4-43D3-755F-45E1A8769BA8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6" creationId="{E02A8AA3-3635-0BE0-2B18-C87BA25F7335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7" creationId="{F3F10512-9D3C-CA0C-5147-3995300B7CF2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8" creationId="{760E296D-87A0-F589-78D7-65AC73E861FC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9" creationId="{549EC10A-142D-9F9D-7930-EB9277EB483A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12" creationId="{908A3CC1-3E3E-7888-697D-187DEEF775B5}"/>
          </ac:spMkLst>
        </pc:spChg>
        <pc:spChg chg="add mod">
          <ac:chgData name="Abels, Patrick" userId="ba666de4-0d21-43a6-8e66-51a18aae1b4a" providerId="ADAL" clId="{9A808010-0931-465F-9673-627D1BEE7971}" dt="2024-08-20T20:36:58.746" v="58"/>
          <ac:spMkLst>
            <pc:docMk/>
            <pc:sldMk cId="830998410" sldId="314"/>
            <ac:spMk id="14" creationId="{E2F41507-CEC4-D4AC-CD15-41E90A86E1B3}"/>
          </ac:spMkLst>
        </pc:spChg>
        <pc:graphicFrameChg chg="add mod">
          <ac:chgData name="Abels, Patrick" userId="ba666de4-0d21-43a6-8e66-51a18aae1b4a" providerId="ADAL" clId="{9A808010-0931-465F-9673-627D1BEE7971}" dt="2024-08-20T20:36:58.746" v="58"/>
          <ac:graphicFrameMkLst>
            <pc:docMk/>
            <pc:sldMk cId="830998410" sldId="314"/>
            <ac:graphicFrameMk id="2" creationId="{CFA10BFF-3AE1-26B1-03C9-E058621E257F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6:58.746" v="58"/>
          <ac:graphicFrameMkLst>
            <pc:docMk/>
            <pc:sldMk cId="830998410" sldId="314"/>
            <ac:graphicFrameMk id="10" creationId="{4777D58A-4220-4280-ED9D-C67C460F0EA4}"/>
          </ac:graphicFrameMkLst>
        </pc:graphicFrameChg>
        <pc:picChg chg="add mod">
          <ac:chgData name="Abels, Patrick" userId="ba666de4-0d21-43a6-8e66-51a18aae1b4a" providerId="ADAL" clId="{9A808010-0931-465F-9673-627D1BEE7971}" dt="2024-08-20T20:36:58.746" v="58"/>
          <ac:picMkLst>
            <pc:docMk/>
            <pc:sldMk cId="830998410" sldId="314"/>
            <ac:picMk id="13" creationId="{DEFE6DF0-368C-4459-6841-980133AE0442}"/>
          </ac:picMkLst>
        </pc:picChg>
        <pc:cxnChg chg="add mod">
          <ac:chgData name="Abels, Patrick" userId="ba666de4-0d21-43a6-8e66-51a18aae1b4a" providerId="ADAL" clId="{9A808010-0931-465F-9673-627D1BEE7971}" dt="2024-08-20T20:36:58.746" v="58"/>
          <ac:cxnSpMkLst>
            <pc:docMk/>
            <pc:sldMk cId="830998410" sldId="314"/>
            <ac:cxnSpMk id="11" creationId="{5F8AEB99-ED50-42D0-6947-18A1D5A0B2D8}"/>
          </ac:cxnSpMkLst>
        </pc:cxnChg>
      </pc:sldChg>
      <pc:sldChg chg="addSp modSp add">
        <pc:chgData name="Abels, Patrick" userId="ba666de4-0d21-43a6-8e66-51a18aae1b4a" providerId="ADAL" clId="{9A808010-0931-465F-9673-627D1BEE7971}" dt="2024-08-20T20:37:08.746" v="59"/>
        <pc:sldMkLst>
          <pc:docMk/>
          <pc:sldMk cId="3604050859" sldId="315"/>
        </pc:sldMkLst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4" creationId="{BBB95574-1D21-AB3F-627A-6760789C1B5D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5" creationId="{01AE5C33-8C9A-BB9D-CBAF-720678BC399D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6" creationId="{D2866DC1-9B98-311C-ADA2-43B5D7A2709D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7" creationId="{9D84D811-015C-22E4-096E-36AFE1E1E2F9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8" creationId="{7AD3A1E3-6E0D-848A-F323-7F443D2ED665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11" creationId="{D67507DE-9F81-BC83-E3E3-8958BE0ABD9E}"/>
          </ac:spMkLst>
        </pc:spChg>
        <pc:spChg chg="add mod">
          <ac:chgData name="Abels, Patrick" userId="ba666de4-0d21-43a6-8e66-51a18aae1b4a" providerId="ADAL" clId="{9A808010-0931-465F-9673-627D1BEE7971}" dt="2024-08-20T20:37:08.746" v="59"/>
          <ac:spMkLst>
            <pc:docMk/>
            <pc:sldMk cId="3604050859" sldId="315"/>
            <ac:spMk id="13" creationId="{8EEED6DC-15F4-B149-A608-035A92D1D96F}"/>
          </ac:spMkLst>
        </pc:spChg>
        <pc:graphicFrameChg chg="add mod">
          <ac:chgData name="Abels, Patrick" userId="ba666de4-0d21-43a6-8e66-51a18aae1b4a" providerId="ADAL" clId="{9A808010-0931-465F-9673-627D1BEE7971}" dt="2024-08-20T20:37:08.746" v="59"/>
          <ac:graphicFrameMkLst>
            <pc:docMk/>
            <pc:sldMk cId="3604050859" sldId="315"/>
            <ac:graphicFrameMk id="2" creationId="{C30F38BD-8D59-2A2E-6688-6645DC153583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7:08.746" v="59"/>
          <ac:graphicFrameMkLst>
            <pc:docMk/>
            <pc:sldMk cId="3604050859" sldId="315"/>
            <ac:graphicFrameMk id="9" creationId="{B4858F31-33FD-145B-FE68-6EDA5F75771B}"/>
          </ac:graphicFrameMkLst>
        </pc:graphicFrameChg>
        <pc:picChg chg="add mod">
          <ac:chgData name="Abels, Patrick" userId="ba666de4-0d21-43a6-8e66-51a18aae1b4a" providerId="ADAL" clId="{9A808010-0931-465F-9673-627D1BEE7971}" dt="2024-08-20T20:37:08.746" v="59"/>
          <ac:picMkLst>
            <pc:docMk/>
            <pc:sldMk cId="3604050859" sldId="315"/>
            <ac:picMk id="12" creationId="{1F4FC727-6D3B-9DB0-4DBA-ADEA02DDC16D}"/>
          </ac:picMkLst>
        </pc:picChg>
        <pc:cxnChg chg="add mod">
          <ac:chgData name="Abels, Patrick" userId="ba666de4-0d21-43a6-8e66-51a18aae1b4a" providerId="ADAL" clId="{9A808010-0931-465F-9673-627D1BEE7971}" dt="2024-08-20T20:37:08.746" v="59"/>
          <ac:cxnSpMkLst>
            <pc:docMk/>
            <pc:sldMk cId="3604050859" sldId="315"/>
            <ac:cxnSpMk id="10" creationId="{8E0EE92B-4A65-7FF3-92D1-4BFE163D24D2}"/>
          </ac:cxnSpMkLst>
        </pc:cxnChg>
      </pc:sldChg>
      <pc:sldChg chg="addSp modSp add">
        <pc:chgData name="Abels, Patrick" userId="ba666de4-0d21-43a6-8e66-51a18aae1b4a" providerId="ADAL" clId="{9A808010-0931-465F-9673-627D1BEE7971}" dt="2024-08-20T20:37:16.901" v="60"/>
        <pc:sldMkLst>
          <pc:docMk/>
          <pc:sldMk cId="1073379430" sldId="316"/>
        </pc:sldMkLst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4" creationId="{94B6A4F9-B06F-BA8F-DED6-D144BEE3CB16}"/>
          </ac:spMkLst>
        </pc:spChg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5" creationId="{957D8787-1B5A-0AD6-60E1-4DE2C4A712DF}"/>
          </ac:spMkLst>
        </pc:spChg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6" creationId="{D6F22FB4-9569-8889-45D0-7369BD1C0E80}"/>
          </ac:spMkLst>
        </pc:spChg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7" creationId="{78FC0C9C-A5B2-C51E-D525-7085BA2C5CE3}"/>
          </ac:spMkLst>
        </pc:spChg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10" creationId="{58AA1F59-FAF9-AC79-DC55-5ADC4D0E50E7}"/>
          </ac:spMkLst>
        </pc:spChg>
        <pc:spChg chg="add mod">
          <ac:chgData name="Abels, Patrick" userId="ba666de4-0d21-43a6-8e66-51a18aae1b4a" providerId="ADAL" clId="{9A808010-0931-465F-9673-627D1BEE7971}" dt="2024-08-20T20:37:16.901" v="60"/>
          <ac:spMkLst>
            <pc:docMk/>
            <pc:sldMk cId="1073379430" sldId="316"/>
            <ac:spMk id="12" creationId="{42B782A8-3ECE-8875-16EB-C981F3ACFBD5}"/>
          </ac:spMkLst>
        </pc:spChg>
        <pc:graphicFrameChg chg="add mod">
          <ac:chgData name="Abels, Patrick" userId="ba666de4-0d21-43a6-8e66-51a18aae1b4a" providerId="ADAL" clId="{9A808010-0931-465F-9673-627D1BEE7971}" dt="2024-08-20T20:37:16.901" v="60"/>
          <ac:graphicFrameMkLst>
            <pc:docMk/>
            <pc:sldMk cId="1073379430" sldId="316"/>
            <ac:graphicFrameMk id="2" creationId="{A30A41D7-69A1-9DA0-3661-AA3CEF0259C4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7:16.901" v="60"/>
          <ac:graphicFrameMkLst>
            <pc:docMk/>
            <pc:sldMk cId="1073379430" sldId="316"/>
            <ac:graphicFrameMk id="8" creationId="{8E25BB01-68E8-CBC1-D247-EB7BF6DE9EB5}"/>
          </ac:graphicFrameMkLst>
        </pc:graphicFrameChg>
        <pc:picChg chg="add mod">
          <ac:chgData name="Abels, Patrick" userId="ba666de4-0d21-43a6-8e66-51a18aae1b4a" providerId="ADAL" clId="{9A808010-0931-465F-9673-627D1BEE7971}" dt="2024-08-20T20:37:16.901" v="60"/>
          <ac:picMkLst>
            <pc:docMk/>
            <pc:sldMk cId="1073379430" sldId="316"/>
            <ac:picMk id="11" creationId="{3EC4B010-9651-BD05-FED6-8372BABF73B1}"/>
          </ac:picMkLst>
        </pc:picChg>
        <pc:cxnChg chg="add mod">
          <ac:chgData name="Abels, Patrick" userId="ba666de4-0d21-43a6-8e66-51a18aae1b4a" providerId="ADAL" clId="{9A808010-0931-465F-9673-627D1BEE7971}" dt="2024-08-20T20:37:16.901" v="60"/>
          <ac:cxnSpMkLst>
            <pc:docMk/>
            <pc:sldMk cId="1073379430" sldId="316"/>
            <ac:cxnSpMk id="9" creationId="{340149F2-C69A-1BF7-5188-71DE5DCBB1F9}"/>
          </ac:cxnSpMkLst>
        </pc:cxnChg>
      </pc:sldChg>
      <pc:sldChg chg="addSp modSp add">
        <pc:chgData name="Abels, Patrick" userId="ba666de4-0d21-43a6-8e66-51a18aae1b4a" providerId="ADAL" clId="{9A808010-0931-465F-9673-627D1BEE7971}" dt="2024-08-20T20:37:25.963" v="61"/>
        <pc:sldMkLst>
          <pc:docMk/>
          <pc:sldMk cId="2043534217" sldId="317"/>
        </pc:sldMkLst>
        <pc:spChg chg="add mod">
          <ac:chgData name="Abels, Patrick" userId="ba666de4-0d21-43a6-8e66-51a18aae1b4a" providerId="ADAL" clId="{9A808010-0931-465F-9673-627D1BEE7971}" dt="2024-08-20T20:37:25.963" v="61"/>
          <ac:spMkLst>
            <pc:docMk/>
            <pc:sldMk cId="2043534217" sldId="317"/>
            <ac:spMk id="4" creationId="{715E0324-D959-414C-AEB2-59D3ABF41284}"/>
          </ac:spMkLst>
        </pc:spChg>
        <pc:spChg chg="add mod">
          <ac:chgData name="Abels, Patrick" userId="ba666de4-0d21-43a6-8e66-51a18aae1b4a" providerId="ADAL" clId="{9A808010-0931-465F-9673-627D1BEE7971}" dt="2024-08-20T20:37:25.963" v="61"/>
          <ac:spMkLst>
            <pc:docMk/>
            <pc:sldMk cId="2043534217" sldId="317"/>
            <ac:spMk id="5" creationId="{D9DE1824-4E90-706D-86D5-CE7FC4F57D12}"/>
          </ac:spMkLst>
        </pc:spChg>
        <pc:spChg chg="add mod">
          <ac:chgData name="Abels, Patrick" userId="ba666de4-0d21-43a6-8e66-51a18aae1b4a" providerId="ADAL" clId="{9A808010-0931-465F-9673-627D1BEE7971}" dt="2024-08-20T20:37:25.963" v="61"/>
          <ac:spMkLst>
            <pc:docMk/>
            <pc:sldMk cId="2043534217" sldId="317"/>
            <ac:spMk id="6" creationId="{0DE08325-B8CB-78BA-DF0F-466499823E0D}"/>
          </ac:spMkLst>
        </pc:spChg>
        <pc:spChg chg="add mod">
          <ac:chgData name="Abels, Patrick" userId="ba666de4-0d21-43a6-8e66-51a18aae1b4a" providerId="ADAL" clId="{9A808010-0931-465F-9673-627D1BEE7971}" dt="2024-08-20T20:37:25.963" v="61"/>
          <ac:spMkLst>
            <pc:docMk/>
            <pc:sldMk cId="2043534217" sldId="317"/>
            <ac:spMk id="9" creationId="{E884B0C5-2E2C-C88F-C525-3FD526087F9C}"/>
          </ac:spMkLst>
        </pc:spChg>
        <pc:spChg chg="add mod">
          <ac:chgData name="Abels, Patrick" userId="ba666de4-0d21-43a6-8e66-51a18aae1b4a" providerId="ADAL" clId="{9A808010-0931-465F-9673-627D1BEE7971}" dt="2024-08-20T20:37:25.963" v="61"/>
          <ac:spMkLst>
            <pc:docMk/>
            <pc:sldMk cId="2043534217" sldId="317"/>
            <ac:spMk id="11" creationId="{63B0A731-3EC1-69F8-2BB5-63050B052A43}"/>
          </ac:spMkLst>
        </pc:spChg>
        <pc:graphicFrameChg chg="add mod">
          <ac:chgData name="Abels, Patrick" userId="ba666de4-0d21-43a6-8e66-51a18aae1b4a" providerId="ADAL" clId="{9A808010-0931-465F-9673-627D1BEE7971}" dt="2024-08-20T20:37:25.963" v="61"/>
          <ac:graphicFrameMkLst>
            <pc:docMk/>
            <pc:sldMk cId="2043534217" sldId="317"/>
            <ac:graphicFrameMk id="2" creationId="{AD10E666-B4CD-6C3D-B37B-4346ED16536E}"/>
          </ac:graphicFrameMkLst>
        </pc:graphicFrameChg>
        <pc:graphicFrameChg chg="add mod">
          <ac:chgData name="Abels, Patrick" userId="ba666de4-0d21-43a6-8e66-51a18aae1b4a" providerId="ADAL" clId="{9A808010-0931-465F-9673-627D1BEE7971}" dt="2024-08-20T20:37:25.963" v="61"/>
          <ac:graphicFrameMkLst>
            <pc:docMk/>
            <pc:sldMk cId="2043534217" sldId="317"/>
            <ac:graphicFrameMk id="7" creationId="{47DC2692-6018-B55D-550A-888AC0B19804}"/>
          </ac:graphicFrameMkLst>
        </pc:graphicFrameChg>
        <pc:picChg chg="add mod">
          <ac:chgData name="Abels, Patrick" userId="ba666de4-0d21-43a6-8e66-51a18aae1b4a" providerId="ADAL" clId="{9A808010-0931-465F-9673-627D1BEE7971}" dt="2024-08-20T20:37:25.963" v="61"/>
          <ac:picMkLst>
            <pc:docMk/>
            <pc:sldMk cId="2043534217" sldId="317"/>
            <ac:picMk id="10" creationId="{913643A5-89AD-0FAB-2455-87411483C07A}"/>
          </ac:picMkLst>
        </pc:picChg>
        <pc:cxnChg chg="add mod">
          <ac:chgData name="Abels, Patrick" userId="ba666de4-0d21-43a6-8e66-51a18aae1b4a" providerId="ADAL" clId="{9A808010-0931-465F-9673-627D1BEE7971}" dt="2024-08-20T20:37:25.963" v="61"/>
          <ac:cxnSpMkLst>
            <pc:docMk/>
            <pc:sldMk cId="2043534217" sldId="317"/>
            <ac:cxnSpMk id="8" creationId="{F85E5D56-D985-591A-CF3A-2BE8B2BA1F61}"/>
          </ac:cxnSpMkLst>
        </pc:cxnChg>
      </pc:sldChg>
      <pc:sldChg chg="addSp delSp modSp new mod">
        <pc:chgData name="Abels, Patrick" userId="ba666de4-0d21-43a6-8e66-51a18aae1b4a" providerId="ADAL" clId="{9A808010-0931-465F-9673-627D1BEE7971}" dt="2024-08-20T21:01:34.940" v="229" actId="1582"/>
        <pc:sldMkLst>
          <pc:docMk/>
          <pc:sldMk cId="1523415873" sldId="318"/>
        </pc:sldMkLst>
        <pc:spChg chg="mod">
          <ac:chgData name="Abels, Patrick" userId="ba666de4-0d21-43a6-8e66-51a18aae1b4a" providerId="ADAL" clId="{9A808010-0931-465F-9673-627D1BEE7971}" dt="2024-08-20T20:54:12.110" v="205" actId="20577"/>
          <ac:spMkLst>
            <pc:docMk/>
            <pc:sldMk cId="1523415873" sldId="318"/>
            <ac:spMk id="2" creationId="{43329FE5-2CB8-9D7B-32E9-AFADC864196E}"/>
          </ac:spMkLst>
        </pc:spChg>
        <pc:spChg chg="mod">
          <ac:chgData name="Abels, Patrick" userId="ba666de4-0d21-43a6-8e66-51a18aae1b4a" providerId="ADAL" clId="{9A808010-0931-465F-9673-627D1BEE7971}" dt="2024-08-20T20:51:19.789" v="122" actId="20577"/>
          <ac:spMkLst>
            <pc:docMk/>
            <pc:sldMk cId="1523415873" sldId="318"/>
            <ac:spMk id="3" creationId="{D7F57012-F582-2784-9079-F88F15D6F90E}"/>
          </ac:spMkLst>
        </pc:spChg>
        <pc:picChg chg="add mod">
          <ac:chgData name="Abels, Patrick" userId="ba666de4-0d21-43a6-8e66-51a18aae1b4a" providerId="ADAL" clId="{9A808010-0931-465F-9673-627D1BEE7971}" dt="2024-08-20T21:00:07.933" v="226" actId="1076"/>
          <ac:picMkLst>
            <pc:docMk/>
            <pc:sldMk cId="1523415873" sldId="318"/>
            <ac:picMk id="5" creationId="{C3E247F8-388D-42D1-BDFB-A455E1AC43FE}"/>
          </ac:picMkLst>
        </pc:picChg>
        <pc:picChg chg="add del mod">
          <ac:chgData name="Abels, Patrick" userId="ba666de4-0d21-43a6-8e66-51a18aae1b4a" providerId="ADAL" clId="{9A808010-0931-465F-9673-627D1BEE7971}" dt="2024-08-20T20:59:16.385" v="217" actId="478"/>
          <ac:picMkLst>
            <pc:docMk/>
            <pc:sldMk cId="1523415873" sldId="318"/>
            <ac:picMk id="7" creationId="{71233223-0FCE-A98E-C507-DF18A9C77218}"/>
          </ac:picMkLst>
        </pc:picChg>
        <pc:picChg chg="add del mod">
          <ac:chgData name="Abels, Patrick" userId="ba666de4-0d21-43a6-8e66-51a18aae1b4a" providerId="ADAL" clId="{9A808010-0931-465F-9673-627D1BEE7971}" dt="2024-08-20T20:59:54.847" v="222" actId="478"/>
          <ac:picMkLst>
            <pc:docMk/>
            <pc:sldMk cId="1523415873" sldId="318"/>
            <ac:picMk id="9" creationId="{130E9BCF-98A1-8F89-204C-BD67753456FF}"/>
          </ac:picMkLst>
        </pc:picChg>
        <pc:picChg chg="add mod">
          <ac:chgData name="Abels, Patrick" userId="ba666de4-0d21-43a6-8e66-51a18aae1b4a" providerId="ADAL" clId="{9A808010-0931-465F-9673-627D1BEE7971}" dt="2024-08-20T21:01:34.940" v="229" actId="1582"/>
          <ac:picMkLst>
            <pc:docMk/>
            <pc:sldMk cId="1523415873" sldId="318"/>
            <ac:picMk id="11" creationId="{DBCD85C6-D5AE-02FB-9B1B-CC0982D9406C}"/>
          </ac:picMkLst>
        </pc:picChg>
      </pc:sldChg>
    </pc:docChg>
  </pc:docChgLst>
  <pc:docChgLst>
    <pc:chgData name="Abels, Patrick" userId="ba666de4-0d21-43a6-8e66-51a18aae1b4a" providerId="ADAL" clId="{C05C1374-9BB9-47DB-9D8D-9285C917EE5D}"/>
    <pc:docChg chg="undo custSel addSld delSld modSld">
      <pc:chgData name="Abels, Patrick" userId="ba666de4-0d21-43a6-8e66-51a18aae1b4a" providerId="ADAL" clId="{C05C1374-9BB9-47DB-9D8D-9285C917EE5D}" dt="2024-08-21T14:43:23.048" v="1177"/>
      <pc:docMkLst>
        <pc:docMk/>
      </pc:docMkLst>
      <pc:sldChg chg="modSp mod">
        <pc:chgData name="Abels, Patrick" userId="ba666de4-0d21-43a6-8e66-51a18aae1b4a" providerId="ADAL" clId="{C05C1374-9BB9-47DB-9D8D-9285C917EE5D}" dt="2024-08-21T13:42:31.826" v="335" actId="207"/>
        <pc:sldMkLst>
          <pc:docMk/>
          <pc:sldMk cId="3348838403" sldId="294"/>
        </pc:sldMkLst>
        <pc:spChg chg="mod">
          <ac:chgData name="Abels, Patrick" userId="ba666de4-0d21-43a6-8e66-51a18aae1b4a" providerId="ADAL" clId="{C05C1374-9BB9-47DB-9D8D-9285C917EE5D}" dt="2024-08-21T13:42:31.826" v="33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C05C1374-9BB9-47DB-9D8D-9285C917EE5D}" dt="2024-08-21T14:31:02.782" v="110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C05C1374-9BB9-47DB-9D8D-9285C917EE5D}" dt="2024-08-21T14:31:02.782" v="110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 modTransition">
        <pc:chgData name="Abels, Patrick" userId="ba666de4-0d21-43a6-8e66-51a18aae1b4a" providerId="ADAL" clId="{C05C1374-9BB9-47DB-9D8D-9285C917EE5D}" dt="2024-08-21T14:43:23.048" v="1177"/>
        <pc:sldMkLst>
          <pc:docMk/>
          <pc:sldMk cId="3358983006" sldId="305"/>
        </pc:sldMkLst>
        <pc:spChg chg="mod">
          <ac:chgData name="Abels, Patrick" userId="ba666de4-0d21-43a6-8e66-51a18aae1b4a" providerId="ADAL" clId="{C05C1374-9BB9-47DB-9D8D-9285C917EE5D}" dt="2024-08-21T14:43:18.289" v="1175" actId="20577"/>
          <ac:spMkLst>
            <pc:docMk/>
            <pc:sldMk cId="3358983006" sldId="305"/>
            <ac:spMk id="2" creationId="{2990A55F-57D0-5F13-873C-EC6A5D011C2D}"/>
          </ac:spMkLst>
        </pc:spChg>
        <pc:spChg chg="add mod">
          <ac:chgData name="Abels, Patrick" userId="ba666de4-0d21-43a6-8e66-51a18aae1b4a" providerId="ADAL" clId="{C05C1374-9BB9-47DB-9D8D-9285C917EE5D}" dt="2024-08-21T14:43:23.048" v="1177"/>
          <ac:spMkLst>
            <pc:docMk/>
            <pc:sldMk cId="3358983006" sldId="305"/>
            <ac:spMk id="3" creationId="{84E6FD68-AF55-A6D2-080A-A664EA93664E}"/>
          </ac:spMkLst>
        </pc:spChg>
        <pc:spChg chg="add mod">
          <ac:chgData name="Abels, Patrick" userId="ba666de4-0d21-43a6-8e66-51a18aae1b4a" providerId="ADAL" clId="{C05C1374-9BB9-47DB-9D8D-9285C917EE5D}" dt="2024-08-21T14:43:23.048" v="1177"/>
          <ac:spMkLst>
            <pc:docMk/>
            <pc:sldMk cId="3358983006" sldId="305"/>
            <ac:spMk id="4" creationId="{E01C4D59-ADE7-AACD-5029-233905EDDCDA}"/>
          </ac:spMkLst>
        </pc:spChg>
        <pc:spChg chg="add mod">
          <ac:chgData name="Abels, Patrick" userId="ba666de4-0d21-43a6-8e66-51a18aae1b4a" providerId="ADAL" clId="{C05C1374-9BB9-47DB-9D8D-9285C917EE5D}" dt="2024-08-21T14:43:23.048" v="1177"/>
          <ac:spMkLst>
            <pc:docMk/>
            <pc:sldMk cId="3358983006" sldId="305"/>
            <ac:spMk id="6" creationId="{0ADACFCB-E32A-62DF-3468-06E3990E3FD1}"/>
          </ac:spMkLst>
        </pc:spChg>
        <pc:picChg chg="del">
          <ac:chgData name="Abels, Patrick" userId="ba666de4-0d21-43a6-8e66-51a18aae1b4a" providerId="ADAL" clId="{C05C1374-9BB9-47DB-9D8D-9285C917EE5D}" dt="2024-08-21T14:43:19.811" v="1176" actId="478"/>
          <ac:picMkLst>
            <pc:docMk/>
            <pc:sldMk cId="3358983006" sldId="305"/>
            <ac:picMk id="5" creationId="{4F011D75-A8E8-78EA-F603-5102096DBAC7}"/>
          </ac:picMkLst>
        </pc:picChg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3624770452" sldId="345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2364029609" sldId="347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2475432373" sldId="348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1539138307" sldId="349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3785649994" sldId="350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2190353095" sldId="351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2067859836" sldId="352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1766607737" sldId="353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2761457570" sldId="354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512235540" sldId="355"/>
        </pc:sldMkLst>
      </pc:sldChg>
      <pc:sldChg chg="delSp modSp mod">
        <pc:chgData name="Abels, Patrick" userId="ba666de4-0d21-43a6-8e66-51a18aae1b4a" providerId="ADAL" clId="{C05C1374-9BB9-47DB-9D8D-9285C917EE5D}" dt="2024-08-21T12:40:46.302" v="160" actId="20577"/>
        <pc:sldMkLst>
          <pc:docMk/>
          <pc:sldMk cId="2830826162" sldId="356"/>
        </pc:sldMkLst>
        <pc:spChg chg="mod">
          <ac:chgData name="Abels, Patrick" userId="ba666de4-0d21-43a6-8e66-51a18aae1b4a" providerId="ADAL" clId="{C05C1374-9BB9-47DB-9D8D-9285C917EE5D}" dt="2024-08-21T12:40:46.302" v="160" actId="20577"/>
          <ac:spMkLst>
            <pc:docMk/>
            <pc:sldMk cId="2830826162" sldId="356"/>
            <ac:spMk id="2" creationId="{233F1500-41C8-23C0-01D0-109BE128F720}"/>
          </ac:spMkLst>
        </pc:spChg>
        <pc:spChg chg="mod">
          <ac:chgData name="Abels, Patrick" userId="ba666de4-0d21-43a6-8e66-51a18aae1b4a" providerId="ADAL" clId="{C05C1374-9BB9-47DB-9D8D-9285C917EE5D}" dt="2024-08-21T12:36:46.828" v="1" actId="20577"/>
          <ac:spMkLst>
            <pc:docMk/>
            <pc:sldMk cId="2830826162" sldId="356"/>
            <ac:spMk id="3" creationId="{AC17178C-12E7-3865-C3BB-D7CE2A254855}"/>
          </ac:spMkLst>
        </pc:spChg>
        <pc:picChg chg="del">
          <ac:chgData name="Abels, Patrick" userId="ba666de4-0d21-43a6-8e66-51a18aae1b4a" providerId="ADAL" clId="{C05C1374-9BB9-47DB-9D8D-9285C917EE5D}" dt="2024-08-21T12:40:27.283" v="150" actId="478"/>
          <ac:picMkLst>
            <pc:docMk/>
            <pc:sldMk cId="2830826162" sldId="356"/>
            <ac:picMk id="5" creationId="{FE352CDE-DC93-30AB-320C-6C89751962BA}"/>
          </ac:picMkLst>
        </pc:picChg>
      </pc:sldChg>
      <pc:sldChg chg="del">
        <pc:chgData name="Abels, Patrick" userId="ba666de4-0d21-43a6-8e66-51a18aae1b4a" providerId="ADAL" clId="{C05C1374-9BB9-47DB-9D8D-9285C917EE5D}" dt="2024-08-21T12:39:45.187" v="148" actId="47"/>
        <pc:sldMkLst>
          <pc:docMk/>
          <pc:sldMk cId="2238490315" sldId="357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826556508" sldId="358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1536764036" sldId="359"/>
        </pc:sldMkLst>
      </pc:sldChg>
      <pc:sldChg chg="del">
        <pc:chgData name="Abels, Patrick" userId="ba666de4-0d21-43a6-8e66-51a18aae1b4a" providerId="ADAL" clId="{C05C1374-9BB9-47DB-9D8D-9285C917EE5D}" dt="2024-08-21T12:36:43.360" v="0" actId="47"/>
        <pc:sldMkLst>
          <pc:docMk/>
          <pc:sldMk cId="3459538872" sldId="360"/>
        </pc:sldMkLst>
      </pc:sldChg>
      <pc:sldChg chg="addSp delSp modSp mod">
        <pc:chgData name="Abels, Patrick" userId="ba666de4-0d21-43a6-8e66-51a18aae1b4a" providerId="ADAL" clId="{C05C1374-9BB9-47DB-9D8D-9285C917EE5D}" dt="2024-08-21T13:59:51.180" v="794" actId="1076"/>
        <pc:sldMkLst>
          <pc:docMk/>
          <pc:sldMk cId="2467767843" sldId="361"/>
        </pc:sldMkLst>
        <pc:spChg chg="mod">
          <ac:chgData name="Abels, Patrick" userId="ba666de4-0d21-43a6-8e66-51a18aae1b4a" providerId="ADAL" clId="{C05C1374-9BB9-47DB-9D8D-9285C917EE5D}" dt="2024-08-21T12:36:49.431" v="2" actId="20577"/>
          <ac:spMkLst>
            <pc:docMk/>
            <pc:sldMk cId="2467767843" sldId="361"/>
            <ac:spMk id="3" creationId="{07C3C89F-740A-4FB5-0393-70956AF06395}"/>
          </ac:spMkLst>
        </pc:spChg>
        <pc:spChg chg="add del">
          <ac:chgData name="Abels, Patrick" userId="ba666de4-0d21-43a6-8e66-51a18aae1b4a" providerId="ADAL" clId="{C05C1374-9BB9-47DB-9D8D-9285C917EE5D}" dt="2024-08-21T13:18:06.108" v="189" actId="478"/>
          <ac:spMkLst>
            <pc:docMk/>
            <pc:sldMk cId="2467767843" sldId="361"/>
            <ac:spMk id="10" creationId="{917D1217-1C74-CE19-6605-2CB45B85C6F0}"/>
          </ac:spMkLst>
        </pc:spChg>
        <pc:spChg chg="add mod">
          <ac:chgData name="Abels, Patrick" userId="ba666de4-0d21-43a6-8e66-51a18aae1b4a" providerId="ADAL" clId="{C05C1374-9BB9-47DB-9D8D-9285C917EE5D}" dt="2024-08-21T13:41:27.781" v="318" actId="1035"/>
          <ac:spMkLst>
            <pc:docMk/>
            <pc:sldMk cId="2467767843" sldId="361"/>
            <ac:spMk id="11" creationId="{94DAF521-A9BF-BF41-478B-6ADDF90EC8B6}"/>
          </ac:spMkLst>
        </pc:spChg>
        <pc:spChg chg="add mod">
          <ac:chgData name="Abels, Patrick" userId="ba666de4-0d21-43a6-8e66-51a18aae1b4a" providerId="ADAL" clId="{C05C1374-9BB9-47DB-9D8D-9285C917EE5D}" dt="2024-08-21T13:41:18.498" v="289" actId="1035"/>
          <ac:spMkLst>
            <pc:docMk/>
            <pc:sldMk cId="2467767843" sldId="361"/>
            <ac:spMk id="12" creationId="{EFF1B0C5-D59A-913C-EA89-C0AB57438FB6}"/>
          </ac:spMkLst>
        </pc:spChg>
        <pc:picChg chg="del">
          <ac:chgData name="Abels, Patrick" userId="ba666de4-0d21-43a6-8e66-51a18aae1b4a" providerId="ADAL" clId="{C05C1374-9BB9-47DB-9D8D-9285C917EE5D}" dt="2024-08-21T12:36:51.555" v="3" actId="478"/>
          <ac:picMkLst>
            <pc:docMk/>
            <pc:sldMk cId="2467767843" sldId="361"/>
            <ac:picMk id="5" creationId="{A1286BD8-069E-6437-AF1E-B61175047C1C}"/>
          </ac:picMkLst>
        </pc:picChg>
        <pc:picChg chg="add mod">
          <ac:chgData name="Abels, Patrick" userId="ba666de4-0d21-43a6-8e66-51a18aae1b4a" providerId="ADAL" clId="{C05C1374-9BB9-47DB-9D8D-9285C917EE5D}" dt="2024-08-21T13:39:59.482" v="273" actId="1076"/>
          <ac:picMkLst>
            <pc:docMk/>
            <pc:sldMk cId="2467767843" sldId="361"/>
            <ac:picMk id="6" creationId="{3009FFCE-2B54-9FBB-C367-2738BD68706D}"/>
          </ac:picMkLst>
        </pc:picChg>
        <pc:picChg chg="add mod modCrop">
          <ac:chgData name="Abels, Patrick" userId="ba666de4-0d21-43a6-8e66-51a18aae1b4a" providerId="ADAL" clId="{C05C1374-9BB9-47DB-9D8D-9285C917EE5D}" dt="2024-08-21T13:41:18.498" v="289" actId="1035"/>
          <ac:picMkLst>
            <pc:docMk/>
            <pc:sldMk cId="2467767843" sldId="361"/>
            <ac:picMk id="8" creationId="{D19FC396-D6E0-7F1B-7553-14BA99AC9790}"/>
          </ac:picMkLst>
        </pc:picChg>
        <pc:picChg chg="add mod modCrop">
          <ac:chgData name="Abels, Patrick" userId="ba666de4-0d21-43a6-8e66-51a18aae1b4a" providerId="ADAL" clId="{C05C1374-9BB9-47DB-9D8D-9285C917EE5D}" dt="2024-08-21T13:41:27.781" v="318" actId="1035"/>
          <ac:picMkLst>
            <pc:docMk/>
            <pc:sldMk cId="2467767843" sldId="361"/>
            <ac:picMk id="9" creationId="{E7F196AB-5A94-9C69-2BF4-46635C73D3C1}"/>
          </ac:picMkLst>
        </pc:picChg>
        <pc:picChg chg="add del mod">
          <ac:chgData name="Abels, Patrick" userId="ba666de4-0d21-43a6-8e66-51a18aae1b4a" providerId="ADAL" clId="{C05C1374-9BB9-47DB-9D8D-9285C917EE5D}" dt="2024-08-21T13:59:46.295" v="791" actId="478"/>
          <ac:picMkLst>
            <pc:docMk/>
            <pc:sldMk cId="2467767843" sldId="361"/>
            <ac:picMk id="14" creationId="{BA14079A-ABC0-4E5F-E2D8-623EF82CB9D3}"/>
          </ac:picMkLst>
        </pc:picChg>
        <pc:picChg chg="add mod">
          <ac:chgData name="Abels, Patrick" userId="ba666de4-0d21-43a6-8e66-51a18aae1b4a" providerId="ADAL" clId="{C05C1374-9BB9-47DB-9D8D-9285C917EE5D}" dt="2024-08-21T13:59:51.180" v="794" actId="1076"/>
          <ac:picMkLst>
            <pc:docMk/>
            <pc:sldMk cId="2467767843" sldId="361"/>
            <ac:picMk id="16" creationId="{0DBE1A31-B827-6D15-9499-7487923C67CC}"/>
          </ac:picMkLst>
        </pc:picChg>
      </pc:sldChg>
      <pc:sldChg chg="addSp delSp modSp new mod">
        <pc:chgData name="Abels, Patrick" userId="ba666de4-0d21-43a6-8e66-51a18aae1b4a" providerId="ADAL" clId="{C05C1374-9BB9-47DB-9D8D-9285C917EE5D}" dt="2024-08-21T13:51:00.321" v="532" actId="14100"/>
        <pc:sldMkLst>
          <pc:docMk/>
          <pc:sldMk cId="4105080845" sldId="362"/>
        </pc:sldMkLst>
        <pc:spChg chg="mod">
          <ac:chgData name="Abels, Patrick" userId="ba666de4-0d21-43a6-8e66-51a18aae1b4a" providerId="ADAL" clId="{C05C1374-9BB9-47DB-9D8D-9285C917EE5D}" dt="2024-08-21T13:51:00.321" v="532" actId="14100"/>
          <ac:spMkLst>
            <pc:docMk/>
            <pc:sldMk cId="4105080845" sldId="362"/>
            <ac:spMk id="2" creationId="{1086EFA4-CB22-29EE-91D0-84C770AA5C4B}"/>
          </ac:spMkLst>
        </pc:spChg>
        <pc:spChg chg="mod">
          <ac:chgData name="Abels, Patrick" userId="ba666de4-0d21-43a6-8e66-51a18aae1b4a" providerId="ADAL" clId="{C05C1374-9BB9-47DB-9D8D-9285C917EE5D}" dt="2024-08-21T13:42:57.793" v="352" actId="20577"/>
          <ac:spMkLst>
            <pc:docMk/>
            <pc:sldMk cId="4105080845" sldId="362"/>
            <ac:spMk id="3" creationId="{EB6A03EC-9F29-2469-47BA-307532900EB2}"/>
          </ac:spMkLst>
        </pc:spChg>
        <pc:spChg chg="add mod">
          <ac:chgData name="Abels, Patrick" userId="ba666de4-0d21-43a6-8e66-51a18aae1b4a" providerId="ADAL" clId="{C05C1374-9BB9-47DB-9D8D-9285C917EE5D}" dt="2024-08-21T13:50:53.376" v="529" actId="1076"/>
          <ac:spMkLst>
            <pc:docMk/>
            <pc:sldMk cId="4105080845" sldId="362"/>
            <ac:spMk id="4" creationId="{C556E3C0-F079-A084-5D86-A2BE79882672}"/>
          </ac:spMkLst>
        </pc:spChg>
        <pc:spChg chg="add del mod">
          <ac:chgData name="Abels, Patrick" userId="ba666de4-0d21-43a6-8e66-51a18aae1b4a" providerId="ADAL" clId="{C05C1374-9BB9-47DB-9D8D-9285C917EE5D}" dt="2024-08-21T13:48:50.643" v="497" actId="478"/>
          <ac:spMkLst>
            <pc:docMk/>
            <pc:sldMk cId="4105080845" sldId="362"/>
            <ac:spMk id="5" creationId="{0A5BF68D-6D07-0EA6-699E-5D1BBD5B5BC1}"/>
          </ac:spMkLst>
        </pc:spChg>
        <pc:spChg chg="add mod">
          <ac:chgData name="Abels, Patrick" userId="ba666de4-0d21-43a6-8e66-51a18aae1b4a" providerId="ADAL" clId="{C05C1374-9BB9-47DB-9D8D-9285C917EE5D}" dt="2024-08-21T13:50:53.376" v="529" actId="1076"/>
          <ac:spMkLst>
            <pc:docMk/>
            <pc:sldMk cId="4105080845" sldId="362"/>
            <ac:spMk id="6" creationId="{D4AFA64D-1A98-01E0-372E-5DD92F330287}"/>
          </ac:spMkLst>
        </pc:spChg>
        <pc:spChg chg="add mod">
          <ac:chgData name="Abels, Patrick" userId="ba666de4-0d21-43a6-8e66-51a18aae1b4a" providerId="ADAL" clId="{C05C1374-9BB9-47DB-9D8D-9285C917EE5D}" dt="2024-08-21T13:50:53.376" v="529" actId="1076"/>
          <ac:spMkLst>
            <pc:docMk/>
            <pc:sldMk cId="4105080845" sldId="362"/>
            <ac:spMk id="7" creationId="{09C13098-9079-635A-A63E-97EFA76F90CA}"/>
          </ac:spMkLst>
        </pc:spChg>
        <pc:spChg chg="add mod">
          <ac:chgData name="Abels, Patrick" userId="ba666de4-0d21-43a6-8e66-51a18aae1b4a" providerId="ADAL" clId="{C05C1374-9BB9-47DB-9D8D-9285C917EE5D}" dt="2024-08-21T13:50:53.376" v="529" actId="1076"/>
          <ac:spMkLst>
            <pc:docMk/>
            <pc:sldMk cId="4105080845" sldId="362"/>
            <ac:spMk id="8" creationId="{55B44597-2F49-FE49-D1EB-E868F8B0B7D8}"/>
          </ac:spMkLst>
        </pc:spChg>
        <pc:spChg chg="add mod">
          <ac:chgData name="Abels, Patrick" userId="ba666de4-0d21-43a6-8e66-51a18aae1b4a" providerId="ADAL" clId="{C05C1374-9BB9-47DB-9D8D-9285C917EE5D}" dt="2024-08-21T13:50:53.376" v="529" actId="1076"/>
          <ac:spMkLst>
            <pc:docMk/>
            <pc:sldMk cId="4105080845" sldId="362"/>
            <ac:spMk id="9" creationId="{F7FEF3FA-7320-B0AB-8AE2-3A92D33DA318}"/>
          </ac:spMkLst>
        </pc:spChg>
        <pc:spChg chg="add del mod">
          <ac:chgData name="Abels, Patrick" userId="ba666de4-0d21-43a6-8e66-51a18aae1b4a" providerId="ADAL" clId="{C05C1374-9BB9-47DB-9D8D-9285C917EE5D}" dt="2024-08-21T13:50:18.933" v="523" actId="478"/>
          <ac:spMkLst>
            <pc:docMk/>
            <pc:sldMk cId="4105080845" sldId="362"/>
            <ac:spMk id="10" creationId="{08FDC7B7-1C4E-06D9-D042-6272BD4B1918}"/>
          </ac:spMkLst>
        </pc:spChg>
        <pc:spChg chg="add del mod">
          <ac:chgData name="Abels, Patrick" userId="ba666de4-0d21-43a6-8e66-51a18aae1b4a" providerId="ADAL" clId="{C05C1374-9BB9-47DB-9D8D-9285C917EE5D}" dt="2024-08-21T13:50:17.351" v="522" actId="478"/>
          <ac:spMkLst>
            <pc:docMk/>
            <pc:sldMk cId="4105080845" sldId="362"/>
            <ac:spMk id="11" creationId="{AE4ED3FA-42AC-2C68-E6E2-ACBBF5670A8F}"/>
          </ac:spMkLst>
        </pc:spChg>
        <pc:grpChg chg="add mod">
          <ac:chgData name="Abels, Patrick" userId="ba666de4-0d21-43a6-8e66-51a18aae1b4a" providerId="ADAL" clId="{C05C1374-9BB9-47DB-9D8D-9285C917EE5D}" dt="2024-08-21T13:50:53.376" v="529" actId="1076"/>
          <ac:grpSpMkLst>
            <pc:docMk/>
            <pc:sldMk cId="4105080845" sldId="362"/>
            <ac:grpSpMk id="12" creationId="{073443A1-B76E-DAC3-4B5C-DCEE900EABED}"/>
          </ac:grpSpMkLst>
        </pc:grpChg>
        <pc:picChg chg="add mod">
          <ac:chgData name="Abels, Patrick" userId="ba666de4-0d21-43a6-8e66-51a18aae1b4a" providerId="ADAL" clId="{C05C1374-9BB9-47DB-9D8D-9285C917EE5D}" dt="2024-08-21T13:50:53.376" v="529" actId="1076"/>
          <ac:picMkLst>
            <pc:docMk/>
            <pc:sldMk cId="4105080845" sldId="362"/>
            <ac:picMk id="1026" creationId="{9451E237-24EA-7E71-BBD2-949826300C15}"/>
          </ac:picMkLst>
        </pc:picChg>
      </pc:sldChg>
      <pc:sldChg chg="new del">
        <pc:chgData name="Abels, Patrick" userId="ba666de4-0d21-43a6-8e66-51a18aae1b4a" providerId="ADAL" clId="{C05C1374-9BB9-47DB-9D8D-9285C917EE5D}" dt="2024-08-21T13:51:42.393" v="534" actId="47"/>
        <pc:sldMkLst>
          <pc:docMk/>
          <pc:sldMk cId="691185813" sldId="363"/>
        </pc:sldMkLst>
      </pc:sldChg>
      <pc:sldChg chg="addSp modSp new mod modAnim">
        <pc:chgData name="Abels, Patrick" userId="ba666de4-0d21-43a6-8e66-51a18aae1b4a" providerId="ADAL" clId="{C05C1374-9BB9-47DB-9D8D-9285C917EE5D}" dt="2024-08-21T13:57:14.118" v="782" actId="14100"/>
        <pc:sldMkLst>
          <pc:docMk/>
          <pc:sldMk cId="3401618594" sldId="363"/>
        </pc:sldMkLst>
        <pc:spChg chg="mod">
          <ac:chgData name="Abels, Patrick" userId="ba666de4-0d21-43a6-8e66-51a18aae1b4a" providerId="ADAL" clId="{C05C1374-9BB9-47DB-9D8D-9285C917EE5D}" dt="2024-08-21T13:51:53.467" v="552" actId="207"/>
          <ac:spMkLst>
            <pc:docMk/>
            <pc:sldMk cId="3401618594" sldId="363"/>
            <ac:spMk id="3" creationId="{8B87CBD4-BD31-2157-736A-E755DD9BE7B2}"/>
          </ac:spMkLst>
        </pc:spChg>
        <pc:spChg chg="add mod">
          <ac:chgData name="Abels, Patrick" userId="ba666de4-0d21-43a6-8e66-51a18aae1b4a" providerId="ADAL" clId="{C05C1374-9BB9-47DB-9D8D-9285C917EE5D}" dt="2024-08-21T13:56:02.394" v="696" actId="1038"/>
          <ac:spMkLst>
            <pc:docMk/>
            <pc:sldMk cId="3401618594" sldId="363"/>
            <ac:spMk id="8" creationId="{F8C87028-4975-388C-7875-3CBB3718CF26}"/>
          </ac:spMkLst>
        </pc:spChg>
        <pc:spChg chg="add mod">
          <ac:chgData name="Abels, Patrick" userId="ba666de4-0d21-43a6-8e66-51a18aae1b4a" providerId="ADAL" clId="{C05C1374-9BB9-47DB-9D8D-9285C917EE5D}" dt="2024-08-21T13:56:10.992" v="771" actId="1036"/>
          <ac:spMkLst>
            <pc:docMk/>
            <pc:sldMk cId="3401618594" sldId="363"/>
            <ac:spMk id="11" creationId="{9438CFE2-8C2C-7BEE-96BE-47A53C445AEE}"/>
          </ac:spMkLst>
        </pc:spChg>
        <pc:spChg chg="add mod">
          <ac:chgData name="Abels, Patrick" userId="ba666de4-0d21-43a6-8e66-51a18aae1b4a" providerId="ADAL" clId="{C05C1374-9BB9-47DB-9D8D-9285C917EE5D}" dt="2024-08-21T13:55:51.070" v="635" actId="1038"/>
          <ac:spMkLst>
            <pc:docMk/>
            <pc:sldMk cId="3401618594" sldId="363"/>
            <ac:spMk id="14" creationId="{35A42380-DBF6-50EA-589D-6725148EFB10}"/>
          </ac:spMkLst>
        </pc:spChg>
        <pc:spChg chg="add mod">
          <ac:chgData name="Abels, Patrick" userId="ba666de4-0d21-43a6-8e66-51a18aae1b4a" providerId="ADAL" clId="{C05C1374-9BB9-47DB-9D8D-9285C917EE5D}" dt="2024-08-21T13:55:48.964" v="619" actId="1037"/>
          <ac:spMkLst>
            <pc:docMk/>
            <pc:sldMk cId="3401618594" sldId="363"/>
            <ac:spMk id="15" creationId="{CC74A7C9-1C74-85C4-EC26-E36A87B91C08}"/>
          </ac:spMkLst>
        </pc:spChg>
        <pc:spChg chg="add mod">
          <ac:chgData name="Abels, Patrick" userId="ba666de4-0d21-43a6-8e66-51a18aae1b4a" providerId="ADAL" clId="{C05C1374-9BB9-47DB-9D8D-9285C917EE5D}" dt="2024-08-21T13:55:58.874" v="666" actId="1035"/>
          <ac:spMkLst>
            <pc:docMk/>
            <pc:sldMk cId="3401618594" sldId="363"/>
            <ac:spMk id="16" creationId="{661060CE-99BF-F72D-420C-FF9EF0FA4EC0}"/>
          </ac:spMkLst>
        </pc:spChg>
        <pc:spChg chg="add mod">
          <ac:chgData name="Abels, Patrick" userId="ba666de4-0d21-43a6-8e66-51a18aae1b4a" providerId="ADAL" clId="{C05C1374-9BB9-47DB-9D8D-9285C917EE5D}" dt="2024-08-21T13:56:08.014" v="739" actId="1035"/>
          <ac:spMkLst>
            <pc:docMk/>
            <pc:sldMk cId="3401618594" sldId="363"/>
            <ac:spMk id="19" creationId="{5089B4C9-A85B-76B4-16D4-8FF42D61884B}"/>
          </ac:spMkLst>
        </pc:spChg>
        <pc:picChg chg="add mod">
          <ac:chgData name="Abels, Patrick" userId="ba666de4-0d21-43a6-8e66-51a18aae1b4a" providerId="ADAL" clId="{C05C1374-9BB9-47DB-9D8D-9285C917EE5D}" dt="2024-08-21T13:55:15.251" v="580" actId="1037"/>
          <ac:picMkLst>
            <pc:docMk/>
            <pc:sldMk cId="3401618594" sldId="363"/>
            <ac:picMk id="5" creationId="{F314DF0C-C87A-44FE-9276-DE935922F323}"/>
          </ac:picMkLst>
        </pc:picChg>
        <pc:picChg chg="add mod">
          <ac:chgData name="Abels, Patrick" userId="ba666de4-0d21-43a6-8e66-51a18aae1b4a" providerId="ADAL" clId="{C05C1374-9BB9-47DB-9D8D-9285C917EE5D}" dt="2024-08-21T13:55:15.251" v="580" actId="1037"/>
          <ac:picMkLst>
            <pc:docMk/>
            <pc:sldMk cId="3401618594" sldId="363"/>
            <ac:picMk id="7" creationId="{6D19A78F-3A31-3DB0-6F4A-27DC1D36B7D9}"/>
          </ac:picMkLst>
        </pc:picChg>
        <pc:cxnChg chg="add mod">
          <ac:chgData name="Abels, Patrick" userId="ba666de4-0d21-43a6-8e66-51a18aae1b4a" providerId="ADAL" clId="{C05C1374-9BB9-47DB-9D8D-9285C917EE5D}" dt="2024-08-21T13:57:04.256" v="781" actId="14100"/>
          <ac:cxnSpMkLst>
            <pc:docMk/>
            <pc:sldMk cId="3401618594" sldId="363"/>
            <ac:cxnSpMk id="9" creationId="{CDCABF28-AA19-8F7A-FF58-D176E6BF0E30}"/>
          </ac:cxnSpMkLst>
        </pc:cxnChg>
        <pc:cxnChg chg="add mod">
          <ac:chgData name="Abels, Patrick" userId="ba666de4-0d21-43a6-8e66-51a18aae1b4a" providerId="ADAL" clId="{C05C1374-9BB9-47DB-9D8D-9285C917EE5D}" dt="2024-08-21T13:56:58.529" v="780" actId="14100"/>
          <ac:cxnSpMkLst>
            <pc:docMk/>
            <pc:sldMk cId="3401618594" sldId="363"/>
            <ac:cxnSpMk id="10" creationId="{D9BA6869-B71B-C910-DE03-0A89EB48BC04}"/>
          </ac:cxnSpMkLst>
        </pc:cxnChg>
        <pc:cxnChg chg="add mod">
          <ac:chgData name="Abels, Patrick" userId="ba666de4-0d21-43a6-8e66-51a18aae1b4a" providerId="ADAL" clId="{C05C1374-9BB9-47DB-9D8D-9285C917EE5D}" dt="2024-08-21T13:56:34.897" v="776" actId="14100"/>
          <ac:cxnSpMkLst>
            <pc:docMk/>
            <pc:sldMk cId="3401618594" sldId="363"/>
            <ac:cxnSpMk id="12" creationId="{896FECFC-80DB-944A-94FE-E2417D0ADEE9}"/>
          </ac:cxnSpMkLst>
        </pc:cxnChg>
        <pc:cxnChg chg="add mod">
          <ac:chgData name="Abels, Patrick" userId="ba666de4-0d21-43a6-8e66-51a18aae1b4a" providerId="ADAL" clId="{C05C1374-9BB9-47DB-9D8D-9285C917EE5D}" dt="2024-08-21T13:56:38.960" v="777" actId="14100"/>
          <ac:cxnSpMkLst>
            <pc:docMk/>
            <pc:sldMk cId="3401618594" sldId="363"/>
            <ac:cxnSpMk id="13" creationId="{3E33A329-852B-F480-FE38-937B7AC1B813}"/>
          </ac:cxnSpMkLst>
        </pc:cxnChg>
        <pc:cxnChg chg="add mod">
          <ac:chgData name="Abels, Patrick" userId="ba666de4-0d21-43a6-8e66-51a18aae1b4a" providerId="ADAL" clId="{C05C1374-9BB9-47DB-9D8D-9285C917EE5D}" dt="2024-08-21T13:56:45.544" v="778" actId="14100"/>
          <ac:cxnSpMkLst>
            <pc:docMk/>
            <pc:sldMk cId="3401618594" sldId="363"/>
            <ac:cxnSpMk id="17" creationId="{05336408-3CC3-7049-A26A-AFEB69DC9CDE}"/>
          </ac:cxnSpMkLst>
        </pc:cxnChg>
        <pc:cxnChg chg="add mod">
          <ac:chgData name="Abels, Patrick" userId="ba666de4-0d21-43a6-8e66-51a18aae1b4a" providerId="ADAL" clId="{C05C1374-9BB9-47DB-9D8D-9285C917EE5D}" dt="2024-08-21T13:57:14.118" v="782" actId="14100"/>
          <ac:cxnSpMkLst>
            <pc:docMk/>
            <pc:sldMk cId="3401618594" sldId="363"/>
            <ac:cxnSpMk id="18" creationId="{A2CC22C2-D34C-71F4-C7EF-3AFD7042331F}"/>
          </ac:cxnSpMkLst>
        </pc:cxnChg>
        <pc:cxnChg chg="add mod">
          <ac:chgData name="Abels, Patrick" userId="ba666de4-0d21-43a6-8e66-51a18aae1b4a" providerId="ADAL" clId="{C05C1374-9BB9-47DB-9D8D-9285C917EE5D}" dt="2024-08-21T13:56:26.705" v="775" actId="14100"/>
          <ac:cxnSpMkLst>
            <pc:docMk/>
            <pc:sldMk cId="3401618594" sldId="363"/>
            <ac:cxnSpMk id="20" creationId="{78FF33BA-40E5-ED0F-E421-83C9A85C47B2}"/>
          </ac:cxnSpMkLst>
        </pc:cxnChg>
        <pc:cxnChg chg="add mod">
          <ac:chgData name="Abels, Patrick" userId="ba666de4-0d21-43a6-8e66-51a18aae1b4a" providerId="ADAL" clId="{C05C1374-9BB9-47DB-9D8D-9285C917EE5D}" dt="2024-08-21T13:56:20.729" v="773" actId="14100"/>
          <ac:cxnSpMkLst>
            <pc:docMk/>
            <pc:sldMk cId="3401618594" sldId="363"/>
            <ac:cxnSpMk id="21" creationId="{5A289FEF-C8D0-1F61-0B38-036464CF5BB4}"/>
          </ac:cxnSpMkLst>
        </pc:cxnChg>
      </pc:sldChg>
      <pc:sldChg chg="addSp delSp modSp add mod delAnim">
        <pc:chgData name="Abels, Patrick" userId="ba666de4-0d21-43a6-8e66-51a18aae1b4a" providerId="ADAL" clId="{C05C1374-9BB9-47DB-9D8D-9285C917EE5D}" dt="2024-08-21T14:04:00.023" v="805" actId="167"/>
        <pc:sldMkLst>
          <pc:docMk/>
          <pc:sldMk cId="3041083862" sldId="364"/>
        </pc:sldMkLst>
        <pc:spChg chg="mod">
          <ac:chgData name="Abels, Patrick" userId="ba666de4-0d21-43a6-8e66-51a18aae1b4a" providerId="ADAL" clId="{C05C1374-9BB9-47DB-9D8D-9285C917EE5D}" dt="2024-08-21T13:58:00.111" v="785" actId="207"/>
          <ac:spMkLst>
            <pc:docMk/>
            <pc:sldMk cId="3041083862" sldId="364"/>
            <ac:spMk id="3" creationId="{8B87CBD4-BD31-2157-736A-E755DD9BE7B2}"/>
          </ac:spMkLst>
        </pc:spChg>
        <pc:spChg chg="del">
          <ac:chgData name="Abels, Patrick" userId="ba666de4-0d21-43a6-8e66-51a18aae1b4a" providerId="ADAL" clId="{C05C1374-9BB9-47DB-9D8D-9285C917EE5D}" dt="2024-08-21T13:58:15.217" v="786" actId="478"/>
          <ac:spMkLst>
            <pc:docMk/>
            <pc:sldMk cId="3041083862" sldId="364"/>
            <ac:spMk id="8" creationId="{F8C87028-4975-388C-7875-3CBB3718CF26}"/>
          </ac:spMkLst>
        </pc:spChg>
        <pc:spChg chg="del">
          <ac:chgData name="Abels, Patrick" userId="ba666de4-0d21-43a6-8e66-51a18aae1b4a" providerId="ADAL" clId="{C05C1374-9BB9-47DB-9D8D-9285C917EE5D}" dt="2024-08-21T13:58:15.217" v="786" actId="478"/>
          <ac:spMkLst>
            <pc:docMk/>
            <pc:sldMk cId="3041083862" sldId="364"/>
            <ac:spMk id="11" creationId="{9438CFE2-8C2C-7BEE-96BE-47A53C445AEE}"/>
          </ac:spMkLst>
        </pc:spChg>
        <pc:spChg chg="del">
          <ac:chgData name="Abels, Patrick" userId="ba666de4-0d21-43a6-8e66-51a18aae1b4a" providerId="ADAL" clId="{C05C1374-9BB9-47DB-9D8D-9285C917EE5D}" dt="2024-08-21T13:58:15.217" v="786" actId="478"/>
          <ac:spMkLst>
            <pc:docMk/>
            <pc:sldMk cId="3041083862" sldId="364"/>
            <ac:spMk id="14" creationId="{35A42380-DBF6-50EA-589D-6725148EFB10}"/>
          </ac:spMkLst>
        </pc:spChg>
        <pc:spChg chg="del">
          <ac:chgData name="Abels, Patrick" userId="ba666de4-0d21-43a6-8e66-51a18aae1b4a" providerId="ADAL" clId="{C05C1374-9BB9-47DB-9D8D-9285C917EE5D}" dt="2024-08-21T13:58:17.228" v="787" actId="478"/>
          <ac:spMkLst>
            <pc:docMk/>
            <pc:sldMk cId="3041083862" sldId="364"/>
            <ac:spMk id="15" creationId="{CC74A7C9-1C74-85C4-EC26-E36A87B91C08}"/>
          </ac:spMkLst>
        </pc:spChg>
        <pc:spChg chg="del">
          <ac:chgData name="Abels, Patrick" userId="ba666de4-0d21-43a6-8e66-51a18aae1b4a" providerId="ADAL" clId="{C05C1374-9BB9-47DB-9D8D-9285C917EE5D}" dt="2024-08-21T13:58:15.217" v="786" actId="478"/>
          <ac:spMkLst>
            <pc:docMk/>
            <pc:sldMk cId="3041083862" sldId="364"/>
            <ac:spMk id="16" creationId="{661060CE-99BF-F72D-420C-FF9EF0FA4EC0}"/>
          </ac:spMkLst>
        </pc:spChg>
        <pc:spChg chg="del">
          <ac:chgData name="Abels, Patrick" userId="ba666de4-0d21-43a6-8e66-51a18aae1b4a" providerId="ADAL" clId="{C05C1374-9BB9-47DB-9D8D-9285C917EE5D}" dt="2024-08-21T13:58:15.217" v="786" actId="478"/>
          <ac:spMkLst>
            <pc:docMk/>
            <pc:sldMk cId="3041083862" sldId="364"/>
            <ac:spMk id="19" creationId="{5089B4C9-A85B-76B4-16D4-8FF42D61884B}"/>
          </ac:spMkLst>
        </pc:spChg>
        <pc:picChg chg="del">
          <ac:chgData name="Abels, Patrick" userId="ba666de4-0d21-43a6-8e66-51a18aae1b4a" providerId="ADAL" clId="{C05C1374-9BB9-47DB-9D8D-9285C917EE5D}" dt="2024-08-21T13:58:15.217" v="786" actId="478"/>
          <ac:picMkLst>
            <pc:docMk/>
            <pc:sldMk cId="3041083862" sldId="364"/>
            <ac:picMk id="5" creationId="{F314DF0C-C87A-44FE-9276-DE935922F323}"/>
          </ac:picMkLst>
        </pc:picChg>
        <pc:picChg chg="add mod">
          <ac:chgData name="Abels, Patrick" userId="ba666de4-0d21-43a6-8e66-51a18aae1b4a" providerId="ADAL" clId="{C05C1374-9BB9-47DB-9D8D-9285C917EE5D}" dt="2024-08-21T14:03:42" v="800" actId="1076"/>
          <ac:picMkLst>
            <pc:docMk/>
            <pc:sldMk cId="3041083862" sldId="364"/>
            <ac:picMk id="6" creationId="{74042206-AD26-AA16-EE9D-B40292138D34}"/>
          </ac:picMkLst>
        </pc:picChg>
        <pc:picChg chg="del mod">
          <ac:chgData name="Abels, Patrick" userId="ba666de4-0d21-43a6-8e66-51a18aae1b4a" providerId="ADAL" clId="{C05C1374-9BB9-47DB-9D8D-9285C917EE5D}" dt="2024-08-21T14:03:31.963" v="795" actId="478"/>
          <ac:picMkLst>
            <pc:docMk/>
            <pc:sldMk cId="3041083862" sldId="364"/>
            <ac:picMk id="7" creationId="{6D19A78F-3A31-3DB0-6F4A-27DC1D36B7D9}"/>
          </ac:picMkLst>
        </pc:picChg>
        <pc:picChg chg="add mod ord">
          <ac:chgData name="Abels, Patrick" userId="ba666de4-0d21-43a6-8e66-51a18aae1b4a" providerId="ADAL" clId="{C05C1374-9BB9-47DB-9D8D-9285C917EE5D}" dt="2024-08-21T14:04:00.023" v="805" actId="167"/>
          <ac:picMkLst>
            <pc:docMk/>
            <pc:sldMk cId="3041083862" sldId="364"/>
            <ac:picMk id="22" creationId="{AFBC03F5-1709-DD2E-67DC-50DA86626CB1}"/>
          </ac:picMkLst>
        </pc:pic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9" creationId="{CDCABF28-AA19-8F7A-FF58-D176E6BF0E30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10" creationId="{D9BA6869-B71B-C910-DE03-0A89EB48BC04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12" creationId="{896FECFC-80DB-944A-94FE-E2417D0ADEE9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13" creationId="{3E33A329-852B-F480-FE38-937B7AC1B813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17" creationId="{05336408-3CC3-7049-A26A-AFEB69DC9CDE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18" creationId="{A2CC22C2-D34C-71F4-C7EF-3AFD7042331F}"/>
          </ac:cxnSpMkLst>
        </pc:cxnChg>
        <pc:cxnChg chg="del">
          <ac:chgData name="Abels, Patrick" userId="ba666de4-0d21-43a6-8e66-51a18aae1b4a" providerId="ADAL" clId="{C05C1374-9BB9-47DB-9D8D-9285C917EE5D}" dt="2024-08-21T13:58:18.176" v="788" actId="478"/>
          <ac:cxnSpMkLst>
            <pc:docMk/>
            <pc:sldMk cId="3041083862" sldId="364"/>
            <ac:cxnSpMk id="20" creationId="{78FF33BA-40E5-ED0F-E421-83C9A85C47B2}"/>
          </ac:cxnSpMkLst>
        </pc:cxnChg>
        <pc:cxnChg chg="del mod">
          <ac:chgData name="Abels, Patrick" userId="ba666de4-0d21-43a6-8e66-51a18aae1b4a" providerId="ADAL" clId="{C05C1374-9BB9-47DB-9D8D-9285C917EE5D}" dt="2024-08-21T13:58:15.217" v="786" actId="478"/>
          <ac:cxnSpMkLst>
            <pc:docMk/>
            <pc:sldMk cId="3041083862" sldId="364"/>
            <ac:cxnSpMk id="21" creationId="{5A289FEF-C8D0-1F61-0B38-036464CF5BB4}"/>
          </ac:cxnSpMkLst>
        </pc:cxnChg>
      </pc:sldChg>
      <pc:sldChg chg="addSp modSp new mod modAnim">
        <pc:chgData name="Abels, Patrick" userId="ba666de4-0d21-43a6-8e66-51a18aae1b4a" providerId="ADAL" clId="{C05C1374-9BB9-47DB-9D8D-9285C917EE5D}" dt="2024-08-21T14:32:13.839" v="1112" actId="167"/>
        <pc:sldMkLst>
          <pc:docMk/>
          <pc:sldMk cId="2198841004" sldId="365"/>
        </pc:sldMkLst>
        <pc:spChg chg="mod">
          <ac:chgData name="Abels, Patrick" userId="ba666de4-0d21-43a6-8e66-51a18aae1b4a" providerId="ADAL" clId="{C05C1374-9BB9-47DB-9D8D-9285C917EE5D}" dt="2024-08-21T14:04:42.016" v="817" actId="20577"/>
          <ac:spMkLst>
            <pc:docMk/>
            <pc:sldMk cId="2198841004" sldId="365"/>
            <ac:spMk id="3" creationId="{449DF08F-61A2-EE84-5B33-DE4BA5911C8B}"/>
          </ac:spMkLst>
        </pc:spChg>
        <pc:spChg chg="add mod">
          <ac:chgData name="Abels, Patrick" userId="ba666de4-0d21-43a6-8e66-51a18aae1b4a" providerId="ADAL" clId="{C05C1374-9BB9-47DB-9D8D-9285C917EE5D}" dt="2024-08-21T14:08:43.355" v="868" actId="207"/>
          <ac:spMkLst>
            <pc:docMk/>
            <pc:sldMk cId="2198841004" sldId="365"/>
            <ac:spMk id="8" creationId="{11C3370D-475F-09B7-6FDE-9DCCEE88F7C8}"/>
          </ac:spMkLst>
        </pc:spChg>
        <pc:spChg chg="add mod">
          <ac:chgData name="Abels, Patrick" userId="ba666de4-0d21-43a6-8e66-51a18aae1b4a" providerId="ADAL" clId="{C05C1374-9BB9-47DB-9D8D-9285C917EE5D}" dt="2024-08-21T14:09:20.145" v="873" actId="1076"/>
          <ac:spMkLst>
            <pc:docMk/>
            <pc:sldMk cId="2198841004" sldId="365"/>
            <ac:spMk id="14" creationId="{56BE826D-C3A3-F019-4EEB-5183333C85AD}"/>
          </ac:spMkLst>
        </pc:spChg>
        <pc:spChg chg="add mod">
          <ac:chgData name="Abels, Patrick" userId="ba666de4-0d21-43a6-8e66-51a18aae1b4a" providerId="ADAL" clId="{C05C1374-9BB9-47DB-9D8D-9285C917EE5D}" dt="2024-08-21T14:09:43.756" v="877" actId="1076"/>
          <ac:spMkLst>
            <pc:docMk/>
            <pc:sldMk cId="2198841004" sldId="365"/>
            <ac:spMk id="21" creationId="{C535527A-5995-9B04-B262-1DE534ACC01E}"/>
          </ac:spMkLst>
        </pc:spChg>
        <pc:picChg chg="add mod ord">
          <ac:chgData name="Abels, Patrick" userId="ba666de4-0d21-43a6-8e66-51a18aae1b4a" providerId="ADAL" clId="{C05C1374-9BB9-47DB-9D8D-9285C917EE5D}" dt="2024-08-21T14:07:33.130" v="841" actId="1038"/>
          <ac:picMkLst>
            <pc:docMk/>
            <pc:sldMk cId="2198841004" sldId="365"/>
            <ac:picMk id="5" creationId="{A86A4CA8-7F98-589C-C705-170648F70C46}"/>
          </ac:picMkLst>
        </pc:picChg>
        <pc:picChg chg="add mod">
          <ac:chgData name="Abels, Patrick" userId="ba666de4-0d21-43a6-8e66-51a18aae1b4a" providerId="ADAL" clId="{C05C1374-9BB9-47DB-9D8D-9285C917EE5D}" dt="2024-08-21T14:07:33.130" v="841" actId="1038"/>
          <ac:picMkLst>
            <pc:docMk/>
            <pc:sldMk cId="2198841004" sldId="365"/>
            <ac:picMk id="7" creationId="{EF0F8B3A-0F1F-6B41-B5CE-9441B0E41505}"/>
          </ac:picMkLst>
        </pc:picChg>
        <pc:picChg chg="add mod ord">
          <ac:chgData name="Abels, Patrick" userId="ba666de4-0d21-43a6-8e66-51a18aae1b4a" providerId="ADAL" clId="{C05C1374-9BB9-47DB-9D8D-9285C917EE5D}" dt="2024-08-21T14:32:13.839" v="1112" actId="167"/>
          <ac:picMkLst>
            <pc:docMk/>
            <pc:sldMk cId="2198841004" sldId="365"/>
            <ac:picMk id="25" creationId="{0FF06B6A-AEDA-A9F4-E45B-4303343DE273}"/>
          </ac:picMkLst>
        </pc:picChg>
        <pc:cxnChg chg="add mod">
          <ac:chgData name="Abels, Patrick" userId="ba666de4-0d21-43a6-8e66-51a18aae1b4a" providerId="ADAL" clId="{C05C1374-9BB9-47DB-9D8D-9285C917EE5D}" dt="2024-08-21T14:08:24.664" v="867" actId="14100"/>
          <ac:cxnSpMkLst>
            <pc:docMk/>
            <pc:sldMk cId="2198841004" sldId="365"/>
            <ac:cxnSpMk id="9" creationId="{7915BE0F-36D4-0ABA-D67B-C63C558658C1}"/>
          </ac:cxnSpMkLst>
        </pc:cxnChg>
        <pc:cxnChg chg="add mod">
          <ac:chgData name="Abels, Patrick" userId="ba666de4-0d21-43a6-8e66-51a18aae1b4a" providerId="ADAL" clId="{C05C1374-9BB9-47DB-9D8D-9285C917EE5D}" dt="2024-08-21T14:09:27.312" v="875" actId="14100"/>
          <ac:cxnSpMkLst>
            <pc:docMk/>
            <pc:sldMk cId="2198841004" sldId="365"/>
            <ac:cxnSpMk id="15" creationId="{948BDA72-180B-D438-0ED7-F5019011E8FA}"/>
          </ac:cxnSpMkLst>
        </pc:cxnChg>
        <pc:cxnChg chg="add mod">
          <ac:chgData name="Abels, Patrick" userId="ba666de4-0d21-43a6-8e66-51a18aae1b4a" providerId="ADAL" clId="{C05C1374-9BB9-47DB-9D8D-9285C917EE5D}" dt="2024-08-21T14:09:24.232" v="874" actId="14100"/>
          <ac:cxnSpMkLst>
            <pc:docMk/>
            <pc:sldMk cId="2198841004" sldId="365"/>
            <ac:cxnSpMk id="16" creationId="{9B188AA9-9A90-28C8-AEE7-059207755B6F}"/>
          </ac:cxnSpMkLst>
        </pc:cxnChg>
        <pc:cxnChg chg="add mod">
          <ac:chgData name="Abels, Patrick" userId="ba666de4-0d21-43a6-8e66-51a18aae1b4a" providerId="ADAL" clId="{C05C1374-9BB9-47DB-9D8D-9285C917EE5D}" dt="2024-08-21T14:09:47.653" v="878" actId="14100"/>
          <ac:cxnSpMkLst>
            <pc:docMk/>
            <pc:sldMk cId="2198841004" sldId="365"/>
            <ac:cxnSpMk id="22" creationId="{ACBEDEE0-9CEB-5907-A46C-765D07ADFFA8}"/>
          </ac:cxnSpMkLst>
        </pc:cxnChg>
        <pc:cxnChg chg="add mod">
          <ac:chgData name="Abels, Patrick" userId="ba666de4-0d21-43a6-8e66-51a18aae1b4a" providerId="ADAL" clId="{C05C1374-9BB9-47DB-9D8D-9285C917EE5D}" dt="2024-08-21T14:09:43.756" v="877" actId="1076"/>
          <ac:cxnSpMkLst>
            <pc:docMk/>
            <pc:sldMk cId="2198841004" sldId="365"/>
            <ac:cxnSpMk id="23" creationId="{9C8EBF3D-2939-05F3-501A-1960D5C08609}"/>
          </ac:cxnSpMkLst>
        </pc:cxnChg>
      </pc:sldChg>
      <pc:sldChg chg="addSp delSp modSp new mod delAnim modAnim">
        <pc:chgData name="Abels, Patrick" userId="ba666de4-0d21-43a6-8e66-51a18aae1b4a" providerId="ADAL" clId="{C05C1374-9BB9-47DB-9D8D-9285C917EE5D}" dt="2024-08-21T14:33:13.606" v="1122" actId="167"/>
        <pc:sldMkLst>
          <pc:docMk/>
          <pc:sldMk cId="244387526" sldId="366"/>
        </pc:sldMkLst>
        <pc:spChg chg="mod">
          <ac:chgData name="Abels, Patrick" userId="ba666de4-0d21-43a6-8e66-51a18aae1b4a" providerId="ADAL" clId="{C05C1374-9BB9-47DB-9D8D-9285C917EE5D}" dt="2024-08-21T14:12:41.207" v="901" actId="20577"/>
          <ac:spMkLst>
            <pc:docMk/>
            <pc:sldMk cId="244387526" sldId="366"/>
            <ac:spMk id="3" creationId="{1EAFA575-FF62-2E30-DAEF-BC341E146828}"/>
          </ac:spMkLst>
        </pc:spChg>
        <pc:spChg chg="add mod">
          <ac:chgData name="Abels, Patrick" userId="ba666de4-0d21-43a6-8e66-51a18aae1b4a" providerId="ADAL" clId="{C05C1374-9BB9-47DB-9D8D-9285C917EE5D}" dt="2024-08-21T14:15:04.655" v="920" actId="1076"/>
          <ac:spMkLst>
            <pc:docMk/>
            <pc:sldMk cId="244387526" sldId="366"/>
            <ac:spMk id="8" creationId="{DE3392CB-6971-88F7-6E00-37992411BE3F}"/>
          </ac:spMkLst>
        </pc:spChg>
        <pc:spChg chg="add mod">
          <ac:chgData name="Abels, Patrick" userId="ba666de4-0d21-43a6-8e66-51a18aae1b4a" providerId="ADAL" clId="{C05C1374-9BB9-47DB-9D8D-9285C917EE5D}" dt="2024-08-21T14:15:22.794" v="926" actId="1076"/>
          <ac:spMkLst>
            <pc:docMk/>
            <pc:sldMk cId="244387526" sldId="366"/>
            <ac:spMk id="16" creationId="{B747CFEA-9B61-BDF7-B739-DFACE8276BC4}"/>
          </ac:spMkLst>
        </pc:spChg>
        <pc:picChg chg="add mod ord">
          <ac:chgData name="Abels, Patrick" userId="ba666de4-0d21-43a6-8e66-51a18aae1b4a" providerId="ADAL" clId="{C05C1374-9BB9-47DB-9D8D-9285C917EE5D}" dt="2024-08-21T14:14:55.799" v="917" actId="1076"/>
          <ac:picMkLst>
            <pc:docMk/>
            <pc:sldMk cId="244387526" sldId="366"/>
            <ac:picMk id="5" creationId="{330FDC09-3880-29C3-4889-DB1E44A28659}"/>
          </ac:picMkLst>
        </pc:picChg>
        <pc:picChg chg="add del mod">
          <ac:chgData name="Abels, Patrick" userId="ba666de4-0d21-43a6-8e66-51a18aae1b4a" providerId="ADAL" clId="{C05C1374-9BB9-47DB-9D8D-9285C917EE5D}" dt="2024-08-21T14:23:02.604" v="993" actId="478"/>
          <ac:picMkLst>
            <pc:docMk/>
            <pc:sldMk cId="244387526" sldId="366"/>
            <ac:picMk id="7" creationId="{49DB29ED-AEB1-E92E-12B6-54273EFD76CB}"/>
          </ac:picMkLst>
        </pc:picChg>
        <pc:picChg chg="add mod ord">
          <ac:chgData name="Abels, Patrick" userId="ba666de4-0d21-43a6-8e66-51a18aae1b4a" providerId="ADAL" clId="{C05C1374-9BB9-47DB-9D8D-9285C917EE5D}" dt="2024-08-21T14:23:08.688" v="1004" actId="1035"/>
          <ac:picMkLst>
            <pc:docMk/>
            <pc:sldMk cId="244387526" sldId="366"/>
            <ac:picMk id="22" creationId="{844657F8-BB96-98D0-0A95-032C09F5FB88}"/>
          </ac:picMkLst>
        </pc:picChg>
        <pc:picChg chg="add del mod ord">
          <ac:chgData name="Abels, Patrick" userId="ba666de4-0d21-43a6-8e66-51a18aae1b4a" providerId="ADAL" clId="{C05C1374-9BB9-47DB-9D8D-9285C917EE5D}" dt="2024-08-21T14:33:00.598" v="1118" actId="478"/>
          <ac:picMkLst>
            <pc:docMk/>
            <pc:sldMk cId="244387526" sldId="366"/>
            <ac:picMk id="23" creationId="{661C6B80-5C50-94BC-A360-28D9B3462940}"/>
          </ac:picMkLst>
        </pc:picChg>
        <pc:picChg chg="add mod ord">
          <ac:chgData name="Abels, Patrick" userId="ba666de4-0d21-43a6-8e66-51a18aae1b4a" providerId="ADAL" clId="{C05C1374-9BB9-47DB-9D8D-9285C917EE5D}" dt="2024-08-21T14:33:13.606" v="1122" actId="167"/>
          <ac:picMkLst>
            <pc:docMk/>
            <pc:sldMk cId="244387526" sldId="366"/>
            <ac:picMk id="24" creationId="{8974CD24-1F03-6760-979E-A2DDA4E9F79F}"/>
          </ac:picMkLst>
        </pc:picChg>
        <pc:cxnChg chg="add del mod">
          <ac:chgData name="Abels, Patrick" userId="ba666de4-0d21-43a6-8e66-51a18aae1b4a" providerId="ADAL" clId="{C05C1374-9BB9-47DB-9D8D-9285C917EE5D}" dt="2024-08-21T14:15:08.969" v="922" actId="478"/>
          <ac:cxnSpMkLst>
            <pc:docMk/>
            <pc:sldMk cId="244387526" sldId="366"/>
            <ac:cxnSpMk id="9" creationId="{6FF5750F-A086-8638-81FE-F03AB1BFAD69}"/>
          </ac:cxnSpMkLst>
        </pc:cxnChg>
        <pc:cxnChg chg="add del mod">
          <ac:chgData name="Abels, Patrick" userId="ba666de4-0d21-43a6-8e66-51a18aae1b4a" providerId="ADAL" clId="{C05C1374-9BB9-47DB-9D8D-9285C917EE5D}" dt="2024-08-21T14:15:07.702" v="921" actId="478"/>
          <ac:cxnSpMkLst>
            <pc:docMk/>
            <pc:sldMk cId="244387526" sldId="366"/>
            <ac:cxnSpMk id="10" creationId="{F44FB6B5-A143-66F3-974A-402289DA0A3B}"/>
          </ac:cxnSpMkLst>
        </pc:cxnChg>
        <pc:cxnChg chg="add mod">
          <ac:chgData name="Abels, Patrick" userId="ba666de4-0d21-43a6-8e66-51a18aae1b4a" providerId="ADAL" clId="{C05C1374-9BB9-47DB-9D8D-9285C917EE5D}" dt="2024-08-21T14:15:13.814" v="924" actId="14100"/>
          <ac:cxnSpMkLst>
            <pc:docMk/>
            <pc:sldMk cId="244387526" sldId="366"/>
            <ac:cxnSpMk id="11" creationId="{71D0ED8F-D145-7BDB-0D58-5457857478AB}"/>
          </ac:cxnSpMkLst>
        </pc:cxnChg>
        <pc:cxnChg chg="add mod">
          <ac:chgData name="Abels, Patrick" userId="ba666de4-0d21-43a6-8e66-51a18aae1b4a" providerId="ADAL" clId="{C05C1374-9BB9-47DB-9D8D-9285C917EE5D}" dt="2024-08-21T14:15:36.058" v="929" actId="14100"/>
          <ac:cxnSpMkLst>
            <pc:docMk/>
            <pc:sldMk cId="244387526" sldId="366"/>
            <ac:cxnSpMk id="17" creationId="{9FD6E001-6262-D11A-7AC6-2CE91199CD55}"/>
          </ac:cxnSpMkLst>
        </pc:cxnChg>
      </pc:sldChg>
      <pc:sldChg chg="addSp delSp modSp new mod modAnim">
        <pc:chgData name="Abels, Patrick" userId="ba666de4-0d21-43a6-8e66-51a18aae1b4a" providerId="ADAL" clId="{C05C1374-9BB9-47DB-9D8D-9285C917EE5D}" dt="2024-08-21T14:35:50.850" v="1157" actId="167"/>
        <pc:sldMkLst>
          <pc:docMk/>
          <pc:sldMk cId="3561506833" sldId="367"/>
        </pc:sldMkLst>
        <pc:spChg chg="mod">
          <ac:chgData name="Abels, Patrick" userId="ba666de4-0d21-43a6-8e66-51a18aae1b4a" providerId="ADAL" clId="{C05C1374-9BB9-47DB-9D8D-9285C917EE5D}" dt="2024-08-21T14:16:06.791" v="944" actId="6549"/>
          <ac:spMkLst>
            <pc:docMk/>
            <pc:sldMk cId="3561506833" sldId="367"/>
            <ac:spMk id="3" creationId="{8C1F9C7B-DD24-39E5-9659-567B055F5CB5}"/>
          </ac:spMkLst>
        </pc:spChg>
        <pc:spChg chg="add mod">
          <ac:chgData name="Abels, Patrick" userId="ba666de4-0d21-43a6-8e66-51a18aae1b4a" providerId="ADAL" clId="{C05C1374-9BB9-47DB-9D8D-9285C917EE5D}" dt="2024-08-21T14:24:00.285" v="1010" actId="1076"/>
          <ac:spMkLst>
            <pc:docMk/>
            <pc:sldMk cId="3561506833" sldId="367"/>
            <ac:spMk id="8" creationId="{1F6BCECB-D3FD-03E7-C976-234106382239}"/>
          </ac:spMkLst>
        </pc:spChg>
        <pc:picChg chg="add mod">
          <ac:chgData name="Abels, Patrick" userId="ba666de4-0d21-43a6-8e66-51a18aae1b4a" providerId="ADAL" clId="{C05C1374-9BB9-47DB-9D8D-9285C917EE5D}" dt="2024-08-21T14:24:10.847" v="1012" actId="1076"/>
          <ac:picMkLst>
            <pc:docMk/>
            <pc:sldMk cId="3561506833" sldId="367"/>
            <ac:picMk id="5" creationId="{C158850E-F9E4-5B95-CA2A-7949D0CBEA62}"/>
          </ac:picMkLst>
        </pc:picChg>
        <pc:picChg chg="add mod">
          <ac:chgData name="Abels, Patrick" userId="ba666de4-0d21-43a6-8e66-51a18aae1b4a" providerId="ADAL" clId="{C05C1374-9BB9-47DB-9D8D-9285C917EE5D}" dt="2024-08-21T14:23:56.263" v="1009" actId="1076"/>
          <ac:picMkLst>
            <pc:docMk/>
            <pc:sldMk cId="3561506833" sldId="367"/>
            <ac:picMk id="7" creationId="{1A992217-0D53-1B1B-D92D-8735C427B409}"/>
          </ac:picMkLst>
        </pc:picChg>
        <pc:picChg chg="add del mod">
          <ac:chgData name="Abels, Patrick" userId="ba666de4-0d21-43a6-8e66-51a18aae1b4a" providerId="ADAL" clId="{C05C1374-9BB9-47DB-9D8D-9285C917EE5D}" dt="2024-08-21T14:28:11.188" v="1044" actId="478"/>
          <ac:picMkLst>
            <pc:docMk/>
            <pc:sldMk cId="3561506833" sldId="367"/>
            <ac:picMk id="12" creationId="{53BE6316-DD0B-2F23-997F-99B0CE4062D8}"/>
          </ac:picMkLst>
        </pc:picChg>
        <pc:picChg chg="add mod">
          <ac:chgData name="Abels, Patrick" userId="ba666de4-0d21-43a6-8e66-51a18aae1b4a" providerId="ADAL" clId="{C05C1374-9BB9-47DB-9D8D-9285C917EE5D}" dt="2024-08-21T14:28:20.661" v="1049" actId="1076"/>
          <ac:picMkLst>
            <pc:docMk/>
            <pc:sldMk cId="3561506833" sldId="367"/>
            <ac:picMk id="15" creationId="{E5204725-DDD5-8B80-B179-5C1E279F652C}"/>
          </ac:picMkLst>
        </pc:picChg>
        <pc:picChg chg="add mod ord">
          <ac:chgData name="Abels, Patrick" userId="ba666de4-0d21-43a6-8e66-51a18aae1b4a" providerId="ADAL" clId="{C05C1374-9BB9-47DB-9D8D-9285C917EE5D}" dt="2024-08-21T14:33:44.128" v="1126" actId="167"/>
          <ac:picMkLst>
            <pc:docMk/>
            <pc:sldMk cId="3561506833" sldId="367"/>
            <ac:picMk id="16" creationId="{956E1B9D-3E9E-5706-5E1A-5F41EEB1C231}"/>
          </ac:picMkLst>
        </pc:picChg>
        <pc:picChg chg="add mod ord">
          <ac:chgData name="Abels, Patrick" userId="ba666de4-0d21-43a6-8e66-51a18aae1b4a" providerId="ADAL" clId="{C05C1374-9BB9-47DB-9D8D-9285C917EE5D}" dt="2024-08-21T14:35:50.850" v="1157" actId="167"/>
          <ac:picMkLst>
            <pc:docMk/>
            <pc:sldMk cId="3561506833" sldId="367"/>
            <ac:picMk id="17" creationId="{DEC78E9C-68E0-C507-1FE2-8501C8D1FD83}"/>
          </ac:picMkLst>
        </pc:picChg>
        <pc:cxnChg chg="add mod">
          <ac:chgData name="Abels, Patrick" userId="ba666de4-0d21-43a6-8e66-51a18aae1b4a" providerId="ADAL" clId="{C05C1374-9BB9-47DB-9D8D-9285C917EE5D}" dt="2024-08-21T14:24:03.735" v="1011" actId="14100"/>
          <ac:cxnSpMkLst>
            <pc:docMk/>
            <pc:sldMk cId="3561506833" sldId="367"/>
            <ac:cxnSpMk id="9" creationId="{28B67CA0-881D-363D-2B36-D68B018AEBC1}"/>
          </ac:cxnSpMkLst>
        </pc:cxnChg>
      </pc:sldChg>
      <pc:sldChg chg="addSp delSp modSp new mod">
        <pc:chgData name="Abels, Patrick" userId="ba666de4-0d21-43a6-8e66-51a18aae1b4a" providerId="ADAL" clId="{C05C1374-9BB9-47DB-9D8D-9285C917EE5D}" dt="2024-08-21T14:34:53.944" v="1147" actId="1037"/>
        <pc:sldMkLst>
          <pc:docMk/>
          <pc:sldMk cId="1224278347" sldId="368"/>
        </pc:sldMkLst>
        <pc:spChg chg="del">
          <ac:chgData name="Abels, Patrick" userId="ba666de4-0d21-43a6-8e66-51a18aae1b4a" providerId="ADAL" clId="{C05C1374-9BB9-47DB-9D8D-9285C917EE5D}" dt="2024-08-21T14:34:49.206" v="1136" actId="478"/>
          <ac:spMkLst>
            <pc:docMk/>
            <pc:sldMk cId="1224278347" sldId="368"/>
            <ac:spMk id="2" creationId="{7132AA17-2919-8CD2-2ABF-0C5DD4407960}"/>
          </ac:spMkLst>
        </pc:spChg>
        <pc:spChg chg="mod">
          <ac:chgData name="Abels, Patrick" userId="ba666de4-0d21-43a6-8e66-51a18aae1b4a" providerId="ADAL" clId="{C05C1374-9BB9-47DB-9D8D-9285C917EE5D}" dt="2024-08-21T14:24:25.357" v="1027" actId="6549"/>
          <ac:spMkLst>
            <pc:docMk/>
            <pc:sldMk cId="1224278347" sldId="368"/>
            <ac:spMk id="3" creationId="{DF75D1A9-3B77-C300-4C89-6EEEB41E2E06}"/>
          </ac:spMkLst>
        </pc:spChg>
        <pc:spChg chg="add mod">
          <ac:chgData name="Abels, Patrick" userId="ba666de4-0d21-43a6-8e66-51a18aae1b4a" providerId="ADAL" clId="{C05C1374-9BB9-47DB-9D8D-9285C917EE5D}" dt="2024-08-21T14:29:40.211" v="1090" actId="1037"/>
          <ac:spMkLst>
            <pc:docMk/>
            <pc:sldMk cId="1224278347" sldId="368"/>
            <ac:spMk id="7" creationId="{59EB6566-B9A7-2D22-8209-CFAD3B82BCD3}"/>
          </ac:spMkLst>
        </pc:spChg>
        <pc:spChg chg="add mod">
          <ac:chgData name="Abels, Patrick" userId="ba666de4-0d21-43a6-8e66-51a18aae1b4a" providerId="ADAL" clId="{C05C1374-9BB9-47DB-9D8D-9285C917EE5D}" dt="2024-08-21T14:29:40.211" v="1090" actId="1037"/>
          <ac:spMkLst>
            <pc:docMk/>
            <pc:sldMk cId="1224278347" sldId="368"/>
            <ac:spMk id="8" creationId="{E89DE75A-6213-BC55-CEEB-25A3345E6715}"/>
          </ac:spMkLst>
        </pc:spChg>
        <pc:picChg chg="add mod modCrop">
          <ac:chgData name="Abels, Patrick" userId="ba666de4-0d21-43a6-8e66-51a18aae1b4a" providerId="ADAL" clId="{C05C1374-9BB9-47DB-9D8D-9285C917EE5D}" dt="2024-08-21T14:29:40.211" v="1090" actId="1037"/>
          <ac:picMkLst>
            <pc:docMk/>
            <pc:sldMk cId="1224278347" sldId="368"/>
            <ac:picMk id="5" creationId="{20061F50-85CC-A7CB-8E32-AAD20FF545E5}"/>
          </ac:picMkLst>
        </pc:picChg>
        <pc:picChg chg="add mod modCrop">
          <ac:chgData name="Abels, Patrick" userId="ba666de4-0d21-43a6-8e66-51a18aae1b4a" providerId="ADAL" clId="{C05C1374-9BB9-47DB-9D8D-9285C917EE5D}" dt="2024-08-21T14:29:40.211" v="1090" actId="1037"/>
          <ac:picMkLst>
            <pc:docMk/>
            <pc:sldMk cId="1224278347" sldId="368"/>
            <ac:picMk id="6" creationId="{14E99385-D901-9A87-45B4-B0605E253D04}"/>
          </ac:picMkLst>
        </pc:picChg>
        <pc:picChg chg="add mod">
          <ac:chgData name="Abels, Patrick" userId="ba666de4-0d21-43a6-8e66-51a18aae1b4a" providerId="ADAL" clId="{C05C1374-9BB9-47DB-9D8D-9285C917EE5D}" dt="2024-08-21T14:34:37.880" v="1135" actId="1076"/>
          <ac:picMkLst>
            <pc:docMk/>
            <pc:sldMk cId="1224278347" sldId="368"/>
            <ac:picMk id="10" creationId="{C2B1BC55-D3A4-F985-E5B5-923DABDE3DA9}"/>
          </ac:picMkLst>
        </pc:picChg>
        <pc:picChg chg="add mod ord modCrop">
          <ac:chgData name="Abels, Patrick" userId="ba666de4-0d21-43a6-8e66-51a18aae1b4a" providerId="ADAL" clId="{C05C1374-9BB9-47DB-9D8D-9285C917EE5D}" dt="2024-08-21T14:34:27.066" v="1130" actId="167"/>
          <ac:picMkLst>
            <pc:docMk/>
            <pc:sldMk cId="1224278347" sldId="368"/>
            <ac:picMk id="11" creationId="{9ECE2DFC-445C-9249-7A10-E8F6A5D904F4}"/>
          </ac:picMkLst>
        </pc:picChg>
        <pc:picChg chg="add mod ord">
          <ac:chgData name="Abels, Patrick" userId="ba666de4-0d21-43a6-8e66-51a18aae1b4a" providerId="ADAL" clId="{C05C1374-9BB9-47DB-9D8D-9285C917EE5D}" dt="2024-08-21T14:34:53.944" v="1147" actId="1037"/>
          <ac:picMkLst>
            <pc:docMk/>
            <pc:sldMk cId="1224278347" sldId="368"/>
            <ac:picMk id="12" creationId="{25BDF87C-74D0-B550-19CA-E5F5F7BC7E51}"/>
          </ac:picMkLst>
        </pc:picChg>
      </pc:sldChg>
      <pc:sldChg chg="addSp modSp new mod">
        <pc:chgData name="Abels, Patrick" userId="ba666de4-0d21-43a6-8e66-51a18aae1b4a" providerId="ADAL" clId="{C05C1374-9BB9-47DB-9D8D-9285C917EE5D}" dt="2024-08-21T14:37:53.934" v="1173" actId="1076"/>
        <pc:sldMkLst>
          <pc:docMk/>
          <pc:sldMk cId="533772767" sldId="369"/>
        </pc:sldMkLst>
        <pc:spChg chg="mod">
          <ac:chgData name="Abels, Patrick" userId="ba666de4-0d21-43a6-8e66-51a18aae1b4a" providerId="ADAL" clId="{C05C1374-9BB9-47DB-9D8D-9285C917EE5D}" dt="2024-08-21T14:37:49.599" v="1171" actId="20577"/>
          <ac:spMkLst>
            <pc:docMk/>
            <pc:sldMk cId="533772767" sldId="369"/>
            <ac:spMk id="2" creationId="{2334AD31-B284-D9E4-C22E-9F1FE3D870F4}"/>
          </ac:spMkLst>
        </pc:spChg>
        <pc:spChg chg="mod">
          <ac:chgData name="Abels, Patrick" userId="ba666de4-0d21-43a6-8e66-51a18aae1b4a" providerId="ADAL" clId="{C05C1374-9BB9-47DB-9D8D-9285C917EE5D}" dt="2024-08-21T14:37:03.956" v="1165" actId="20577"/>
          <ac:spMkLst>
            <pc:docMk/>
            <pc:sldMk cId="533772767" sldId="369"/>
            <ac:spMk id="3" creationId="{F7B67CA9-5B6B-C753-8B79-92FF53268835}"/>
          </ac:spMkLst>
        </pc:spChg>
        <pc:picChg chg="add mod">
          <ac:chgData name="Abels, Patrick" userId="ba666de4-0d21-43a6-8e66-51a18aae1b4a" providerId="ADAL" clId="{C05C1374-9BB9-47DB-9D8D-9285C917EE5D}" dt="2024-08-21T14:37:53.934" v="1173" actId="1076"/>
          <ac:picMkLst>
            <pc:docMk/>
            <pc:sldMk cId="533772767" sldId="369"/>
            <ac:picMk id="4" creationId="{82199C9F-A719-2B26-DCFD-C616DA79B620}"/>
          </ac:picMkLst>
        </pc:picChg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  <pc:spChg chg="mod">
          <ac:chgData name="Abels, Patrick" userId="ba666de4-0d21-43a6-8e66-51a18aae1b4a" providerId="ADAL" clId="{ECB1A921-A9E6-4342-8255-64502BBB9D7C}" dt="2024-05-17T21:58:27.371" v="0" actId="113"/>
          <ac:spMkLst>
            <pc:docMk/>
            <pc:sldMk cId="1934247724" sldId="306"/>
            <ac:spMk id="3" creationId="{DC61DCF5-CB1F-A83B-EB91-23017828879D}"/>
          </ac:spMkLst>
        </pc:spChg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21/08/2024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691666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18C4B33F-C3E7-C6C0-D681-F9CF1A970055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FC78ED2-28F5-BD98-E6A2-F1C165D05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581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F1500-41C8-23C0-01D0-109BE128F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 err="1"/>
              <a:t>Gegeben</a:t>
            </a:r>
            <a:r>
              <a:rPr lang="en-GB" sz="2000" dirty="0"/>
              <a:t> sei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dirty="0" err="1"/>
              <a:t>namens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Bus.java</a:t>
            </a:r>
            <a:r>
              <a:rPr lang="en-GB" sz="2000" dirty="0"/>
              <a:t>. Die </a:t>
            </a:r>
            <a:r>
              <a:rPr lang="en-GB" sz="2000" dirty="0" err="1"/>
              <a:t>Klasse</a:t>
            </a:r>
            <a:r>
              <a:rPr lang="en-GB" sz="2000" dirty="0"/>
              <a:t> Bus hat Attribute für den </a:t>
            </a:r>
            <a:r>
              <a:rPr lang="en-GB" sz="2000" dirty="0" err="1"/>
              <a:t>Namen</a:t>
            </a:r>
            <a:r>
              <a:rPr lang="en-GB" sz="2000" dirty="0"/>
              <a:t> des </a:t>
            </a:r>
            <a:r>
              <a:rPr lang="en-GB" sz="2000" dirty="0" err="1"/>
              <a:t>Fahrers</a:t>
            </a:r>
            <a:r>
              <a:rPr lang="en-GB" sz="2000" dirty="0"/>
              <a:t> und die </a:t>
            </a:r>
            <a:r>
              <a:rPr lang="en-GB" sz="2000" dirty="0" err="1"/>
              <a:t>Zahl</a:t>
            </a:r>
            <a:r>
              <a:rPr lang="en-GB" sz="2000" dirty="0"/>
              <a:t> der </a:t>
            </a:r>
            <a:r>
              <a:rPr lang="en-GB" sz="2000" dirty="0" err="1"/>
              <a:t>Gäste</a:t>
            </a:r>
            <a:r>
              <a:rPr lang="en-GB" sz="2000" dirty="0"/>
              <a:t>. Für beide Attribute </a:t>
            </a:r>
            <a:r>
              <a:rPr lang="en-GB" sz="2000" dirty="0" err="1"/>
              <a:t>besitzt</a:t>
            </a:r>
            <a:r>
              <a:rPr lang="en-GB" sz="2000" dirty="0"/>
              <a:t> </a:t>
            </a:r>
            <a:r>
              <a:rPr lang="en-GB" sz="2000" dirty="0" err="1"/>
              <a:t>sie</a:t>
            </a:r>
            <a:r>
              <a:rPr lang="en-GB" sz="2000" dirty="0"/>
              <a:t> get-/set-</a:t>
            </a:r>
            <a:r>
              <a:rPr lang="en-GB" sz="2000" dirty="0" err="1"/>
              <a:t>Methoden</a:t>
            </a:r>
            <a:r>
              <a:rPr lang="en-GB" sz="2000" dirty="0"/>
              <a:t> und einen </a:t>
            </a:r>
            <a:r>
              <a:rPr lang="en-GB" sz="2000" dirty="0" err="1"/>
              <a:t>entsprechenden</a:t>
            </a:r>
            <a:r>
              <a:rPr lang="en-GB" sz="2000" dirty="0"/>
              <a:t> </a:t>
            </a:r>
            <a:r>
              <a:rPr lang="en-GB" sz="2000" dirty="0" err="1"/>
              <a:t>Konstruktor</a:t>
            </a:r>
            <a:r>
              <a:rPr lang="en-GB" sz="2000" dirty="0"/>
              <a:t>. </a:t>
            </a:r>
            <a:r>
              <a:rPr lang="en-GB" sz="2000" dirty="0" err="1"/>
              <a:t>Außerdem</a:t>
            </a:r>
            <a:r>
              <a:rPr lang="en-GB" sz="2000" dirty="0"/>
              <a:t> hat </a:t>
            </a:r>
            <a:r>
              <a:rPr lang="en-GB" sz="2000" dirty="0" err="1"/>
              <a:t>sie</a:t>
            </a:r>
            <a:r>
              <a:rPr lang="en-GB" sz="2000" dirty="0"/>
              <a:t> </a:t>
            </a:r>
            <a:r>
              <a:rPr lang="en-GB" sz="2000" dirty="0" err="1"/>
              <a:t>zwei</a:t>
            </a:r>
            <a:r>
              <a:rPr lang="en-GB" sz="2000" dirty="0"/>
              <a:t> </a:t>
            </a:r>
            <a:r>
              <a:rPr lang="en-GB" sz="2000" dirty="0" err="1"/>
              <a:t>Methoden</a:t>
            </a:r>
            <a:r>
              <a:rPr lang="en-GB" sz="2000" dirty="0"/>
              <a:t> für das Zu- bzw. </a:t>
            </a:r>
            <a:r>
              <a:rPr lang="en-GB" sz="2000" dirty="0" err="1"/>
              <a:t>Aussteigen</a:t>
            </a:r>
            <a:r>
              <a:rPr lang="en-GB" sz="2000" dirty="0"/>
              <a:t> von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n</a:t>
            </a:r>
            <a:r>
              <a:rPr lang="en-GB" sz="2000" dirty="0"/>
              <a:t> </a:t>
            </a:r>
            <a:r>
              <a:rPr lang="en-GB" sz="2000" dirty="0" err="1"/>
              <a:t>Personen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Entwirf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UML-</a:t>
            </a:r>
            <a:r>
              <a:rPr lang="en-GB" sz="2000" dirty="0" err="1"/>
              <a:t>Diagramm</a:t>
            </a:r>
            <a:r>
              <a:rPr lang="en-GB" sz="2000" dirty="0"/>
              <a:t> für die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Bus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das UML-</a:t>
            </a:r>
            <a:r>
              <a:rPr lang="en-GB" sz="2000" dirty="0" err="1"/>
              <a:t>Diagramm</a:t>
            </a:r>
            <a:r>
              <a:rPr lang="en-GB" sz="2000" dirty="0"/>
              <a:t> um </a:t>
            </a:r>
            <a:r>
              <a:rPr lang="en-GB" sz="2000" dirty="0" err="1"/>
              <a:t>zwei</a:t>
            </a:r>
            <a:r>
              <a:rPr lang="en-GB" sz="2000" dirty="0"/>
              <a:t> Objekte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bus1</a:t>
            </a:r>
            <a:r>
              <a:rPr lang="en-GB" sz="2000" dirty="0"/>
              <a:t> und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bus2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Implementiere</a:t>
            </a:r>
            <a:r>
              <a:rPr lang="en-GB" sz="2000" dirty="0"/>
              <a:t> die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Bus</a:t>
            </a:r>
            <a:r>
              <a:rPr lang="en-GB" sz="2000" dirty="0"/>
              <a:t> in Java.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Implementiere</a:t>
            </a:r>
            <a:r>
              <a:rPr lang="en-GB" sz="2000" dirty="0"/>
              <a:t> die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Verkehr</a:t>
            </a:r>
            <a:r>
              <a:rPr lang="en-GB" sz="2000" dirty="0"/>
              <a:t>, in der die beiden </a:t>
            </a:r>
            <a:r>
              <a:rPr lang="en-GB" sz="2000" dirty="0" err="1"/>
              <a:t>Busse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bus1</a:t>
            </a:r>
            <a:r>
              <a:rPr lang="en-GB" sz="2000" dirty="0"/>
              <a:t> und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bus2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erfundenen</a:t>
            </a:r>
            <a:r>
              <a:rPr lang="en-GB" sz="2000" dirty="0"/>
              <a:t> Daten </a:t>
            </a:r>
            <a:r>
              <a:rPr lang="en-GB" sz="2000" dirty="0" err="1"/>
              <a:t>instanziiert</a:t>
            </a:r>
            <a:r>
              <a:rPr lang="en-GB" sz="2000" dirty="0"/>
              <a:t> werden.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/>
              <a:t>Gib den </a:t>
            </a:r>
            <a:r>
              <a:rPr lang="en-GB" sz="2000" dirty="0" err="1"/>
              <a:t>Fahrer</a:t>
            </a:r>
            <a:r>
              <a:rPr lang="en-GB" sz="2000" dirty="0"/>
              <a:t> des Busses </a:t>
            </a:r>
            <a:r>
              <a:rPr lang="en-GB" sz="2000" dirty="0" err="1"/>
              <a:t>mit</a:t>
            </a:r>
            <a:r>
              <a:rPr lang="en-GB" sz="2000" dirty="0"/>
              <a:t> den </a:t>
            </a:r>
            <a:r>
              <a:rPr lang="en-GB" sz="2000" dirty="0" err="1"/>
              <a:t>meisten</a:t>
            </a:r>
            <a:r>
              <a:rPr lang="en-GB" sz="2000" dirty="0"/>
              <a:t> </a:t>
            </a:r>
            <a:r>
              <a:rPr lang="en-GB" sz="2000" dirty="0" err="1"/>
              <a:t>Gästen</a:t>
            </a:r>
            <a:r>
              <a:rPr lang="en-GB" sz="2000" dirty="0"/>
              <a:t> in der Console </a:t>
            </a:r>
            <a:r>
              <a:rPr lang="en-GB" sz="2000" dirty="0" err="1"/>
              <a:t>aus.</a:t>
            </a:r>
            <a:endParaRPr lang="en-GB" sz="2000" dirty="0"/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Befördere</a:t>
            </a:r>
            <a:r>
              <a:rPr lang="en-GB" sz="2000" dirty="0"/>
              <a:t> 5 </a:t>
            </a:r>
            <a:r>
              <a:rPr lang="en-GB" sz="2000" dirty="0" err="1"/>
              <a:t>Gäste</a:t>
            </a:r>
            <a:r>
              <a:rPr lang="en-GB" sz="2000" dirty="0"/>
              <a:t> vom Bus </a:t>
            </a:r>
            <a:r>
              <a:rPr lang="en-GB" sz="2000" dirty="0" err="1"/>
              <a:t>mit</a:t>
            </a:r>
            <a:r>
              <a:rPr lang="en-GB" sz="2000" dirty="0"/>
              <a:t> mehr </a:t>
            </a:r>
            <a:r>
              <a:rPr lang="en-GB" sz="2000" dirty="0" err="1"/>
              <a:t>Gästen</a:t>
            </a:r>
            <a:r>
              <a:rPr lang="en-GB" sz="2000" dirty="0"/>
              <a:t> </a:t>
            </a:r>
            <a:r>
              <a:rPr lang="en-GB" sz="2000" dirty="0" err="1"/>
              <a:t>zum</a:t>
            </a:r>
            <a:r>
              <a:rPr lang="en-GB" sz="2000" dirty="0"/>
              <a:t> Bus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weniger</a:t>
            </a:r>
            <a:r>
              <a:rPr lang="en-GB" sz="2000" dirty="0"/>
              <a:t> </a:t>
            </a:r>
            <a:r>
              <a:rPr lang="en-GB" sz="2000" dirty="0" err="1"/>
              <a:t>Gästen</a:t>
            </a:r>
            <a:r>
              <a:rPr lang="en-GB" sz="20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7178C-12E7-3865-C3BB-D7CE2A254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308261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F2036-1814-4DA6-4EA8-1E56AA02D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C89F-740A-4FB5-0393-70956AF063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9FFCE-2B54-9FBB-C367-2738BD68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603" y="2356097"/>
            <a:ext cx="3689127" cy="399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FC396-D6E0-7F1B-7553-14BA99AC9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48"/>
          <a:stretch/>
        </p:blipFill>
        <p:spPr>
          <a:xfrm>
            <a:off x="756965" y="3594845"/>
            <a:ext cx="3491483" cy="2954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196AB-5A94-9C69-2BF4-46635C73D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02"/>
          <a:stretch/>
        </p:blipFill>
        <p:spPr>
          <a:xfrm>
            <a:off x="4404416" y="1992354"/>
            <a:ext cx="3491484" cy="434336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DAF521-A9BF-BF41-478B-6ADDF90EC8B6}"/>
              </a:ext>
            </a:extLst>
          </p:cNvPr>
          <p:cNvSpPr/>
          <p:nvPr/>
        </p:nvSpPr>
        <p:spPr>
          <a:xfrm>
            <a:off x="4418511" y="1719969"/>
            <a:ext cx="3491485" cy="272385"/>
          </a:xfrm>
          <a:custGeom>
            <a:avLst/>
            <a:gdLst>
              <a:gd name="connsiteX0" fmla="*/ 0 w 2799184"/>
              <a:gd name="connsiteY0" fmla="*/ 272385 h 272385"/>
              <a:gd name="connsiteX1" fmla="*/ 130629 w 2799184"/>
              <a:gd name="connsiteY1" fmla="*/ 179079 h 272385"/>
              <a:gd name="connsiteX2" fmla="*/ 195943 w 2799184"/>
              <a:gd name="connsiteY2" fmla="*/ 123095 h 272385"/>
              <a:gd name="connsiteX3" fmla="*/ 363894 w 2799184"/>
              <a:gd name="connsiteY3" fmla="*/ 67111 h 272385"/>
              <a:gd name="connsiteX4" fmla="*/ 811763 w 2799184"/>
              <a:gd name="connsiteY4" fmla="*/ 113764 h 272385"/>
              <a:gd name="connsiteX5" fmla="*/ 951723 w 2799184"/>
              <a:gd name="connsiteY5" fmla="*/ 160417 h 272385"/>
              <a:gd name="connsiteX6" fmla="*/ 1222310 w 2799184"/>
              <a:gd name="connsiteY6" fmla="*/ 76442 h 272385"/>
              <a:gd name="connsiteX7" fmla="*/ 1278294 w 2799184"/>
              <a:gd name="connsiteY7" fmla="*/ 113764 h 272385"/>
              <a:gd name="connsiteX8" fmla="*/ 1343608 w 2799184"/>
              <a:gd name="connsiteY8" fmla="*/ 207070 h 272385"/>
              <a:gd name="connsiteX9" fmla="*/ 1455576 w 2799184"/>
              <a:gd name="connsiteY9" fmla="*/ 179079 h 272385"/>
              <a:gd name="connsiteX10" fmla="*/ 1558212 w 2799184"/>
              <a:gd name="connsiteY10" fmla="*/ 11128 h 272385"/>
              <a:gd name="connsiteX11" fmla="*/ 1595535 w 2799184"/>
              <a:gd name="connsiteY11" fmla="*/ 1797 h 272385"/>
              <a:gd name="connsiteX12" fmla="*/ 1688841 w 2799184"/>
              <a:gd name="connsiteY12" fmla="*/ 57781 h 272385"/>
              <a:gd name="connsiteX13" fmla="*/ 1782147 w 2799184"/>
              <a:gd name="connsiteY13" fmla="*/ 123095 h 272385"/>
              <a:gd name="connsiteX14" fmla="*/ 2052735 w 2799184"/>
              <a:gd name="connsiteY14" fmla="*/ 67111 h 272385"/>
              <a:gd name="connsiteX15" fmla="*/ 2295331 w 2799184"/>
              <a:gd name="connsiteY15" fmla="*/ 11128 h 272385"/>
              <a:gd name="connsiteX16" fmla="*/ 2491274 w 2799184"/>
              <a:gd name="connsiteY16" fmla="*/ 20458 h 272385"/>
              <a:gd name="connsiteX17" fmla="*/ 2537927 w 2799184"/>
              <a:gd name="connsiteY17" fmla="*/ 29789 h 272385"/>
              <a:gd name="connsiteX18" fmla="*/ 2565919 w 2799184"/>
              <a:gd name="connsiteY18" fmla="*/ 48450 h 272385"/>
              <a:gd name="connsiteX19" fmla="*/ 2593910 w 2799184"/>
              <a:gd name="connsiteY19" fmla="*/ 85773 h 272385"/>
              <a:gd name="connsiteX20" fmla="*/ 2649894 w 2799184"/>
              <a:gd name="connsiteY20" fmla="*/ 151087 h 272385"/>
              <a:gd name="connsiteX21" fmla="*/ 2687217 w 2799184"/>
              <a:gd name="connsiteY21" fmla="*/ 160417 h 272385"/>
              <a:gd name="connsiteX22" fmla="*/ 2743200 w 2799184"/>
              <a:gd name="connsiteY22" fmla="*/ 216401 h 272385"/>
              <a:gd name="connsiteX23" fmla="*/ 2771192 w 2799184"/>
              <a:gd name="connsiteY23" fmla="*/ 235062 h 272385"/>
              <a:gd name="connsiteX24" fmla="*/ 2799184 w 2799184"/>
              <a:gd name="connsiteY24" fmla="*/ 272385 h 2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9184" h="272385">
                <a:moveTo>
                  <a:pt x="0" y="272385"/>
                </a:moveTo>
                <a:cubicBezTo>
                  <a:pt x="172102" y="134701"/>
                  <a:pt x="-137458" y="380143"/>
                  <a:pt x="130629" y="179079"/>
                </a:cubicBezTo>
                <a:cubicBezTo>
                  <a:pt x="153569" y="161874"/>
                  <a:pt x="171627" y="138293"/>
                  <a:pt x="195943" y="123095"/>
                </a:cubicBezTo>
                <a:cubicBezTo>
                  <a:pt x="256728" y="85104"/>
                  <a:pt x="296254" y="82143"/>
                  <a:pt x="363894" y="67111"/>
                </a:cubicBezTo>
                <a:cubicBezTo>
                  <a:pt x="513184" y="82662"/>
                  <a:pt x="672401" y="58019"/>
                  <a:pt x="811763" y="113764"/>
                </a:cubicBezTo>
                <a:cubicBezTo>
                  <a:pt x="919795" y="156977"/>
                  <a:pt x="872222" y="144518"/>
                  <a:pt x="951723" y="160417"/>
                </a:cubicBezTo>
                <a:cubicBezTo>
                  <a:pt x="1190702" y="80758"/>
                  <a:pt x="1098503" y="101205"/>
                  <a:pt x="1222310" y="76442"/>
                </a:cubicBezTo>
                <a:cubicBezTo>
                  <a:pt x="1240971" y="88883"/>
                  <a:pt x="1263033" y="97329"/>
                  <a:pt x="1278294" y="113764"/>
                </a:cubicBezTo>
                <a:cubicBezTo>
                  <a:pt x="1304127" y="141584"/>
                  <a:pt x="1307984" y="193945"/>
                  <a:pt x="1343608" y="207070"/>
                </a:cubicBezTo>
                <a:cubicBezTo>
                  <a:pt x="1379707" y="220370"/>
                  <a:pt x="1418253" y="188409"/>
                  <a:pt x="1455576" y="179079"/>
                </a:cubicBezTo>
                <a:cubicBezTo>
                  <a:pt x="1489788" y="123095"/>
                  <a:pt x="1517557" y="62624"/>
                  <a:pt x="1558212" y="11128"/>
                </a:cubicBezTo>
                <a:cubicBezTo>
                  <a:pt x="1566158" y="1063"/>
                  <a:pt x="1583458" y="-2516"/>
                  <a:pt x="1595535" y="1797"/>
                </a:cubicBezTo>
                <a:cubicBezTo>
                  <a:pt x="1629693" y="13996"/>
                  <a:pt x="1658430" y="38014"/>
                  <a:pt x="1688841" y="57781"/>
                </a:cubicBezTo>
                <a:cubicBezTo>
                  <a:pt x="1720672" y="78471"/>
                  <a:pt x="1751045" y="101324"/>
                  <a:pt x="1782147" y="123095"/>
                </a:cubicBezTo>
                <a:cubicBezTo>
                  <a:pt x="1872343" y="104434"/>
                  <a:pt x="1963263" y="88982"/>
                  <a:pt x="2052735" y="67111"/>
                </a:cubicBezTo>
                <a:cubicBezTo>
                  <a:pt x="2316249" y="2696"/>
                  <a:pt x="2099554" y="30704"/>
                  <a:pt x="2295331" y="11128"/>
                </a:cubicBezTo>
                <a:cubicBezTo>
                  <a:pt x="2360645" y="14238"/>
                  <a:pt x="2426078" y="15443"/>
                  <a:pt x="2491274" y="20458"/>
                </a:cubicBezTo>
                <a:cubicBezTo>
                  <a:pt x="2507086" y="21674"/>
                  <a:pt x="2523078" y="24221"/>
                  <a:pt x="2537927" y="29789"/>
                </a:cubicBezTo>
                <a:cubicBezTo>
                  <a:pt x="2548427" y="33727"/>
                  <a:pt x="2556588" y="42230"/>
                  <a:pt x="2565919" y="48450"/>
                </a:cubicBezTo>
                <a:cubicBezTo>
                  <a:pt x="2575249" y="60891"/>
                  <a:pt x="2585668" y="72586"/>
                  <a:pt x="2593910" y="85773"/>
                </a:cubicBezTo>
                <a:cubicBezTo>
                  <a:pt x="2618990" y="125901"/>
                  <a:pt x="2602045" y="127163"/>
                  <a:pt x="2649894" y="151087"/>
                </a:cubicBezTo>
                <a:cubicBezTo>
                  <a:pt x="2661364" y="156822"/>
                  <a:pt x="2674776" y="157307"/>
                  <a:pt x="2687217" y="160417"/>
                </a:cubicBezTo>
                <a:cubicBezTo>
                  <a:pt x="2753189" y="204401"/>
                  <a:pt x="2673753" y="146955"/>
                  <a:pt x="2743200" y="216401"/>
                </a:cubicBezTo>
                <a:cubicBezTo>
                  <a:pt x="2751130" y="224330"/>
                  <a:pt x="2762435" y="228057"/>
                  <a:pt x="2771192" y="235062"/>
                </a:cubicBezTo>
                <a:cubicBezTo>
                  <a:pt x="2790840" y="250780"/>
                  <a:pt x="2789026" y="252071"/>
                  <a:pt x="2799184" y="272385"/>
                </a:cubicBezTo>
              </a:path>
            </a:pathLst>
          </a:custGeom>
          <a:solidFill>
            <a:srgbClr val="0022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F1B0C5-D59A-913C-EA89-C0AB57438FB6}"/>
              </a:ext>
            </a:extLst>
          </p:cNvPr>
          <p:cNvSpPr/>
          <p:nvPr/>
        </p:nvSpPr>
        <p:spPr>
          <a:xfrm rot="10800000">
            <a:off x="756964" y="6535196"/>
            <a:ext cx="3491485" cy="272385"/>
          </a:xfrm>
          <a:custGeom>
            <a:avLst/>
            <a:gdLst>
              <a:gd name="connsiteX0" fmla="*/ 0 w 2799184"/>
              <a:gd name="connsiteY0" fmla="*/ 272385 h 272385"/>
              <a:gd name="connsiteX1" fmla="*/ 130629 w 2799184"/>
              <a:gd name="connsiteY1" fmla="*/ 179079 h 272385"/>
              <a:gd name="connsiteX2" fmla="*/ 195943 w 2799184"/>
              <a:gd name="connsiteY2" fmla="*/ 123095 h 272385"/>
              <a:gd name="connsiteX3" fmla="*/ 363894 w 2799184"/>
              <a:gd name="connsiteY3" fmla="*/ 67111 h 272385"/>
              <a:gd name="connsiteX4" fmla="*/ 811763 w 2799184"/>
              <a:gd name="connsiteY4" fmla="*/ 113764 h 272385"/>
              <a:gd name="connsiteX5" fmla="*/ 951723 w 2799184"/>
              <a:gd name="connsiteY5" fmla="*/ 160417 h 272385"/>
              <a:gd name="connsiteX6" fmla="*/ 1222310 w 2799184"/>
              <a:gd name="connsiteY6" fmla="*/ 76442 h 272385"/>
              <a:gd name="connsiteX7" fmla="*/ 1278294 w 2799184"/>
              <a:gd name="connsiteY7" fmla="*/ 113764 h 272385"/>
              <a:gd name="connsiteX8" fmla="*/ 1343608 w 2799184"/>
              <a:gd name="connsiteY8" fmla="*/ 207070 h 272385"/>
              <a:gd name="connsiteX9" fmla="*/ 1455576 w 2799184"/>
              <a:gd name="connsiteY9" fmla="*/ 179079 h 272385"/>
              <a:gd name="connsiteX10" fmla="*/ 1558212 w 2799184"/>
              <a:gd name="connsiteY10" fmla="*/ 11128 h 272385"/>
              <a:gd name="connsiteX11" fmla="*/ 1595535 w 2799184"/>
              <a:gd name="connsiteY11" fmla="*/ 1797 h 272385"/>
              <a:gd name="connsiteX12" fmla="*/ 1688841 w 2799184"/>
              <a:gd name="connsiteY12" fmla="*/ 57781 h 272385"/>
              <a:gd name="connsiteX13" fmla="*/ 1782147 w 2799184"/>
              <a:gd name="connsiteY13" fmla="*/ 123095 h 272385"/>
              <a:gd name="connsiteX14" fmla="*/ 2052735 w 2799184"/>
              <a:gd name="connsiteY14" fmla="*/ 67111 h 272385"/>
              <a:gd name="connsiteX15" fmla="*/ 2295331 w 2799184"/>
              <a:gd name="connsiteY15" fmla="*/ 11128 h 272385"/>
              <a:gd name="connsiteX16" fmla="*/ 2491274 w 2799184"/>
              <a:gd name="connsiteY16" fmla="*/ 20458 h 272385"/>
              <a:gd name="connsiteX17" fmla="*/ 2537927 w 2799184"/>
              <a:gd name="connsiteY17" fmla="*/ 29789 h 272385"/>
              <a:gd name="connsiteX18" fmla="*/ 2565919 w 2799184"/>
              <a:gd name="connsiteY18" fmla="*/ 48450 h 272385"/>
              <a:gd name="connsiteX19" fmla="*/ 2593910 w 2799184"/>
              <a:gd name="connsiteY19" fmla="*/ 85773 h 272385"/>
              <a:gd name="connsiteX20" fmla="*/ 2649894 w 2799184"/>
              <a:gd name="connsiteY20" fmla="*/ 151087 h 272385"/>
              <a:gd name="connsiteX21" fmla="*/ 2687217 w 2799184"/>
              <a:gd name="connsiteY21" fmla="*/ 160417 h 272385"/>
              <a:gd name="connsiteX22" fmla="*/ 2743200 w 2799184"/>
              <a:gd name="connsiteY22" fmla="*/ 216401 h 272385"/>
              <a:gd name="connsiteX23" fmla="*/ 2771192 w 2799184"/>
              <a:gd name="connsiteY23" fmla="*/ 235062 h 272385"/>
              <a:gd name="connsiteX24" fmla="*/ 2799184 w 2799184"/>
              <a:gd name="connsiteY24" fmla="*/ 272385 h 2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9184" h="272385">
                <a:moveTo>
                  <a:pt x="0" y="272385"/>
                </a:moveTo>
                <a:cubicBezTo>
                  <a:pt x="172102" y="134701"/>
                  <a:pt x="-137458" y="380143"/>
                  <a:pt x="130629" y="179079"/>
                </a:cubicBezTo>
                <a:cubicBezTo>
                  <a:pt x="153569" y="161874"/>
                  <a:pt x="171627" y="138293"/>
                  <a:pt x="195943" y="123095"/>
                </a:cubicBezTo>
                <a:cubicBezTo>
                  <a:pt x="256728" y="85104"/>
                  <a:pt x="296254" y="82143"/>
                  <a:pt x="363894" y="67111"/>
                </a:cubicBezTo>
                <a:cubicBezTo>
                  <a:pt x="513184" y="82662"/>
                  <a:pt x="672401" y="58019"/>
                  <a:pt x="811763" y="113764"/>
                </a:cubicBezTo>
                <a:cubicBezTo>
                  <a:pt x="919795" y="156977"/>
                  <a:pt x="872222" y="144518"/>
                  <a:pt x="951723" y="160417"/>
                </a:cubicBezTo>
                <a:cubicBezTo>
                  <a:pt x="1190702" y="80758"/>
                  <a:pt x="1098503" y="101205"/>
                  <a:pt x="1222310" y="76442"/>
                </a:cubicBezTo>
                <a:cubicBezTo>
                  <a:pt x="1240971" y="88883"/>
                  <a:pt x="1263033" y="97329"/>
                  <a:pt x="1278294" y="113764"/>
                </a:cubicBezTo>
                <a:cubicBezTo>
                  <a:pt x="1304127" y="141584"/>
                  <a:pt x="1307984" y="193945"/>
                  <a:pt x="1343608" y="207070"/>
                </a:cubicBezTo>
                <a:cubicBezTo>
                  <a:pt x="1379707" y="220370"/>
                  <a:pt x="1418253" y="188409"/>
                  <a:pt x="1455576" y="179079"/>
                </a:cubicBezTo>
                <a:cubicBezTo>
                  <a:pt x="1489788" y="123095"/>
                  <a:pt x="1517557" y="62624"/>
                  <a:pt x="1558212" y="11128"/>
                </a:cubicBezTo>
                <a:cubicBezTo>
                  <a:pt x="1566158" y="1063"/>
                  <a:pt x="1583458" y="-2516"/>
                  <a:pt x="1595535" y="1797"/>
                </a:cubicBezTo>
                <a:cubicBezTo>
                  <a:pt x="1629693" y="13996"/>
                  <a:pt x="1658430" y="38014"/>
                  <a:pt x="1688841" y="57781"/>
                </a:cubicBezTo>
                <a:cubicBezTo>
                  <a:pt x="1720672" y="78471"/>
                  <a:pt x="1751045" y="101324"/>
                  <a:pt x="1782147" y="123095"/>
                </a:cubicBezTo>
                <a:cubicBezTo>
                  <a:pt x="1872343" y="104434"/>
                  <a:pt x="1963263" y="88982"/>
                  <a:pt x="2052735" y="67111"/>
                </a:cubicBezTo>
                <a:cubicBezTo>
                  <a:pt x="2316249" y="2696"/>
                  <a:pt x="2099554" y="30704"/>
                  <a:pt x="2295331" y="11128"/>
                </a:cubicBezTo>
                <a:cubicBezTo>
                  <a:pt x="2360645" y="14238"/>
                  <a:pt x="2426078" y="15443"/>
                  <a:pt x="2491274" y="20458"/>
                </a:cubicBezTo>
                <a:cubicBezTo>
                  <a:pt x="2507086" y="21674"/>
                  <a:pt x="2523078" y="24221"/>
                  <a:pt x="2537927" y="29789"/>
                </a:cubicBezTo>
                <a:cubicBezTo>
                  <a:pt x="2548427" y="33727"/>
                  <a:pt x="2556588" y="42230"/>
                  <a:pt x="2565919" y="48450"/>
                </a:cubicBezTo>
                <a:cubicBezTo>
                  <a:pt x="2575249" y="60891"/>
                  <a:pt x="2585668" y="72586"/>
                  <a:pt x="2593910" y="85773"/>
                </a:cubicBezTo>
                <a:cubicBezTo>
                  <a:pt x="2618990" y="125901"/>
                  <a:pt x="2602045" y="127163"/>
                  <a:pt x="2649894" y="151087"/>
                </a:cubicBezTo>
                <a:cubicBezTo>
                  <a:pt x="2661364" y="156822"/>
                  <a:pt x="2674776" y="157307"/>
                  <a:pt x="2687217" y="160417"/>
                </a:cubicBezTo>
                <a:cubicBezTo>
                  <a:pt x="2753189" y="204401"/>
                  <a:pt x="2673753" y="146955"/>
                  <a:pt x="2743200" y="216401"/>
                </a:cubicBezTo>
                <a:cubicBezTo>
                  <a:pt x="2751130" y="224330"/>
                  <a:pt x="2762435" y="228057"/>
                  <a:pt x="2771192" y="235062"/>
                </a:cubicBezTo>
                <a:cubicBezTo>
                  <a:pt x="2790840" y="250780"/>
                  <a:pt x="2789026" y="252071"/>
                  <a:pt x="2799184" y="272385"/>
                </a:cubicBezTo>
              </a:path>
            </a:pathLst>
          </a:custGeom>
          <a:solidFill>
            <a:srgbClr val="0022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BE1A31-B827-6D15-9499-7487923C6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7" y="1667405"/>
            <a:ext cx="3774802" cy="17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6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4AD31-B284-D9E4-C22E-9F1FE3D87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In einem neuen Ordner </a:t>
            </a:r>
            <a:r>
              <a:rPr lang="en-GB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Geometrie</a:t>
            </a:r>
            <a:r>
              <a:rPr lang="en-GB" sz="2000" dirty="0"/>
              <a:t> </a:t>
            </a:r>
            <a:r>
              <a:rPr lang="en-GB" sz="2000" dirty="0" err="1"/>
              <a:t>wollen</a:t>
            </a:r>
            <a:r>
              <a:rPr lang="en-GB" sz="2000" dirty="0"/>
              <a:t> wir </a:t>
            </a:r>
          </a:p>
          <a:p>
            <a:r>
              <a:rPr lang="en-GB" sz="2000" dirty="0" err="1"/>
              <a:t>geometrische</a:t>
            </a:r>
            <a:r>
              <a:rPr lang="en-GB" sz="2000" dirty="0"/>
              <a:t> Objekte </a:t>
            </a:r>
            <a:r>
              <a:rPr lang="en-GB" sz="2000" dirty="0" err="1"/>
              <a:t>betrachten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Erstelle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Dreieck</a:t>
            </a:r>
            <a:r>
              <a:rPr lang="en-GB" sz="2000" dirty="0"/>
              <a:t> nach </a:t>
            </a:r>
            <a:r>
              <a:rPr lang="en-GB" sz="2000" dirty="0" err="1"/>
              <a:t>folgendem</a:t>
            </a:r>
            <a:r>
              <a:rPr lang="en-GB" sz="2000" dirty="0"/>
              <a:t> UML.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Implementiere</a:t>
            </a:r>
            <a:r>
              <a:rPr lang="en-GB" sz="2000" dirty="0"/>
              <a:t> die </a:t>
            </a:r>
            <a:r>
              <a:rPr lang="en-GB" sz="2000" dirty="0" err="1"/>
              <a:t>Funktion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public double area()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Erstelle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Main</a:t>
            </a:r>
            <a:r>
              <a:rPr lang="en-GB" sz="2000" dirty="0"/>
              <a:t>, in der das Objekt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d1</a:t>
            </a:r>
            <a:r>
              <a:rPr lang="en-GB" sz="2000" dirty="0"/>
              <a:t> vom </a:t>
            </a:r>
            <a:r>
              <a:rPr lang="en-GB" sz="2000" dirty="0" err="1"/>
              <a:t>Typ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  <a:latin typeface="Consolas" panose="020B0609020204030204" pitchFamily="49" charset="0"/>
              </a:rPr>
              <a:t>Dreieck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willkürlichen</a:t>
            </a:r>
            <a:r>
              <a:rPr lang="en-GB" sz="2000" dirty="0"/>
              <a:t> </a:t>
            </a:r>
            <a:r>
              <a:rPr lang="en-GB" sz="2000" dirty="0" err="1"/>
              <a:t>Zahlen</a:t>
            </a:r>
            <a:r>
              <a:rPr lang="en-GB" sz="2000" dirty="0"/>
              <a:t> </a:t>
            </a:r>
            <a:r>
              <a:rPr lang="en-GB" sz="2000" dirty="0" err="1"/>
              <a:t>instanziiert</a:t>
            </a:r>
            <a:r>
              <a:rPr lang="en-GB" sz="2000" dirty="0"/>
              <a:t> und </a:t>
            </a:r>
            <a:r>
              <a:rPr lang="en-GB" sz="2000" dirty="0" err="1"/>
              <a:t>dessen</a:t>
            </a:r>
            <a:r>
              <a:rPr lang="en-GB" sz="2000" dirty="0"/>
              <a:t> </a:t>
            </a:r>
            <a:r>
              <a:rPr lang="en-GB" sz="2000" dirty="0" err="1"/>
              <a:t>Flächeninhalt</a:t>
            </a:r>
            <a:r>
              <a:rPr lang="en-GB" sz="2000" dirty="0"/>
              <a:t> </a:t>
            </a:r>
            <a:r>
              <a:rPr lang="en-GB" sz="2000" dirty="0" err="1"/>
              <a:t>berechnet</a:t>
            </a:r>
            <a:r>
              <a:rPr lang="en-GB" sz="2000" dirty="0"/>
              <a:t> sowie </a:t>
            </a:r>
            <a:r>
              <a:rPr lang="en-GB" sz="2000" dirty="0" err="1"/>
              <a:t>ausgegeben</a:t>
            </a:r>
            <a:r>
              <a:rPr lang="en-GB" sz="2000" dirty="0"/>
              <a:t> </a:t>
            </a:r>
            <a:r>
              <a:rPr lang="en-GB" sz="2000" dirty="0" err="1"/>
              <a:t>wird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Erstelle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Punkt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den </a:t>
            </a:r>
            <a:r>
              <a:rPr lang="en-GB" sz="2000" dirty="0" err="1"/>
              <a:t>Parametern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double x</a:t>
            </a:r>
            <a:r>
              <a:rPr lang="en-GB" sz="2000" dirty="0"/>
              <a:t> und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double y</a:t>
            </a:r>
            <a:r>
              <a:rPr lang="en-GB" sz="2000" dirty="0"/>
              <a:t> </a:t>
            </a:r>
            <a:r>
              <a:rPr lang="en-GB" sz="2000" dirty="0" err="1"/>
              <a:t>inklusive</a:t>
            </a:r>
            <a:r>
              <a:rPr lang="en-GB" sz="2000" dirty="0"/>
              <a:t> </a:t>
            </a:r>
            <a:r>
              <a:rPr lang="en-GB" sz="2000" dirty="0" err="1"/>
              <a:t>Gettern</a:t>
            </a:r>
            <a:r>
              <a:rPr lang="en-GB" sz="2000" dirty="0"/>
              <a:t>, </a:t>
            </a:r>
            <a:r>
              <a:rPr lang="en-GB" sz="2000" dirty="0" err="1"/>
              <a:t>Settern</a:t>
            </a:r>
            <a:r>
              <a:rPr lang="en-GB" sz="2000" dirty="0"/>
              <a:t> und einem </a:t>
            </a:r>
            <a:r>
              <a:rPr lang="en-GB" sz="2000" dirty="0" err="1"/>
              <a:t>Konstruktor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die 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dirty="0" err="1"/>
              <a:t>Punkt</a:t>
            </a:r>
            <a:r>
              <a:rPr lang="en-GB" sz="2000" dirty="0"/>
              <a:t> um die </a:t>
            </a:r>
            <a:r>
              <a:rPr lang="en-GB" sz="2000" dirty="0" err="1"/>
              <a:t>Funktion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public double distance(</a:t>
            </a:r>
            <a:r>
              <a:rPr lang="en-GB" sz="2000" dirty="0" err="1">
                <a:solidFill>
                  <a:srgbClr val="FFC000"/>
                </a:solidFill>
                <a:latin typeface="Consolas" panose="020B0609020204030204" pitchFamily="49" charset="0"/>
              </a:rPr>
              <a:t>Punkt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 p)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Erstelle</a:t>
            </a:r>
            <a:r>
              <a:rPr lang="en-GB" sz="2000" dirty="0"/>
              <a:t> in der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Main</a:t>
            </a:r>
            <a:r>
              <a:rPr lang="en-GB" sz="2000" dirty="0"/>
              <a:t>-</a:t>
            </a:r>
            <a:r>
              <a:rPr lang="en-GB" sz="2000" dirty="0" err="1"/>
              <a:t>Klasse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weiteres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  <a:latin typeface="Consolas" panose="020B0609020204030204" pitchFamily="49" charset="0"/>
              </a:rPr>
              <a:t>Dreieck</a:t>
            </a:r>
            <a:r>
              <a:rPr lang="en-GB" sz="2000" dirty="0"/>
              <a:t>-Objekt </a:t>
            </a:r>
            <a:r>
              <a:rPr lang="en-GB" sz="2000" dirty="0">
                <a:solidFill>
                  <a:srgbClr val="FFC000"/>
                </a:solidFill>
                <a:latin typeface="Consolas" panose="020B0609020204030204" pitchFamily="49" charset="0"/>
              </a:rPr>
              <a:t>d2</a:t>
            </a:r>
            <a:r>
              <a:rPr lang="en-GB" sz="2000" dirty="0"/>
              <a:t> durch </a:t>
            </a:r>
            <a:r>
              <a:rPr lang="en-GB" sz="2000" dirty="0" err="1"/>
              <a:t>Angabe</a:t>
            </a:r>
            <a:r>
              <a:rPr lang="en-GB" sz="2000" dirty="0"/>
              <a:t> </a:t>
            </a:r>
            <a:r>
              <a:rPr lang="en-GB" sz="2000" dirty="0" err="1"/>
              <a:t>dreier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C000"/>
                </a:solidFill>
                <a:latin typeface="Consolas" panose="020B0609020204030204" pitchFamily="49" charset="0"/>
              </a:rPr>
              <a:t>Punkt</a:t>
            </a:r>
            <a:r>
              <a:rPr lang="en-GB" sz="2000" dirty="0"/>
              <a:t>-Objekte und gib </a:t>
            </a:r>
            <a:r>
              <a:rPr lang="en-GB" sz="2000" dirty="0" err="1"/>
              <a:t>dessen</a:t>
            </a:r>
            <a:r>
              <a:rPr lang="en-GB" sz="2000" dirty="0"/>
              <a:t> </a:t>
            </a:r>
            <a:r>
              <a:rPr lang="en-GB" sz="2000" dirty="0" err="1"/>
              <a:t>Flächeninhalt</a:t>
            </a:r>
            <a:r>
              <a:rPr lang="en-GB" sz="2000" dirty="0"/>
              <a:t> </a:t>
            </a:r>
            <a:r>
              <a:rPr lang="en-GB" sz="2000" dirty="0" err="1"/>
              <a:t>aus.</a:t>
            </a:r>
            <a:r>
              <a:rPr lang="en-GB" sz="2000" dirty="0"/>
              <a:t> Was musst du </a:t>
            </a:r>
            <a:r>
              <a:rPr lang="en-GB" sz="2000" dirty="0" err="1"/>
              <a:t>dafür</a:t>
            </a:r>
            <a:r>
              <a:rPr lang="en-GB" sz="2000" dirty="0"/>
              <a:t> </a:t>
            </a:r>
            <a:r>
              <a:rPr lang="en-GB" sz="2000" dirty="0" err="1"/>
              <a:t>noch</a:t>
            </a:r>
            <a:r>
              <a:rPr lang="en-GB" sz="2000" dirty="0"/>
              <a:t> in der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Dreieck</a:t>
            </a:r>
            <a:r>
              <a:rPr lang="en-GB" sz="2000" dirty="0" err="1"/>
              <a:t>-Klasse</a:t>
            </a:r>
            <a:r>
              <a:rPr lang="en-GB" sz="2000" dirty="0"/>
              <a:t> </a:t>
            </a:r>
            <a:r>
              <a:rPr lang="en-GB" sz="2000" dirty="0" err="1"/>
              <a:t>ergänzen</a:t>
            </a:r>
            <a:r>
              <a:rPr lang="en-GB" sz="2000" dirty="0"/>
              <a:t>?</a:t>
            </a:r>
            <a:endParaRPr lang="en-DE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7CA9-5B6B-C753-8B79-92FF53268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99C9F-A719-2B26-DCFD-C616DA79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5" y="296664"/>
            <a:ext cx="3410785" cy="31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727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 sz="6000" dirty="0" err="1"/>
              <a:t>Klasse</a:t>
            </a:r>
            <a:r>
              <a:rPr lang="en-GB" sz="6000" dirty="0"/>
              <a:t> vs Objekt</a:t>
            </a:r>
          </a:p>
          <a:p>
            <a:pPr algn="l"/>
            <a:r>
              <a:rPr lang="en-GB" sz="3200" dirty="0"/>
              <a:t>- UML</a:t>
            </a:r>
          </a:p>
          <a:p>
            <a:pPr algn="l"/>
            <a:r>
              <a:rPr lang="en-GB" sz="3200" dirty="0"/>
              <a:t>- Attribute</a:t>
            </a:r>
          </a:p>
          <a:p>
            <a:pPr algn="l"/>
            <a:r>
              <a:rPr lang="en-GB" sz="3200" dirty="0"/>
              <a:t>- </a:t>
            </a:r>
            <a:r>
              <a:rPr lang="en-GB" sz="3200" dirty="0" err="1"/>
              <a:t>Konstruktor</a:t>
            </a:r>
            <a:endParaRPr lang="en-GB" sz="3200" dirty="0"/>
          </a:p>
          <a:p>
            <a:pPr algn="l"/>
            <a:r>
              <a:rPr lang="en-GB" sz="3200" dirty="0"/>
              <a:t>- Getter &amp; Setter</a:t>
            </a:r>
          </a:p>
          <a:p>
            <a:pPr algn="l"/>
            <a:r>
              <a:rPr lang="en-GB" sz="3200" dirty="0"/>
              <a:t>- </a:t>
            </a:r>
            <a:r>
              <a:rPr lang="en-GB" sz="3200" dirty="0" err="1"/>
              <a:t>Sichtbarkeit</a:t>
            </a:r>
            <a:r>
              <a:rPr lang="en-GB" sz="3200" dirty="0"/>
              <a:t> / </a:t>
            </a:r>
            <a:r>
              <a:rPr lang="en-GB" sz="3200" dirty="0" err="1"/>
              <a:t>Geheimnisprinzip</a:t>
            </a:r>
            <a:r>
              <a:rPr lang="en-GB" sz="3200" dirty="0"/>
              <a:t> / </a:t>
            </a:r>
            <a:r>
              <a:rPr lang="en-GB" sz="3200" dirty="0" err="1"/>
              <a:t>Datenkapselung</a:t>
            </a:r>
            <a:endParaRPr lang="en-DE" sz="32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90A55F-57D0-5F13-873C-EC6A5D011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In einem neuen Ordner </a:t>
            </a:r>
            <a:r>
              <a:rPr lang="en-GB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Geometrie</a:t>
            </a:r>
            <a:r>
              <a:rPr lang="en-GB" sz="2000" dirty="0"/>
              <a:t> </a:t>
            </a:r>
            <a:r>
              <a:rPr lang="en-GB" sz="2000" dirty="0" err="1"/>
              <a:t>wollen</a:t>
            </a:r>
            <a:r>
              <a:rPr lang="en-GB" sz="2000" dirty="0"/>
              <a:t> wir </a:t>
            </a:r>
            <a:r>
              <a:rPr lang="en-GB" sz="2000" dirty="0" err="1"/>
              <a:t>verschiedene</a:t>
            </a:r>
            <a:r>
              <a:rPr lang="en-GB" sz="2000" dirty="0"/>
              <a:t> </a:t>
            </a:r>
            <a:r>
              <a:rPr lang="en-GB" sz="2000" dirty="0" err="1"/>
              <a:t>geometrische</a:t>
            </a:r>
            <a:r>
              <a:rPr lang="en-GB" sz="2000" dirty="0"/>
              <a:t> Objekte </a:t>
            </a:r>
            <a:r>
              <a:rPr lang="en-GB" sz="2000" dirty="0" err="1"/>
              <a:t>betrachten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Erstelle</a:t>
            </a:r>
            <a:r>
              <a:rPr lang="en-GB" sz="2000" dirty="0"/>
              <a:t> </a:t>
            </a:r>
            <a:r>
              <a:rPr lang="en-GB" sz="2000" dirty="0" err="1"/>
              <a:t>jeweils</a:t>
            </a:r>
            <a:r>
              <a:rPr lang="en-GB" sz="2000" dirty="0"/>
              <a:t> 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dirty="0" err="1"/>
              <a:t>Klasse</a:t>
            </a:r>
            <a:r>
              <a:rPr lang="en-GB" sz="2000" dirty="0"/>
              <a:t> für die Objekte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Dreieck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Zyliner</a:t>
            </a:r>
            <a:r>
              <a:rPr lang="en-GB" sz="2000" dirty="0"/>
              <a:t> und </a:t>
            </a:r>
            <a:r>
              <a:rPr lang="en-GB" sz="2000" b="1" dirty="0">
                <a:solidFill>
                  <a:srgbClr val="00B0F0"/>
                </a:solidFill>
                <a:latin typeface="Consolas" panose="020B0609020204030204" pitchFamily="49" charset="0"/>
              </a:rPr>
              <a:t>Kreis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die Klassen </a:t>
            </a:r>
            <a:r>
              <a:rPr lang="en-GB" sz="2000" dirty="0" err="1"/>
              <a:t>mit</a:t>
            </a:r>
            <a:r>
              <a:rPr lang="en-GB" sz="2000" dirty="0"/>
              <a:t> den </a:t>
            </a:r>
            <a:r>
              <a:rPr lang="en-GB" sz="2000" dirty="0" err="1"/>
              <a:t>Attributen</a:t>
            </a:r>
            <a:r>
              <a:rPr lang="en-GB" sz="2000" dirty="0"/>
              <a:t>, die diese Objekte </a:t>
            </a:r>
            <a:r>
              <a:rPr lang="en-GB" sz="2000" dirty="0" err="1"/>
              <a:t>eindeutig</a:t>
            </a:r>
            <a:r>
              <a:rPr lang="en-GB" sz="2000" dirty="0"/>
              <a:t> </a:t>
            </a:r>
            <a:r>
              <a:rPr lang="en-GB" sz="2000" dirty="0" err="1"/>
              <a:t>bestimmen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die Klassen </a:t>
            </a:r>
            <a:r>
              <a:rPr lang="en-GB" sz="2000" dirty="0" err="1"/>
              <a:t>mit</a:t>
            </a:r>
            <a:r>
              <a:rPr lang="en-GB" sz="2000" dirty="0"/>
              <a:t> den </a:t>
            </a:r>
            <a:r>
              <a:rPr lang="en-GB" sz="2000" dirty="0" err="1"/>
              <a:t>jeweiligen</a:t>
            </a:r>
            <a:r>
              <a:rPr lang="en-GB" sz="2000" dirty="0"/>
              <a:t> get-/set-</a:t>
            </a:r>
            <a:r>
              <a:rPr lang="en-GB" sz="2000" dirty="0" err="1"/>
              <a:t>Methoden</a:t>
            </a:r>
            <a:r>
              <a:rPr lang="en-GB" sz="2000" dirty="0"/>
              <a:t> und </a:t>
            </a:r>
            <a:r>
              <a:rPr lang="en-GB" sz="2000" dirty="0" err="1"/>
              <a:t>Konstruktoren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die Klassen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Methoden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Berechnung</a:t>
            </a:r>
            <a:r>
              <a:rPr lang="en-GB" sz="2000" dirty="0"/>
              <a:t> des </a:t>
            </a:r>
            <a:r>
              <a:rPr lang="en-GB" sz="2000" dirty="0" err="1"/>
              <a:t>Flächeninhalts</a:t>
            </a:r>
            <a:r>
              <a:rPr lang="en-GB" sz="2000" dirty="0"/>
              <a:t> bzw. </a:t>
            </a:r>
            <a:r>
              <a:rPr lang="en-GB" sz="2000" dirty="0" err="1"/>
              <a:t>Volumens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 err="1"/>
              <a:t>Erweitere</a:t>
            </a:r>
            <a:r>
              <a:rPr lang="en-GB" sz="2000" dirty="0"/>
              <a:t> die Klassen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weiteren</a:t>
            </a:r>
            <a:r>
              <a:rPr lang="en-GB" sz="2000" dirty="0"/>
              <a:t> </a:t>
            </a:r>
            <a:r>
              <a:rPr lang="en-GB" sz="2000" dirty="0" err="1"/>
              <a:t>Konstruktoren</a:t>
            </a:r>
            <a:r>
              <a:rPr lang="en-GB" sz="2000" dirty="0"/>
              <a:t> und </a:t>
            </a:r>
            <a:r>
              <a:rPr lang="en-GB" sz="2000" dirty="0" err="1"/>
              <a:t>Methoden</a:t>
            </a:r>
            <a:r>
              <a:rPr lang="en-GB" sz="2000" dirty="0"/>
              <a:t>.</a:t>
            </a:r>
            <a:endParaRPr lang="en-DE" sz="2000" dirty="0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84E6FD68-AF55-A6D2-080A-A664EA93664E}"/>
              </a:ext>
            </a:extLst>
          </p:cNvPr>
          <p:cNvSpPr/>
          <p:nvPr/>
        </p:nvSpPr>
        <p:spPr>
          <a:xfrm>
            <a:off x="4114799" y="5114924"/>
            <a:ext cx="1452283" cy="1482685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01C4D59-ADE7-AACD-5029-233905EDDCDA}"/>
              </a:ext>
            </a:extLst>
          </p:cNvPr>
          <p:cNvSpPr/>
          <p:nvPr/>
        </p:nvSpPr>
        <p:spPr>
          <a:xfrm>
            <a:off x="5025537" y="4814536"/>
            <a:ext cx="1925499" cy="1617080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DACFCB-E32A-62DF-3468-06E3990E3FD1}"/>
              </a:ext>
            </a:extLst>
          </p:cNvPr>
          <p:cNvSpPr/>
          <p:nvPr/>
        </p:nvSpPr>
        <p:spPr>
          <a:xfrm>
            <a:off x="6454124" y="5039100"/>
            <a:ext cx="1572675" cy="155850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89830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Klasse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vs</a:t>
            </a:r>
            <a:r>
              <a:rPr lang="en-GB" dirty="0">
                <a:solidFill>
                  <a:srgbClr val="FFC000"/>
                </a:solidFill>
              </a:rPr>
              <a:t> Objekt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6EFA4-CB22-29EE-91D0-84C770AA5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5551713"/>
            <a:ext cx="11915775" cy="1037267"/>
          </a:xfrm>
        </p:spPr>
        <p:txBody>
          <a:bodyPr/>
          <a:lstStyle/>
          <a:p>
            <a:r>
              <a:rPr lang="en-GB" sz="3200" dirty="0"/>
              <a:t>Klassen </a:t>
            </a:r>
            <a:r>
              <a:rPr lang="en-GB" sz="3200" dirty="0" err="1"/>
              <a:t>sind</a:t>
            </a:r>
            <a:r>
              <a:rPr lang="en-GB" sz="3200" dirty="0"/>
              <a:t> </a:t>
            </a:r>
            <a:r>
              <a:rPr lang="en-GB" sz="3200" dirty="0" err="1"/>
              <a:t>Vorlagen</a:t>
            </a:r>
            <a:r>
              <a:rPr lang="en-GB" sz="3200" dirty="0"/>
              <a:t>, </a:t>
            </a:r>
            <a:r>
              <a:rPr lang="en-GB" sz="3200" dirty="0" err="1"/>
              <a:t>aus</a:t>
            </a:r>
            <a:r>
              <a:rPr lang="en-GB" sz="3200" dirty="0"/>
              <a:t> denen </a:t>
            </a:r>
            <a:r>
              <a:rPr lang="en-GB" sz="3200" dirty="0" err="1"/>
              <a:t>Instanzen</a:t>
            </a:r>
            <a:r>
              <a:rPr lang="en-GB" sz="3200" dirty="0"/>
              <a:t> </a:t>
            </a:r>
            <a:r>
              <a:rPr lang="en-GB" sz="3200" dirty="0" err="1"/>
              <a:t>genannte</a:t>
            </a:r>
            <a:r>
              <a:rPr lang="en-GB" sz="3200" dirty="0"/>
              <a:t> Objekte </a:t>
            </a:r>
            <a:r>
              <a:rPr lang="en-GB" sz="3200" dirty="0" err="1"/>
              <a:t>zur</a:t>
            </a:r>
            <a:r>
              <a:rPr lang="en-GB" sz="3200" dirty="0"/>
              <a:t> </a:t>
            </a:r>
            <a:r>
              <a:rPr lang="en-GB" sz="3200" dirty="0" err="1"/>
              <a:t>Laufzeit</a:t>
            </a:r>
            <a:r>
              <a:rPr lang="en-GB" sz="3200" dirty="0"/>
              <a:t> </a:t>
            </a:r>
            <a:r>
              <a:rPr lang="en-GB" sz="3200" dirty="0" err="1"/>
              <a:t>erzeugt</a:t>
            </a:r>
            <a:r>
              <a:rPr lang="en-GB" sz="3200" dirty="0"/>
              <a:t> werden.</a:t>
            </a:r>
            <a:endParaRPr lang="en-DE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3EC-9F29-2469-47BA-307532900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Klasse</a:t>
            </a:r>
            <a:r>
              <a:rPr lang="en-GB" dirty="0"/>
              <a:t> vs Objekt</a:t>
            </a:r>
            <a:endParaRPr lang="en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3443A1-B76E-DAC3-4B5C-DCEE900EABED}"/>
              </a:ext>
            </a:extLst>
          </p:cNvPr>
          <p:cNvGrpSpPr/>
          <p:nvPr/>
        </p:nvGrpSpPr>
        <p:grpSpPr>
          <a:xfrm>
            <a:off x="2769199" y="1670179"/>
            <a:ext cx="6653600" cy="3715204"/>
            <a:chOff x="2319338" y="1285875"/>
            <a:chExt cx="7553325" cy="4286250"/>
          </a:xfrm>
        </p:grpSpPr>
        <p:pic>
          <p:nvPicPr>
            <p:cNvPr id="1026" name="Picture 2" descr="Unterschied zwischen Klasse und Objekt in OOPs">
              <a:extLst>
                <a:ext uri="{FF2B5EF4-FFF2-40B4-BE49-F238E27FC236}">
                  <a16:creationId xmlns:a16="http://schemas.microsoft.com/office/drawing/2014/main" id="{9451E237-24EA-7E71-BBD2-949826300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338" y="1285875"/>
              <a:ext cx="7553325" cy="42862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56E3C0-F079-A084-5D86-A2BE79882672}"/>
                </a:ext>
              </a:extLst>
            </p:cNvPr>
            <p:cNvSpPr/>
            <p:nvPr/>
          </p:nvSpPr>
          <p:spPr>
            <a:xfrm>
              <a:off x="7788275" y="5343525"/>
              <a:ext cx="723900" cy="131853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AFA64D-1A98-01E0-372E-5DD92F330287}"/>
                </a:ext>
              </a:extLst>
            </p:cNvPr>
            <p:cNvSpPr/>
            <p:nvPr/>
          </p:nvSpPr>
          <p:spPr>
            <a:xfrm>
              <a:off x="9439276" y="5387975"/>
              <a:ext cx="317502" cy="87403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C13098-9079-635A-A63E-97EFA76F90CA}"/>
                </a:ext>
              </a:extLst>
            </p:cNvPr>
            <p:cNvSpPr/>
            <p:nvPr/>
          </p:nvSpPr>
          <p:spPr>
            <a:xfrm>
              <a:off x="9403599" y="5387975"/>
              <a:ext cx="136958" cy="87877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44597-2F49-FE49-D1EB-E868F8B0B7D8}"/>
                </a:ext>
              </a:extLst>
            </p:cNvPr>
            <p:cNvSpPr/>
            <p:nvPr/>
          </p:nvSpPr>
          <p:spPr>
            <a:xfrm>
              <a:off x="9071494" y="5387974"/>
              <a:ext cx="144478" cy="90051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FEF3FA-7320-B0AB-8AE2-3A92D33DA318}"/>
                </a:ext>
              </a:extLst>
            </p:cNvPr>
            <p:cNvSpPr/>
            <p:nvPr/>
          </p:nvSpPr>
          <p:spPr>
            <a:xfrm>
              <a:off x="8775798" y="5320539"/>
              <a:ext cx="96361" cy="155602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410508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9C29D-88C3-CD2E-4359-067E1CD3A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CBD4-BD31-2157-736A-E755DD9BE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Klasse</a:t>
            </a:r>
            <a:r>
              <a:rPr lang="en-GB" dirty="0"/>
              <a:t> vs Objekt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4DF0C-C87A-44FE-9276-DE935922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53" y="2254314"/>
            <a:ext cx="6096000" cy="356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9A78F-3A31-3DB0-6F4A-27DC1D36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76" y="2841640"/>
            <a:ext cx="3112321" cy="2387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87028-4975-388C-7875-3CBB3718CF26}"/>
              </a:ext>
            </a:extLst>
          </p:cNvPr>
          <p:cNvSpPr txBox="1"/>
          <p:nvPr/>
        </p:nvSpPr>
        <p:spPr>
          <a:xfrm>
            <a:off x="6487886" y="5906749"/>
            <a:ext cx="1147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FFC000"/>
                </a:solidFill>
                <a:latin typeface="Montserrat" pitchFamily="2" charset="0"/>
              </a:rPr>
              <a:t>Attribute</a:t>
            </a:r>
            <a:endParaRPr lang="en-DE" sz="120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CABF28-AA19-8F7A-FF58-D176E6BF0E3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000118" y="5263679"/>
            <a:ext cx="1061510" cy="64307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BA6869-B71B-C910-DE03-0A89EB48BC0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061628" y="5266185"/>
            <a:ext cx="986995" cy="64056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38CFE2-8C2C-7BEE-96BE-47A53C445AEE}"/>
              </a:ext>
            </a:extLst>
          </p:cNvPr>
          <p:cNvSpPr txBox="1"/>
          <p:nvPr/>
        </p:nvSpPr>
        <p:spPr>
          <a:xfrm>
            <a:off x="3330196" y="1735952"/>
            <a:ext cx="173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Klassenname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6FECFC-80DB-944A-94FE-E2417D0ADEE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994571" y="2012951"/>
            <a:ext cx="205203" cy="123067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3A329-852B-F480-FE38-937B7AC1B81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99774" y="2012951"/>
            <a:ext cx="3704992" cy="107345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A42380-DBF6-50EA-589D-6725148EFB10}"/>
              </a:ext>
            </a:extLst>
          </p:cNvPr>
          <p:cNvSpPr txBox="1"/>
          <p:nvPr/>
        </p:nvSpPr>
        <p:spPr>
          <a:xfrm>
            <a:off x="3580302" y="6358081"/>
            <a:ext cx="134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Montserrat" pitchFamily="2" charset="0"/>
              </a:rPr>
              <a:t>Quellcode</a:t>
            </a:r>
            <a:endParaRPr lang="en-DE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4A7C9-1C74-85C4-EC26-E36A87B91C08}"/>
              </a:ext>
            </a:extLst>
          </p:cNvPr>
          <p:cNvSpPr txBox="1"/>
          <p:nvPr/>
        </p:nvSpPr>
        <p:spPr>
          <a:xfrm>
            <a:off x="8823371" y="6358081"/>
            <a:ext cx="134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Montserrat" pitchFamily="2" charset="0"/>
              </a:rPr>
              <a:t>UML</a:t>
            </a:r>
            <a:endParaRPr lang="en-DE" sz="1600" b="1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1060CE-99BF-F72D-420C-FF9EF0FA4EC0}"/>
              </a:ext>
            </a:extLst>
          </p:cNvPr>
          <p:cNvSpPr txBox="1"/>
          <p:nvPr/>
        </p:nvSpPr>
        <p:spPr>
          <a:xfrm>
            <a:off x="1962151" y="5899174"/>
            <a:ext cx="413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Sichtbarkeit</a:t>
            </a:r>
            <a:endParaRPr lang="en-GB" sz="1200" dirty="0">
              <a:solidFill>
                <a:srgbClr val="FFC000"/>
              </a:solidFill>
              <a:latin typeface="Montserrat" pitchFamily="2" charset="0"/>
            </a:endParaRPr>
          </a:p>
          <a:p>
            <a:pPr algn="ctr"/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https://de.wikipedia.org/wiki/Datenkapselung_(Programmierung)</a:t>
            </a:r>
            <a:endParaRPr lang="en-DE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336408-3CC3-7049-A26A-AFEB69DC9CDE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3330196" y="5392142"/>
            <a:ext cx="698879" cy="50703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CC22C2-D34C-71F4-C7EF-3AFD7042331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029075" y="4934508"/>
            <a:ext cx="4083050" cy="96466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89B4C9-A85B-76B4-16D4-8FF42D61884B}"/>
              </a:ext>
            </a:extLst>
          </p:cNvPr>
          <p:cNvSpPr txBox="1"/>
          <p:nvPr/>
        </p:nvSpPr>
        <p:spPr>
          <a:xfrm>
            <a:off x="6513270" y="1859263"/>
            <a:ext cx="94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Datentyp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FF33BA-40E5-ED0F-E421-83C9A85C47B2}"/>
              </a:ext>
            </a:extLst>
          </p:cNvPr>
          <p:cNvCxnSpPr>
            <a:cxnSpLocks/>
          </p:cNvCxnSpPr>
          <p:nvPr/>
        </p:nvCxnSpPr>
        <p:spPr>
          <a:xfrm>
            <a:off x="7040395" y="2143837"/>
            <a:ext cx="2192050" cy="129177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289FEF-C8D0-1F61-0B38-036464CF5BB4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4559347" y="2136262"/>
            <a:ext cx="2428710" cy="177008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18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FBC03F5-1709-DD2E-67DC-50DA8662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713" y="1675178"/>
            <a:ext cx="2571637" cy="19728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9C29D-88C3-CD2E-4359-067E1CD3A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CBD4-BD31-2157-736A-E755DD9BE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Klasse</a:t>
            </a:r>
            <a:r>
              <a:rPr lang="en-GB" dirty="0"/>
              <a:t> vs </a:t>
            </a:r>
            <a:r>
              <a:rPr lang="en-GB" dirty="0">
                <a:solidFill>
                  <a:srgbClr val="FFC000"/>
                </a:solidFill>
              </a:rPr>
              <a:t>Objekt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42206-AD26-AA16-EE9D-B4029213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15" y="1747224"/>
            <a:ext cx="8632968" cy="48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3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FF06B6A-AEDA-A9F4-E45B-4303343D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17" y="1916110"/>
            <a:ext cx="2571637" cy="197289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97995-A44C-ED3B-D1FA-033427BAB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DF08F-61A2-EE84-5B33-DE4BA5911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Konstruktor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F8B3A-0F1F-6B41-B5CE-9441B0E4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1" y="2596946"/>
            <a:ext cx="7581900" cy="3802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A4CA8-7F98-589C-C705-170648F70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79" y="1954283"/>
            <a:ext cx="6972658" cy="2063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3370D-475F-09B7-6FDE-9DCCEE88F7C8}"/>
              </a:ext>
            </a:extLst>
          </p:cNvPr>
          <p:cNvSpPr txBox="1"/>
          <p:nvPr/>
        </p:nvSpPr>
        <p:spPr>
          <a:xfrm>
            <a:off x="657225" y="6496518"/>
            <a:ext cx="262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Bezug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auf das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aktuelle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Objekt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15BE0F-36D4-0ABA-D67B-C63C558658C1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362075" y="5962650"/>
            <a:ext cx="608200" cy="53386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BE826D-C3A3-F019-4EEB-5183333C85AD}"/>
              </a:ext>
            </a:extLst>
          </p:cNvPr>
          <p:cNvSpPr txBox="1"/>
          <p:nvPr/>
        </p:nvSpPr>
        <p:spPr>
          <a:xfrm>
            <a:off x="3742205" y="4249597"/>
            <a:ext cx="1506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Constructor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8BDA72-180B-D438-0ED7-F5019011E8F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857500" y="4526596"/>
            <a:ext cx="1637740" cy="23145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88AA9-9A90-28C8-AEE7-059207755B6F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4495240" y="3905250"/>
            <a:ext cx="753035" cy="34434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35527A-5995-9B04-B262-1DE534ACC01E}"/>
              </a:ext>
            </a:extLst>
          </p:cNvPr>
          <p:cNvSpPr txBox="1"/>
          <p:nvPr/>
        </p:nvSpPr>
        <p:spPr>
          <a:xfrm>
            <a:off x="7935178" y="4314056"/>
            <a:ext cx="32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Parameter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zur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Erzeugung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(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Instanziierung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) eines neuen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Objekts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BEDEE0-9CEB-5907-A46C-765D07ADFFA8}"/>
              </a:ext>
            </a:extLst>
          </p:cNvPr>
          <p:cNvCxnSpPr>
            <a:cxnSpLocks/>
          </p:cNvCxnSpPr>
          <p:nvPr/>
        </p:nvCxnSpPr>
        <p:spPr>
          <a:xfrm flipH="1">
            <a:off x="7739061" y="4775721"/>
            <a:ext cx="1797578" cy="19453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8EBF3D-2939-05F3-501A-1960D5C08609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8898033" y="3955441"/>
            <a:ext cx="638606" cy="35861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4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974CD24-1F03-6760-979E-A2DDA4E9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29" y="3952700"/>
            <a:ext cx="4212257" cy="12467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4657F8-BB96-98D0-0A95-032C09F5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1" y="1490838"/>
            <a:ext cx="9253538" cy="296303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9FA31-F2F8-5E56-B7AA-690068CF2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FA575-FF62-2E30-DAEF-BC341E146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Hauptklasse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FDC09-3880-29C3-4889-DB1E44A2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631" y="3928321"/>
            <a:ext cx="4212256" cy="2660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3392CB-6971-88F7-6E00-37992411BE3F}"/>
              </a:ext>
            </a:extLst>
          </p:cNvPr>
          <p:cNvSpPr txBox="1"/>
          <p:nvPr/>
        </p:nvSpPr>
        <p:spPr>
          <a:xfrm>
            <a:off x="716486" y="5063495"/>
            <a:ext cx="1969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Auto nun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als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Datentyp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D0ED8F-D145-7BDB-0D58-5457857478AB}"/>
              </a:ext>
            </a:extLst>
          </p:cNvPr>
          <p:cNvCxnSpPr>
            <a:cxnSpLocks/>
          </p:cNvCxnSpPr>
          <p:nvPr/>
        </p:nvCxnSpPr>
        <p:spPr>
          <a:xfrm flipV="1">
            <a:off x="1724025" y="3810000"/>
            <a:ext cx="0" cy="125349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47CFEA-9B61-BDF7-B739-DFACE8276BC4}"/>
              </a:ext>
            </a:extLst>
          </p:cNvPr>
          <p:cNvSpPr txBox="1"/>
          <p:nvPr/>
        </p:nvSpPr>
        <p:spPr>
          <a:xfrm>
            <a:off x="3147908" y="4968666"/>
            <a:ext cx="32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err="1">
                <a:solidFill>
                  <a:srgbClr val="FFC000"/>
                </a:solidFill>
                <a:latin typeface="Montserrat" pitchFamily="2" charset="0"/>
              </a:rPr>
              <a:t>Aufruf</a:t>
            </a:r>
            <a:r>
              <a:rPr lang="en-GB" sz="1200">
                <a:solidFill>
                  <a:srgbClr val="FFC000"/>
                </a:solidFill>
                <a:latin typeface="Montserrat" pitchFamily="2" charset="0"/>
              </a:rPr>
              <a:t> des Constructors </a:t>
            </a:r>
            <a:r>
              <a:rPr lang="en-GB" sz="1200" err="1">
                <a:solidFill>
                  <a:srgbClr val="FFC000"/>
                </a:solidFill>
                <a:latin typeface="Montserrat" pitchFamily="2" charset="0"/>
              </a:rPr>
              <a:t>mit</a:t>
            </a:r>
            <a:r>
              <a:rPr lang="en-GB" sz="1200">
                <a:solidFill>
                  <a:srgbClr val="FFC000"/>
                </a:solidFill>
                <a:latin typeface="Montserrat" pitchFamily="2" charset="0"/>
              </a:rPr>
              <a:t> den </a:t>
            </a:r>
            <a:r>
              <a:rPr lang="en-GB" sz="1200" err="1">
                <a:solidFill>
                  <a:srgbClr val="FFC000"/>
                </a:solidFill>
                <a:latin typeface="Montserrat" pitchFamily="2" charset="0"/>
              </a:rPr>
              <a:t>gegebenen</a:t>
            </a:r>
            <a:r>
              <a:rPr lang="en-GB" sz="120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err="1">
                <a:solidFill>
                  <a:srgbClr val="FFC000"/>
                </a:solidFill>
                <a:latin typeface="Montserrat" pitchFamily="2" charset="0"/>
              </a:rPr>
              <a:t>Parametern</a:t>
            </a:r>
            <a:endParaRPr lang="en-DE" sz="120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D6E001-6262-D11A-7AC6-2CE91199CD55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4038600" y="3810000"/>
            <a:ext cx="744228" cy="115866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C78E9C-68E0-C507-1FE2-8501C8D1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73" y="1778856"/>
            <a:ext cx="5261343" cy="16847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6E1B9D-3E9E-5706-5E1A-5F41EEB1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021" y="4086796"/>
            <a:ext cx="4972307" cy="14717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29878-FEBC-2CB3-0595-706322DF4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F9C7B-DD24-39E5-9659-567B055F5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get-</a:t>
            </a:r>
            <a:r>
              <a:rPr lang="en-GB" dirty="0" err="1"/>
              <a:t>Methode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8850E-F9E4-5B95-CA2A-7949D0CBE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1" y="1463771"/>
            <a:ext cx="5375644" cy="5239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92217-0D53-1B1B-D92D-8735C427B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023" y="4060972"/>
            <a:ext cx="4972306" cy="2324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6BCECB-D3FD-03E7-C976-234106382239}"/>
              </a:ext>
            </a:extLst>
          </p:cNvPr>
          <p:cNvSpPr txBox="1"/>
          <p:nvPr/>
        </p:nvSpPr>
        <p:spPr>
          <a:xfrm>
            <a:off x="8848805" y="6450481"/>
            <a:ext cx="133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Rückgabewert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B67CA0-881D-363D-2B36-D68B018AEBC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864923" y="6264689"/>
            <a:ext cx="983882" cy="32429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5204725-DDD5-8B80-B179-5C1E279F6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640357"/>
            <a:ext cx="5375644" cy="20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BDF87C-74D0-B550-19CA-E5F5F7BC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2" y="4422922"/>
            <a:ext cx="5375644" cy="2061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E2DFC-445C-9249-7A10-E8F6A5D90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27"/>
          <a:stretch/>
        </p:blipFill>
        <p:spPr>
          <a:xfrm>
            <a:off x="1048356" y="1356486"/>
            <a:ext cx="5375644" cy="263915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5D1A9-3B77-C300-4C89-6EEEB41E2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set-</a:t>
            </a:r>
            <a:r>
              <a:rPr lang="en-GB" dirty="0" err="1"/>
              <a:t>Methode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61F50-85CC-A7CB-8E32-AAD20FF54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612"/>
          <a:stretch/>
        </p:blipFill>
        <p:spPr>
          <a:xfrm>
            <a:off x="985837" y="1385060"/>
            <a:ext cx="5500688" cy="2682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99385-D901-9A87-45B4-B0605E253D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76"/>
          <a:stretch/>
        </p:blipFill>
        <p:spPr>
          <a:xfrm>
            <a:off x="6577012" y="1584325"/>
            <a:ext cx="5500688" cy="513397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EB6566-B9A7-2D22-8209-CFAD3B82BCD3}"/>
              </a:ext>
            </a:extLst>
          </p:cNvPr>
          <p:cNvSpPr/>
          <p:nvPr/>
        </p:nvSpPr>
        <p:spPr>
          <a:xfrm>
            <a:off x="6577013" y="1309573"/>
            <a:ext cx="5500687" cy="272385"/>
          </a:xfrm>
          <a:custGeom>
            <a:avLst/>
            <a:gdLst>
              <a:gd name="connsiteX0" fmla="*/ 0 w 2799184"/>
              <a:gd name="connsiteY0" fmla="*/ 272385 h 272385"/>
              <a:gd name="connsiteX1" fmla="*/ 130629 w 2799184"/>
              <a:gd name="connsiteY1" fmla="*/ 179079 h 272385"/>
              <a:gd name="connsiteX2" fmla="*/ 195943 w 2799184"/>
              <a:gd name="connsiteY2" fmla="*/ 123095 h 272385"/>
              <a:gd name="connsiteX3" fmla="*/ 363894 w 2799184"/>
              <a:gd name="connsiteY3" fmla="*/ 67111 h 272385"/>
              <a:gd name="connsiteX4" fmla="*/ 811763 w 2799184"/>
              <a:gd name="connsiteY4" fmla="*/ 113764 h 272385"/>
              <a:gd name="connsiteX5" fmla="*/ 951723 w 2799184"/>
              <a:gd name="connsiteY5" fmla="*/ 160417 h 272385"/>
              <a:gd name="connsiteX6" fmla="*/ 1222310 w 2799184"/>
              <a:gd name="connsiteY6" fmla="*/ 76442 h 272385"/>
              <a:gd name="connsiteX7" fmla="*/ 1278294 w 2799184"/>
              <a:gd name="connsiteY7" fmla="*/ 113764 h 272385"/>
              <a:gd name="connsiteX8" fmla="*/ 1343608 w 2799184"/>
              <a:gd name="connsiteY8" fmla="*/ 207070 h 272385"/>
              <a:gd name="connsiteX9" fmla="*/ 1455576 w 2799184"/>
              <a:gd name="connsiteY9" fmla="*/ 179079 h 272385"/>
              <a:gd name="connsiteX10" fmla="*/ 1558212 w 2799184"/>
              <a:gd name="connsiteY10" fmla="*/ 11128 h 272385"/>
              <a:gd name="connsiteX11" fmla="*/ 1595535 w 2799184"/>
              <a:gd name="connsiteY11" fmla="*/ 1797 h 272385"/>
              <a:gd name="connsiteX12" fmla="*/ 1688841 w 2799184"/>
              <a:gd name="connsiteY12" fmla="*/ 57781 h 272385"/>
              <a:gd name="connsiteX13" fmla="*/ 1782147 w 2799184"/>
              <a:gd name="connsiteY13" fmla="*/ 123095 h 272385"/>
              <a:gd name="connsiteX14" fmla="*/ 2052735 w 2799184"/>
              <a:gd name="connsiteY14" fmla="*/ 67111 h 272385"/>
              <a:gd name="connsiteX15" fmla="*/ 2295331 w 2799184"/>
              <a:gd name="connsiteY15" fmla="*/ 11128 h 272385"/>
              <a:gd name="connsiteX16" fmla="*/ 2491274 w 2799184"/>
              <a:gd name="connsiteY16" fmla="*/ 20458 h 272385"/>
              <a:gd name="connsiteX17" fmla="*/ 2537927 w 2799184"/>
              <a:gd name="connsiteY17" fmla="*/ 29789 h 272385"/>
              <a:gd name="connsiteX18" fmla="*/ 2565919 w 2799184"/>
              <a:gd name="connsiteY18" fmla="*/ 48450 h 272385"/>
              <a:gd name="connsiteX19" fmla="*/ 2593910 w 2799184"/>
              <a:gd name="connsiteY19" fmla="*/ 85773 h 272385"/>
              <a:gd name="connsiteX20" fmla="*/ 2649894 w 2799184"/>
              <a:gd name="connsiteY20" fmla="*/ 151087 h 272385"/>
              <a:gd name="connsiteX21" fmla="*/ 2687217 w 2799184"/>
              <a:gd name="connsiteY21" fmla="*/ 160417 h 272385"/>
              <a:gd name="connsiteX22" fmla="*/ 2743200 w 2799184"/>
              <a:gd name="connsiteY22" fmla="*/ 216401 h 272385"/>
              <a:gd name="connsiteX23" fmla="*/ 2771192 w 2799184"/>
              <a:gd name="connsiteY23" fmla="*/ 235062 h 272385"/>
              <a:gd name="connsiteX24" fmla="*/ 2799184 w 2799184"/>
              <a:gd name="connsiteY24" fmla="*/ 272385 h 2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9184" h="272385">
                <a:moveTo>
                  <a:pt x="0" y="272385"/>
                </a:moveTo>
                <a:cubicBezTo>
                  <a:pt x="172102" y="134701"/>
                  <a:pt x="-137458" y="380143"/>
                  <a:pt x="130629" y="179079"/>
                </a:cubicBezTo>
                <a:cubicBezTo>
                  <a:pt x="153569" y="161874"/>
                  <a:pt x="171627" y="138293"/>
                  <a:pt x="195943" y="123095"/>
                </a:cubicBezTo>
                <a:cubicBezTo>
                  <a:pt x="256728" y="85104"/>
                  <a:pt x="296254" y="82143"/>
                  <a:pt x="363894" y="67111"/>
                </a:cubicBezTo>
                <a:cubicBezTo>
                  <a:pt x="513184" y="82662"/>
                  <a:pt x="672401" y="58019"/>
                  <a:pt x="811763" y="113764"/>
                </a:cubicBezTo>
                <a:cubicBezTo>
                  <a:pt x="919795" y="156977"/>
                  <a:pt x="872222" y="144518"/>
                  <a:pt x="951723" y="160417"/>
                </a:cubicBezTo>
                <a:cubicBezTo>
                  <a:pt x="1190702" y="80758"/>
                  <a:pt x="1098503" y="101205"/>
                  <a:pt x="1222310" y="76442"/>
                </a:cubicBezTo>
                <a:cubicBezTo>
                  <a:pt x="1240971" y="88883"/>
                  <a:pt x="1263033" y="97329"/>
                  <a:pt x="1278294" y="113764"/>
                </a:cubicBezTo>
                <a:cubicBezTo>
                  <a:pt x="1304127" y="141584"/>
                  <a:pt x="1307984" y="193945"/>
                  <a:pt x="1343608" y="207070"/>
                </a:cubicBezTo>
                <a:cubicBezTo>
                  <a:pt x="1379707" y="220370"/>
                  <a:pt x="1418253" y="188409"/>
                  <a:pt x="1455576" y="179079"/>
                </a:cubicBezTo>
                <a:cubicBezTo>
                  <a:pt x="1489788" y="123095"/>
                  <a:pt x="1517557" y="62624"/>
                  <a:pt x="1558212" y="11128"/>
                </a:cubicBezTo>
                <a:cubicBezTo>
                  <a:pt x="1566158" y="1063"/>
                  <a:pt x="1583458" y="-2516"/>
                  <a:pt x="1595535" y="1797"/>
                </a:cubicBezTo>
                <a:cubicBezTo>
                  <a:pt x="1629693" y="13996"/>
                  <a:pt x="1658430" y="38014"/>
                  <a:pt x="1688841" y="57781"/>
                </a:cubicBezTo>
                <a:cubicBezTo>
                  <a:pt x="1720672" y="78471"/>
                  <a:pt x="1751045" y="101324"/>
                  <a:pt x="1782147" y="123095"/>
                </a:cubicBezTo>
                <a:cubicBezTo>
                  <a:pt x="1872343" y="104434"/>
                  <a:pt x="1963263" y="88982"/>
                  <a:pt x="2052735" y="67111"/>
                </a:cubicBezTo>
                <a:cubicBezTo>
                  <a:pt x="2316249" y="2696"/>
                  <a:pt x="2099554" y="30704"/>
                  <a:pt x="2295331" y="11128"/>
                </a:cubicBezTo>
                <a:cubicBezTo>
                  <a:pt x="2360645" y="14238"/>
                  <a:pt x="2426078" y="15443"/>
                  <a:pt x="2491274" y="20458"/>
                </a:cubicBezTo>
                <a:cubicBezTo>
                  <a:pt x="2507086" y="21674"/>
                  <a:pt x="2523078" y="24221"/>
                  <a:pt x="2537927" y="29789"/>
                </a:cubicBezTo>
                <a:cubicBezTo>
                  <a:pt x="2548427" y="33727"/>
                  <a:pt x="2556588" y="42230"/>
                  <a:pt x="2565919" y="48450"/>
                </a:cubicBezTo>
                <a:cubicBezTo>
                  <a:pt x="2575249" y="60891"/>
                  <a:pt x="2585668" y="72586"/>
                  <a:pt x="2593910" y="85773"/>
                </a:cubicBezTo>
                <a:cubicBezTo>
                  <a:pt x="2618990" y="125901"/>
                  <a:pt x="2602045" y="127163"/>
                  <a:pt x="2649894" y="151087"/>
                </a:cubicBezTo>
                <a:cubicBezTo>
                  <a:pt x="2661364" y="156822"/>
                  <a:pt x="2674776" y="157307"/>
                  <a:pt x="2687217" y="160417"/>
                </a:cubicBezTo>
                <a:cubicBezTo>
                  <a:pt x="2753189" y="204401"/>
                  <a:pt x="2673753" y="146955"/>
                  <a:pt x="2743200" y="216401"/>
                </a:cubicBezTo>
                <a:cubicBezTo>
                  <a:pt x="2751130" y="224330"/>
                  <a:pt x="2762435" y="228057"/>
                  <a:pt x="2771192" y="235062"/>
                </a:cubicBezTo>
                <a:cubicBezTo>
                  <a:pt x="2790840" y="250780"/>
                  <a:pt x="2789026" y="252071"/>
                  <a:pt x="2799184" y="272385"/>
                </a:cubicBezTo>
              </a:path>
            </a:pathLst>
          </a:custGeom>
          <a:solidFill>
            <a:srgbClr val="0022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9DE75A-6213-BC55-CEEB-25A3345E6715}"/>
              </a:ext>
            </a:extLst>
          </p:cNvPr>
          <p:cNvSpPr/>
          <p:nvPr/>
        </p:nvSpPr>
        <p:spPr>
          <a:xfrm rot="10800000">
            <a:off x="985835" y="3995641"/>
            <a:ext cx="5500687" cy="272385"/>
          </a:xfrm>
          <a:custGeom>
            <a:avLst/>
            <a:gdLst>
              <a:gd name="connsiteX0" fmla="*/ 0 w 2799184"/>
              <a:gd name="connsiteY0" fmla="*/ 272385 h 272385"/>
              <a:gd name="connsiteX1" fmla="*/ 130629 w 2799184"/>
              <a:gd name="connsiteY1" fmla="*/ 179079 h 272385"/>
              <a:gd name="connsiteX2" fmla="*/ 195943 w 2799184"/>
              <a:gd name="connsiteY2" fmla="*/ 123095 h 272385"/>
              <a:gd name="connsiteX3" fmla="*/ 363894 w 2799184"/>
              <a:gd name="connsiteY3" fmla="*/ 67111 h 272385"/>
              <a:gd name="connsiteX4" fmla="*/ 811763 w 2799184"/>
              <a:gd name="connsiteY4" fmla="*/ 113764 h 272385"/>
              <a:gd name="connsiteX5" fmla="*/ 951723 w 2799184"/>
              <a:gd name="connsiteY5" fmla="*/ 160417 h 272385"/>
              <a:gd name="connsiteX6" fmla="*/ 1222310 w 2799184"/>
              <a:gd name="connsiteY6" fmla="*/ 76442 h 272385"/>
              <a:gd name="connsiteX7" fmla="*/ 1278294 w 2799184"/>
              <a:gd name="connsiteY7" fmla="*/ 113764 h 272385"/>
              <a:gd name="connsiteX8" fmla="*/ 1343608 w 2799184"/>
              <a:gd name="connsiteY8" fmla="*/ 207070 h 272385"/>
              <a:gd name="connsiteX9" fmla="*/ 1455576 w 2799184"/>
              <a:gd name="connsiteY9" fmla="*/ 179079 h 272385"/>
              <a:gd name="connsiteX10" fmla="*/ 1558212 w 2799184"/>
              <a:gd name="connsiteY10" fmla="*/ 11128 h 272385"/>
              <a:gd name="connsiteX11" fmla="*/ 1595535 w 2799184"/>
              <a:gd name="connsiteY11" fmla="*/ 1797 h 272385"/>
              <a:gd name="connsiteX12" fmla="*/ 1688841 w 2799184"/>
              <a:gd name="connsiteY12" fmla="*/ 57781 h 272385"/>
              <a:gd name="connsiteX13" fmla="*/ 1782147 w 2799184"/>
              <a:gd name="connsiteY13" fmla="*/ 123095 h 272385"/>
              <a:gd name="connsiteX14" fmla="*/ 2052735 w 2799184"/>
              <a:gd name="connsiteY14" fmla="*/ 67111 h 272385"/>
              <a:gd name="connsiteX15" fmla="*/ 2295331 w 2799184"/>
              <a:gd name="connsiteY15" fmla="*/ 11128 h 272385"/>
              <a:gd name="connsiteX16" fmla="*/ 2491274 w 2799184"/>
              <a:gd name="connsiteY16" fmla="*/ 20458 h 272385"/>
              <a:gd name="connsiteX17" fmla="*/ 2537927 w 2799184"/>
              <a:gd name="connsiteY17" fmla="*/ 29789 h 272385"/>
              <a:gd name="connsiteX18" fmla="*/ 2565919 w 2799184"/>
              <a:gd name="connsiteY18" fmla="*/ 48450 h 272385"/>
              <a:gd name="connsiteX19" fmla="*/ 2593910 w 2799184"/>
              <a:gd name="connsiteY19" fmla="*/ 85773 h 272385"/>
              <a:gd name="connsiteX20" fmla="*/ 2649894 w 2799184"/>
              <a:gd name="connsiteY20" fmla="*/ 151087 h 272385"/>
              <a:gd name="connsiteX21" fmla="*/ 2687217 w 2799184"/>
              <a:gd name="connsiteY21" fmla="*/ 160417 h 272385"/>
              <a:gd name="connsiteX22" fmla="*/ 2743200 w 2799184"/>
              <a:gd name="connsiteY22" fmla="*/ 216401 h 272385"/>
              <a:gd name="connsiteX23" fmla="*/ 2771192 w 2799184"/>
              <a:gd name="connsiteY23" fmla="*/ 235062 h 272385"/>
              <a:gd name="connsiteX24" fmla="*/ 2799184 w 2799184"/>
              <a:gd name="connsiteY24" fmla="*/ 272385 h 27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9184" h="272385">
                <a:moveTo>
                  <a:pt x="0" y="272385"/>
                </a:moveTo>
                <a:cubicBezTo>
                  <a:pt x="172102" y="134701"/>
                  <a:pt x="-137458" y="380143"/>
                  <a:pt x="130629" y="179079"/>
                </a:cubicBezTo>
                <a:cubicBezTo>
                  <a:pt x="153569" y="161874"/>
                  <a:pt x="171627" y="138293"/>
                  <a:pt x="195943" y="123095"/>
                </a:cubicBezTo>
                <a:cubicBezTo>
                  <a:pt x="256728" y="85104"/>
                  <a:pt x="296254" y="82143"/>
                  <a:pt x="363894" y="67111"/>
                </a:cubicBezTo>
                <a:cubicBezTo>
                  <a:pt x="513184" y="82662"/>
                  <a:pt x="672401" y="58019"/>
                  <a:pt x="811763" y="113764"/>
                </a:cubicBezTo>
                <a:cubicBezTo>
                  <a:pt x="919795" y="156977"/>
                  <a:pt x="872222" y="144518"/>
                  <a:pt x="951723" y="160417"/>
                </a:cubicBezTo>
                <a:cubicBezTo>
                  <a:pt x="1190702" y="80758"/>
                  <a:pt x="1098503" y="101205"/>
                  <a:pt x="1222310" y="76442"/>
                </a:cubicBezTo>
                <a:cubicBezTo>
                  <a:pt x="1240971" y="88883"/>
                  <a:pt x="1263033" y="97329"/>
                  <a:pt x="1278294" y="113764"/>
                </a:cubicBezTo>
                <a:cubicBezTo>
                  <a:pt x="1304127" y="141584"/>
                  <a:pt x="1307984" y="193945"/>
                  <a:pt x="1343608" y="207070"/>
                </a:cubicBezTo>
                <a:cubicBezTo>
                  <a:pt x="1379707" y="220370"/>
                  <a:pt x="1418253" y="188409"/>
                  <a:pt x="1455576" y="179079"/>
                </a:cubicBezTo>
                <a:cubicBezTo>
                  <a:pt x="1489788" y="123095"/>
                  <a:pt x="1517557" y="62624"/>
                  <a:pt x="1558212" y="11128"/>
                </a:cubicBezTo>
                <a:cubicBezTo>
                  <a:pt x="1566158" y="1063"/>
                  <a:pt x="1583458" y="-2516"/>
                  <a:pt x="1595535" y="1797"/>
                </a:cubicBezTo>
                <a:cubicBezTo>
                  <a:pt x="1629693" y="13996"/>
                  <a:pt x="1658430" y="38014"/>
                  <a:pt x="1688841" y="57781"/>
                </a:cubicBezTo>
                <a:cubicBezTo>
                  <a:pt x="1720672" y="78471"/>
                  <a:pt x="1751045" y="101324"/>
                  <a:pt x="1782147" y="123095"/>
                </a:cubicBezTo>
                <a:cubicBezTo>
                  <a:pt x="1872343" y="104434"/>
                  <a:pt x="1963263" y="88982"/>
                  <a:pt x="2052735" y="67111"/>
                </a:cubicBezTo>
                <a:cubicBezTo>
                  <a:pt x="2316249" y="2696"/>
                  <a:pt x="2099554" y="30704"/>
                  <a:pt x="2295331" y="11128"/>
                </a:cubicBezTo>
                <a:cubicBezTo>
                  <a:pt x="2360645" y="14238"/>
                  <a:pt x="2426078" y="15443"/>
                  <a:pt x="2491274" y="20458"/>
                </a:cubicBezTo>
                <a:cubicBezTo>
                  <a:pt x="2507086" y="21674"/>
                  <a:pt x="2523078" y="24221"/>
                  <a:pt x="2537927" y="29789"/>
                </a:cubicBezTo>
                <a:cubicBezTo>
                  <a:pt x="2548427" y="33727"/>
                  <a:pt x="2556588" y="42230"/>
                  <a:pt x="2565919" y="48450"/>
                </a:cubicBezTo>
                <a:cubicBezTo>
                  <a:pt x="2575249" y="60891"/>
                  <a:pt x="2585668" y="72586"/>
                  <a:pt x="2593910" y="85773"/>
                </a:cubicBezTo>
                <a:cubicBezTo>
                  <a:pt x="2618990" y="125901"/>
                  <a:pt x="2602045" y="127163"/>
                  <a:pt x="2649894" y="151087"/>
                </a:cubicBezTo>
                <a:cubicBezTo>
                  <a:pt x="2661364" y="156822"/>
                  <a:pt x="2674776" y="157307"/>
                  <a:pt x="2687217" y="160417"/>
                </a:cubicBezTo>
                <a:cubicBezTo>
                  <a:pt x="2753189" y="204401"/>
                  <a:pt x="2673753" y="146955"/>
                  <a:pt x="2743200" y="216401"/>
                </a:cubicBezTo>
                <a:cubicBezTo>
                  <a:pt x="2751130" y="224330"/>
                  <a:pt x="2762435" y="228057"/>
                  <a:pt x="2771192" y="235062"/>
                </a:cubicBezTo>
                <a:cubicBezTo>
                  <a:pt x="2790840" y="250780"/>
                  <a:pt x="2789026" y="252071"/>
                  <a:pt x="2799184" y="272385"/>
                </a:cubicBezTo>
              </a:path>
            </a:pathLst>
          </a:custGeom>
          <a:solidFill>
            <a:srgbClr val="0022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B1BC55-D3A4-F985-E5B5-923DABDE3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" y="4330921"/>
            <a:ext cx="5488075" cy="24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2024-08-21T14:43:24Z</dcterms:modified>
</cp:coreProperties>
</file>