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61"/>
  </p:notesMasterIdLst>
  <p:sldIdLst>
    <p:sldId id="292" r:id="rId2"/>
    <p:sldId id="294" r:id="rId3"/>
    <p:sldId id="319" r:id="rId4"/>
    <p:sldId id="321" r:id="rId5"/>
    <p:sldId id="298" r:id="rId6"/>
    <p:sldId id="299" r:id="rId7"/>
    <p:sldId id="300" r:id="rId8"/>
    <p:sldId id="301" r:id="rId9"/>
    <p:sldId id="302" r:id="rId10"/>
    <p:sldId id="303" r:id="rId11"/>
    <p:sldId id="323" r:id="rId12"/>
    <p:sldId id="324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25" r:id="rId26"/>
    <p:sldId id="326" r:id="rId27"/>
    <p:sldId id="327" r:id="rId28"/>
    <p:sldId id="328" r:id="rId29"/>
    <p:sldId id="329" r:id="rId30"/>
    <p:sldId id="330" r:id="rId31"/>
    <p:sldId id="331" r:id="rId32"/>
    <p:sldId id="322" r:id="rId33"/>
    <p:sldId id="318" r:id="rId34"/>
    <p:sldId id="332" r:id="rId35"/>
    <p:sldId id="334" r:id="rId36"/>
    <p:sldId id="336" r:id="rId37"/>
    <p:sldId id="339" r:id="rId38"/>
    <p:sldId id="341" r:id="rId39"/>
    <p:sldId id="343" r:id="rId40"/>
    <p:sldId id="344" r:id="rId41"/>
    <p:sldId id="347" r:id="rId42"/>
    <p:sldId id="348" r:id="rId43"/>
    <p:sldId id="333" r:id="rId44"/>
    <p:sldId id="349" r:id="rId45"/>
    <p:sldId id="350" r:id="rId46"/>
    <p:sldId id="351" r:id="rId47"/>
    <p:sldId id="352" r:id="rId48"/>
    <p:sldId id="353" r:id="rId49"/>
    <p:sldId id="354" r:id="rId50"/>
    <p:sldId id="355" r:id="rId51"/>
    <p:sldId id="356" r:id="rId52"/>
    <p:sldId id="357" r:id="rId53"/>
    <p:sldId id="358" r:id="rId54"/>
    <p:sldId id="359" r:id="rId55"/>
    <p:sldId id="360" r:id="rId56"/>
    <p:sldId id="345" r:id="rId57"/>
    <p:sldId id="346" r:id="rId58"/>
    <p:sldId id="304" r:id="rId59"/>
    <p:sldId id="305" r:id="rId6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DED"/>
    <a:srgbClr val="FF00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83CB92-7945-4291-A63B-A9E5E5C993ED}" v="13" dt="2024-08-20T21:21:39.857"/>
    <p1510:client id="{4D87F5CA-8AC5-47E0-850B-FD3E727EA231}" v="19" dt="2024-08-21T10:30:01.882"/>
    <p1510:client id="{9A808010-0931-465F-9673-627D1BEE7971}" v="20" dt="2024-08-20T20:59:13.9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247" autoAdjust="0"/>
  </p:normalViewPr>
  <p:slideViewPr>
    <p:cSldViewPr snapToGrid="0">
      <p:cViewPr varScale="1">
        <p:scale>
          <a:sx n="103" d="100"/>
          <a:sy n="103" d="100"/>
        </p:scale>
        <p:origin x="18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microsoft.com/office/2016/11/relationships/changesInfo" Target="changesInfos/changesInfo1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02653065-E794-4DC4-9D42-1313DA281697}"/>
    <pc:docChg chg="modSld">
      <pc:chgData name="Abels, Patrick" userId="ba666de4-0d21-43a6-8e66-51a18aae1b4a" providerId="ADAL" clId="{02653065-E794-4DC4-9D42-1313DA281697}" dt="2024-01-14T19:21:15.120" v="18" actId="1035"/>
      <pc:docMkLst>
        <pc:docMk/>
      </pc:docMkLst>
      <pc:sldChg chg="addSp modSp mod modAnim">
        <pc:chgData name="Abels, Patrick" userId="ba666de4-0d21-43a6-8e66-51a18aae1b4a" providerId="ADAL" clId="{02653065-E794-4DC4-9D42-1313DA281697}" dt="2024-01-14T19:21:15.120" v="18" actId="1035"/>
        <pc:sldMkLst>
          <pc:docMk/>
          <pc:sldMk cId="897531376" sldId="302"/>
        </pc:sldMkLst>
        <pc:spChg chg="add mod">
          <ac:chgData name="Abels, Patrick" userId="ba666de4-0d21-43a6-8e66-51a18aae1b4a" providerId="ADAL" clId="{02653065-E794-4DC4-9D42-1313DA281697}" dt="2024-01-14T19:21:15.120" v="18" actId="1035"/>
          <ac:spMkLst>
            <pc:docMk/>
            <pc:sldMk cId="897531376" sldId="302"/>
            <ac:spMk id="2" creationId="{580D0D89-AC64-C6A4-B33A-E8B3E573C7A4}"/>
          </ac:spMkLst>
        </pc:spChg>
      </pc:sldChg>
      <pc:sldChg chg="addSp modSp mod modAnim">
        <pc:chgData name="Abels, Patrick" userId="ba666de4-0d21-43a6-8e66-51a18aae1b4a" providerId="ADAL" clId="{02653065-E794-4DC4-9D42-1313DA281697}" dt="2024-01-14T19:21:02.483" v="13"/>
        <pc:sldMkLst>
          <pc:docMk/>
          <pc:sldMk cId="2466356499" sldId="310"/>
        </pc:sldMkLst>
        <pc:spChg chg="add mod">
          <ac:chgData name="Abels, Patrick" userId="ba666de4-0d21-43a6-8e66-51a18aae1b4a" providerId="ADAL" clId="{02653065-E794-4DC4-9D42-1313DA281697}" dt="2024-01-14T19:20:39.347" v="3" actId="2085"/>
          <ac:spMkLst>
            <pc:docMk/>
            <pc:sldMk cId="2466356499" sldId="310"/>
            <ac:spMk id="2" creationId="{F4236FD1-C43B-1B29-CC3E-090BC419FBAD}"/>
          </ac:spMkLst>
        </pc:spChg>
      </pc:sldChg>
    </pc:docChg>
  </pc:docChgLst>
  <pc:docChgLst>
    <pc:chgData name="Abels, Patrick" userId="ba666de4-0d21-43a6-8e66-51a18aae1b4a" providerId="ADAL" clId="{DF9EA154-5116-476D-8EB8-B39978C56247}"/>
    <pc:docChg chg="undo custSel addSld delSld modSld modMainMaster">
      <pc:chgData name="Abels, Patrick" userId="ba666de4-0d21-43a6-8e66-51a18aae1b4a" providerId="ADAL" clId="{DF9EA154-5116-476D-8EB8-B39978C56247}" dt="2024-04-03T10:56:11.830" v="817" actId="47"/>
      <pc:docMkLst>
        <pc:docMk/>
      </pc:docMkLst>
      <pc:sldChg chg="modSp mod">
        <pc:chgData name="Abels, Patrick" userId="ba666de4-0d21-43a6-8e66-51a18aae1b4a" providerId="ADAL" clId="{DF9EA154-5116-476D-8EB8-B39978C56247}" dt="2024-04-03T02:19:15.468" v="797" actId="207"/>
        <pc:sldMkLst>
          <pc:docMk/>
          <pc:sldMk cId="3348838403" sldId="294"/>
        </pc:sldMkLst>
        <pc:spChg chg="mod">
          <ac:chgData name="Abels, Patrick" userId="ba666de4-0d21-43a6-8e66-51a18aae1b4a" providerId="ADAL" clId="{DF9EA154-5116-476D-8EB8-B39978C56247}" dt="2024-04-03T02:19:15.468" v="797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del mod">
        <pc:chgData name="Abels, Patrick" userId="ba666de4-0d21-43a6-8e66-51a18aae1b4a" providerId="ADAL" clId="{DF9EA154-5116-476D-8EB8-B39978C56247}" dt="2024-04-03T01:33:13.024" v="136" actId="47"/>
        <pc:sldMkLst>
          <pc:docMk/>
          <pc:sldMk cId="2545230209" sldId="295"/>
        </pc:sldMkLst>
        <pc:spChg chg="mod">
          <ac:chgData name="Abels, Patrick" userId="ba666de4-0d21-43a6-8e66-51a18aae1b4a" providerId="ADAL" clId="{DF9EA154-5116-476D-8EB8-B39978C56247}" dt="2024-04-03T01:32:54.987" v="109" actId="403"/>
          <ac:spMkLst>
            <pc:docMk/>
            <pc:sldMk cId="2545230209" sldId="295"/>
            <ac:spMk id="2" creationId="{60CE8E6A-7B60-8196-915C-17E10EF70E57}"/>
          </ac:spMkLst>
        </pc:spChg>
      </pc:sldChg>
      <pc:sldChg chg="modSp del mod">
        <pc:chgData name="Abels, Patrick" userId="ba666de4-0d21-43a6-8e66-51a18aae1b4a" providerId="ADAL" clId="{DF9EA154-5116-476D-8EB8-B39978C56247}" dt="2024-04-03T01:33:33.815" v="138" actId="47"/>
        <pc:sldMkLst>
          <pc:docMk/>
          <pc:sldMk cId="4147734968" sldId="296"/>
        </pc:sldMkLst>
        <pc:spChg chg="mod">
          <ac:chgData name="Abels, Patrick" userId="ba666de4-0d21-43a6-8e66-51a18aae1b4a" providerId="ADAL" clId="{DF9EA154-5116-476D-8EB8-B39978C56247}" dt="2024-04-03T01:33:30.580" v="137" actId="20577"/>
          <ac:spMkLst>
            <pc:docMk/>
            <pc:sldMk cId="4147734968" sldId="296"/>
            <ac:spMk id="2" creationId="{D4F717CF-7D38-86A1-1BC3-6D95F6B60CA0}"/>
          </ac:spMkLst>
        </pc:spChg>
      </pc:sldChg>
      <pc:sldChg chg="del">
        <pc:chgData name="Abels, Patrick" userId="ba666de4-0d21-43a6-8e66-51a18aae1b4a" providerId="ADAL" clId="{DF9EA154-5116-476D-8EB8-B39978C56247}" dt="2024-04-03T01:31:48.557" v="96" actId="47"/>
        <pc:sldMkLst>
          <pc:docMk/>
          <pc:sldMk cId="4151411595" sldId="297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436696663" sldId="298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3013138608" sldId="299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1770763940" sldId="300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2768151853" sldId="301"/>
        </pc:sldMkLst>
      </pc:sldChg>
      <pc:sldChg chg="modSp new del mod">
        <pc:chgData name="Abels, Patrick" userId="ba666de4-0d21-43a6-8e66-51a18aae1b4a" providerId="ADAL" clId="{DF9EA154-5116-476D-8EB8-B39978C56247}" dt="2024-04-03T01:47:21.274" v="262" actId="47"/>
        <pc:sldMkLst>
          <pc:docMk/>
          <pc:sldMk cId="112177617" sldId="302"/>
        </pc:sldMkLst>
        <pc:spChg chg="mod">
          <ac:chgData name="Abels, Patrick" userId="ba666de4-0d21-43a6-8e66-51a18aae1b4a" providerId="ADAL" clId="{DF9EA154-5116-476D-8EB8-B39978C56247}" dt="2024-04-03T01:44:58.168" v="204" actId="20577"/>
          <ac:spMkLst>
            <pc:docMk/>
            <pc:sldMk cId="112177617" sldId="302"/>
            <ac:spMk id="2" creationId="{F3033DE0-5DCC-D980-20BE-4161713D9C80}"/>
          </ac:spMkLst>
        </pc:spChg>
      </pc:sldChg>
      <pc:sldChg chg="addSp delSp modSp new mod modNotesTx">
        <pc:chgData name="Abels, Patrick" userId="ba666de4-0d21-43a6-8e66-51a18aae1b4a" providerId="ADAL" clId="{DF9EA154-5116-476D-8EB8-B39978C56247}" dt="2024-04-03T02:21:15.719" v="815"/>
        <pc:sldMkLst>
          <pc:docMk/>
          <pc:sldMk cId="1284580195" sldId="303"/>
        </pc:sldMkLst>
        <pc:spChg chg="mod">
          <ac:chgData name="Abels, Patrick" userId="ba666de4-0d21-43a6-8e66-51a18aae1b4a" providerId="ADAL" clId="{DF9EA154-5116-476D-8EB8-B39978C56247}" dt="2024-04-03T02:16:11.714" v="789" actId="20577"/>
          <ac:spMkLst>
            <pc:docMk/>
            <pc:sldMk cId="1284580195" sldId="303"/>
            <ac:spMk id="2" creationId="{87E57091-E83A-25F3-8464-604E96544A20}"/>
          </ac:spMkLst>
        </pc:spChg>
        <pc:spChg chg="mod">
          <ac:chgData name="Abels, Patrick" userId="ba666de4-0d21-43a6-8e66-51a18aae1b4a" providerId="ADAL" clId="{DF9EA154-5116-476D-8EB8-B39978C56247}" dt="2024-04-03T02:00:40.935" v="643" actId="20577"/>
          <ac:spMkLst>
            <pc:docMk/>
            <pc:sldMk cId="1284580195" sldId="303"/>
            <ac:spMk id="3" creationId="{378383B4-A539-14A8-8D51-D41E663B3D0F}"/>
          </ac:spMkLst>
        </pc:spChg>
        <pc:picChg chg="add del mod modCrop">
          <ac:chgData name="Abels, Patrick" userId="ba666de4-0d21-43a6-8e66-51a18aae1b4a" providerId="ADAL" clId="{DF9EA154-5116-476D-8EB8-B39978C56247}" dt="2024-04-03T02:10:38.698" v="757" actId="478"/>
          <ac:picMkLst>
            <pc:docMk/>
            <pc:sldMk cId="1284580195" sldId="303"/>
            <ac:picMk id="5" creationId="{CAF278BE-FA8D-F1B7-14A2-91E957958A9F}"/>
          </ac:picMkLst>
        </pc:picChg>
        <pc:picChg chg="add del mod">
          <ac:chgData name="Abels, Patrick" userId="ba666de4-0d21-43a6-8e66-51a18aae1b4a" providerId="ADAL" clId="{DF9EA154-5116-476D-8EB8-B39978C56247}" dt="2024-04-03T02:09:09.472" v="750" actId="478"/>
          <ac:picMkLst>
            <pc:docMk/>
            <pc:sldMk cId="1284580195" sldId="303"/>
            <ac:picMk id="7" creationId="{DEB36FEB-1665-E94F-CE19-BB424C6A608B}"/>
          </ac:picMkLst>
        </pc:picChg>
        <pc:picChg chg="add del mod modCrop">
          <ac:chgData name="Abels, Patrick" userId="ba666de4-0d21-43a6-8e66-51a18aae1b4a" providerId="ADAL" clId="{DF9EA154-5116-476D-8EB8-B39978C56247}" dt="2024-04-03T02:16:34.105" v="790" actId="478"/>
          <ac:picMkLst>
            <pc:docMk/>
            <pc:sldMk cId="1284580195" sldId="303"/>
            <ac:picMk id="9" creationId="{A7660FFF-71EC-0C3D-93C7-E97D4650D11C}"/>
          </ac:picMkLst>
        </pc:picChg>
        <pc:picChg chg="add del mod modCrop">
          <ac:chgData name="Abels, Patrick" userId="ba666de4-0d21-43a6-8e66-51a18aae1b4a" providerId="ADAL" clId="{DF9EA154-5116-476D-8EB8-B39978C56247}" dt="2024-04-03T02:12:51.773" v="768" actId="478"/>
          <ac:picMkLst>
            <pc:docMk/>
            <pc:sldMk cId="1284580195" sldId="303"/>
            <ac:picMk id="11" creationId="{8BC5484D-8C46-95B9-4AD8-596246D2E420}"/>
          </ac:picMkLst>
        </pc:picChg>
        <pc:picChg chg="add mod modCrop">
          <ac:chgData name="Abels, Patrick" userId="ba666de4-0d21-43a6-8e66-51a18aae1b4a" providerId="ADAL" clId="{DF9EA154-5116-476D-8EB8-B39978C56247}" dt="2024-04-03T02:13:03.138" v="771" actId="1076"/>
          <ac:picMkLst>
            <pc:docMk/>
            <pc:sldMk cId="1284580195" sldId="303"/>
            <ac:picMk id="13" creationId="{A79FDD88-8563-78A4-A2DB-4E201AACB05B}"/>
          </ac:picMkLst>
        </pc:picChg>
        <pc:picChg chg="add mod modCrop">
          <ac:chgData name="Abels, Patrick" userId="ba666de4-0d21-43a6-8e66-51a18aae1b4a" providerId="ADAL" clId="{DF9EA154-5116-476D-8EB8-B39978C56247}" dt="2024-04-03T02:16:48.197" v="794" actId="1076"/>
          <ac:picMkLst>
            <pc:docMk/>
            <pc:sldMk cId="1284580195" sldId="303"/>
            <ac:picMk id="15" creationId="{CAB0DD86-81C1-62F9-74C2-F8959711B00C}"/>
          </ac:picMkLst>
        </pc:picChg>
        <pc:picChg chg="add mod">
          <ac:chgData name="Abels, Patrick" userId="ba666de4-0d21-43a6-8e66-51a18aae1b4a" providerId="ADAL" clId="{DF9EA154-5116-476D-8EB8-B39978C56247}" dt="2024-04-03T02:14:59.699" v="780" actId="1076"/>
          <ac:picMkLst>
            <pc:docMk/>
            <pc:sldMk cId="1284580195" sldId="303"/>
            <ac:picMk id="2050" creationId="{37575913-73C5-D2B7-F9A5-A1339966BC5F}"/>
          </ac:picMkLst>
        </pc:picChg>
      </pc:sldChg>
      <pc:sldChg chg="modSp new mod">
        <pc:chgData name="Abels, Patrick" userId="ba666de4-0d21-43a6-8e66-51a18aae1b4a" providerId="ADAL" clId="{DF9EA154-5116-476D-8EB8-B39978C56247}" dt="2024-04-03T02:00:21.629" v="636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DF9EA154-5116-476D-8EB8-B39978C56247}" dt="2024-04-03T02:00:21.629" v="636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modSp new mod">
        <pc:chgData name="Abels, Patrick" userId="ba666de4-0d21-43a6-8e66-51a18aae1b4a" providerId="ADAL" clId="{DF9EA154-5116-476D-8EB8-B39978C56247}" dt="2024-04-03T02:00:13.426" v="631" actId="1076"/>
        <pc:sldMkLst>
          <pc:docMk/>
          <pc:sldMk cId="3358983006" sldId="305"/>
        </pc:sldMkLst>
        <pc:spChg chg="mod">
          <ac:chgData name="Abels, Patrick" userId="ba666de4-0d21-43a6-8e66-51a18aae1b4a" providerId="ADAL" clId="{DF9EA154-5116-476D-8EB8-B39978C56247}" dt="2024-04-03T02:00:00.006" v="629" actId="207"/>
          <ac:spMkLst>
            <pc:docMk/>
            <pc:sldMk cId="3358983006" sldId="305"/>
            <ac:spMk id="2" creationId="{2990A55F-57D0-5F13-873C-EC6A5D011C2D}"/>
          </ac:spMkLst>
        </pc:spChg>
        <pc:picChg chg="add mod">
          <ac:chgData name="Abels, Patrick" userId="ba666de4-0d21-43a6-8e66-51a18aae1b4a" providerId="ADAL" clId="{DF9EA154-5116-476D-8EB8-B39978C56247}" dt="2024-04-03T02:00:13.426" v="631" actId="1076"/>
          <ac:picMkLst>
            <pc:docMk/>
            <pc:sldMk cId="3358983006" sldId="305"/>
            <ac:picMk id="3" creationId="{88A95DC9-7617-B7D7-E22D-17F3F915DBEA}"/>
          </ac:picMkLst>
        </pc:picChg>
      </pc:sldChg>
      <pc:sldChg chg="addSp delSp modSp new mod modAnim">
        <pc:chgData name="Abels, Patrick" userId="ba666de4-0d21-43a6-8e66-51a18aae1b4a" providerId="ADAL" clId="{DF9EA154-5116-476D-8EB8-B39978C56247}" dt="2024-04-03T02:18:10.292" v="796"/>
        <pc:sldMkLst>
          <pc:docMk/>
          <pc:sldMk cId="1934247724" sldId="306"/>
        </pc:sldMkLst>
        <pc:spChg chg="mod">
          <ac:chgData name="Abels, Patrick" userId="ba666de4-0d21-43a6-8e66-51a18aae1b4a" providerId="ADAL" clId="{DF9EA154-5116-476D-8EB8-B39978C56247}" dt="2024-04-03T01:47:36.276" v="300" actId="20577"/>
          <ac:spMkLst>
            <pc:docMk/>
            <pc:sldMk cId="1934247724" sldId="306"/>
            <ac:spMk id="3" creationId="{DC61DCF5-CB1F-A83B-EB91-23017828879D}"/>
          </ac:spMkLst>
        </pc:spChg>
        <pc:spChg chg="mod">
          <ac:chgData name="Abels, Patrick" userId="ba666de4-0d21-43a6-8e66-51a18aae1b4a" providerId="ADAL" clId="{DF9EA154-5116-476D-8EB8-B39978C56247}" dt="2024-04-03T01:51:18.509" v="357" actId="1037"/>
          <ac:spMkLst>
            <pc:docMk/>
            <pc:sldMk cId="1934247724" sldId="306"/>
            <ac:spMk id="6" creationId="{E364D5CA-35B4-BFBE-2B44-B032BAF3F63E}"/>
          </ac:spMkLst>
        </pc:spChg>
        <pc:grpChg chg="add mod">
          <ac:chgData name="Abels, Patrick" userId="ba666de4-0d21-43a6-8e66-51a18aae1b4a" providerId="ADAL" clId="{DF9EA154-5116-476D-8EB8-B39978C56247}" dt="2024-04-03T01:53:10.643" v="373" actId="1076"/>
          <ac:grpSpMkLst>
            <pc:docMk/>
            <pc:sldMk cId="1934247724" sldId="306"/>
            <ac:grpSpMk id="4" creationId="{6F9323C1-594E-CC49-142D-0E25A301487F}"/>
          </ac:grpSpMkLst>
        </pc:grpChg>
        <pc:picChg chg="mod">
          <ac:chgData name="Abels, Patrick" userId="ba666de4-0d21-43a6-8e66-51a18aae1b4a" providerId="ADAL" clId="{DF9EA154-5116-476D-8EB8-B39978C56247}" dt="2024-04-03T01:51:18.509" v="357" actId="1037"/>
          <ac:picMkLst>
            <pc:docMk/>
            <pc:sldMk cId="1934247724" sldId="306"/>
            <ac:picMk id="5" creationId="{A974F009-D7DB-AFF1-8E28-5E59AF8CF58B}"/>
          </ac:picMkLst>
        </pc:picChg>
        <pc:picChg chg="add mod">
          <ac:chgData name="Abels, Patrick" userId="ba666de4-0d21-43a6-8e66-51a18aae1b4a" providerId="ADAL" clId="{DF9EA154-5116-476D-8EB8-B39978C56247}" dt="2024-04-03T01:53:18.373" v="375" actId="1076"/>
          <ac:picMkLst>
            <pc:docMk/>
            <pc:sldMk cId="1934247724" sldId="306"/>
            <ac:picMk id="7" creationId="{F4109FB6-6404-23F6-D1D9-448160C91317}"/>
          </ac:picMkLst>
        </pc:picChg>
        <pc:picChg chg="add mod">
          <ac:chgData name="Abels, Patrick" userId="ba666de4-0d21-43a6-8e66-51a18aae1b4a" providerId="ADAL" clId="{DF9EA154-5116-476D-8EB8-B39978C56247}" dt="2024-04-03T01:53:08.543" v="372" actId="1076"/>
          <ac:picMkLst>
            <pc:docMk/>
            <pc:sldMk cId="1934247724" sldId="306"/>
            <ac:picMk id="8" creationId="{C6336664-43EB-CE12-4FF0-8AF6B69AEB78}"/>
          </ac:picMkLst>
        </pc:picChg>
        <pc:picChg chg="add del mod">
          <ac:chgData name="Abels, Patrick" userId="ba666de4-0d21-43a6-8e66-51a18aae1b4a" providerId="ADAL" clId="{DF9EA154-5116-476D-8EB8-B39978C56247}" dt="2024-04-03T01:49:48.863" v="311" actId="478"/>
          <ac:picMkLst>
            <pc:docMk/>
            <pc:sldMk cId="1934247724" sldId="306"/>
            <ac:picMk id="1026" creationId="{3CB2D984-5290-C9E3-0E99-2B5842509B60}"/>
          </ac:picMkLst>
        </pc:picChg>
        <pc:picChg chg="add mod">
          <ac:chgData name="Abels, Patrick" userId="ba666de4-0d21-43a6-8e66-51a18aae1b4a" providerId="ADAL" clId="{DF9EA154-5116-476D-8EB8-B39978C56247}" dt="2024-04-03T01:53:05.735" v="371" actId="1076"/>
          <ac:picMkLst>
            <pc:docMk/>
            <pc:sldMk cId="1934247724" sldId="306"/>
            <ac:picMk id="1028" creationId="{C1DE6F87-4860-F331-ADE9-A39B6657E178}"/>
          </ac:picMkLst>
        </pc:picChg>
        <pc:picChg chg="add mod">
          <ac:chgData name="Abels, Patrick" userId="ba666de4-0d21-43a6-8e66-51a18aae1b4a" providerId="ADAL" clId="{DF9EA154-5116-476D-8EB8-B39978C56247}" dt="2024-04-03T01:53:16.264" v="374" actId="1076"/>
          <ac:picMkLst>
            <pc:docMk/>
            <pc:sldMk cId="1934247724" sldId="306"/>
            <ac:picMk id="1030" creationId="{42F8127D-2218-DE60-5ED1-E1E6F038D8AA}"/>
          </ac:picMkLst>
        </pc:picChg>
      </pc:sldChg>
      <pc:sldChg chg="new del">
        <pc:chgData name="Abels, Patrick" userId="ba666de4-0d21-43a6-8e66-51a18aae1b4a" providerId="ADAL" clId="{DF9EA154-5116-476D-8EB8-B39978C56247}" dt="2024-04-03T10:56:11.830" v="817" actId="47"/>
        <pc:sldMkLst>
          <pc:docMk/>
          <pc:sldMk cId="2231504061" sldId="307"/>
        </pc:sldMkLst>
      </pc:sldChg>
      <pc:sldMasterChg chg="addSldLayout modSldLayout">
        <pc:chgData name="Abels, Patrick" userId="ba666de4-0d21-43a6-8e66-51a18aae1b4a" providerId="ADAL" clId="{DF9EA154-5116-476D-8EB8-B39978C56247}" dt="2024-04-03T01:47:00.192" v="261" actId="404"/>
        <pc:sldMasterMkLst>
          <pc:docMk/>
          <pc:sldMasterMk cId="1610205472" sldId="2147483671"/>
        </pc:sldMasterMkLst>
        <pc:sldLayoutChg chg="addSp delSp modSp add mod">
          <pc:chgData name="Abels, Patrick" userId="ba666de4-0d21-43a6-8e66-51a18aae1b4a" providerId="ADAL" clId="{DF9EA154-5116-476D-8EB8-B39978C56247}" dt="2024-04-03T01:47:00.192" v="261" actId="404"/>
          <pc:sldLayoutMkLst>
            <pc:docMk/>
            <pc:sldMasterMk cId="1610205472" sldId="2147483671"/>
            <pc:sldLayoutMk cId="4163331159" sldId="2147483685"/>
          </pc:sldLayoutMkLst>
          <pc:spChg chg="add del">
            <ac:chgData name="Abels, Patrick" userId="ba666de4-0d21-43a6-8e66-51a18aae1b4a" providerId="ADAL" clId="{DF9EA154-5116-476D-8EB8-B39978C56247}" dt="2024-04-03T01:45:56.394" v="239" actId="11529"/>
            <ac:spMkLst>
              <pc:docMk/>
              <pc:sldMasterMk cId="1610205472" sldId="2147483671"/>
              <pc:sldLayoutMk cId="4163331159" sldId="2147483685"/>
              <ac:spMk id="2" creationId="{73526B4D-FBF2-FBBA-4522-FCEAC8BFF789}"/>
            </ac:spMkLst>
          </pc:spChg>
          <pc:spChg chg="add mod">
            <ac:chgData name="Abels, Patrick" userId="ba666de4-0d21-43a6-8e66-51a18aae1b4a" providerId="ADAL" clId="{DF9EA154-5116-476D-8EB8-B39978C56247}" dt="2024-04-03T01:46:39.560" v="259" actId="404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DF9EA154-5116-476D-8EB8-B39978C56247}" dt="2024-04-03T01:47:00.192" v="261" actId="404"/>
            <ac:spMkLst>
              <pc:docMk/>
              <pc:sldMasterMk cId="1610205472" sldId="2147483671"/>
              <pc:sldLayoutMk cId="4163331159" sldId="2147483685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  <pc:spChg chg="mod">
          <ac:chgData name="Abels, Patrick" userId="ba666de4-0d21-43a6-8e66-51a18aae1b4a" providerId="ADAL" clId="{E188DF6F-C1A7-44B4-AB99-5C1630689307}" dt="2023-07-24T09:25:29.230" v="94"/>
          <ac:spMkLst>
            <pc:docMk/>
            <pc:sldMk cId="2176156612" sldId="288"/>
            <ac:spMk id="2" creationId="{401F7D96-25E2-4399-5EDA-C71906BC8DD4}"/>
          </ac:spMkLst>
        </pc:spChg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  <pc:spChg chg="mod">
          <ac:chgData name="Abels, Patrick" userId="ba666de4-0d21-43a6-8e66-51a18aae1b4a" providerId="ADAL" clId="{E188DF6F-C1A7-44B4-AB99-5C1630689307}" dt="2023-07-24T09:24:44.986" v="89" actId="20577"/>
          <ac:spMkLst>
            <pc:docMk/>
            <pc:sldMk cId="1082503161" sldId="291"/>
            <ac:spMk id="2" creationId="{39581EDF-BC24-2853-902C-BEF01710D036}"/>
          </ac:spMkLst>
        </pc:spChg>
      </pc:sldChg>
    </pc:docChg>
  </pc:docChgLst>
  <pc:docChgLst>
    <pc:chgData name="Abels, Patrick" userId="ba666de4-0d21-43a6-8e66-51a18aae1b4a" providerId="ADAL" clId="{3983CB92-7945-4291-A63B-A9E5E5C993ED}"/>
    <pc:docChg chg="custSel addSld delSld modSld">
      <pc:chgData name="Abels, Patrick" userId="ba666de4-0d21-43a6-8e66-51a18aae1b4a" providerId="ADAL" clId="{3983CB92-7945-4291-A63B-A9E5E5C993ED}" dt="2024-08-20T21:21:39.857" v="280"/>
      <pc:docMkLst>
        <pc:docMk/>
      </pc:docMkLst>
      <pc:sldChg chg="modSp mod">
        <pc:chgData name="Abels, Patrick" userId="ba666de4-0d21-43a6-8e66-51a18aae1b4a" providerId="ADAL" clId="{3983CB92-7945-4291-A63B-A9E5E5C993ED}" dt="2024-08-20T21:04:24.620" v="5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3983CB92-7945-4291-A63B-A9E5E5C993ED}" dt="2024-08-20T21:04:24.620" v="5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addSp delSp modSp mod">
        <pc:chgData name="Abels, Patrick" userId="ba666de4-0d21-43a6-8e66-51a18aae1b4a" providerId="ADAL" clId="{3983CB92-7945-4291-A63B-A9E5E5C993ED}" dt="2024-08-20T21:20:08.882" v="279" actId="1076"/>
        <pc:sldMkLst>
          <pc:docMk/>
          <pc:sldMk cId="1284580195" sldId="303"/>
        </pc:sldMkLst>
        <pc:spChg chg="mod">
          <ac:chgData name="Abels, Patrick" userId="ba666de4-0d21-43a6-8e66-51a18aae1b4a" providerId="ADAL" clId="{3983CB92-7945-4291-A63B-A9E5E5C993ED}" dt="2024-08-20T21:19:30.833" v="268" actId="14100"/>
          <ac:spMkLst>
            <pc:docMk/>
            <pc:sldMk cId="1284580195" sldId="303"/>
            <ac:spMk id="2" creationId="{87E57091-E83A-25F3-8464-604E96544A20}"/>
          </ac:spMkLst>
        </pc:spChg>
        <pc:picChg chg="del">
          <ac:chgData name="Abels, Patrick" userId="ba666de4-0d21-43a6-8e66-51a18aae1b4a" providerId="ADAL" clId="{3983CB92-7945-4291-A63B-A9E5E5C993ED}" dt="2024-08-20T21:19:20.112" v="265" actId="478"/>
          <ac:picMkLst>
            <pc:docMk/>
            <pc:sldMk cId="1284580195" sldId="303"/>
            <ac:picMk id="5" creationId="{C647AD47-CA45-22B9-9961-0D1BFDE18010}"/>
          </ac:picMkLst>
        </pc:picChg>
        <pc:picChg chg="add mod">
          <ac:chgData name="Abels, Patrick" userId="ba666de4-0d21-43a6-8e66-51a18aae1b4a" providerId="ADAL" clId="{3983CB92-7945-4291-A63B-A9E5E5C993ED}" dt="2024-08-20T21:19:37.735" v="271" actId="1076"/>
          <ac:picMkLst>
            <pc:docMk/>
            <pc:sldMk cId="1284580195" sldId="303"/>
            <ac:picMk id="6" creationId="{0292F283-3E36-5244-EB29-0A983CC7B9EF}"/>
          </ac:picMkLst>
        </pc:picChg>
        <pc:picChg chg="del">
          <ac:chgData name="Abels, Patrick" userId="ba666de4-0d21-43a6-8e66-51a18aae1b4a" providerId="ADAL" clId="{3983CB92-7945-4291-A63B-A9E5E5C993ED}" dt="2024-08-20T21:19:40.783" v="272" actId="478"/>
          <ac:picMkLst>
            <pc:docMk/>
            <pc:sldMk cId="1284580195" sldId="303"/>
            <ac:picMk id="7" creationId="{502C352D-47C8-7D95-A8F2-EA382D6E71B0}"/>
          </ac:picMkLst>
        </pc:picChg>
        <pc:picChg chg="add mod">
          <ac:chgData name="Abels, Patrick" userId="ba666de4-0d21-43a6-8e66-51a18aae1b4a" providerId="ADAL" clId="{3983CB92-7945-4291-A63B-A9E5E5C993ED}" dt="2024-08-20T21:20:08.882" v="279" actId="1076"/>
          <ac:picMkLst>
            <pc:docMk/>
            <pc:sldMk cId="1284580195" sldId="303"/>
            <ac:picMk id="9" creationId="{19B7CD29-2307-2CD3-083C-499DA55FAAE2}"/>
          </ac:picMkLst>
        </pc:picChg>
        <pc:picChg chg="mod">
          <ac:chgData name="Abels, Patrick" userId="ba666de4-0d21-43a6-8e66-51a18aae1b4a" providerId="ADAL" clId="{3983CB92-7945-4291-A63B-A9E5E5C993ED}" dt="2024-08-20T21:19:49.586" v="276" actId="1076"/>
          <ac:picMkLst>
            <pc:docMk/>
            <pc:sldMk cId="1284580195" sldId="303"/>
            <ac:picMk id="2050" creationId="{37575913-73C5-D2B7-F9A5-A1339966BC5F}"/>
          </ac:picMkLst>
        </pc:picChg>
      </pc:sldChg>
      <pc:sldChg chg="modSp mod">
        <pc:chgData name="Abels, Patrick" userId="ba666de4-0d21-43a6-8e66-51a18aae1b4a" providerId="ADAL" clId="{3983CB92-7945-4291-A63B-A9E5E5C993ED}" dt="2024-08-20T21:08:39.165" v="103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3983CB92-7945-4291-A63B-A9E5E5C993ED}" dt="2024-08-20T21:08:39.165" v="103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delSp modSp mod">
        <pc:chgData name="Abels, Patrick" userId="ba666de4-0d21-43a6-8e66-51a18aae1b4a" providerId="ADAL" clId="{3983CB92-7945-4291-A63B-A9E5E5C993ED}" dt="2024-08-20T21:13:16.082" v="160" actId="1076"/>
        <pc:sldMkLst>
          <pc:docMk/>
          <pc:sldMk cId="3358983006" sldId="305"/>
        </pc:sldMkLst>
        <pc:spChg chg="mod">
          <ac:chgData name="Abels, Patrick" userId="ba666de4-0d21-43a6-8e66-51a18aae1b4a" providerId="ADAL" clId="{3983CB92-7945-4291-A63B-A9E5E5C993ED}" dt="2024-08-20T21:09:31.174" v="154" actId="115"/>
          <ac:spMkLst>
            <pc:docMk/>
            <pc:sldMk cId="3358983006" sldId="305"/>
            <ac:spMk id="2" creationId="{2990A55F-57D0-5F13-873C-EC6A5D011C2D}"/>
          </ac:spMkLst>
        </pc:spChg>
        <pc:picChg chg="add mod">
          <ac:chgData name="Abels, Patrick" userId="ba666de4-0d21-43a6-8e66-51a18aae1b4a" providerId="ADAL" clId="{3983CB92-7945-4291-A63B-A9E5E5C993ED}" dt="2024-08-20T21:13:16.082" v="160" actId="1076"/>
          <ac:picMkLst>
            <pc:docMk/>
            <pc:sldMk cId="3358983006" sldId="305"/>
            <ac:picMk id="4" creationId="{8381704F-117E-F197-B11F-61F79B8451E1}"/>
          </ac:picMkLst>
        </pc:picChg>
        <pc:picChg chg="del">
          <ac:chgData name="Abels, Patrick" userId="ba666de4-0d21-43a6-8e66-51a18aae1b4a" providerId="ADAL" clId="{3983CB92-7945-4291-A63B-A9E5E5C993ED}" dt="2024-08-20T21:13:05.296" v="155" actId="478"/>
          <ac:picMkLst>
            <pc:docMk/>
            <pc:sldMk cId="3358983006" sldId="305"/>
            <ac:picMk id="7" creationId="{C833330B-AE82-E7E5-712B-3BD7FFA3353A}"/>
          </ac:picMkLst>
        </pc:picChg>
      </pc:sldChg>
      <pc:sldChg chg="addSp delSp modSp mod">
        <pc:chgData name="Abels, Patrick" userId="ba666de4-0d21-43a6-8e66-51a18aae1b4a" providerId="ADAL" clId="{3983CB92-7945-4291-A63B-A9E5E5C993ED}" dt="2024-08-20T21:05:03.716" v="29" actId="1038"/>
        <pc:sldMkLst>
          <pc:docMk/>
          <pc:sldMk cId="2207021051" sldId="310"/>
        </pc:sldMkLst>
        <pc:spChg chg="mod">
          <ac:chgData name="Abels, Patrick" userId="ba666de4-0d21-43a6-8e66-51a18aae1b4a" providerId="ADAL" clId="{3983CB92-7945-4291-A63B-A9E5E5C993ED}" dt="2024-08-20T21:04:30.508" v="11" actId="20577"/>
          <ac:spMkLst>
            <pc:docMk/>
            <pc:sldMk cId="2207021051" sldId="310"/>
            <ac:spMk id="3" creationId="{F72A3BDE-ECEC-2E43-599C-7C9B197D27F7}"/>
          </ac:spMkLst>
        </pc:spChg>
        <pc:spChg chg="del">
          <ac:chgData name="Abels, Patrick" userId="ba666de4-0d21-43a6-8e66-51a18aae1b4a" providerId="ADAL" clId="{3983CB92-7945-4291-A63B-A9E5E5C993ED}" dt="2024-08-20T21:04:46.212" v="13" actId="478"/>
          <ac:spMkLst>
            <pc:docMk/>
            <pc:sldMk cId="2207021051" sldId="310"/>
            <ac:spMk id="6" creationId="{C1FA67C0-CF03-EE3F-091C-999A9135D735}"/>
          </ac:spMkLst>
        </pc:spChg>
        <pc:spChg chg="del">
          <ac:chgData name="Abels, Patrick" userId="ba666de4-0d21-43a6-8e66-51a18aae1b4a" providerId="ADAL" clId="{3983CB92-7945-4291-A63B-A9E5E5C993ED}" dt="2024-08-20T21:04:46.212" v="13" actId="478"/>
          <ac:spMkLst>
            <pc:docMk/>
            <pc:sldMk cId="2207021051" sldId="310"/>
            <ac:spMk id="7" creationId="{DD439F7B-66C6-354C-1B18-25D85FD30329}"/>
          </ac:spMkLst>
        </pc:spChg>
        <pc:spChg chg="del">
          <ac:chgData name="Abels, Patrick" userId="ba666de4-0d21-43a6-8e66-51a18aae1b4a" providerId="ADAL" clId="{3983CB92-7945-4291-A63B-A9E5E5C993ED}" dt="2024-08-20T21:04:46.212" v="13" actId="478"/>
          <ac:spMkLst>
            <pc:docMk/>
            <pc:sldMk cId="2207021051" sldId="310"/>
            <ac:spMk id="8" creationId="{50288F31-9616-FD09-FBBB-66083FD3719C}"/>
          </ac:spMkLst>
        </pc:spChg>
        <pc:spChg chg="del">
          <ac:chgData name="Abels, Patrick" userId="ba666de4-0d21-43a6-8e66-51a18aae1b4a" providerId="ADAL" clId="{3983CB92-7945-4291-A63B-A9E5E5C993ED}" dt="2024-08-20T21:04:46.212" v="13" actId="478"/>
          <ac:spMkLst>
            <pc:docMk/>
            <pc:sldMk cId="2207021051" sldId="310"/>
            <ac:spMk id="9" creationId="{7A7C6096-B68C-F5CB-6C8F-FBCEB2A7B3E7}"/>
          </ac:spMkLst>
        </pc:spChg>
        <pc:spChg chg="del">
          <ac:chgData name="Abels, Patrick" userId="ba666de4-0d21-43a6-8e66-51a18aae1b4a" providerId="ADAL" clId="{3983CB92-7945-4291-A63B-A9E5E5C993ED}" dt="2024-08-20T21:04:46.212" v="13" actId="478"/>
          <ac:spMkLst>
            <pc:docMk/>
            <pc:sldMk cId="2207021051" sldId="310"/>
            <ac:spMk id="10" creationId="{D94473A0-AD1E-334C-734C-44B5F21DAE28}"/>
          </ac:spMkLst>
        </pc:spChg>
        <pc:spChg chg="del">
          <ac:chgData name="Abels, Patrick" userId="ba666de4-0d21-43a6-8e66-51a18aae1b4a" providerId="ADAL" clId="{3983CB92-7945-4291-A63B-A9E5E5C993ED}" dt="2024-08-20T21:04:46.212" v="13" actId="478"/>
          <ac:spMkLst>
            <pc:docMk/>
            <pc:sldMk cId="2207021051" sldId="310"/>
            <ac:spMk id="11" creationId="{28F6A828-E48A-EB60-CF8D-52DAEBF4246F}"/>
          </ac:spMkLst>
        </pc:spChg>
        <pc:spChg chg="del">
          <ac:chgData name="Abels, Patrick" userId="ba666de4-0d21-43a6-8e66-51a18aae1b4a" providerId="ADAL" clId="{3983CB92-7945-4291-A63B-A9E5E5C993ED}" dt="2024-08-20T21:04:46.212" v="13" actId="478"/>
          <ac:spMkLst>
            <pc:docMk/>
            <pc:sldMk cId="2207021051" sldId="310"/>
            <ac:spMk id="12" creationId="{754038B2-B468-F7A9-60DA-962E56943B13}"/>
          </ac:spMkLst>
        </pc:spChg>
        <pc:spChg chg="del">
          <ac:chgData name="Abels, Patrick" userId="ba666de4-0d21-43a6-8e66-51a18aae1b4a" providerId="ADAL" clId="{3983CB92-7945-4291-A63B-A9E5E5C993ED}" dt="2024-08-20T21:04:46.212" v="13" actId="478"/>
          <ac:spMkLst>
            <pc:docMk/>
            <pc:sldMk cId="2207021051" sldId="310"/>
            <ac:spMk id="13" creationId="{C1CBC5EF-3875-486A-7772-EDBF8591442E}"/>
          </ac:spMkLst>
        </pc:spChg>
        <pc:spChg chg="del">
          <ac:chgData name="Abels, Patrick" userId="ba666de4-0d21-43a6-8e66-51a18aae1b4a" providerId="ADAL" clId="{3983CB92-7945-4291-A63B-A9E5E5C993ED}" dt="2024-08-20T21:04:46.212" v="13" actId="478"/>
          <ac:spMkLst>
            <pc:docMk/>
            <pc:sldMk cId="2207021051" sldId="310"/>
            <ac:spMk id="14" creationId="{D236F89E-E65A-50F4-9782-49B15CAA99DC}"/>
          </ac:spMkLst>
        </pc:spChg>
        <pc:spChg chg="del">
          <ac:chgData name="Abels, Patrick" userId="ba666de4-0d21-43a6-8e66-51a18aae1b4a" providerId="ADAL" clId="{3983CB92-7945-4291-A63B-A9E5E5C993ED}" dt="2024-08-20T21:04:46.212" v="13" actId="478"/>
          <ac:spMkLst>
            <pc:docMk/>
            <pc:sldMk cId="2207021051" sldId="310"/>
            <ac:spMk id="15" creationId="{83D9FAC2-4F26-6B34-B5B8-66081976F9A0}"/>
          </ac:spMkLst>
        </pc:spChg>
        <pc:spChg chg="del">
          <ac:chgData name="Abels, Patrick" userId="ba666de4-0d21-43a6-8e66-51a18aae1b4a" providerId="ADAL" clId="{3983CB92-7945-4291-A63B-A9E5E5C993ED}" dt="2024-08-20T21:04:46.212" v="13" actId="478"/>
          <ac:spMkLst>
            <pc:docMk/>
            <pc:sldMk cId="2207021051" sldId="310"/>
            <ac:spMk id="17" creationId="{0BC62D3F-F4D1-0312-EB8B-A808D3D3A511}"/>
          </ac:spMkLst>
        </pc:spChg>
        <pc:spChg chg="add mod">
          <ac:chgData name="Abels, Patrick" userId="ba666de4-0d21-43a6-8e66-51a18aae1b4a" providerId="ADAL" clId="{3983CB92-7945-4291-A63B-A9E5E5C993ED}" dt="2024-08-20T21:04:50.845" v="14"/>
          <ac:spMkLst>
            <pc:docMk/>
            <pc:sldMk cId="2207021051" sldId="310"/>
            <ac:spMk id="19" creationId="{98677CE2-D52B-5778-E2D6-7F56D733C8B7}"/>
          </ac:spMkLst>
        </pc:spChg>
        <pc:spChg chg="add mod">
          <ac:chgData name="Abels, Patrick" userId="ba666de4-0d21-43a6-8e66-51a18aae1b4a" providerId="ADAL" clId="{3983CB92-7945-4291-A63B-A9E5E5C993ED}" dt="2024-08-20T21:04:50.845" v="14"/>
          <ac:spMkLst>
            <pc:docMk/>
            <pc:sldMk cId="2207021051" sldId="310"/>
            <ac:spMk id="20" creationId="{20914C0E-0A7C-EC70-95DB-A1E13D7A6107}"/>
          </ac:spMkLst>
        </pc:spChg>
        <pc:spChg chg="add mod">
          <ac:chgData name="Abels, Patrick" userId="ba666de4-0d21-43a6-8e66-51a18aae1b4a" providerId="ADAL" clId="{3983CB92-7945-4291-A63B-A9E5E5C993ED}" dt="2024-08-20T21:04:50.845" v="14"/>
          <ac:spMkLst>
            <pc:docMk/>
            <pc:sldMk cId="2207021051" sldId="310"/>
            <ac:spMk id="21" creationId="{133C43F6-8AB6-97ED-B7BD-10BED1453A29}"/>
          </ac:spMkLst>
        </pc:spChg>
        <pc:spChg chg="add mod">
          <ac:chgData name="Abels, Patrick" userId="ba666de4-0d21-43a6-8e66-51a18aae1b4a" providerId="ADAL" clId="{3983CB92-7945-4291-A63B-A9E5E5C993ED}" dt="2024-08-20T21:04:50.845" v="14"/>
          <ac:spMkLst>
            <pc:docMk/>
            <pc:sldMk cId="2207021051" sldId="310"/>
            <ac:spMk id="22" creationId="{BFD040AD-0006-2551-3FA1-33F591243C4A}"/>
          </ac:spMkLst>
        </pc:spChg>
        <pc:spChg chg="add mod">
          <ac:chgData name="Abels, Patrick" userId="ba666de4-0d21-43a6-8e66-51a18aae1b4a" providerId="ADAL" clId="{3983CB92-7945-4291-A63B-A9E5E5C993ED}" dt="2024-08-20T21:04:50.845" v="14"/>
          <ac:spMkLst>
            <pc:docMk/>
            <pc:sldMk cId="2207021051" sldId="310"/>
            <ac:spMk id="23" creationId="{690474AB-508D-DC73-20D1-5988330BB2CF}"/>
          </ac:spMkLst>
        </pc:spChg>
        <pc:spChg chg="add mod">
          <ac:chgData name="Abels, Patrick" userId="ba666de4-0d21-43a6-8e66-51a18aae1b4a" providerId="ADAL" clId="{3983CB92-7945-4291-A63B-A9E5E5C993ED}" dt="2024-08-20T21:04:50.845" v="14"/>
          <ac:spMkLst>
            <pc:docMk/>
            <pc:sldMk cId="2207021051" sldId="310"/>
            <ac:spMk id="24" creationId="{47BEC774-2591-1D14-7BD9-4FAE7EA9B00E}"/>
          </ac:spMkLst>
        </pc:spChg>
        <pc:spChg chg="add mod">
          <ac:chgData name="Abels, Patrick" userId="ba666de4-0d21-43a6-8e66-51a18aae1b4a" providerId="ADAL" clId="{3983CB92-7945-4291-A63B-A9E5E5C993ED}" dt="2024-08-20T21:04:50.845" v="14"/>
          <ac:spMkLst>
            <pc:docMk/>
            <pc:sldMk cId="2207021051" sldId="310"/>
            <ac:spMk id="25" creationId="{625EC478-A3AB-B3C0-C000-E3C984183A2E}"/>
          </ac:spMkLst>
        </pc:spChg>
        <pc:spChg chg="add mod">
          <ac:chgData name="Abels, Patrick" userId="ba666de4-0d21-43a6-8e66-51a18aae1b4a" providerId="ADAL" clId="{3983CB92-7945-4291-A63B-A9E5E5C993ED}" dt="2024-08-20T21:04:50.845" v="14"/>
          <ac:spMkLst>
            <pc:docMk/>
            <pc:sldMk cId="2207021051" sldId="310"/>
            <ac:spMk id="26" creationId="{4CA27EF7-AD82-C986-7FED-BBDC01197CC7}"/>
          </ac:spMkLst>
        </pc:spChg>
        <pc:spChg chg="add mod">
          <ac:chgData name="Abels, Patrick" userId="ba666de4-0d21-43a6-8e66-51a18aae1b4a" providerId="ADAL" clId="{3983CB92-7945-4291-A63B-A9E5E5C993ED}" dt="2024-08-20T21:04:50.845" v="14"/>
          <ac:spMkLst>
            <pc:docMk/>
            <pc:sldMk cId="2207021051" sldId="310"/>
            <ac:spMk id="27" creationId="{4274CA75-CADC-AF0A-761D-122C7E4CD583}"/>
          </ac:spMkLst>
        </pc:spChg>
        <pc:spChg chg="add mod">
          <ac:chgData name="Abels, Patrick" userId="ba666de4-0d21-43a6-8e66-51a18aae1b4a" providerId="ADAL" clId="{3983CB92-7945-4291-A63B-A9E5E5C993ED}" dt="2024-08-20T21:04:50.845" v="14"/>
          <ac:spMkLst>
            <pc:docMk/>
            <pc:sldMk cId="2207021051" sldId="310"/>
            <ac:spMk id="28" creationId="{98A4AB79-7AAD-F802-D41A-0869F1741A1D}"/>
          </ac:spMkLst>
        </pc:spChg>
        <pc:spChg chg="add mod">
          <ac:chgData name="Abels, Patrick" userId="ba666de4-0d21-43a6-8e66-51a18aae1b4a" providerId="ADAL" clId="{3983CB92-7945-4291-A63B-A9E5E5C993ED}" dt="2024-08-20T21:05:03.716" v="29" actId="1038"/>
          <ac:spMkLst>
            <pc:docMk/>
            <pc:sldMk cId="2207021051" sldId="310"/>
            <ac:spMk id="30" creationId="{108F32DC-C4DD-FC31-6642-2524C59397B2}"/>
          </ac:spMkLst>
        </pc:spChg>
        <pc:spChg chg="add mod">
          <ac:chgData name="Abels, Patrick" userId="ba666de4-0d21-43a6-8e66-51a18aae1b4a" providerId="ADAL" clId="{3983CB92-7945-4291-A63B-A9E5E5C993ED}" dt="2024-08-20T21:04:50.845" v="14"/>
          <ac:spMkLst>
            <pc:docMk/>
            <pc:sldMk cId="2207021051" sldId="310"/>
            <ac:spMk id="31" creationId="{08C51DC1-DCDC-4DD9-0AE0-714D3C8A7287}"/>
          </ac:spMkLst>
        </pc:spChg>
        <pc:spChg chg="add mod">
          <ac:chgData name="Abels, Patrick" userId="ba666de4-0d21-43a6-8e66-51a18aae1b4a" providerId="ADAL" clId="{3983CB92-7945-4291-A63B-A9E5E5C993ED}" dt="2024-08-20T21:04:50.845" v="14"/>
          <ac:spMkLst>
            <pc:docMk/>
            <pc:sldMk cId="2207021051" sldId="310"/>
            <ac:spMk id="32" creationId="{0DFA3015-46A5-01BB-E5E8-983D52FBED2A}"/>
          </ac:spMkLst>
        </pc:spChg>
        <pc:graphicFrameChg chg="add mod">
          <ac:chgData name="Abels, Patrick" userId="ba666de4-0d21-43a6-8e66-51a18aae1b4a" providerId="ADAL" clId="{3983CB92-7945-4291-A63B-A9E5E5C993ED}" dt="2024-08-20T21:04:50.845" v="14"/>
          <ac:graphicFrameMkLst>
            <pc:docMk/>
            <pc:sldMk cId="2207021051" sldId="310"/>
            <ac:graphicFrameMk id="2" creationId="{A798BEA8-E4DB-C67E-6B4C-4B594C5D586F}"/>
          </ac:graphicFrameMkLst>
        </pc:graphicFrameChg>
        <pc:graphicFrameChg chg="del">
          <ac:chgData name="Abels, Patrick" userId="ba666de4-0d21-43a6-8e66-51a18aae1b4a" providerId="ADAL" clId="{3983CB92-7945-4291-A63B-A9E5E5C993ED}" dt="2024-08-20T21:04:46.212" v="13" actId="478"/>
          <ac:graphicFrameMkLst>
            <pc:docMk/>
            <pc:sldMk cId="2207021051" sldId="310"/>
            <ac:graphicFrameMk id="4" creationId="{AA6970EB-CB82-B903-133A-970EEBB93ECF}"/>
          </ac:graphicFrameMkLst>
        </pc:graphicFrameChg>
        <pc:graphicFrameChg chg="del">
          <ac:chgData name="Abels, Patrick" userId="ba666de4-0d21-43a6-8e66-51a18aae1b4a" providerId="ADAL" clId="{3983CB92-7945-4291-A63B-A9E5E5C993ED}" dt="2024-08-20T21:04:46.212" v="13" actId="478"/>
          <ac:graphicFrameMkLst>
            <pc:docMk/>
            <pc:sldMk cId="2207021051" sldId="310"/>
            <ac:graphicFrameMk id="5" creationId="{672494FC-CF38-163C-D37F-F2804785361B}"/>
          </ac:graphicFrameMkLst>
        </pc:graphicFrameChg>
        <pc:graphicFrameChg chg="add mod">
          <ac:chgData name="Abels, Patrick" userId="ba666de4-0d21-43a6-8e66-51a18aae1b4a" providerId="ADAL" clId="{3983CB92-7945-4291-A63B-A9E5E5C993ED}" dt="2024-08-20T21:04:50.845" v="14"/>
          <ac:graphicFrameMkLst>
            <pc:docMk/>
            <pc:sldMk cId="2207021051" sldId="310"/>
            <ac:graphicFrameMk id="18" creationId="{86954390-F3B6-73A8-3A09-E5A852CAD310}"/>
          </ac:graphicFrameMkLst>
        </pc:graphicFrameChg>
        <pc:picChg chg="del">
          <ac:chgData name="Abels, Patrick" userId="ba666de4-0d21-43a6-8e66-51a18aae1b4a" providerId="ADAL" clId="{3983CB92-7945-4291-A63B-A9E5E5C993ED}" dt="2024-08-20T21:04:46.212" v="13" actId="478"/>
          <ac:picMkLst>
            <pc:docMk/>
            <pc:sldMk cId="2207021051" sldId="310"/>
            <ac:picMk id="16" creationId="{77A013E4-7D1B-4A13-1A16-3962445850C5}"/>
          </ac:picMkLst>
        </pc:picChg>
        <pc:picChg chg="add mod">
          <ac:chgData name="Abels, Patrick" userId="ba666de4-0d21-43a6-8e66-51a18aae1b4a" providerId="ADAL" clId="{3983CB92-7945-4291-A63B-A9E5E5C993ED}" dt="2024-08-20T21:04:50.845" v="14"/>
          <ac:picMkLst>
            <pc:docMk/>
            <pc:sldMk cId="2207021051" sldId="310"/>
            <ac:picMk id="29" creationId="{DA16A537-DD85-F285-9EE0-1EFD03604FCE}"/>
          </ac:picMkLst>
        </pc:picChg>
      </pc:sldChg>
      <pc:sldChg chg="del">
        <pc:chgData name="Abels, Patrick" userId="ba666de4-0d21-43a6-8e66-51a18aae1b4a" providerId="ADAL" clId="{3983CB92-7945-4291-A63B-A9E5E5C993ED}" dt="2024-08-20T21:04:42.127" v="12" actId="47"/>
        <pc:sldMkLst>
          <pc:docMk/>
          <pc:sldMk cId="2375961618" sldId="311"/>
        </pc:sldMkLst>
      </pc:sldChg>
      <pc:sldChg chg="del">
        <pc:chgData name="Abels, Patrick" userId="ba666de4-0d21-43a6-8e66-51a18aae1b4a" providerId="ADAL" clId="{3983CB92-7945-4291-A63B-A9E5E5C993ED}" dt="2024-08-20T21:04:42.127" v="12" actId="47"/>
        <pc:sldMkLst>
          <pc:docMk/>
          <pc:sldMk cId="1158955029" sldId="312"/>
        </pc:sldMkLst>
      </pc:sldChg>
      <pc:sldChg chg="del">
        <pc:chgData name="Abels, Patrick" userId="ba666de4-0d21-43a6-8e66-51a18aae1b4a" providerId="ADAL" clId="{3983CB92-7945-4291-A63B-A9E5E5C993ED}" dt="2024-08-20T21:04:42.127" v="12" actId="47"/>
        <pc:sldMkLst>
          <pc:docMk/>
          <pc:sldMk cId="3572748217" sldId="313"/>
        </pc:sldMkLst>
      </pc:sldChg>
      <pc:sldChg chg="del">
        <pc:chgData name="Abels, Patrick" userId="ba666de4-0d21-43a6-8e66-51a18aae1b4a" providerId="ADAL" clId="{3983CB92-7945-4291-A63B-A9E5E5C993ED}" dt="2024-08-20T21:04:42.127" v="12" actId="47"/>
        <pc:sldMkLst>
          <pc:docMk/>
          <pc:sldMk cId="830998410" sldId="314"/>
        </pc:sldMkLst>
      </pc:sldChg>
      <pc:sldChg chg="del">
        <pc:chgData name="Abels, Patrick" userId="ba666de4-0d21-43a6-8e66-51a18aae1b4a" providerId="ADAL" clId="{3983CB92-7945-4291-A63B-A9E5E5C993ED}" dt="2024-08-20T21:04:42.127" v="12" actId="47"/>
        <pc:sldMkLst>
          <pc:docMk/>
          <pc:sldMk cId="3604050859" sldId="315"/>
        </pc:sldMkLst>
      </pc:sldChg>
      <pc:sldChg chg="del">
        <pc:chgData name="Abels, Patrick" userId="ba666de4-0d21-43a6-8e66-51a18aae1b4a" providerId="ADAL" clId="{3983CB92-7945-4291-A63B-A9E5E5C993ED}" dt="2024-08-20T21:04:42.127" v="12" actId="47"/>
        <pc:sldMkLst>
          <pc:docMk/>
          <pc:sldMk cId="1073379430" sldId="316"/>
        </pc:sldMkLst>
      </pc:sldChg>
      <pc:sldChg chg="del">
        <pc:chgData name="Abels, Patrick" userId="ba666de4-0d21-43a6-8e66-51a18aae1b4a" providerId="ADAL" clId="{3983CB92-7945-4291-A63B-A9E5E5C993ED}" dt="2024-08-20T21:04:42.127" v="12" actId="47"/>
        <pc:sldMkLst>
          <pc:docMk/>
          <pc:sldMk cId="2043534217" sldId="317"/>
        </pc:sldMkLst>
      </pc:sldChg>
      <pc:sldChg chg="addSp delSp modSp mod modTransition">
        <pc:chgData name="Abels, Patrick" userId="ba666de4-0d21-43a6-8e66-51a18aae1b4a" providerId="ADAL" clId="{3983CB92-7945-4291-A63B-A9E5E5C993ED}" dt="2024-08-20T21:21:39.857" v="280"/>
        <pc:sldMkLst>
          <pc:docMk/>
          <pc:sldMk cId="1523415873" sldId="318"/>
        </pc:sldMkLst>
        <pc:spChg chg="mod">
          <ac:chgData name="Abels, Patrick" userId="ba666de4-0d21-43a6-8e66-51a18aae1b4a" providerId="ADAL" clId="{3983CB92-7945-4291-A63B-A9E5E5C993ED}" dt="2024-08-20T21:17:40.839" v="261" actId="20577"/>
          <ac:spMkLst>
            <pc:docMk/>
            <pc:sldMk cId="1523415873" sldId="318"/>
            <ac:spMk id="2" creationId="{43329FE5-2CB8-9D7B-32E9-AFADC864196E}"/>
          </ac:spMkLst>
        </pc:spChg>
        <pc:picChg chg="del">
          <ac:chgData name="Abels, Patrick" userId="ba666de4-0d21-43a6-8e66-51a18aae1b4a" providerId="ADAL" clId="{3983CB92-7945-4291-A63B-A9E5E5C993ED}" dt="2024-08-20T21:15:43.326" v="161" actId="478"/>
          <ac:picMkLst>
            <pc:docMk/>
            <pc:sldMk cId="1523415873" sldId="318"/>
            <ac:picMk id="5" creationId="{C3E247F8-388D-42D1-BDFB-A455E1AC43FE}"/>
          </ac:picMkLst>
        </pc:picChg>
        <pc:picChg chg="add mod">
          <ac:chgData name="Abels, Patrick" userId="ba666de4-0d21-43a6-8e66-51a18aae1b4a" providerId="ADAL" clId="{3983CB92-7945-4291-A63B-A9E5E5C993ED}" dt="2024-08-20T21:18:12.779" v="264" actId="1076"/>
          <ac:picMkLst>
            <pc:docMk/>
            <pc:sldMk cId="1523415873" sldId="318"/>
            <ac:picMk id="6" creationId="{B5C974B2-2E45-97EC-1824-838912EFC5F3}"/>
          </ac:picMkLst>
        </pc:picChg>
        <pc:picChg chg="del">
          <ac:chgData name="Abels, Patrick" userId="ba666de4-0d21-43a6-8e66-51a18aae1b4a" providerId="ADAL" clId="{3983CB92-7945-4291-A63B-A9E5E5C993ED}" dt="2024-08-20T21:18:08.636" v="263" actId="478"/>
          <ac:picMkLst>
            <pc:docMk/>
            <pc:sldMk cId="1523415873" sldId="318"/>
            <ac:picMk id="11" creationId="{DBCD85C6-D5AE-02FB-9B1B-CC0982D9406C}"/>
          </ac:picMkLst>
        </pc:picChg>
      </pc:sldChg>
      <pc:sldChg chg="addSp delSp modSp add mod">
        <pc:chgData name="Abels, Patrick" userId="ba666de4-0d21-43a6-8e66-51a18aae1b4a" providerId="ADAL" clId="{3983CB92-7945-4291-A63B-A9E5E5C993ED}" dt="2024-08-20T21:05:34.136" v="38"/>
        <pc:sldMkLst>
          <pc:docMk/>
          <pc:sldMk cId="1168010817" sldId="319"/>
        </pc:sldMkLst>
        <pc:spChg chg="add mod">
          <ac:chgData name="Abels, Patrick" userId="ba666de4-0d21-43a6-8e66-51a18aae1b4a" providerId="ADAL" clId="{3983CB92-7945-4291-A63B-A9E5E5C993ED}" dt="2024-08-20T21:05:34.136" v="38"/>
          <ac:spMkLst>
            <pc:docMk/>
            <pc:sldMk cId="1168010817" sldId="319"/>
            <ac:spMk id="7" creationId="{15F58171-7F16-59D1-3E4A-FD2AEA02BD8C}"/>
          </ac:spMkLst>
        </pc:spChg>
        <pc:spChg chg="add mod">
          <ac:chgData name="Abels, Patrick" userId="ba666de4-0d21-43a6-8e66-51a18aae1b4a" providerId="ADAL" clId="{3983CB92-7945-4291-A63B-A9E5E5C993ED}" dt="2024-08-20T21:05:34.136" v="38"/>
          <ac:spMkLst>
            <pc:docMk/>
            <pc:sldMk cId="1168010817" sldId="319"/>
            <ac:spMk id="8" creationId="{6971079D-62FE-BA90-0293-90D4B248B26D}"/>
          </ac:spMkLst>
        </pc:spChg>
        <pc:spChg chg="add mod">
          <ac:chgData name="Abels, Patrick" userId="ba666de4-0d21-43a6-8e66-51a18aae1b4a" providerId="ADAL" clId="{3983CB92-7945-4291-A63B-A9E5E5C993ED}" dt="2024-08-20T21:05:34.136" v="38"/>
          <ac:spMkLst>
            <pc:docMk/>
            <pc:sldMk cId="1168010817" sldId="319"/>
            <ac:spMk id="9" creationId="{98896B6E-B1C3-CF5B-0AF3-C17B85DD2C88}"/>
          </ac:spMkLst>
        </pc:spChg>
        <pc:spChg chg="add mod">
          <ac:chgData name="Abels, Patrick" userId="ba666de4-0d21-43a6-8e66-51a18aae1b4a" providerId="ADAL" clId="{3983CB92-7945-4291-A63B-A9E5E5C993ED}" dt="2024-08-20T21:05:34.136" v="38"/>
          <ac:spMkLst>
            <pc:docMk/>
            <pc:sldMk cId="1168010817" sldId="319"/>
            <ac:spMk id="10" creationId="{34056FEE-3256-71A2-3A3D-EC2338692F0C}"/>
          </ac:spMkLst>
        </pc:spChg>
        <pc:spChg chg="add mod">
          <ac:chgData name="Abels, Patrick" userId="ba666de4-0d21-43a6-8e66-51a18aae1b4a" providerId="ADAL" clId="{3983CB92-7945-4291-A63B-A9E5E5C993ED}" dt="2024-08-20T21:05:34.136" v="38"/>
          <ac:spMkLst>
            <pc:docMk/>
            <pc:sldMk cId="1168010817" sldId="319"/>
            <ac:spMk id="11" creationId="{9DABB38E-3B90-CBA9-E56C-B705F5EE4839}"/>
          </ac:spMkLst>
        </pc:spChg>
        <pc:spChg chg="add mod">
          <ac:chgData name="Abels, Patrick" userId="ba666de4-0d21-43a6-8e66-51a18aae1b4a" providerId="ADAL" clId="{3983CB92-7945-4291-A63B-A9E5E5C993ED}" dt="2024-08-20T21:05:34.136" v="38"/>
          <ac:spMkLst>
            <pc:docMk/>
            <pc:sldMk cId="1168010817" sldId="319"/>
            <ac:spMk id="12" creationId="{23F5CB76-5B56-ECFB-BADE-DDAD36BBC59C}"/>
          </ac:spMkLst>
        </pc:spChg>
        <pc:spChg chg="add mod">
          <ac:chgData name="Abels, Patrick" userId="ba666de4-0d21-43a6-8e66-51a18aae1b4a" providerId="ADAL" clId="{3983CB92-7945-4291-A63B-A9E5E5C993ED}" dt="2024-08-20T21:05:34.136" v="38"/>
          <ac:spMkLst>
            <pc:docMk/>
            <pc:sldMk cId="1168010817" sldId="319"/>
            <ac:spMk id="13" creationId="{46B697BF-C35A-6593-14CD-1A72E9390229}"/>
          </ac:spMkLst>
        </pc:spChg>
        <pc:spChg chg="add mod">
          <ac:chgData name="Abels, Patrick" userId="ba666de4-0d21-43a6-8e66-51a18aae1b4a" providerId="ADAL" clId="{3983CB92-7945-4291-A63B-A9E5E5C993ED}" dt="2024-08-20T21:05:34.136" v="38"/>
          <ac:spMkLst>
            <pc:docMk/>
            <pc:sldMk cId="1168010817" sldId="319"/>
            <ac:spMk id="14" creationId="{167647A8-EEAC-1066-9167-C134A080B217}"/>
          </ac:spMkLst>
        </pc:spChg>
        <pc:spChg chg="add mod">
          <ac:chgData name="Abels, Patrick" userId="ba666de4-0d21-43a6-8e66-51a18aae1b4a" providerId="ADAL" clId="{3983CB92-7945-4291-A63B-A9E5E5C993ED}" dt="2024-08-20T21:05:34.136" v="38"/>
          <ac:spMkLst>
            <pc:docMk/>
            <pc:sldMk cId="1168010817" sldId="319"/>
            <ac:spMk id="15" creationId="{B71C3833-706B-262B-FC61-FEA108EE7B64}"/>
          </ac:spMkLst>
        </pc:spChg>
        <pc:spChg chg="add mod">
          <ac:chgData name="Abels, Patrick" userId="ba666de4-0d21-43a6-8e66-51a18aae1b4a" providerId="ADAL" clId="{3983CB92-7945-4291-A63B-A9E5E5C993ED}" dt="2024-08-20T21:05:34.136" v="38"/>
          <ac:spMkLst>
            <pc:docMk/>
            <pc:sldMk cId="1168010817" sldId="319"/>
            <ac:spMk id="17" creationId="{6C32B79A-24F1-BDF1-7FA2-E7A7B462B1B3}"/>
          </ac:spMkLst>
        </pc:spChg>
        <pc:spChg chg="del">
          <ac:chgData name="Abels, Patrick" userId="ba666de4-0d21-43a6-8e66-51a18aae1b4a" providerId="ADAL" clId="{3983CB92-7945-4291-A63B-A9E5E5C993ED}" dt="2024-08-20T21:05:16.982" v="31" actId="478"/>
          <ac:spMkLst>
            <pc:docMk/>
            <pc:sldMk cId="1168010817" sldId="319"/>
            <ac:spMk id="19" creationId="{98677CE2-D52B-5778-E2D6-7F56D733C8B7}"/>
          </ac:spMkLst>
        </pc:spChg>
        <pc:spChg chg="del">
          <ac:chgData name="Abels, Patrick" userId="ba666de4-0d21-43a6-8e66-51a18aae1b4a" providerId="ADAL" clId="{3983CB92-7945-4291-A63B-A9E5E5C993ED}" dt="2024-08-20T21:05:16.982" v="31" actId="478"/>
          <ac:spMkLst>
            <pc:docMk/>
            <pc:sldMk cId="1168010817" sldId="319"/>
            <ac:spMk id="20" creationId="{20914C0E-0A7C-EC70-95DB-A1E13D7A6107}"/>
          </ac:spMkLst>
        </pc:spChg>
        <pc:spChg chg="del">
          <ac:chgData name="Abels, Patrick" userId="ba666de4-0d21-43a6-8e66-51a18aae1b4a" providerId="ADAL" clId="{3983CB92-7945-4291-A63B-A9E5E5C993ED}" dt="2024-08-20T21:05:16.982" v="31" actId="478"/>
          <ac:spMkLst>
            <pc:docMk/>
            <pc:sldMk cId="1168010817" sldId="319"/>
            <ac:spMk id="21" creationId="{133C43F6-8AB6-97ED-B7BD-10BED1453A29}"/>
          </ac:spMkLst>
        </pc:spChg>
        <pc:spChg chg="del">
          <ac:chgData name="Abels, Patrick" userId="ba666de4-0d21-43a6-8e66-51a18aae1b4a" providerId="ADAL" clId="{3983CB92-7945-4291-A63B-A9E5E5C993ED}" dt="2024-08-20T21:05:16.982" v="31" actId="478"/>
          <ac:spMkLst>
            <pc:docMk/>
            <pc:sldMk cId="1168010817" sldId="319"/>
            <ac:spMk id="22" creationId="{BFD040AD-0006-2551-3FA1-33F591243C4A}"/>
          </ac:spMkLst>
        </pc:spChg>
        <pc:spChg chg="del">
          <ac:chgData name="Abels, Patrick" userId="ba666de4-0d21-43a6-8e66-51a18aae1b4a" providerId="ADAL" clId="{3983CB92-7945-4291-A63B-A9E5E5C993ED}" dt="2024-08-20T21:05:16.982" v="31" actId="478"/>
          <ac:spMkLst>
            <pc:docMk/>
            <pc:sldMk cId="1168010817" sldId="319"/>
            <ac:spMk id="23" creationId="{690474AB-508D-DC73-20D1-5988330BB2CF}"/>
          </ac:spMkLst>
        </pc:spChg>
        <pc:spChg chg="del">
          <ac:chgData name="Abels, Patrick" userId="ba666de4-0d21-43a6-8e66-51a18aae1b4a" providerId="ADAL" clId="{3983CB92-7945-4291-A63B-A9E5E5C993ED}" dt="2024-08-20T21:05:16.982" v="31" actId="478"/>
          <ac:spMkLst>
            <pc:docMk/>
            <pc:sldMk cId="1168010817" sldId="319"/>
            <ac:spMk id="24" creationId="{47BEC774-2591-1D14-7BD9-4FAE7EA9B00E}"/>
          </ac:spMkLst>
        </pc:spChg>
        <pc:spChg chg="del">
          <ac:chgData name="Abels, Patrick" userId="ba666de4-0d21-43a6-8e66-51a18aae1b4a" providerId="ADAL" clId="{3983CB92-7945-4291-A63B-A9E5E5C993ED}" dt="2024-08-20T21:05:16.982" v="31" actId="478"/>
          <ac:spMkLst>
            <pc:docMk/>
            <pc:sldMk cId="1168010817" sldId="319"/>
            <ac:spMk id="25" creationId="{625EC478-A3AB-B3C0-C000-E3C984183A2E}"/>
          </ac:spMkLst>
        </pc:spChg>
        <pc:spChg chg="del">
          <ac:chgData name="Abels, Patrick" userId="ba666de4-0d21-43a6-8e66-51a18aae1b4a" providerId="ADAL" clId="{3983CB92-7945-4291-A63B-A9E5E5C993ED}" dt="2024-08-20T21:05:16.982" v="31" actId="478"/>
          <ac:spMkLst>
            <pc:docMk/>
            <pc:sldMk cId="1168010817" sldId="319"/>
            <ac:spMk id="26" creationId="{4CA27EF7-AD82-C986-7FED-BBDC01197CC7}"/>
          </ac:spMkLst>
        </pc:spChg>
        <pc:spChg chg="del">
          <ac:chgData name="Abels, Patrick" userId="ba666de4-0d21-43a6-8e66-51a18aae1b4a" providerId="ADAL" clId="{3983CB92-7945-4291-A63B-A9E5E5C993ED}" dt="2024-08-20T21:05:16.982" v="31" actId="478"/>
          <ac:spMkLst>
            <pc:docMk/>
            <pc:sldMk cId="1168010817" sldId="319"/>
            <ac:spMk id="27" creationId="{4274CA75-CADC-AF0A-761D-122C7E4CD583}"/>
          </ac:spMkLst>
        </pc:spChg>
        <pc:spChg chg="del">
          <ac:chgData name="Abels, Patrick" userId="ba666de4-0d21-43a6-8e66-51a18aae1b4a" providerId="ADAL" clId="{3983CB92-7945-4291-A63B-A9E5E5C993ED}" dt="2024-08-20T21:05:16.982" v="31" actId="478"/>
          <ac:spMkLst>
            <pc:docMk/>
            <pc:sldMk cId="1168010817" sldId="319"/>
            <ac:spMk id="28" creationId="{98A4AB79-7AAD-F802-D41A-0869F1741A1D}"/>
          </ac:spMkLst>
        </pc:spChg>
        <pc:spChg chg="del">
          <ac:chgData name="Abels, Patrick" userId="ba666de4-0d21-43a6-8e66-51a18aae1b4a" providerId="ADAL" clId="{3983CB92-7945-4291-A63B-A9E5E5C993ED}" dt="2024-08-20T21:05:16.982" v="31" actId="478"/>
          <ac:spMkLst>
            <pc:docMk/>
            <pc:sldMk cId="1168010817" sldId="319"/>
            <ac:spMk id="30" creationId="{108F32DC-C4DD-FC31-6642-2524C59397B2}"/>
          </ac:spMkLst>
        </pc:spChg>
        <pc:spChg chg="del">
          <ac:chgData name="Abels, Patrick" userId="ba666de4-0d21-43a6-8e66-51a18aae1b4a" providerId="ADAL" clId="{3983CB92-7945-4291-A63B-A9E5E5C993ED}" dt="2024-08-20T21:05:16.982" v="31" actId="478"/>
          <ac:spMkLst>
            <pc:docMk/>
            <pc:sldMk cId="1168010817" sldId="319"/>
            <ac:spMk id="31" creationId="{08C51DC1-DCDC-4DD9-0AE0-714D3C8A7287}"/>
          </ac:spMkLst>
        </pc:spChg>
        <pc:spChg chg="del">
          <ac:chgData name="Abels, Patrick" userId="ba666de4-0d21-43a6-8e66-51a18aae1b4a" providerId="ADAL" clId="{3983CB92-7945-4291-A63B-A9E5E5C993ED}" dt="2024-08-20T21:05:16.982" v="31" actId="478"/>
          <ac:spMkLst>
            <pc:docMk/>
            <pc:sldMk cId="1168010817" sldId="319"/>
            <ac:spMk id="32" creationId="{0DFA3015-46A5-01BB-E5E8-983D52FBED2A}"/>
          </ac:spMkLst>
        </pc:spChg>
        <pc:spChg chg="add mod">
          <ac:chgData name="Abels, Patrick" userId="ba666de4-0d21-43a6-8e66-51a18aae1b4a" providerId="ADAL" clId="{3983CB92-7945-4291-A63B-A9E5E5C993ED}" dt="2024-08-20T21:05:34.136" v="38"/>
          <ac:spMkLst>
            <pc:docMk/>
            <pc:sldMk cId="1168010817" sldId="319"/>
            <ac:spMk id="33" creationId="{EB350AD3-CA2B-2BF4-9402-5909FF050CAA}"/>
          </ac:spMkLst>
        </pc:spChg>
        <pc:spChg chg="add mod">
          <ac:chgData name="Abels, Patrick" userId="ba666de4-0d21-43a6-8e66-51a18aae1b4a" providerId="ADAL" clId="{3983CB92-7945-4291-A63B-A9E5E5C993ED}" dt="2024-08-20T21:05:34.136" v="38"/>
          <ac:spMkLst>
            <pc:docMk/>
            <pc:sldMk cId="1168010817" sldId="319"/>
            <ac:spMk id="34" creationId="{EEC0C305-97FC-26D9-8703-F87E03D97BB3}"/>
          </ac:spMkLst>
        </pc:spChg>
        <pc:spChg chg="add mod">
          <ac:chgData name="Abels, Patrick" userId="ba666de4-0d21-43a6-8e66-51a18aae1b4a" providerId="ADAL" clId="{3983CB92-7945-4291-A63B-A9E5E5C993ED}" dt="2024-08-20T21:05:34.136" v="38"/>
          <ac:spMkLst>
            <pc:docMk/>
            <pc:sldMk cId="1168010817" sldId="319"/>
            <ac:spMk id="35" creationId="{4AF8920C-0DAC-492C-6641-313AEE57F4C4}"/>
          </ac:spMkLst>
        </pc:spChg>
        <pc:graphicFrameChg chg="del">
          <ac:chgData name="Abels, Patrick" userId="ba666de4-0d21-43a6-8e66-51a18aae1b4a" providerId="ADAL" clId="{3983CB92-7945-4291-A63B-A9E5E5C993ED}" dt="2024-08-20T21:05:16.982" v="31" actId="478"/>
          <ac:graphicFrameMkLst>
            <pc:docMk/>
            <pc:sldMk cId="1168010817" sldId="319"/>
            <ac:graphicFrameMk id="2" creationId="{A798BEA8-E4DB-C67E-6B4C-4B594C5D586F}"/>
          </ac:graphicFrameMkLst>
        </pc:graphicFrameChg>
        <pc:graphicFrameChg chg="add mod">
          <ac:chgData name="Abels, Patrick" userId="ba666de4-0d21-43a6-8e66-51a18aae1b4a" providerId="ADAL" clId="{3983CB92-7945-4291-A63B-A9E5E5C993ED}" dt="2024-08-20T21:05:34.136" v="38"/>
          <ac:graphicFrameMkLst>
            <pc:docMk/>
            <pc:sldMk cId="1168010817" sldId="319"/>
            <ac:graphicFrameMk id="4" creationId="{91F6C466-78AB-2671-37A7-FDE120FB68CA}"/>
          </ac:graphicFrameMkLst>
        </pc:graphicFrameChg>
        <pc:graphicFrameChg chg="add mod">
          <ac:chgData name="Abels, Patrick" userId="ba666de4-0d21-43a6-8e66-51a18aae1b4a" providerId="ADAL" clId="{3983CB92-7945-4291-A63B-A9E5E5C993ED}" dt="2024-08-20T21:05:34.136" v="38"/>
          <ac:graphicFrameMkLst>
            <pc:docMk/>
            <pc:sldMk cId="1168010817" sldId="319"/>
            <ac:graphicFrameMk id="6" creationId="{0DC24DCD-A0F9-CD31-59A2-73E694C10923}"/>
          </ac:graphicFrameMkLst>
        </pc:graphicFrameChg>
        <pc:graphicFrameChg chg="del">
          <ac:chgData name="Abels, Patrick" userId="ba666de4-0d21-43a6-8e66-51a18aae1b4a" providerId="ADAL" clId="{3983CB92-7945-4291-A63B-A9E5E5C993ED}" dt="2024-08-20T21:05:16.982" v="31" actId="478"/>
          <ac:graphicFrameMkLst>
            <pc:docMk/>
            <pc:sldMk cId="1168010817" sldId="319"/>
            <ac:graphicFrameMk id="18" creationId="{86954390-F3B6-73A8-3A09-E5A852CAD310}"/>
          </ac:graphicFrameMkLst>
        </pc:graphicFrameChg>
        <pc:picChg chg="add mod">
          <ac:chgData name="Abels, Patrick" userId="ba666de4-0d21-43a6-8e66-51a18aae1b4a" providerId="ADAL" clId="{3983CB92-7945-4291-A63B-A9E5E5C993ED}" dt="2024-08-20T21:05:34.136" v="38"/>
          <ac:picMkLst>
            <pc:docMk/>
            <pc:sldMk cId="1168010817" sldId="319"/>
            <ac:picMk id="5" creationId="{AF1FC9AF-8C3F-B541-F614-CB3E16ACBC4B}"/>
          </ac:picMkLst>
        </pc:picChg>
        <pc:picChg chg="del">
          <ac:chgData name="Abels, Patrick" userId="ba666de4-0d21-43a6-8e66-51a18aae1b4a" providerId="ADAL" clId="{3983CB92-7945-4291-A63B-A9E5E5C993ED}" dt="2024-08-20T21:05:16.982" v="31" actId="478"/>
          <ac:picMkLst>
            <pc:docMk/>
            <pc:sldMk cId="1168010817" sldId="319"/>
            <ac:picMk id="29" creationId="{DA16A537-DD85-F285-9EE0-1EFD03604FCE}"/>
          </ac:picMkLst>
        </pc:picChg>
        <pc:cxnChg chg="add mod">
          <ac:chgData name="Abels, Patrick" userId="ba666de4-0d21-43a6-8e66-51a18aae1b4a" providerId="ADAL" clId="{3983CB92-7945-4291-A63B-A9E5E5C993ED}" dt="2024-08-20T21:05:34.136" v="38"/>
          <ac:cxnSpMkLst>
            <pc:docMk/>
            <pc:sldMk cId="1168010817" sldId="319"/>
            <ac:cxnSpMk id="16" creationId="{5ADA6073-B591-81EC-B90D-2B7A6799874D}"/>
          </ac:cxnSpMkLst>
        </pc:cxnChg>
      </pc:sldChg>
      <pc:sldChg chg="addSp modSp add">
        <pc:chgData name="Abels, Patrick" userId="ba666de4-0d21-43a6-8e66-51a18aae1b4a" providerId="ADAL" clId="{3983CB92-7945-4291-A63B-A9E5E5C993ED}" dt="2024-08-20T21:05:49.406" v="39"/>
        <pc:sldMkLst>
          <pc:docMk/>
          <pc:sldMk cId="2802094293" sldId="320"/>
        </pc:sldMkLst>
        <pc:spChg chg="add mod">
          <ac:chgData name="Abels, Patrick" userId="ba666de4-0d21-43a6-8e66-51a18aae1b4a" providerId="ADAL" clId="{3983CB92-7945-4291-A63B-A9E5E5C993ED}" dt="2024-08-20T21:05:49.406" v="39"/>
          <ac:spMkLst>
            <pc:docMk/>
            <pc:sldMk cId="2802094293" sldId="320"/>
            <ac:spMk id="5" creationId="{BB347DAE-8221-69FC-027B-10D2B122CDA2}"/>
          </ac:spMkLst>
        </pc:spChg>
        <pc:spChg chg="add mod">
          <ac:chgData name="Abels, Patrick" userId="ba666de4-0d21-43a6-8e66-51a18aae1b4a" providerId="ADAL" clId="{3983CB92-7945-4291-A63B-A9E5E5C993ED}" dt="2024-08-20T21:05:49.406" v="39"/>
          <ac:spMkLst>
            <pc:docMk/>
            <pc:sldMk cId="2802094293" sldId="320"/>
            <ac:spMk id="6" creationId="{EE27EAEB-2B99-FE1A-9D0B-0D67970DB311}"/>
          </ac:spMkLst>
        </pc:spChg>
        <pc:spChg chg="add mod">
          <ac:chgData name="Abels, Patrick" userId="ba666de4-0d21-43a6-8e66-51a18aae1b4a" providerId="ADAL" clId="{3983CB92-7945-4291-A63B-A9E5E5C993ED}" dt="2024-08-20T21:05:49.406" v="39"/>
          <ac:spMkLst>
            <pc:docMk/>
            <pc:sldMk cId="2802094293" sldId="320"/>
            <ac:spMk id="7" creationId="{31877D31-4793-A592-F757-82877054EB09}"/>
          </ac:spMkLst>
        </pc:spChg>
        <pc:spChg chg="add mod">
          <ac:chgData name="Abels, Patrick" userId="ba666de4-0d21-43a6-8e66-51a18aae1b4a" providerId="ADAL" clId="{3983CB92-7945-4291-A63B-A9E5E5C993ED}" dt="2024-08-20T21:05:49.406" v="39"/>
          <ac:spMkLst>
            <pc:docMk/>
            <pc:sldMk cId="2802094293" sldId="320"/>
            <ac:spMk id="8" creationId="{8DB4BAE8-EDB7-F4AE-59D6-BFE8B647D87E}"/>
          </ac:spMkLst>
        </pc:spChg>
        <pc:spChg chg="add mod">
          <ac:chgData name="Abels, Patrick" userId="ba666de4-0d21-43a6-8e66-51a18aae1b4a" providerId="ADAL" clId="{3983CB92-7945-4291-A63B-A9E5E5C993ED}" dt="2024-08-20T21:05:49.406" v="39"/>
          <ac:spMkLst>
            <pc:docMk/>
            <pc:sldMk cId="2802094293" sldId="320"/>
            <ac:spMk id="9" creationId="{82A466D2-C9E8-A791-CCF7-A99D85A97A7D}"/>
          </ac:spMkLst>
        </pc:spChg>
        <pc:spChg chg="add mod">
          <ac:chgData name="Abels, Patrick" userId="ba666de4-0d21-43a6-8e66-51a18aae1b4a" providerId="ADAL" clId="{3983CB92-7945-4291-A63B-A9E5E5C993ED}" dt="2024-08-20T21:05:49.406" v="39"/>
          <ac:spMkLst>
            <pc:docMk/>
            <pc:sldMk cId="2802094293" sldId="320"/>
            <ac:spMk id="10" creationId="{CF436140-DDC0-8AD9-EF06-4A39111CA8AA}"/>
          </ac:spMkLst>
        </pc:spChg>
        <pc:spChg chg="add mod">
          <ac:chgData name="Abels, Patrick" userId="ba666de4-0d21-43a6-8e66-51a18aae1b4a" providerId="ADAL" clId="{3983CB92-7945-4291-A63B-A9E5E5C993ED}" dt="2024-08-20T21:05:49.406" v="39"/>
          <ac:spMkLst>
            <pc:docMk/>
            <pc:sldMk cId="2802094293" sldId="320"/>
            <ac:spMk id="11" creationId="{0F027723-64CD-0B60-6E8D-94F82312CDCF}"/>
          </ac:spMkLst>
        </pc:spChg>
        <pc:spChg chg="add mod">
          <ac:chgData name="Abels, Patrick" userId="ba666de4-0d21-43a6-8e66-51a18aae1b4a" providerId="ADAL" clId="{3983CB92-7945-4291-A63B-A9E5E5C993ED}" dt="2024-08-20T21:05:49.406" v="39"/>
          <ac:spMkLst>
            <pc:docMk/>
            <pc:sldMk cId="2802094293" sldId="320"/>
            <ac:spMk id="12" creationId="{7D5933D9-A992-6849-D493-04D4324683B0}"/>
          </ac:spMkLst>
        </pc:spChg>
        <pc:spChg chg="add mod">
          <ac:chgData name="Abels, Patrick" userId="ba666de4-0d21-43a6-8e66-51a18aae1b4a" providerId="ADAL" clId="{3983CB92-7945-4291-A63B-A9E5E5C993ED}" dt="2024-08-20T21:05:49.406" v="39"/>
          <ac:spMkLst>
            <pc:docMk/>
            <pc:sldMk cId="2802094293" sldId="320"/>
            <ac:spMk id="14" creationId="{234755F7-5E47-5C36-9366-77889D46C73E}"/>
          </ac:spMkLst>
        </pc:spChg>
        <pc:spChg chg="add mod">
          <ac:chgData name="Abels, Patrick" userId="ba666de4-0d21-43a6-8e66-51a18aae1b4a" providerId="ADAL" clId="{3983CB92-7945-4291-A63B-A9E5E5C993ED}" dt="2024-08-20T21:05:49.406" v="39"/>
          <ac:spMkLst>
            <pc:docMk/>
            <pc:sldMk cId="2802094293" sldId="320"/>
            <ac:spMk id="16" creationId="{B3EB4FD3-1558-AB93-C749-7E1265C38109}"/>
          </ac:spMkLst>
        </pc:spChg>
        <pc:spChg chg="add mod">
          <ac:chgData name="Abels, Patrick" userId="ba666de4-0d21-43a6-8e66-51a18aae1b4a" providerId="ADAL" clId="{3983CB92-7945-4291-A63B-A9E5E5C993ED}" dt="2024-08-20T21:05:49.406" v="39"/>
          <ac:spMkLst>
            <pc:docMk/>
            <pc:sldMk cId="2802094293" sldId="320"/>
            <ac:spMk id="17" creationId="{370EB1F3-1026-8C8D-8399-AF7E8156D602}"/>
          </ac:spMkLst>
        </pc:spChg>
        <pc:spChg chg="add mod">
          <ac:chgData name="Abels, Patrick" userId="ba666de4-0d21-43a6-8e66-51a18aae1b4a" providerId="ADAL" clId="{3983CB92-7945-4291-A63B-A9E5E5C993ED}" dt="2024-08-20T21:05:49.406" v="39"/>
          <ac:spMkLst>
            <pc:docMk/>
            <pc:sldMk cId="2802094293" sldId="320"/>
            <ac:spMk id="18" creationId="{F1B4F232-E7AD-6ED0-7DBC-EBD08A993306}"/>
          </ac:spMkLst>
        </pc:spChg>
        <pc:graphicFrameChg chg="add mod">
          <ac:chgData name="Abels, Patrick" userId="ba666de4-0d21-43a6-8e66-51a18aae1b4a" providerId="ADAL" clId="{3983CB92-7945-4291-A63B-A9E5E5C993ED}" dt="2024-08-20T21:05:49.406" v="39"/>
          <ac:graphicFrameMkLst>
            <pc:docMk/>
            <pc:sldMk cId="2802094293" sldId="320"/>
            <ac:graphicFrameMk id="2" creationId="{5F144FED-4574-7F58-DAB4-1E9CD187D966}"/>
          </ac:graphicFrameMkLst>
        </pc:graphicFrameChg>
        <pc:graphicFrameChg chg="add mod">
          <ac:chgData name="Abels, Patrick" userId="ba666de4-0d21-43a6-8e66-51a18aae1b4a" providerId="ADAL" clId="{3983CB92-7945-4291-A63B-A9E5E5C993ED}" dt="2024-08-20T21:05:49.406" v="39"/>
          <ac:graphicFrameMkLst>
            <pc:docMk/>
            <pc:sldMk cId="2802094293" sldId="320"/>
            <ac:graphicFrameMk id="4" creationId="{ED6AC948-3205-314D-F60F-DECA25CCD8FF}"/>
          </ac:graphicFrameMkLst>
        </pc:graphicFrameChg>
        <pc:picChg chg="add mod">
          <ac:chgData name="Abels, Patrick" userId="ba666de4-0d21-43a6-8e66-51a18aae1b4a" providerId="ADAL" clId="{3983CB92-7945-4291-A63B-A9E5E5C993ED}" dt="2024-08-20T21:05:49.406" v="39"/>
          <ac:picMkLst>
            <pc:docMk/>
            <pc:sldMk cId="2802094293" sldId="320"/>
            <ac:picMk id="15" creationId="{82C4A0B9-D53C-8476-5585-4820B95AF30F}"/>
          </ac:picMkLst>
        </pc:picChg>
        <pc:cxnChg chg="add mod">
          <ac:chgData name="Abels, Patrick" userId="ba666de4-0d21-43a6-8e66-51a18aae1b4a" providerId="ADAL" clId="{3983CB92-7945-4291-A63B-A9E5E5C993ED}" dt="2024-08-20T21:05:49.406" v="39"/>
          <ac:cxnSpMkLst>
            <pc:docMk/>
            <pc:sldMk cId="2802094293" sldId="320"/>
            <ac:cxnSpMk id="13" creationId="{CDE2B6B9-893E-CE16-6EB7-46D9833F5675}"/>
          </ac:cxnSpMkLst>
        </pc:cxnChg>
      </pc:sldChg>
      <pc:sldChg chg="addSp modSp add">
        <pc:chgData name="Abels, Patrick" userId="ba666de4-0d21-43a6-8e66-51a18aae1b4a" providerId="ADAL" clId="{3983CB92-7945-4291-A63B-A9E5E5C993ED}" dt="2024-08-20T21:06:04.202" v="40"/>
        <pc:sldMkLst>
          <pc:docMk/>
          <pc:sldMk cId="629072211" sldId="321"/>
        </pc:sldMkLst>
        <pc:spChg chg="add mod">
          <ac:chgData name="Abels, Patrick" userId="ba666de4-0d21-43a6-8e66-51a18aae1b4a" providerId="ADAL" clId="{3983CB92-7945-4291-A63B-A9E5E5C993ED}" dt="2024-08-20T21:06:04.202" v="40"/>
          <ac:spMkLst>
            <pc:docMk/>
            <pc:sldMk cId="629072211" sldId="321"/>
            <ac:spMk id="4" creationId="{21C17155-63B6-5DDB-9521-9AE344B06634}"/>
          </ac:spMkLst>
        </pc:spChg>
        <pc:spChg chg="add mod">
          <ac:chgData name="Abels, Patrick" userId="ba666de4-0d21-43a6-8e66-51a18aae1b4a" providerId="ADAL" clId="{3983CB92-7945-4291-A63B-A9E5E5C993ED}" dt="2024-08-20T21:06:04.202" v="40"/>
          <ac:spMkLst>
            <pc:docMk/>
            <pc:sldMk cId="629072211" sldId="321"/>
            <ac:spMk id="5" creationId="{3F142CF7-BE8A-AC79-2FB5-D2142B3C363C}"/>
          </ac:spMkLst>
        </pc:spChg>
        <pc:spChg chg="add mod">
          <ac:chgData name="Abels, Patrick" userId="ba666de4-0d21-43a6-8e66-51a18aae1b4a" providerId="ADAL" clId="{3983CB92-7945-4291-A63B-A9E5E5C993ED}" dt="2024-08-20T21:06:04.202" v="40"/>
          <ac:spMkLst>
            <pc:docMk/>
            <pc:sldMk cId="629072211" sldId="321"/>
            <ac:spMk id="6" creationId="{AD0AB2BE-C943-EC1F-5BA5-5256FE5D6A1E}"/>
          </ac:spMkLst>
        </pc:spChg>
        <pc:spChg chg="add mod">
          <ac:chgData name="Abels, Patrick" userId="ba666de4-0d21-43a6-8e66-51a18aae1b4a" providerId="ADAL" clId="{3983CB92-7945-4291-A63B-A9E5E5C993ED}" dt="2024-08-20T21:06:04.202" v="40"/>
          <ac:spMkLst>
            <pc:docMk/>
            <pc:sldMk cId="629072211" sldId="321"/>
            <ac:spMk id="7" creationId="{22E90D34-7DC9-464B-9F7E-E29E58513CA8}"/>
          </ac:spMkLst>
        </pc:spChg>
        <pc:spChg chg="add mod">
          <ac:chgData name="Abels, Patrick" userId="ba666de4-0d21-43a6-8e66-51a18aae1b4a" providerId="ADAL" clId="{3983CB92-7945-4291-A63B-A9E5E5C993ED}" dt="2024-08-20T21:06:04.202" v="40"/>
          <ac:spMkLst>
            <pc:docMk/>
            <pc:sldMk cId="629072211" sldId="321"/>
            <ac:spMk id="8" creationId="{46ED118F-6300-E6FE-9EE6-03AC51A34F4F}"/>
          </ac:spMkLst>
        </pc:spChg>
        <pc:spChg chg="add mod">
          <ac:chgData name="Abels, Patrick" userId="ba666de4-0d21-43a6-8e66-51a18aae1b4a" providerId="ADAL" clId="{3983CB92-7945-4291-A63B-A9E5E5C993ED}" dt="2024-08-20T21:06:04.202" v="40"/>
          <ac:spMkLst>
            <pc:docMk/>
            <pc:sldMk cId="629072211" sldId="321"/>
            <ac:spMk id="9" creationId="{41A1617A-B504-E4CC-1C2A-ABBC61DBABAE}"/>
          </ac:spMkLst>
        </pc:spChg>
        <pc:spChg chg="add mod">
          <ac:chgData name="Abels, Patrick" userId="ba666de4-0d21-43a6-8e66-51a18aae1b4a" providerId="ADAL" clId="{3983CB92-7945-4291-A63B-A9E5E5C993ED}" dt="2024-08-20T21:06:04.202" v="40"/>
          <ac:spMkLst>
            <pc:docMk/>
            <pc:sldMk cId="629072211" sldId="321"/>
            <ac:spMk id="10" creationId="{96FD7DF9-0C32-4597-12DC-98721DC3D176}"/>
          </ac:spMkLst>
        </pc:spChg>
        <pc:spChg chg="add mod">
          <ac:chgData name="Abels, Patrick" userId="ba666de4-0d21-43a6-8e66-51a18aae1b4a" providerId="ADAL" clId="{3983CB92-7945-4291-A63B-A9E5E5C993ED}" dt="2024-08-20T21:06:04.202" v="40"/>
          <ac:spMkLst>
            <pc:docMk/>
            <pc:sldMk cId="629072211" sldId="321"/>
            <ac:spMk id="13" creationId="{E23DE525-369C-E8F3-4DD7-C35FEFE445DE}"/>
          </ac:spMkLst>
        </pc:spChg>
        <pc:spChg chg="add mod">
          <ac:chgData name="Abels, Patrick" userId="ba666de4-0d21-43a6-8e66-51a18aae1b4a" providerId="ADAL" clId="{3983CB92-7945-4291-A63B-A9E5E5C993ED}" dt="2024-08-20T21:06:04.202" v="40"/>
          <ac:spMkLst>
            <pc:docMk/>
            <pc:sldMk cId="629072211" sldId="321"/>
            <ac:spMk id="15" creationId="{8789FAD8-A866-86FD-BAA5-C62EEFFD9A7C}"/>
          </ac:spMkLst>
        </pc:spChg>
        <pc:spChg chg="add mod">
          <ac:chgData name="Abels, Patrick" userId="ba666de4-0d21-43a6-8e66-51a18aae1b4a" providerId="ADAL" clId="{3983CB92-7945-4291-A63B-A9E5E5C993ED}" dt="2024-08-20T21:06:04.202" v="40"/>
          <ac:spMkLst>
            <pc:docMk/>
            <pc:sldMk cId="629072211" sldId="321"/>
            <ac:spMk id="16" creationId="{6755A392-D616-71E8-D49F-671B0E425298}"/>
          </ac:spMkLst>
        </pc:spChg>
        <pc:spChg chg="add mod">
          <ac:chgData name="Abels, Patrick" userId="ba666de4-0d21-43a6-8e66-51a18aae1b4a" providerId="ADAL" clId="{3983CB92-7945-4291-A63B-A9E5E5C993ED}" dt="2024-08-20T21:06:04.202" v="40"/>
          <ac:spMkLst>
            <pc:docMk/>
            <pc:sldMk cId="629072211" sldId="321"/>
            <ac:spMk id="17" creationId="{E65FFFFB-245F-75D4-FDA6-70259404360D}"/>
          </ac:spMkLst>
        </pc:spChg>
        <pc:graphicFrameChg chg="add mod">
          <ac:chgData name="Abels, Patrick" userId="ba666de4-0d21-43a6-8e66-51a18aae1b4a" providerId="ADAL" clId="{3983CB92-7945-4291-A63B-A9E5E5C993ED}" dt="2024-08-20T21:06:04.202" v="40"/>
          <ac:graphicFrameMkLst>
            <pc:docMk/>
            <pc:sldMk cId="629072211" sldId="321"/>
            <ac:graphicFrameMk id="2" creationId="{8928D8C9-4E39-8A89-EA7F-34B03757E0B8}"/>
          </ac:graphicFrameMkLst>
        </pc:graphicFrameChg>
        <pc:graphicFrameChg chg="add mod">
          <ac:chgData name="Abels, Patrick" userId="ba666de4-0d21-43a6-8e66-51a18aae1b4a" providerId="ADAL" clId="{3983CB92-7945-4291-A63B-A9E5E5C993ED}" dt="2024-08-20T21:06:04.202" v="40"/>
          <ac:graphicFrameMkLst>
            <pc:docMk/>
            <pc:sldMk cId="629072211" sldId="321"/>
            <ac:graphicFrameMk id="11" creationId="{A627866F-9315-6E9A-C9AB-D936C5B73923}"/>
          </ac:graphicFrameMkLst>
        </pc:graphicFrameChg>
        <pc:picChg chg="add mod">
          <ac:chgData name="Abels, Patrick" userId="ba666de4-0d21-43a6-8e66-51a18aae1b4a" providerId="ADAL" clId="{3983CB92-7945-4291-A63B-A9E5E5C993ED}" dt="2024-08-20T21:06:04.202" v="40"/>
          <ac:picMkLst>
            <pc:docMk/>
            <pc:sldMk cId="629072211" sldId="321"/>
            <ac:picMk id="14" creationId="{9EC01681-7C41-7C95-3C61-70907B2EEF38}"/>
          </ac:picMkLst>
        </pc:picChg>
        <pc:cxnChg chg="add mod">
          <ac:chgData name="Abels, Patrick" userId="ba666de4-0d21-43a6-8e66-51a18aae1b4a" providerId="ADAL" clId="{3983CB92-7945-4291-A63B-A9E5E5C993ED}" dt="2024-08-20T21:06:04.202" v="40"/>
          <ac:cxnSpMkLst>
            <pc:docMk/>
            <pc:sldMk cId="629072211" sldId="321"/>
            <ac:cxnSpMk id="12" creationId="{9BA699E6-FF28-4A9B-DB6A-CED032ED1028}"/>
          </ac:cxnSpMkLst>
        </pc:cxnChg>
      </pc:sldChg>
      <pc:sldChg chg="addSp modSp add mod">
        <pc:chgData name="Abels, Patrick" userId="ba666de4-0d21-43a6-8e66-51a18aae1b4a" providerId="ADAL" clId="{3983CB92-7945-4291-A63B-A9E5E5C993ED}" dt="2024-08-20T21:06:46.078" v="63" actId="14100"/>
        <pc:sldMkLst>
          <pc:docMk/>
          <pc:sldMk cId="1285858823" sldId="322"/>
        </pc:sldMkLst>
        <pc:spChg chg="add mod">
          <ac:chgData name="Abels, Patrick" userId="ba666de4-0d21-43a6-8e66-51a18aae1b4a" providerId="ADAL" clId="{3983CB92-7945-4291-A63B-A9E5E5C993ED}" dt="2024-08-20T21:06:19.407" v="41"/>
          <ac:spMkLst>
            <pc:docMk/>
            <pc:sldMk cId="1285858823" sldId="322"/>
            <ac:spMk id="5" creationId="{126EE816-0B26-EE71-A640-F19055B6217D}"/>
          </ac:spMkLst>
        </pc:spChg>
        <pc:spChg chg="add mod">
          <ac:chgData name="Abels, Patrick" userId="ba666de4-0d21-43a6-8e66-51a18aae1b4a" providerId="ADAL" clId="{3983CB92-7945-4291-A63B-A9E5E5C993ED}" dt="2024-08-20T21:06:19.407" v="41"/>
          <ac:spMkLst>
            <pc:docMk/>
            <pc:sldMk cId="1285858823" sldId="322"/>
            <ac:spMk id="6" creationId="{BAB90CF2-CC11-2028-F232-36AD6AF595D7}"/>
          </ac:spMkLst>
        </pc:spChg>
        <pc:spChg chg="add mod">
          <ac:chgData name="Abels, Patrick" userId="ba666de4-0d21-43a6-8e66-51a18aae1b4a" providerId="ADAL" clId="{3983CB92-7945-4291-A63B-A9E5E5C993ED}" dt="2024-08-20T21:06:19.407" v="41"/>
          <ac:spMkLst>
            <pc:docMk/>
            <pc:sldMk cId="1285858823" sldId="322"/>
            <ac:spMk id="7" creationId="{A9C0A7C8-0714-15DA-AFA7-77125CCDD0E0}"/>
          </ac:spMkLst>
        </pc:spChg>
        <pc:spChg chg="add mod">
          <ac:chgData name="Abels, Patrick" userId="ba666de4-0d21-43a6-8e66-51a18aae1b4a" providerId="ADAL" clId="{3983CB92-7945-4291-A63B-A9E5E5C993ED}" dt="2024-08-20T21:06:19.407" v="41"/>
          <ac:spMkLst>
            <pc:docMk/>
            <pc:sldMk cId="1285858823" sldId="322"/>
            <ac:spMk id="8" creationId="{B903F65F-21C3-6E5F-F657-688C8B645608}"/>
          </ac:spMkLst>
        </pc:spChg>
        <pc:spChg chg="add mod">
          <ac:chgData name="Abels, Patrick" userId="ba666de4-0d21-43a6-8e66-51a18aae1b4a" providerId="ADAL" clId="{3983CB92-7945-4291-A63B-A9E5E5C993ED}" dt="2024-08-20T21:06:19.407" v="41"/>
          <ac:spMkLst>
            <pc:docMk/>
            <pc:sldMk cId="1285858823" sldId="322"/>
            <ac:spMk id="9" creationId="{5285AD5A-A890-8A05-CA98-FBE79C452768}"/>
          </ac:spMkLst>
        </pc:spChg>
        <pc:spChg chg="add mod">
          <ac:chgData name="Abels, Patrick" userId="ba666de4-0d21-43a6-8e66-51a18aae1b4a" providerId="ADAL" clId="{3983CB92-7945-4291-A63B-A9E5E5C993ED}" dt="2024-08-20T21:06:19.407" v="41"/>
          <ac:spMkLst>
            <pc:docMk/>
            <pc:sldMk cId="1285858823" sldId="322"/>
            <ac:spMk id="10" creationId="{6D47CE8E-D8A8-6D69-EB9A-6DCE36B67D87}"/>
          </ac:spMkLst>
        </pc:spChg>
        <pc:spChg chg="add mod">
          <ac:chgData name="Abels, Patrick" userId="ba666de4-0d21-43a6-8e66-51a18aae1b4a" providerId="ADAL" clId="{3983CB92-7945-4291-A63B-A9E5E5C993ED}" dt="2024-08-20T21:06:19.407" v="41"/>
          <ac:spMkLst>
            <pc:docMk/>
            <pc:sldMk cId="1285858823" sldId="322"/>
            <ac:spMk id="11" creationId="{012CB549-8D8B-0ADA-3DAF-5497E9734C61}"/>
          </ac:spMkLst>
        </pc:spChg>
        <pc:spChg chg="add mod">
          <ac:chgData name="Abels, Patrick" userId="ba666de4-0d21-43a6-8e66-51a18aae1b4a" providerId="ADAL" clId="{3983CB92-7945-4291-A63B-A9E5E5C993ED}" dt="2024-08-20T21:06:19.407" v="41"/>
          <ac:spMkLst>
            <pc:docMk/>
            <pc:sldMk cId="1285858823" sldId="322"/>
            <ac:spMk id="12" creationId="{2A5367B2-A027-837D-645C-39EE6872BF74}"/>
          </ac:spMkLst>
        </pc:spChg>
        <pc:spChg chg="add mod">
          <ac:chgData name="Abels, Patrick" userId="ba666de4-0d21-43a6-8e66-51a18aae1b4a" providerId="ADAL" clId="{3983CB92-7945-4291-A63B-A9E5E5C993ED}" dt="2024-08-20T21:06:19.407" v="41"/>
          <ac:spMkLst>
            <pc:docMk/>
            <pc:sldMk cId="1285858823" sldId="322"/>
            <ac:spMk id="13" creationId="{2DF2C288-BB5E-A12D-33E7-BFD242E4F9E9}"/>
          </ac:spMkLst>
        </pc:spChg>
        <pc:spChg chg="add mod">
          <ac:chgData name="Abels, Patrick" userId="ba666de4-0d21-43a6-8e66-51a18aae1b4a" providerId="ADAL" clId="{3983CB92-7945-4291-A63B-A9E5E5C993ED}" dt="2024-08-20T21:06:19.407" v="41"/>
          <ac:spMkLst>
            <pc:docMk/>
            <pc:sldMk cId="1285858823" sldId="322"/>
            <ac:spMk id="14" creationId="{F5C94320-C695-18D0-789F-1ECA27FD0419}"/>
          </ac:spMkLst>
        </pc:spChg>
        <pc:spChg chg="add mod">
          <ac:chgData name="Abels, Patrick" userId="ba666de4-0d21-43a6-8e66-51a18aae1b4a" providerId="ADAL" clId="{3983CB92-7945-4291-A63B-A9E5E5C993ED}" dt="2024-08-20T21:06:29.291" v="61" actId="1037"/>
          <ac:spMkLst>
            <pc:docMk/>
            <pc:sldMk cId="1285858823" sldId="322"/>
            <ac:spMk id="16" creationId="{801756FA-F7BE-2A51-020D-558C11E0417F}"/>
          </ac:spMkLst>
        </pc:spChg>
        <pc:spChg chg="add mod">
          <ac:chgData name="Abels, Patrick" userId="ba666de4-0d21-43a6-8e66-51a18aae1b4a" providerId="ADAL" clId="{3983CB92-7945-4291-A63B-A9E5E5C993ED}" dt="2024-08-20T21:06:19.407" v="41"/>
          <ac:spMkLst>
            <pc:docMk/>
            <pc:sldMk cId="1285858823" sldId="322"/>
            <ac:spMk id="17" creationId="{1128C7B8-7A19-F495-BFCA-39667AE2F626}"/>
          </ac:spMkLst>
        </pc:spChg>
        <pc:spChg chg="add mod">
          <ac:chgData name="Abels, Patrick" userId="ba666de4-0d21-43a6-8e66-51a18aae1b4a" providerId="ADAL" clId="{3983CB92-7945-4291-A63B-A9E5E5C993ED}" dt="2024-08-20T21:06:19.407" v="41"/>
          <ac:spMkLst>
            <pc:docMk/>
            <pc:sldMk cId="1285858823" sldId="322"/>
            <ac:spMk id="18" creationId="{E7C541A1-CAA4-055A-BF56-00EBD875B96F}"/>
          </ac:spMkLst>
        </pc:spChg>
        <pc:spChg chg="add mod">
          <ac:chgData name="Abels, Patrick" userId="ba666de4-0d21-43a6-8e66-51a18aae1b4a" providerId="ADAL" clId="{3983CB92-7945-4291-A63B-A9E5E5C993ED}" dt="2024-08-20T21:06:43.365" v="62" actId="14100"/>
          <ac:spMkLst>
            <pc:docMk/>
            <pc:sldMk cId="1285858823" sldId="322"/>
            <ac:spMk id="21" creationId="{A5EB3A90-9E92-FE43-1E56-1C95911D4143}"/>
          </ac:spMkLst>
        </pc:spChg>
        <pc:spChg chg="add mod">
          <ac:chgData name="Abels, Patrick" userId="ba666de4-0d21-43a6-8e66-51a18aae1b4a" providerId="ADAL" clId="{3983CB92-7945-4291-A63B-A9E5E5C993ED}" dt="2024-08-20T21:06:46.078" v="63" actId="14100"/>
          <ac:spMkLst>
            <pc:docMk/>
            <pc:sldMk cId="1285858823" sldId="322"/>
            <ac:spMk id="22" creationId="{5BA869A7-A2C1-FEC1-AA23-68B1909B66BE}"/>
          </ac:spMkLst>
        </pc:spChg>
        <pc:graphicFrameChg chg="add mod">
          <ac:chgData name="Abels, Patrick" userId="ba666de4-0d21-43a6-8e66-51a18aae1b4a" providerId="ADAL" clId="{3983CB92-7945-4291-A63B-A9E5E5C993ED}" dt="2024-08-20T21:06:19.407" v="41"/>
          <ac:graphicFrameMkLst>
            <pc:docMk/>
            <pc:sldMk cId="1285858823" sldId="322"/>
            <ac:graphicFrameMk id="2" creationId="{D67EAC4E-D726-09E5-226F-1AB324DED854}"/>
          </ac:graphicFrameMkLst>
        </pc:graphicFrameChg>
        <pc:graphicFrameChg chg="add mod">
          <ac:chgData name="Abels, Patrick" userId="ba666de4-0d21-43a6-8e66-51a18aae1b4a" providerId="ADAL" clId="{3983CB92-7945-4291-A63B-A9E5E5C993ED}" dt="2024-08-20T21:06:19.407" v="41"/>
          <ac:graphicFrameMkLst>
            <pc:docMk/>
            <pc:sldMk cId="1285858823" sldId="322"/>
            <ac:graphicFrameMk id="4" creationId="{095A297C-F3EE-A830-B39C-D9E1543F6A40}"/>
          </ac:graphicFrameMkLst>
        </pc:graphicFrameChg>
        <pc:picChg chg="add mod">
          <ac:chgData name="Abels, Patrick" userId="ba666de4-0d21-43a6-8e66-51a18aae1b4a" providerId="ADAL" clId="{3983CB92-7945-4291-A63B-A9E5E5C993ED}" dt="2024-08-20T21:06:19.407" v="41"/>
          <ac:picMkLst>
            <pc:docMk/>
            <pc:sldMk cId="1285858823" sldId="322"/>
            <ac:picMk id="15" creationId="{40785526-232A-1CB6-8410-621CEC7ACA29}"/>
          </ac:picMkLst>
        </pc:picChg>
        <pc:cxnChg chg="add mod">
          <ac:chgData name="Abels, Patrick" userId="ba666de4-0d21-43a6-8e66-51a18aae1b4a" providerId="ADAL" clId="{3983CB92-7945-4291-A63B-A9E5E5C993ED}" dt="2024-08-20T21:06:19.407" v="41"/>
          <ac:cxnSpMkLst>
            <pc:docMk/>
            <pc:sldMk cId="1285858823" sldId="322"/>
            <ac:cxnSpMk id="19" creationId="{32607F9D-A73E-33A0-368A-07C8D2A7CBBA}"/>
          </ac:cxnSpMkLst>
        </pc:cxnChg>
        <pc:cxnChg chg="add mod">
          <ac:chgData name="Abels, Patrick" userId="ba666de4-0d21-43a6-8e66-51a18aae1b4a" providerId="ADAL" clId="{3983CB92-7945-4291-A63B-A9E5E5C993ED}" dt="2024-08-20T21:06:19.407" v="41"/>
          <ac:cxnSpMkLst>
            <pc:docMk/>
            <pc:sldMk cId="1285858823" sldId="322"/>
            <ac:cxnSpMk id="20" creationId="{2ADD01A5-D7E8-A7CE-77DE-9988F4946AE9}"/>
          </ac:cxnSpMkLst>
        </pc:cxnChg>
      </pc:sldChg>
      <pc:sldChg chg="addSp modSp add">
        <pc:chgData name="Abels, Patrick" userId="ba666de4-0d21-43a6-8e66-51a18aae1b4a" providerId="ADAL" clId="{3983CB92-7945-4291-A63B-A9E5E5C993ED}" dt="2024-08-20T21:07:04.858" v="64"/>
        <pc:sldMkLst>
          <pc:docMk/>
          <pc:sldMk cId="2627613512" sldId="323"/>
        </pc:sldMkLst>
        <pc:spChg chg="add mod">
          <ac:chgData name="Abels, Patrick" userId="ba666de4-0d21-43a6-8e66-51a18aae1b4a" providerId="ADAL" clId="{3983CB92-7945-4291-A63B-A9E5E5C993ED}" dt="2024-08-20T21:07:04.858" v="64"/>
          <ac:spMkLst>
            <pc:docMk/>
            <pc:sldMk cId="2627613512" sldId="323"/>
            <ac:spMk id="6" creationId="{17C5173A-DC8F-C809-99D1-9A34A28BA696}"/>
          </ac:spMkLst>
        </pc:spChg>
        <pc:spChg chg="add mod">
          <ac:chgData name="Abels, Patrick" userId="ba666de4-0d21-43a6-8e66-51a18aae1b4a" providerId="ADAL" clId="{3983CB92-7945-4291-A63B-A9E5E5C993ED}" dt="2024-08-20T21:07:04.858" v="64"/>
          <ac:spMkLst>
            <pc:docMk/>
            <pc:sldMk cId="2627613512" sldId="323"/>
            <ac:spMk id="7" creationId="{E90EE6A4-B4FD-3D0F-9CFC-3CAFE5FC62F7}"/>
          </ac:spMkLst>
        </pc:spChg>
        <pc:spChg chg="add mod">
          <ac:chgData name="Abels, Patrick" userId="ba666de4-0d21-43a6-8e66-51a18aae1b4a" providerId="ADAL" clId="{3983CB92-7945-4291-A63B-A9E5E5C993ED}" dt="2024-08-20T21:07:04.858" v="64"/>
          <ac:spMkLst>
            <pc:docMk/>
            <pc:sldMk cId="2627613512" sldId="323"/>
            <ac:spMk id="8" creationId="{EF288FC1-B740-5AD9-689C-C8057319F62A}"/>
          </ac:spMkLst>
        </pc:spChg>
        <pc:spChg chg="add mod">
          <ac:chgData name="Abels, Patrick" userId="ba666de4-0d21-43a6-8e66-51a18aae1b4a" providerId="ADAL" clId="{3983CB92-7945-4291-A63B-A9E5E5C993ED}" dt="2024-08-20T21:07:04.858" v="64"/>
          <ac:spMkLst>
            <pc:docMk/>
            <pc:sldMk cId="2627613512" sldId="323"/>
            <ac:spMk id="9" creationId="{06315726-33FE-8FA7-8B4E-A60E7E3BBD6F}"/>
          </ac:spMkLst>
        </pc:spChg>
        <pc:spChg chg="add mod">
          <ac:chgData name="Abels, Patrick" userId="ba666de4-0d21-43a6-8e66-51a18aae1b4a" providerId="ADAL" clId="{3983CB92-7945-4291-A63B-A9E5E5C993ED}" dt="2024-08-20T21:07:04.858" v="64"/>
          <ac:spMkLst>
            <pc:docMk/>
            <pc:sldMk cId="2627613512" sldId="323"/>
            <ac:spMk id="10" creationId="{60BA068B-02D2-A93B-7BF1-2906E03D736F}"/>
          </ac:spMkLst>
        </pc:spChg>
        <pc:spChg chg="add mod">
          <ac:chgData name="Abels, Patrick" userId="ba666de4-0d21-43a6-8e66-51a18aae1b4a" providerId="ADAL" clId="{3983CB92-7945-4291-A63B-A9E5E5C993ED}" dt="2024-08-20T21:07:04.858" v="64"/>
          <ac:spMkLst>
            <pc:docMk/>
            <pc:sldMk cId="2627613512" sldId="323"/>
            <ac:spMk id="11" creationId="{7A32F678-2DBE-9764-3CA1-37D9CB5C6B5D}"/>
          </ac:spMkLst>
        </pc:spChg>
        <pc:spChg chg="add mod">
          <ac:chgData name="Abels, Patrick" userId="ba666de4-0d21-43a6-8e66-51a18aae1b4a" providerId="ADAL" clId="{3983CB92-7945-4291-A63B-A9E5E5C993ED}" dt="2024-08-20T21:07:04.858" v="64"/>
          <ac:spMkLst>
            <pc:docMk/>
            <pc:sldMk cId="2627613512" sldId="323"/>
            <ac:spMk id="12" creationId="{007966E2-D388-422E-1A7C-02A5F9E68253}"/>
          </ac:spMkLst>
        </pc:spChg>
        <pc:spChg chg="add mod">
          <ac:chgData name="Abels, Patrick" userId="ba666de4-0d21-43a6-8e66-51a18aae1b4a" providerId="ADAL" clId="{3983CB92-7945-4291-A63B-A9E5E5C993ED}" dt="2024-08-20T21:07:04.858" v="64"/>
          <ac:spMkLst>
            <pc:docMk/>
            <pc:sldMk cId="2627613512" sldId="323"/>
            <ac:spMk id="13" creationId="{FDDBC629-D674-D97F-B231-F2BDAAF0FEB9}"/>
          </ac:spMkLst>
        </pc:spChg>
        <pc:spChg chg="add mod">
          <ac:chgData name="Abels, Patrick" userId="ba666de4-0d21-43a6-8e66-51a18aae1b4a" providerId="ADAL" clId="{3983CB92-7945-4291-A63B-A9E5E5C993ED}" dt="2024-08-20T21:07:04.858" v="64"/>
          <ac:spMkLst>
            <pc:docMk/>
            <pc:sldMk cId="2627613512" sldId="323"/>
            <ac:spMk id="14" creationId="{59EE43EE-7E6A-B9BA-71F1-81CFB0846A6E}"/>
          </ac:spMkLst>
        </pc:spChg>
        <pc:spChg chg="add mod">
          <ac:chgData name="Abels, Patrick" userId="ba666de4-0d21-43a6-8e66-51a18aae1b4a" providerId="ADAL" clId="{3983CB92-7945-4291-A63B-A9E5E5C993ED}" dt="2024-08-20T21:07:04.858" v="64"/>
          <ac:spMkLst>
            <pc:docMk/>
            <pc:sldMk cId="2627613512" sldId="323"/>
            <ac:spMk id="15" creationId="{B8F2E4D7-2F4D-CDFC-D6F3-DB890C023F9A}"/>
          </ac:spMkLst>
        </pc:spChg>
        <pc:spChg chg="add mod">
          <ac:chgData name="Abels, Patrick" userId="ba666de4-0d21-43a6-8e66-51a18aae1b4a" providerId="ADAL" clId="{3983CB92-7945-4291-A63B-A9E5E5C993ED}" dt="2024-08-20T21:07:04.858" v="64"/>
          <ac:spMkLst>
            <pc:docMk/>
            <pc:sldMk cId="2627613512" sldId="323"/>
            <ac:spMk id="16" creationId="{1E2B3D97-EBB0-2B37-35CE-53E7CB50889A}"/>
          </ac:spMkLst>
        </pc:spChg>
        <pc:spChg chg="add mod">
          <ac:chgData name="Abels, Patrick" userId="ba666de4-0d21-43a6-8e66-51a18aae1b4a" providerId="ADAL" clId="{3983CB92-7945-4291-A63B-A9E5E5C993ED}" dt="2024-08-20T21:07:04.858" v="64"/>
          <ac:spMkLst>
            <pc:docMk/>
            <pc:sldMk cId="2627613512" sldId="323"/>
            <ac:spMk id="17" creationId="{AC3F4BFF-25FF-3195-3547-87C65EF27C44}"/>
          </ac:spMkLst>
        </pc:spChg>
        <pc:spChg chg="add mod">
          <ac:chgData name="Abels, Patrick" userId="ba666de4-0d21-43a6-8e66-51a18aae1b4a" providerId="ADAL" clId="{3983CB92-7945-4291-A63B-A9E5E5C993ED}" dt="2024-08-20T21:07:04.858" v="64"/>
          <ac:spMkLst>
            <pc:docMk/>
            <pc:sldMk cId="2627613512" sldId="323"/>
            <ac:spMk id="18" creationId="{8B6AD749-6FD2-2B41-5C3E-39D1932DA9B0}"/>
          </ac:spMkLst>
        </pc:spChg>
        <pc:spChg chg="add mod">
          <ac:chgData name="Abels, Patrick" userId="ba666de4-0d21-43a6-8e66-51a18aae1b4a" providerId="ADAL" clId="{3983CB92-7945-4291-A63B-A9E5E5C993ED}" dt="2024-08-20T21:07:04.858" v="64"/>
          <ac:spMkLst>
            <pc:docMk/>
            <pc:sldMk cId="2627613512" sldId="323"/>
            <ac:spMk id="22" creationId="{5D21CD97-7CDC-0AD4-E117-917A7B45438C}"/>
          </ac:spMkLst>
        </pc:spChg>
        <pc:graphicFrameChg chg="add mod">
          <ac:chgData name="Abels, Patrick" userId="ba666de4-0d21-43a6-8e66-51a18aae1b4a" providerId="ADAL" clId="{3983CB92-7945-4291-A63B-A9E5E5C993ED}" dt="2024-08-20T21:07:04.858" v="64"/>
          <ac:graphicFrameMkLst>
            <pc:docMk/>
            <pc:sldMk cId="2627613512" sldId="323"/>
            <ac:graphicFrameMk id="2" creationId="{F0EAF9F7-21C0-3892-8432-10DEE9D8AF5D}"/>
          </ac:graphicFrameMkLst>
        </pc:graphicFrameChg>
        <pc:graphicFrameChg chg="add mod">
          <ac:chgData name="Abels, Patrick" userId="ba666de4-0d21-43a6-8e66-51a18aae1b4a" providerId="ADAL" clId="{3983CB92-7945-4291-A63B-A9E5E5C993ED}" dt="2024-08-20T21:07:04.858" v="64"/>
          <ac:graphicFrameMkLst>
            <pc:docMk/>
            <pc:sldMk cId="2627613512" sldId="323"/>
            <ac:graphicFrameMk id="5" creationId="{62E679B8-2219-BA7E-E7E8-64AB7C78D6A6}"/>
          </ac:graphicFrameMkLst>
        </pc:graphicFrameChg>
        <pc:picChg chg="add mod">
          <ac:chgData name="Abels, Patrick" userId="ba666de4-0d21-43a6-8e66-51a18aae1b4a" providerId="ADAL" clId="{3983CB92-7945-4291-A63B-A9E5E5C993ED}" dt="2024-08-20T21:07:04.858" v="64"/>
          <ac:picMkLst>
            <pc:docMk/>
            <pc:sldMk cId="2627613512" sldId="323"/>
            <ac:picMk id="4" creationId="{F5F467DA-F18C-B7AC-41E6-D8A68492EE6A}"/>
          </ac:picMkLst>
        </pc:picChg>
        <pc:cxnChg chg="add mod">
          <ac:chgData name="Abels, Patrick" userId="ba666de4-0d21-43a6-8e66-51a18aae1b4a" providerId="ADAL" clId="{3983CB92-7945-4291-A63B-A9E5E5C993ED}" dt="2024-08-20T21:07:04.858" v="64"/>
          <ac:cxnSpMkLst>
            <pc:docMk/>
            <pc:sldMk cId="2627613512" sldId="323"/>
            <ac:cxnSpMk id="19" creationId="{5E7A1DC6-77AB-0A83-9FEB-4B6167190D43}"/>
          </ac:cxnSpMkLst>
        </pc:cxnChg>
        <pc:cxnChg chg="add mod">
          <ac:chgData name="Abels, Patrick" userId="ba666de4-0d21-43a6-8e66-51a18aae1b4a" providerId="ADAL" clId="{3983CB92-7945-4291-A63B-A9E5E5C993ED}" dt="2024-08-20T21:07:04.858" v="64"/>
          <ac:cxnSpMkLst>
            <pc:docMk/>
            <pc:sldMk cId="2627613512" sldId="323"/>
            <ac:cxnSpMk id="20" creationId="{F04BB552-5ECD-A815-426C-D16AF982A76F}"/>
          </ac:cxnSpMkLst>
        </pc:cxnChg>
        <pc:cxnChg chg="add mod">
          <ac:chgData name="Abels, Patrick" userId="ba666de4-0d21-43a6-8e66-51a18aae1b4a" providerId="ADAL" clId="{3983CB92-7945-4291-A63B-A9E5E5C993ED}" dt="2024-08-20T21:07:04.858" v="64"/>
          <ac:cxnSpMkLst>
            <pc:docMk/>
            <pc:sldMk cId="2627613512" sldId="323"/>
            <ac:cxnSpMk id="21" creationId="{18F2335E-3902-DA39-1DD0-5AE7675CA1EA}"/>
          </ac:cxnSpMkLst>
        </pc:cxnChg>
      </pc:sldChg>
      <pc:sldChg chg="addSp modSp add">
        <pc:chgData name="Abels, Patrick" userId="ba666de4-0d21-43a6-8e66-51a18aae1b4a" providerId="ADAL" clId="{3983CB92-7945-4291-A63B-A9E5E5C993ED}" dt="2024-08-20T21:07:26.304" v="65"/>
        <pc:sldMkLst>
          <pc:docMk/>
          <pc:sldMk cId="434797660" sldId="324"/>
        </pc:sldMkLst>
        <pc:spChg chg="add mod">
          <ac:chgData name="Abels, Patrick" userId="ba666de4-0d21-43a6-8e66-51a18aae1b4a" providerId="ADAL" clId="{3983CB92-7945-4291-A63B-A9E5E5C993ED}" dt="2024-08-20T21:07:26.304" v="65"/>
          <ac:spMkLst>
            <pc:docMk/>
            <pc:sldMk cId="434797660" sldId="324"/>
            <ac:spMk id="5" creationId="{B0633436-8594-B7AB-33D4-7A2709175F2B}"/>
          </ac:spMkLst>
        </pc:spChg>
        <pc:spChg chg="add mod">
          <ac:chgData name="Abels, Patrick" userId="ba666de4-0d21-43a6-8e66-51a18aae1b4a" providerId="ADAL" clId="{3983CB92-7945-4291-A63B-A9E5E5C993ED}" dt="2024-08-20T21:07:26.304" v="65"/>
          <ac:spMkLst>
            <pc:docMk/>
            <pc:sldMk cId="434797660" sldId="324"/>
            <ac:spMk id="6" creationId="{83E557FC-AE44-754E-A589-2F7A5F364D2D}"/>
          </ac:spMkLst>
        </pc:spChg>
        <pc:spChg chg="add mod">
          <ac:chgData name="Abels, Patrick" userId="ba666de4-0d21-43a6-8e66-51a18aae1b4a" providerId="ADAL" clId="{3983CB92-7945-4291-A63B-A9E5E5C993ED}" dt="2024-08-20T21:07:26.304" v="65"/>
          <ac:spMkLst>
            <pc:docMk/>
            <pc:sldMk cId="434797660" sldId="324"/>
            <ac:spMk id="7" creationId="{650DF7EE-5E0F-C0EE-EE06-3C29DB236F59}"/>
          </ac:spMkLst>
        </pc:spChg>
        <pc:spChg chg="add mod">
          <ac:chgData name="Abels, Patrick" userId="ba666de4-0d21-43a6-8e66-51a18aae1b4a" providerId="ADAL" clId="{3983CB92-7945-4291-A63B-A9E5E5C993ED}" dt="2024-08-20T21:07:26.304" v="65"/>
          <ac:spMkLst>
            <pc:docMk/>
            <pc:sldMk cId="434797660" sldId="324"/>
            <ac:spMk id="8" creationId="{5D9A2D03-17A6-63D0-1AEF-86FA836326AE}"/>
          </ac:spMkLst>
        </pc:spChg>
        <pc:spChg chg="add mod">
          <ac:chgData name="Abels, Patrick" userId="ba666de4-0d21-43a6-8e66-51a18aae1b4a" providerId="ADAL" clId="{3983CB92-7945-4291-A63B-A9E5E5C993ED}" dt="2024-08-20T21:07:26.304" v="65"/>
          <ac:spMkLst>
            <pc:docMk/>
            <pc:sldMk cId="434797660" sldId="324"/>
            <ac:spMk id="9" creationId="{0E0BA076-A22A-79B5-01DE-7D38DDB2B8E8}"/>
          </ac:spMkLst>
        </pc:spChg>
        <pc:spChg chg="add mod">
          <ac:chgData name="Abels, Patrick" userId="ba666de4-0d21-43a6-8e66-51a18aae1b4a" providerId="ADAL" clId="{3983CB92-7945-4291-A63B-A9E5E5C993ED}" dt="2024-08-20T21:07:26.304" v="65"/>
          <ac:spMkLst>
            <pc:docMk/>
            <pc:sldMk cId="434797660" sldId="324"/>
            <ac:spMk id="10" creationId="{0DB9FEF1-72F3-BEE2-5D56-1E5C5EE3C8B4}"/>
          </ac:spMkLst>
        </pc:spChg>
        <pc:spChg chg="add mod">
          <ac:chgData name="Abels, Patrick" userId="ba666de4-0d21-43a6-8e66-51a18aae1b4a" providerId="ADAL" clId="{3983CB92-7945-4291-A63B-A9E5E5C993ED}" dt="2024-08-20T21:07:26.304" v="65"/>
          <ac:spMkLst>
            <pc:docMk/>
            <pc:sldMk cId="434797660" sldId="324"/>
            <ac:spMk id="11" creationId="{3CC8C016-E0FB-68C0-A902-B9F4B731A1DE}"/>
          </ac:spMkLst>
        </pc:spChg>
        <pc:spChg chg="add mod">
          <ac:chgData name="Abels, Patrick" userId="ba666de4-0d21-43a6-8e66-51a18aae1b4a" providerId="ADAL" clId="{3983CB92-7945-4291-A63B-A9E5E5C993ED}" dt="2024-08-20T21:07:26.304" v="65"/>
          <ac:spMkLst>
            <pc:docMk/>
            <pc:sldMk cId="434797660" sldId="324"/>
            <ac:spMk id="12" creationId="{83B77AF9-9058-1C3D-A744-8C9B1B7E7569}"/>
          </ac:spMkLst>
        </pc:spChg>
        <pc:spChg chg="add mod">
          <ac:chgData name="Abels, Patrick" userId="ba666de4-0d21-43a6-8e66-51a18aae1b4a" providerId="ADAL" clId="{3983CB92-7945-4291-A63B-A9E5E5C993ED}" dt="2024-08-20T21:07:26.304" v="65"/>
          <ac:spMkLst>
            <pc:docMk/>
            <pc:sldMk cId="434797660" sldId="324"/>
            <ac:spMk id="14" creationId="{3A807510-A2CE-FFF5-AEC3-52C51852CB10}"/>
          </ac:spMkLst>
        </pc:spChg>
        <pc:spChg chg="add mod">
          <ac:chgData name="Abels, Patrick" userId="ba666de4-0d21-43a6-8e66-51a18aae1b4a" providerId="ADAL" clId="{3983CB92-7945-4291-A63B-A9E5E5C993ED}" dt="2024-08-20T21:07:26.304" v="65"/>
          <ac:spMkLst>
            <pc:docMk/>
            <pc:sldMk cId="434797660" sldId="324"/>
            <ac:spMk id="15" creationId="{40F93934-F6B2-838E-6F87-F616824A3C80}"/>
          </ac:spMkLst>
        </pc:spChg>
        <pc:spChg chg="add mod">
          <ac:chgData name="Abels, Patrick" userId="ba666de4-0d21-43a6-8e66-51a18aae1b4a" providerId="ADAL" clId="{3983CB92-7945-4291-A63B-A9E5E5C993ED}" dt="2024-08-20T21:07:26.304" v="65"/>
          <ac:spMkLst>
            <pc:docMk/>
            <pc:sldMk cId="434797660" sldId="324"/>
            <ac:spMk id="16" creationId="{329D1D96-E662-0589-012B-274E36431F27}"/>
          </ac:spMkLst>
        </pc:spChg>
        <pc:spChg chg="add mod">
          <ac:chgData name="Abels, Patrick" userId="ba666de4-0d21-43a6-8e66-51a18aae1b4a" providerId="ADAL" clId="{3983CB92-7945-4291-A63B-A9E5E5C993ED}" dt="2024-08-20T21:07:26.304" v="65"/>
          <ac:spMkLst>
            <pc:docMk/>
            <pc:sldMk cId="434797660" sldId="324"/>
            <ac:spMk id="19" creationId="{71FD5710-9504-049E-7F79-B205774FE063}"/>
          </ac:spMkLst>
        </pc:spChg>
        <pc:graphicFrameChg chg="add mod">
          <ac:chgData name="Abels, Patrick" userId="ba666de4-0d21-43a6-8e66-51a18aae1b4a" providerId="ADAL" clId="{3983CB92-7945-4291-A63B-A9E5E5C993ED}" dt="2024-08-20T21:07:26.304" v="65"/>
          <ac:graphicFrameMkLst>
            <pc:docMk/>
            <pc:sldMk cId="434797660" sldId="324"/>
            <ac:graphicFrameMk id="2" creationId="{53A82EEC-E23A-EEC2-FBDC-6624C6CA0499}"/>
          </ac:graphicFrameMkLst>
        </pc:graphicFrameChg>
        <pc:graphicFrameChg chg="add mod">
          <ac:chgData name="Abels, Patrick" userId="ba666de4-0d21-43a6-8e66-51a18aae1b4a" providerId="ADAL" clId="{3983CB92-7945-4291-A63B-A9E5E5C993ED}" dt="2024-08-20T21:07:26.304" v="65"/>
          <ac:graphicFrameMkLst>
            <pc:docMk/>
            <pc:sldMk cId="434797660" sldId="324"/>
            <ac:graphicFrameMk id="4" creationId="{0B2483EB-58F6-8ECF-4137-9ADE4DBD1D74}"/>
          </ac:graphicFrameMkLst>
        </pc:graphicFrameChg>
        <pc:picChg chg="add mod">
          <ac:chgData name="Abels, Patrick" userId="ba666de4-0d21-43a6-8e66-51a18aae1b4a" providerId="ADAL" clId="{3983CB92-7945-4291-A63B-A9E5E5C993ED}" dt="2024-08-20T21:07:26.304" v="65"/>
          <ac:picMkLst>
            <pc:docMk/>
            <pc:sldMk cId="434797660" sldId="324"/>
            <ac:picMk id="13" creationId="{152B454B-BC07-07DB-8236-A1EA3881F429}"/>
          </ac:picMkLst>
        </pc:picChg>
        <pc:cxnChg chg="add mod">
          <ac:chgData name="Abels, Patrick" userId="ba666de4-0d21-43a6-8e66-51a18aae1b4a" providerId="ADAL" clId="{3983CB92-7945-4291-A63B-A9E5E5C993ED}" dt="2024-08-20T21:07:26.304" v="65"/>
          <ac:cxnSpMkLst>
            <pc:docMk/>
            <pc:sldMk cId="434797660" sldId="324"/>
            <ac:cxnSpMk id="17" creationId="{235F2C79-A9B7-4B1A-3082-486B62EFD9BA}"/>
          </ac:cxnSpMkLst>
        </pc:cxnChg>
        <pc:cxnChg chg="add mod">
          <ac:chgData name="Abels, Patrick" userId="ba666de4-0d21-43a6-8e66-51a18aae1b4a" providerId="ADAL" clId="{3983CB92-7945-4291-A63B-A9E5E5C993ED}" dt="2024-08-20T21:07:26.304" v="65"/>
          <ac:cxnSpMkLst>
            <pc:docMk/>
            <pc:sldMk cId="434797660" sldId="324"/>
            <ac:cxnSpMk id="18" creationId="{23FA1F41-E6B8-C657-A867-3B96D21E920B}"/>
          </ac:cxnSpMkLst>
        </pc:cxnChg>
        <pc:cxnChg chg="add mod">
          <ac:chgData name="Abels, Patrick" userId="ba666de4-0d21-43a6-8e66-51a18aae1b4a" providerId="ADAL" clId="{3983CB92-7945-4291-A63B-A9E5E5C993ED}" dt="2024-08-20T21:07:26.304" v="65"/>
          <ac:cxnSpMkLst>
            <pc:docMk/>
            <pc:sldMk cId="434797660" sldId="324"/>
            <ac:cxnSpMk id="20" creationId="{A73B4A63-17AC-5839-83B0-A9279C87473A}"/>
          </ac:cxnSpMkLst>
        </pc:cxnChg>
      </pc:sldChg>
      <pc:sldChg chg="addSp modSp add">
        <pc:chgData name="Abels, Patrick" userId="ba666de4-0d21-43a6-8e66-51a18aae1b4a" providerId="ADAL" clId="{3983CB92-7945-4291-A63B-A9E5E5C993ED}" dt="2024-08-20T21:07:36.751" v="66"/>
        <pc:sldMkLst>
          <pc:docMk/>
          <pc:sldMk cId="2824663603" sldId="325"/>
        </pc:sldMkLst>
        <pc:spChg chg="add mod">
          <ac:chgData name="Abels, Patrick" userId="ba666de4-0d21-43a6-8e66-51a18aae1b4a" providerId="ADAL" clId="{3983CB92-7945-4291-A63B-A9E5E5C993ED}" dt="2024-08-20T21:07:36.751" v="66"/>
          <ac:spMkLst>
            <pc:docMk/>
            <pc:sldMk cId="2824663603" sldId="325"/>
            <ac:spMk id="4" creationId="{3B52EF30-7F7B-35F7-1D08-CE8C9EE50663}"/>
          </ac:spMkLst>
        </pc:spChg>
        <pc:spChg chg="add mod">
          <ac:chgData name="Abels, Patrick" userId="ba666de4-0d21-43a6-8e66-51a18aae1b4a" providerId="ADAL" clId="{3983CB92-7945-4291-A63B-A9E5E5C993ED}" dt="2024-08-20T21:07:36.751" v="66"/>
          <ac:spMkLst>
            <pc:docMk/>
            <pc:sldMk cId="2824663603" sldId="325"/>
            <ac:spMk id="5" creationId="{EF63CF1A-5765-3C33-C759-8AD26BE47D0D}"/>
          </ac:spMkLst>
        </pc:spChg>
        <pc:spChg chg="add mod">
          <ac:chgData name="Abels, Patrick" userId="ba666de4-0d21-43a6-8e66-51a18aae1b4a" providerId="ADAL" clId="{3983CB92-7945-4291-A63B-A9E5E5C993ED}" dt="2024-08-20T21:07:36.751" v="66"/>
          <ac:spMkLst>
            <pc:docMk/>
            <pc:sldMk cId="2824663603" sldId="325"/>
            <ac:spMk id="6" creationId="{85B1AFEF-4570-3B85-7418-AF8AEA2849CC}"/>
          </ac:spMkLst>
        </pc:spChg>
        <pc:spChg chg="add mod">
          <ac:chgData name="Abels, Patrick" userId="ba666de4-0d21-43a6-8e66-51a18aae1b4a" providerId="ADAL" clId="{3983CB92-7945-4291-A63B-A9E5E5C993ED}" dt="2024-08-20T21:07:36.751" v="66"/>
          <ac:spMkLst>
            <pc:docMk/>
            <pc:sldMk cId="2824663603" sldId="325"/>
            <ac:spMk id="7" creationId="{0496D84B-B962-44E3-7268-CB1CC1123BFD}"/>
          </ac:spMkLst>
        </pc:spChg>
        <pc:spChg chg="add mod">
          <ac:chgData name="Abels, Patrick" userId="ba666de4-0d21-43a6-8e66-51a18aae1b4a" providerId="ADAL" clId="{3983CB92-7945-4291-A63B-A9E5E5C993ED}" dt="2024-08-20T21:07:36.751" v="66"/>
          <ac:spMkLst>
            <pc:docMk/>
            <pc:sldMk cId="2824663603" sldId="325"/>
            <ac:spMk id="8" creationId="{F3E83EED-1FA4-FE40-0B40-05855B88B215}"/>
          </ac:spMkLst>
        </pc:spChg>
        <pc:spChg chg="add mod">
          <ac:chgData name="Abels, Patrick" userId="ba666de4-0d21-43a6-8e66-51a18aae1b4a" providerId="ADAL" clId="{3983CB92-7945-4291-A63B-A9E5E5C993ED}" dt="2024-08-20T21:07:36.751" v="66"/>
          <ac:spMkLst>
            <pc:docMk/>
            <pc:sldMk cId="2824663603" sldId="325"/>
            <ac:spMk id="9" creationId="{1D7F7350-54D4-0737-C2C2-4BFCC00E21A6}"/>
          </ac:spMkLst>
        </pc:spChg>
        <pc:spChg chg="add mod">
          <ac:chgData name="Abels, Patrick" userId="ba666de4-0d21-43a6-8e66-51a18aae1b4a" providerId="ADAL" clId="{3983CB92-7945-4291-A63B-A9E5E5C993ED}" dt="2024-08-20T21:07:36.751" v="66"/>
          <ac:spMkLst>
            <pc:docMk/>
            <pc:sldMk cId="2824663603" sldId="325"/>
            <ac:spMk id="10" creationId="{4FCA8CA1-1585-A2D0-E584-F07CE7EA7550}"/>
          </ac:spMkLst>
        </pc:spChg>
        <pc:spChg chg="add mod">
          <ac:chgData name="Abels, Patrick" userId="ba666de4-0d21-43a6-8e66-51a18aae1b4a" providerId="ADAL" clId="{3983CB92-7945-4291-A63B-A9E5E5C993ED}" dt="2024-08-20T21:07:36.751" v="66"/>
          <ac:spMkLst>
            <pc:docMk/>
            <pc:sldMk cId="2824663603" sldId="325"/>
            <ac:spMk id="13" creationId="{CE98513F-66B0-F9AA-0AF9-F1E454EFA5F3}"/>
          </ac:spMkLst>
        </pc:spChg>
        <pc:spChg chg="add mod">
          <ac:chgData name="Abels, Patrick" userId="ba666de4-0d21-43a6-8e66-51a18aae1b4a" providerId="ADAL" clId="{3983CB92-7945-4291-A63B-A9E5E5C993ED}" dt="2024-08-20T21:07:36.751" v="66"/>
          <ac:spMkLst>
            <pc:docMk/>
            <pc:sldMk cId="2824663603" sldId="325"/>
            <ac:spMk id="14" creationId="{5FD8A9CB-7662-9A9A-C7CF-E1E1FCC2C4AC}"/>
          </ac:spMkLst>
        </pc:spChg>
        <pc:spChg chg="add mod">
          <ac:chgData name="Abels, Patrick" userId="ba666de4-0d21-43a6-8e66-51a18aae1b4a" providerId="ADAL" clId="{3983CB92-7945-4291-A63B-A9E5E5C993ED}" dt="2024-08-20T21:07:36.751" v="66"/>
          <ac:spMkLst>
            <pc:docMk/>
            <pc:sldMk cId="2824663603" sldId="325"/>
            <ac:spMk id="15" creationId="{BF9D6134-5E33-6610-FE47-0C7059A56383}"/>
          </ac:spMkLst>
        </pc:spChg>
        <pc:spChg chg="add mod">
          <ac:chgData name="Abels, Patrick" userId="ba666de4-0d21-43a6-8e66-51a18aae1b4a" providerId="ADAL" clId="{3983CB92-7945-4291-A63B-A9E5E5C993ED}" dt="2024-08-20T21:07:36.751" v="66"/>
          <ac:spMkLst>
            <pc:docMk/>
            <pc:sldMk cId="2824663603" sldId="325"/>
            <ac:spMk id="18" creationId="{CD980429-BFB4-9806-D3F6-685A9EDD5459}"/>
          </ac:spMkLst>
        </pc:spChg>
        <pc:graphicFrameChg chg="add mod">
          <ac:chgData name="Abels, Patrick" userId="ba666de4-0d21-43a6-8e66-51a18aae1b4a" providerId="ADAL" clId="{3983CB92-7945-4291-A63B-A9E5E5C993ED}" dt="2024-08-20T21:07:36.751" v="66"/>
          <ac:graphicFrameMkLst>
            <pc:docMk/>
            <pc:sldMk cId="2824663603" sldId="325"/>
            <ac:graphicFrameMk id="2" creationId="{01A8DB7F-1723-07A7-3C1C-CB9205C6A754}"/>
          </ac:graphicFrameMkLst>
        </pc:graphicFrameChg>
        <pc:graphicFrameChg chg="add mod">
          <ac:chgData name="Abels, Patrick" userId="ba666de4-0d21-43a6-8e66-51a18aae1b4a" providerId="ADAL" clId="{3983CB92-7945-4291-A63B-A9E5E5C993ED}" dt="2024-08-20T21:07:36.751" v="66"/>
          <ac:graphicFrameMkLst>
            <pc:docMk/>
            <pc:sldMk cId="2824663603" sldId="325"/>
            <ac:graphicFrameMk id="11" creationId="{4F02C355-B30C-F0AF-BE5A-C8F76EE018C2}"/>
          </ac:graphicFrameMkLst>
        </pc:graphicFrameChg>
        <pc:picChg chg="add mod">
          <ac:chgData name="Abels, Patrick" userId="ba666de4-0d21-43a6-8e66-51a18aae1b4a" providerId="ADAL" clId="{3983CB92-7945-4291-A63B-A9E5E5C993ED}" dt="2024-08-20T21:07:36.751" v="66"/>
          <ac:picMkLst>
            <pc:docMk/>
            <pc:sldMk cId="2824663603" sldId="325"/>
            <ac:picMk id="12" creationId="{8A879AB7-69A3-DE24-A582-747A1CF16FD1}"/>
          </ac:picMkLst>
        </pc:picChg>
        <pc:cxnChg chg="add mod">
          <ac:chgData name="Abels, Patrick" userId="ba666de4-0d21-43a6-8e66-51a18aae1b4a" providerId="ADAL" clId="{3983CB92-7945-4291-A63B-A9E5E5C993ED}" dt="2024-08-20T21:07:36.751" v="66"/>
          <ac:cxnSpMkLst>
            <pc:docMk/>
            <pc:sldMk cId="2824663603" sldId="325"/>
            <ac:cxnSpMk id="16" creationId="{B5A8264B-8970-FC99-2A0F-ADFB6990061E}"/>
          </ac:cxnSpMkLst>
        </pc:cxnChg>
        <pc:cxnChg chg="add mod">
          <ac:chgData name="Abels, Patrick" userId="ba666de4-0d21-43a6-8e66-51a18aae1b4a" providerId="ADAL" clId="{3983CB92-7945-4291-A63B-A9E5E5C993ED}" dt="2024-08-20T21:07:36.751" v="66"/>
          <ac:cxnSpMkLst>
            <pc:docMk/>
            <pc:sldMk cId="2824663603" sldId="325"/>
            <ac:cxnSpMk id="17" creationId="{2A157099-BBAE-ADEB-B890-BBFC04BDA3F0}"/>
          </ac:cxnSpMkLst>
        </pc:cxnChg>
        <pc:cxnChg chg="add mod">
          <ac:chgData name="Abels, Patrick" userId="ba666de4-0d21-43a6-8e66-51a18aae1b4a" providerId="ADAL" clId="{3983CB92-7945-4291-A63B-A9E5E5C993ED}" dt="2024-08-20T21:07:36.751" v="66"/>
          <ac:cxnSpMkLst>
            <pc:docMk/>
            <pc:sldMk cId="2824663603" sldId="325"/>
            <ac:cxnSpMk id="19" creationId="{8D28B980-0FBC-99DA-2EC1-10661207D56A}"/>
          </ac:cxnSpMkLst>
        </pc:cxnChg>
      </pc:sldChg>
    </pc:docChg>
  </pc:docChgLst>
  <pc:docChgLst>
    <pc:chgData name="Abels, Patrick" userId="ba666de4-0d21-43a6-8e66-51a18aae1b4a" providerId="ADAL" clId="{4D87F5CA-8AC5-47E0-850B-FD3E727EA231}"/>
    <pc:docChg chg="undo custSel addSld delSld modSld">
      <pc:chgData name="Abels, Patrick" userId="ba666de4-0d21-43a6-8e66-51a18aae1b4a" providerId="ADAL" clId="{4D87F5CA-8AC5-47E0-850B-FD3E727EA231}" dt="2024-08-21T10:30:01.882" v="874"/>
      <pc:docMkLst>
        <pc:docMk/>
      </pc:docMkLst>
      <pc:sldChg chg="modSp mod">
        <pc:chgData name="Abels, Patrick" userId="ba666de4-0d21-43a6-8e66-51a18aae1b4a" providerId="ADAL" clId="{4D87F5CA-8AC5-47E0-850B-FD3E727EA231}" dt="2024-08-21T09:40:34.901" v="18" actId="207"/>
        <pc:sldMkLst>
          <pc:docMk/>
          <pc:sldMk cId="3348838403" sldId="294"/>
        </pc:sldMkLst>
        <pc:spChg chg="mod">
          <ac:chgData name="Abels, Patrick" userId="ba666de4-0d21-43a6-8e66-51a18aae1b4a" providerId="ADAL" clId="{4D87F5CA-8AC5-47E0-850B-FD3E727EA231}" dt="2024-08-21T09:40:34.901" v="18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09:02.003" v="510"/>
        <pc:sldMkLst>
          <pc:docMk/>
          <pc:sldMk cId="3289851751" sldId="298"/>
        </pc:sldMkLst>
        <pc:spChg chg="add mod ord">
          <ac:chgData name="Abels, Patrick" userId="ba666de4-0d21-43a6-8e66-51a18aae1b4a" providerId="ADAL" clId="{4D87F5CA-8AC5-47E0-850B-FD3E727EA231}" dt="2024-08-21T10:08:54.360" v="509" actId="700"/>
          <ac:spMkLst>
            <pc:docMk/>
            <pc:sldMk cId="3289851751" sldId="298"/>
            <ac:spMk id="2" creationId="{53A7CAC2-B4EE-4E27-AE1A-22337421EF40}"/>
          </ac:spMkLst>
        </pc:spChg>
        <pc:spChg chg="add mod ord">
          <ac:chgData name="Abels, Patrick" userId="ba666de4-0d21-43a6-8e66-51a18aae1b4a" providerId="ADAL" clId="{4D87F5CA-8AC5-47E0-850B-FD3E727EA231}" dt="2024-08-21T10:09:02.003" v="510"/>
          <ac:spMkLst>
            <pc:docMk/>
            <pc:sldMk cId="3289851751" sldId="298"/>
            <ac:spMk id="7" creationId="{33280A88-FA1A-CB47-3CAB-C61C8EECB8EC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09:03.603" v="511"/>
        <pc:sldMkLst>
          <pc:docMk/>
          <pc:sldMk cId="3176074160" sldId="299"/>
        </pc:sldMkLst>
        <pc:spChg chg="add mod ord">
          <ac:chgData name="Abels, Patrick" userId="ba666de4-0d21-43a6-8e66-51a18aae1b4a" providerId="ADAL" clId="{4D87F5CA-8AC5-47E0-850B-FD3E727EA231}" dt="2024-08-21T10:08:54.360" v="509" actId="700"/>
          <ac:spMkLst>
            <pc:docMk/>
            <pc:sldMk cId="3176074160" sldId="299"/>
            <ac:spMk id="2" creationId="{197C6B63-3EF3-3F07-6FC1-9C74E1785EB1}"/>
          </ac:spMkLst>
        </pc:spChg>
        <pc:spChg chg="add mod ord">
          <ac:chgData name="Abels, Patrick" userId="ba666de4-0d21-43a6-8e66-51a18aae1b4a" providerId="ADAL" clId="{4D87F5CA-8AC5-47E0-850B-FD3E727EA231}" dt="2024-08-21T10:09:03.603" v="511"/>
          <ac:spMkLst>
            <pc:docMk/>
            <pc:sldMk cId="3176074160" sldId="299"/>
            <ac:spMk id="7" creationId="{1D86515E-2D73-169C-6745-6B0446EDFCFE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09:04.960" v="512"/>
        <pc:sldMkLst>
          <pc:docMk/>
          <pc:sldMk cId="2415381640" sldId="300"/>
        </pc:sldMkLst>
        <pc:spChg chg="add mod ord">
          <ac:chgData name="Abels, Patrick" userId="ba666de4-0d21-43a6-8e66-51a18aae1b4a" providerId="ADAL" clId="{4D87F5CA-8AC5-47E0-850B-FD3E727EA231}" dt="2024-08-21T10:08:54.360" v="509" actId="700"/>
          <ac:spMkLst>
            <pc:docMk/>
            <pc:sldMk cId="2415381640" sldId="300"/>
            <ac:spMk id="2" creationId="{47247D15-1715-3849-948F-BA1FAEA44B33}"/>
          </ac:spMkLst>
        </pc:spChg>
        <pc:spChg chg="add mod ord">
          <ac:chgData name="Abels, Patrick" userId="ba666de4-0d21-43a6-8e66-51a18aae1b4a" providerId="ADAL" clId="{4D87F5CA-8AC5-47E0-850B-FD3E727EA231}" dt="2024-08-21T10:09:04.960" v="512"/>
          <ac:spMkLst>
            <pc:docMk/>
            <pc:sldMk cId="2415381640" sldId="300"/>
            <ac:spMk id="7" creationId="{8F4FF63D-9E4C-CCC0-6E79-D9366EA6A734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09:06.448" v="513"/>
        <pc:sldMkLst>
          <pc:docMk/>
          <pc:sldMk cId="1320700682" sldId="301"/>
        </pc:sldMkLst>
        <pc:spChg chg="add mod ord">
          <ac:chgData name="Abels, Patrick" userId="ba666de4-0d21-43a6-8e66-51a18aae1b4a" providerId="ADAL" clId="{4D87F5CA-8AC5-47E0-850B-FD3E727EA231}" dt="2024-08-21T10:08:54.360" v="509" actId="700"/>
          <ac:spMkLst>
            <pc:docMk/>
            <pc:sldMk cId="1320700682" sldId="301"/>
            <ac:spMk id="2" creationId="{D3746803-A10B-5FE5-CC9C-21A8F9857E50}"/>
          </ac:spMkLst>
        </pc:spChg>
        <pc:spChg chg="add mod ord">
          <ac:chgData name="Abels, Patrick" userId="ba666de4-0d21-43a6-8e66-51a18aae1b4a" providerId="ADAL" clId="{4D87F5CA-8AC5-47E0-850B-FD3E727EA231}" dt="2024-08-21T10:09:06.448" v="513"/>
          <ac:spMkLst>
            <pc:docMk/>
            <pc:sldMk cId="1320700682" sldId="301"/>
            <ac:spMk id="7" creationId="{08C07815-8BF0-F3BD-AFCB-B3CA8E824BED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09:08.870" v="514"/>
        <pc:sldMkLst>
          <pc:docMk/>
          <pc:sldMk cId="4205375660" sldId="302"/>
        </pc:sldMkLst>
        <pc:spChg chg="add mod ord">
          <ac:chgData name="Abels, Patrick" userId="ba666de4-0d21-43a6-8e66-51a18aae1b4a" providerId="ADAL" clId="{4D87F5CA-8AC5-47E0-850B-FD3E727EA231}" dt="2024-08-21T10:08:54.360" v="509" actId="700"/>
          <ac:spMkLst>
            <pc:docMk/>
            <pc:sldMk cId="4205375660" sldId="302"/>
            <ac:spMk id="2" creationId="{328E81A2-E51C-CB58-B8BF-CE9F130FACC6}"/>
          </ac:spMkLst>
        </pc:spChg>
        <pc:spChg chg="add mod ord">
          <ac:chgData name="Abels, Patrick" userId="ba666de4-0d21-43a6-8e66-51a18aae1b4a" providerId="ADAL" clId="{4D87F5CA-8AC5-47E0-850B-FD3E727EA231}" dt="2024-08-21T10:09:08.870" v="514"/>
          <ac:spMkLst>
            <pc:docMk/>
            <pc:sldMk cId="4205375660" sldId="302"/>
            <ac:spMk id="7" creationId="{A352DC92-76EC-7BFA-73E7-494AFEE6C47D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09:11.314" v="515"/>
        <pc:sldMkLst>
          <pc:docMk/>
          <pc:sldMk cId="477303390" sldId="303"/>
        </pc:sldMkLst>
        <pc:spChg chg="add mod ord">
          <ac:chgData name="Abels, Patrick" userId="ba666de4-0d21-43a6-8e66-51a18aae1b4a" providerId="ADAL" clId="{4D87F5CA-8AC5-47E0-850B-FD3E727EA231}" dt="2024-08-21T10:08:54.360" v="509" actId="700"/>
          <ac:spMkLst>
            <pc:docMk/>
            <pc:sldMk cId="477303390" sldId="303"/>
            <ac:spMk id="7" creationId="{2544BD9E-4899-CF26-4EB3-23ABA00E6C94}"/>
          </ac:spMkLst>
        </pc:spChg>
        <pc:spChg chg="add mod ord">
          <ac:chgData name="Abels, Patrick" userId="ba666de4-0d21-43a6-8e66-51a18aae1b4a" providerId="ADAL" clId="{4D87F5CA-8AC5-47E0-850B-FD3E727EA231}" dt="2024-08-21T10:09:11.314" v="515"/>
          <ac:spMkLst>
            <pc:docMk/>
            <pc:sldMk cId="477303390" sldId="303"/>
            <ac:spMk id="8" creationId="{6CA02D5C-4EBA-6242-9AB2-506B1D0A7DCB}"/>
          </ac:spMkLst>
        </pc:spChg>
      </pc:sldChg>
      <pc:sldChg chg="modSp del mod">
        <pc:chgData name="Abels, Patrick" userId="ba666de4-0d21-43a6-8e66-51a18aae1b4a" providerId="ADAL" clId="{4D87F5CA-8AC5-47E0-850B-FD3E727EA231}" dt="2024-08-21T09:50:11.843" v="275" actId="47"/>
        <pc:sldMkLst>
          <pc:docMk/>
          <pc:sldMk cId="1284580195" sldId="303"/>
        </pc:sldMkLst>
        <pc:spChg chg="mod">
          <ac:chgData name="Abels, Patrick" userId="ba666de4-0d21-43a6-8e66-51a18aae1b4a" providerId="ADAL" clId="{4D87F5CA-8AC5-47E0-850B-FD3E727EA231}" dt="2024-08-21T09:48:32.960" v="264" actId="6549"/>
          <ac:spMkLst>
            <pc:docMk/>
            <pc:sldMk cId="1284580195" sldId="303"/>
            <ac:spMk id="2" creationId="{87E57091-E83A-25F3-8464-604E96544A20}"/>
          </ac:spMkLst>
        </pc:spChg>
      </pc:sldChg>
      <pc:sldChg chg="modSp mod">
        <pc:chgData name="Abels, Patrick" userId="ba666de4-0d21-43a6-8e66-51a18aae1b4a" providerId="ADAL" clId="{4D87F5CA-8AC5-47E0-850B-FD3E727EA231}" dt="2024-08-21T10:27:44.161" v="868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4D87F5CA-8AC5-47E0-850B-FD3E727EA231}" dt="2024-08-21T10:27:44.161" v="868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delSp modSp mod">
        <pc:chgData name="Abels, Patrick" userId="ba666de4-0d21-43a6-8e66-51a18aae1b4a" providerId="ADAL" clId="{4D87F5CA-8AC5-47E0-850B-FD3E727EA231}" dt="2024-08-21T10:28:12.964" v="872" actId="1076"/>
        <pc:sldMkLst>
          <pc:docMk/>
          <pc:sldMk cId="3358983006" sldId="305"/>
        </pc:sldMkLst>
        <pc:spChg chg="mod">
          <ac:chgData name="Abels, Patrick" userId="ba666de4-0d21-43a6-8e66-51a18aae1b4a" providerId="ADAL" clId="{4D87F5CA-8AC5-47E0-850B-FD3E727EA231}" dt="2024-08-21T10:28:01.660" v="869"/>
          <ac:spMkLst>
            <pc:docMk/>
            <pc:sldMk cId="3358983006" sldId="305"/>
            <ac:spMk id="2" creationId="{2990A55F-57D0-5F13-873C-EC6A5D011C2D}"/>
          </ac:spMkLst>
        </pc:spChg>
        <pc:picChg chg="add mod">
          <ac:chgData name="Abels, Patrick" userId="ba666de4-0d21-43a6-8e66-51a18aae1b4a" providerId="ADAL" clId="{4D87F5CA-8AC5-47E0-850B-FD3E727EA231}" dt="2024-08-21T10:28:12.964" v="872" actId="1076"/>
          <ac:picMkLst>
            <pc:docMk/>
            <pc:sldMk cId="3358983006" sldId="305"/>
            <ac:picMk id="3" creationId="{6BBC0E98-E407-72B1-DF5B-445AF8FFEE3E}"/>
          </ac:picMkLst>
        </pc:picChg>
        <pc:picChg chg="del">
          <ac:chgData name="Abels, Patrick" userId="ba666de4-0d21-43a6-8e66-51a18aae1b4a" providerId="ADAL" clId="{4D87F5CA-8AC5-47E0-850B-FD3E727EA231}" dt="2024-08-21T10:28:04.701" v="870" actId="478"/>
          <ac:picMkLst>
            <pc:docMk/>
            <pc:sldMk cId="3358983006" sldId="305"/>
            <ac:picMk id="4" creationId="{8381704F-117E-F197-B11F-61F79B8451E1}"/>
          </ac:picMkLst>
        </pc:picChg>
      </pc:sldChg>
      <pc:sldChg chg="addSp modSp add mod modClrScheme chgLayout">
        <pc:chgData name="Abels, Patrick" userId="ba666de4-0d21-43a6-8e66-51a18aae1b4a" providerId="ADAL" clId="{4D87F5CA-8AC5-47E0-850B-FD3E727EA231}" dt="2024-08-21T10:09:16.108" v="518"/>
        <pc:sldMkLst>
          <pc:docMk/>
          <pc:sldMk cId="2279468608" sldId="306"/>
        </pc:sldMkLst>
        <pc:spChg chg="add mod ord">
          <ac:chgData name="Abels, Patrick" userId="ba666de4-0d21-43a6-8e66-51a18aae1b4a" providerId="ADAL" clId="{4D87F5CA-8AC5-47E0-850B-FD3E727EA231}" dt="2024-08-21T10:08:54.360" v="509" actId="700"/>
          <ac:spMkLst>
            <pc:docMk/>
            <pc:sldMk cId="2279468608" sldId="306"/>
            <ac:spMk id="2" creationId="{E21053F6-C58D-6C23-C2D2-1E1D587044C9}"/>
          </ac:spMkLst>
        </pc:spChg>
        <pc:spChg chg="add mod ord">
          <ac:chgData name="Abels, Patrick" userId="ba666de4-0d21-43a6-8e66-51a18aae1b4a" providerId="ADAL" clId="{4D87F5CA-8AC5-47E0-850B-FD3E727EA231}" dt="2024-08-21T10:09:16.108" v="518"/>
          <ac:spMkLst>
            <pc:docMk/>
            <pc:sldMk cId="2279468608" sldId="306"/>
            <ac:spMk id="7" creationId="{82BF44F4-E75A-8014-E00D-D1E6B2FC288A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09:17.192" v="519"/>
        <pc:sldMkLst>
          <pc:docMk/>
          <pc:sldMk cId="3321718867" sldId="307"/>
        </pc:sldMkLst>
        <pc:spChg chg="add mod ord">
          <ac:chgData name="Abels, Patrick" userId="ba666de4-0d21-43a6-8e66-51a18aae1b4a" providerId="ADAL" clId="{4D87F5CA-8AC5-47E0-850B-FD3E727EA231}" dt="2024-08-21T10:08:54.360" v="509" actId="700"/>
          <ac:spMkLst>
            <pc:docMk/>
            <pc:sldMk cId="3321718867" sldId="307"/>
            <ac:spMk id="7" creationId="{A7B0679C-1738-54FA-EEC4-EA2595285C9D}"/>
          </ac:spMkLst>
        </pc:spChg>
        <pc:spChg chg="add mod ord">
          <ac:chgData name="Abels, Patrick" userId="ba666de4-0d21-43a6-8e66-51a18aae1b4a" providerId="ADAL" clId="{4D87F5CA-8AC5-47E0-850B-FD3E727EA231}" dt="2024-08-21T10:09:17.192" v="519"/>
          <ac:spMkLst>
            <pc:docMk/>
            <pc:sldMk cId="3321718867" sldId="307"/>
            <ac:spMk id="8" creationId="{B8A7FDE2-9437-E812-869A-94B8F21CC596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09:18.181" v="520"/>
        <pc:sldMkLst>
          <pc:docMk/>
          <pc:sldMk cId="1157579050" sldId="308"/>
        </pc:sldMkLst>
        <pc:spChg chg="add mod ord">
          <ac:chgData name="Abels, Patrick" userId="ba666de4-0d21-43a6-8e66-51a18aae1b4a" providerId="ADAL" clId="{4D87F5CA-8AC5-47E0-850B-FD3E727EA231}" dt="2024-08-21T10:08:54.360" v="509" actId="700"/>
          <ac:spMkLst>
            <pc:docMk/>
            <pc:sldMk cId="1157579050" sldId="308"/>
            <ac:spMk id="7" creationId="{E2BF896A-F169-70EB-3116-3206B1250A79}"/>
          </ac:spMkLst>
        </pc:spChg>
        <pc:spChg chg="add mod ord">
          <ac:chgData name="Abels, Patrick" userId="ba666de4-0d21-43a6-8e66-51a18aae1b4a" providerId="ADAL" clId="{4D87F5CA-8AC5-47E0-850B-FD3E727EA231}" dt="2024-08-21T10:09:18.181" v="520"/>
          <ac:spMkLst>
            <pc:docMk/>
            <pc:sldMk cId="1157579050" sldId="308"/>
            <ac:spMk id="8" creationId="{F322DC0B-64A1-D836-A180-7EB354804EB1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09:19.360" v="521"/>
        <pc:sldMkLst>
          <pc:docMk/>
          <pc:sldMk cId="2461274880" sldId="309"/>
        </pc:sldMkLst>
        <pc:spChg chg="add mod ord">
          <ac:chgData name="Abels, Patrick" userId="ba666de4-0d21-43a6-8e66-51a18aae1b4a" providerId="ADAL" clId="{4D87F5CA-8AC5-47E0-850B-FD3E727EA231}" dt="2024-08-21T10:08:54.360" v="509" actId="700"/>
          <ac:spMkLst>
            <pc:docMk/>
            <pc:sldMk cId="2461274880" sldId="309"/>
            <ac:spMk id="7" creationId="{BA2BEE91-2FB6-264A-F49F-C521D598E95D}"/>
          </ac:spMkLst>
        </pc:spChg>
        <pc:spChg chg="add mod ord">
          <ac:chgData name="Abels, Patrick" userId="ba666de4-0d21-43a6-8e66-51a18aae1b4a" providerId="ADAL" clId="{4D87F5CA-8AC5-47E0-850B-FD3E727EA231}" dt="2024-08-21T10:09:19.360" v="521"/>
          <ac:spMkLst>
            <pc:docMk/>
            <pc:sldMk cId="2461274880" sldId="309"/>
            <ac:spMk id="8" creationId="{783E3CF4-E386-A87A-39AD-31A92CF51D42}"/>
          </ac:spMkLst>
        </pc:spChg>
      </pc:sldChg>
      <pc:sldChg chg="del">
        <pc:chgData name="Abels, Patrick" userId="ba666de4-0d21-43a6-8e66-51a18aae1b4a" providerId="ADAL" clId="{4D87F5CA-8AC5-47E0-850B-FD3E727EA231}" dt="2024-08-21T09:40:41.981" v="19" actId="47"/>
        <pc:sldMkLst>
          <pc:docMk/>
          <pc:sldMk cId="2207021051" sldId="310"/>
        </pc:sldMkLst>
      </pc:sldChg>
      <pc:sldChg chg="addSp modSp add mod modClrScheme chgLayout">
        <pc:chgData name="Abels, Patrick" userId="ba666de4-0d21-43a6-8e66-51a18aae1b4a" providerId="ADAL" clId="{4D87F5CA-8AC5-47E0-850B-FD3E727EA231}" dt="2024-08-21T10:09:20.932" v="522"/>
        <pc:sldMkLst>
          <pc:docMk/>
          <pc:sldMk cId="2369116801" sldId="310"/>
        </pc:sldMkLst>
        <pc:spChg chg="add mod ord">
          <ac:chgData name="Abels, Patrick" userId="ba666de4-0d21-43a6-8e66-51a18aae1b4a" providerId="ADAL" clId="{4D87F5CA-8AC5-47E0-850B-FD3E727EA231}" dt="2024-08-21T10:08:54.360" v="509" actId="700"/>
          <ac:spMkLst>
            <pc:docMk/>
            <pc:sldMk cId="2369116801" sldId="310"/>
            <ac:spMk id="7" creationId="{A2C87D4A-13A7-B3F7-0D16-A80739CE006A}"/>
          </ac:spMkLst>
        </pc:spChg>
        <pc:spChg chg="add mod ord">
          <ac:chgData name="Abels, Patrick" userId="ba666de4-0d21-43a6-8e66-51a18aae1b4a" providerId="ADAL" clId="{4D87F5CA-8AC5-47E0-850B-FD3E727EA231}" dt="2024-08-21T10:09:20.932" v="522"/>
          <ac:spMkLst>
            <pc:docMk/>
            <pc:sldMk cId="2369116801" sldId="310"/>
            <ac:spMk id="8" creationId="{68CE2706-F128-63C5-799C-2DA22104ED27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09:22.085" v="523"/>
        <pc:sldMkLst>
          <pc:docMk/>
          <pc:sldMk cId="944642049" sldId="311"/>
        </pc:sldMkLst>
        <pc:spChg chg="add mod ord">
          <ac:chgData name="Abels, Patrick" userId="ba666de4-0d21-43a6-8e66-51a18aae1b4a" providerId="ADAL" clId="{4D87F5CA-8AC5-47E0-850B-FD3E727EA231}" dt="2024-08-21T10:08:54.360" v="509" actId="700"/>
          <ac:spMkLst>
            <pc:docMk/>
            <pc:sldMk cId="944642049" sldId="311"/>
            <ac:spMk id="2" creationId="{5230BCFB-602D-3A24-9F49-0E3AB3BCCE4C}"/>
          </ac:spMkLst>
        </pc:spChg>
        <pc:spChg chg="add mod ord">
          <ac:chgData name="Abels, Patrick" userId="ba666de4-0d21-43a6-8e66-51a18aae1b4a" providerId="ADAL" clId="{4D87F5CA-8AC5-47E0-850B-FD3E727EA231}" dt="2024-08-21T10:09:22.085" v="523"/>
          <ac:spMkLst>
            <pc:docMk/>
            <pc:sldMk cId="944642049" sldId="311"/>
            <ac:spMk id="7" creationId="{23689C34-39D5-4080-208E-4694E8C0C257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09:24.442" v="524"/>
        <pc:sldMkLst>
          <pc:docMk/>
          <pc:sldMk cId="838617174" sldId="312"/>
        </pc:sldMkLst>
        <pc:spChg chg="add mod ord">
          <ac:chgData name="Abels, Patrick" userId="ba666de4-0d21-43a6-8e66-51a18aae1b4a" providerId="ADAL" clId="{4D87F5CA-8AC5-47E0-850B-FD3E727EA231}" dt="2024-08-21T10:08:54.360" v="509" actId="700"/>
          <ac:spMkLst>
            <pc:docMk/>
            <pc:sldMk cId="838617174" sldId="312"/>
            <ac:spMk id="7" creationId="{02C39CFF-0241-754A-EE7F-9E1940ABA59D}"/>
          </ac:spMkLst>
        </pc:spChg>
        <pc:spChg chg="add mod ord">
          <ac:chgData name="Abels, Patrick" userId="ba666de4-0d21-43a6-8e66-51a18aae1b4a" providerId="ADAL" clId="{4D87F5CA-8AC5-47E0-850B-FD3E727EA231}" dt="2024-08-21T10:09:24.442" v="524"/>
          <ac:spMkLst>
            <pc:docMk/>
            <pc:sldMk cId="838617174" sldId="312"/>
            <ac:spMk id="8" creationId="{F0707488-D1F3-5C70-5BA0-34E501A12D53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09:25.751" v="525"/>
        <pc:sldMkLst>
          <pc:docMk/>
          <pc:sldMk cId="1460504570" sldId="313"/>
        </pc:sldMkLst>
        <pc:spChg chg="add mod ord">
          <ac:chgData name="Abels, Patrick" userId="ba666de4-0d21-43a6-8e66-51a18aae1b4a" providerId="ADAL" clId="{4D87F5CA-8AC5-47E0-850B-FD3E727EA231}" dt="2024-08-21T10:08:54.360" v="509" actId="700"/>
          <ac:spMkLst>
            <pc:docMk/>
            <pc:sldMk cId="1460504570" sldId="313"/>
            <ac:spMk id="7" creationId="{41A62015-85A8-F1A9-DC5E-B9D66975CC76}"/>
          </ac:spMkLst>
        </pc:spChg>
        <pc:spChg chg="add mod ord">
          <ac:chgData name="Abels, Patrick" userId="ba666de4-0d21-43a6-8e66-51a18aae1b4a" providerId="ADAL" clId="{4D87F5CA-8AC5-47E0-850B-FD3E727EA231}" dt="2024-08-21T10:09:25.751" v="525"/>
          <ac:spMkLst>
            <pc:docMk/>
            <pc:sldMk cId="1460504570" sldId="313"/>
            <ac:spMk id="8" creationId="{BA6FDEC5-0BAA-8B5E-4D2A-3D9A0EE0DA49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09:27.135" v="526"/>
        <pc:sldMkLst>
          <pc:docMk/>
          <pc:sldMk cId="2819239900" sldId="314"/>
        </pc:sldMkLst>
        <pc:spChg chg="add mod ord">
          <ac:chgData name="Abels, Patrick" userId="ba666de4-0d21-43a6-8e66-51a18aae1b4a" providerId="ADAL" clId="{4D87F5CA-8AC5-47E0-850B-FD3E727EA231}" dt="2024-08-21T10:08:54.360" v="509" actId="700"/>
          <ac:spMkLst>
            <pc:docMk/>
            <pc:sldMk cId="2819239900" sldId="314"/>
            <ac:spMk id="7" creationId="{6241425F-717A-CE95-E920-7679DE5E5D58}"/>
          </ac:spMkLst>
        </pc:spChg>
        <pc:spChg chg="add mod ord">
          <ac:chgData name="Abels, Patrick" userId="ba666de4-0d21-43a6-8e66-51a18aae1b4a" providerId="ADAL" clId="{4D87F5CA-8AC5-47E0-850B-FD3E727EA231}" dt="2024-08-21T10:09:27.135" v="526"/>
          <ac:spMkLst>
            <pc:docMk/>
            <pc:sldMk cId="2819239900" sldId="314"/>
            <ac:spMk id="8" creationId="{B0F66C82-431A-6619-A1A8-5B032F6691E8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09:28.633" v="527"/>
        <pc:sldMkLst>
          <pc:docMk/>
          <pc:sldMk cId="2436263934" sldId="315"/>
        </pc:sldMkLst>
        <pc:spChg chg="add mod ord">
          <ac:chgData name="Abels, Patrick" userId="ba666de4-0d21-43a6-8e66-51a18aae1b4a" providerId="ADAL" clId="{4D87F5CA-8AC5-47E0-850B-FD3E727EA231}" dt="2024-08-21T10:08:54.360" v="509" actId="700"/>
          <ac:spMkLst>
            <pc:docMk/>
            <pc:sldMk cId="2436263934" sldId="315"/>
            <ac:spMk id="7" creationId="{4EF8D56D-0B9F-FDEB-F267-8E0586D87F20}"/>
          </ac:spMkLst>
        </pc:spChg>
        <pc:spChg chg="add mod ord">
          <ac:chgData name="Abels, Patrick" userId="ba666de4-0d21-43a6-8e66-51a18aae1b4a" providerId="ADAL" clId="{4D87F5CA-8AC5-47E0-850B-FD3E727EA231}" dt="2024-08-21T10:09:28.633" v="527"/>
          <ac:spMkLst>
            <pc:docMk/>
            <pc:sldMk cId="2436263934" sldId="315"/>
            <ac:spMk id="8" creationId="{44B67DCC-87EC-DAE1-4540-42CE04F83D59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09:31.178" v="528"/>
        <pc:sldMkLst>
          <pc:docMk/>
          <pc:sldMk cId="1066324462" sldId="316"/>
        </pc:sldMkLst>
        <pc:spChg chg="add mod ord">
          <ac:chgData name="Abels, Patrick" userId="ba666de4-0d21-43a6-8e66-51a18aae1b4a" providerId="ADAL" clId="{4D87F5CA-8AC5-47E0-850B-FD3E727EA231}" dt="2024-08-21T10:08:54.360" v="509" actId="700"/>
          <ac:spMkLst>
            <pc:docMk/>
            <pc:sldMk cId="1066324462" sldId="316"/>
            <ac:spMk id="7" creationId="{DDDB8E6C-08C7-0CB7-9A05-7158E6856533}"/>
          </ac:spMkLst>
        </pc:spChg>
        <pc:spChg chg="add mod ord">
          <ac:chgData name="Abels, Patrick" userId="ba666de4-0d21-43a6-8e66-51a18aae1b4a" providerId="ADAL" clId="{4D87F5CA-8AC5-47E0-850B-FD3E727EA231}" dt="2024-08-21T10:09:31.178" v="528"/>
          <ac:spMkLst>
            <pc:docMk/>
            <pc:sldMk cId="1066324462" sldId="316"/>
            <ac:spMk id="8" creationId="{57982296-CBC1-FF08-8768-34B855000D18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09:32.350" v="529"/>
        <pc:sldMkLst>
          <pc:docMk/>
          <pc:sldMk cId="1250591342" sldId="317"/>
        </pc:sldMkLst>
        <pc:spChg chg="add mod ord">
          <ac:chgData name="Abels, Patrick" userId="ba666de4-0d21-43a6-8e66-51a18aae1b4a" providerId="ADAL" clId="{4D87F5CA-8AC5-47E0-850B-FD3E727EA231}" dt="2024-08-21T10:08:54.360" v="509" actId="700"/>
          <ac:spMkLst>
            <pc:docMk/>
            <pc:sldMk cId="1250591342" sldId="317"/>
            <ac:spMk id="2" creationId="{0AF79F89-AE96-8CED-719D-244F4CEAD630}"/>
          </ac:spMkLst>
        </pc:spChg>
        <pc:spChg chg="add mod ord">
          <ac:chgData name="Abels, Patrick" userId="ba666de4-0d21-43a6-8e66-51a18aae1b4a" providerId="ADAL" clId="{4D87F5CA-8AC5-47E0-850B-FD3E727EA231}" dt="2024-08-21T10:09:32.350" v="529"/>
          <ac:spMkLst>
            <pc:docMk/>
            <pc:sldMk cId="1250591342" sldId="317"/>
            <ac:spMk id="7" creationId="{0710B3C1-1B05-A24D-6856-A655536F9585}"/>
          </ac:spMkLst>
        </pc:spChg>
      </pc:sldChg>
      <pc:sldChg chg="addSp delSp modSp mod">
        <pc:chgData name="Abels, Patrick" userId="ba666de4-0d21-43a6-8e66-51a18aae1b4a" providerId="ADAL" clId="{4D87F5CA-8AC5-47E0-850B-FD3E727EA231}" dt="2024-08-21T10:15:35.590" v="697" actId="20577"/>
        <pc:sldMkLst>
          <pc:docMk/>
          <pc:sldMk cId="1523415873" sldId="318"/>
        </pc:sldMkLst>
        <pc:spChg chg="mod">
          <ac:chgData name="Abels, Patrick" userId="ba666de4-0d21-43a6-8e66-51a18aae1b4a" providerId="ADAL" clId="{4D87F5CA-8AC5-47E0-850B-FD3E727EA231}" dt="2024-08-21T10:15:35.590" v="697" actId="20577"/>
          <ac:spMkLst>
            <pc:docMk/>
            <pc:sldMk cId="1523415873" sldId="318"/>
            <ac:spMk id="2" creationId="{43329FE5-2CB8-9D7B-32E9-AFADC864196E}"/>
          </ac:spMkLst>
        </pc:spChg>
        <pc:picChg chg="add mod">
          <ac:chgData name="Abels, Patrick" userId="ba666de4-0d21-43a6-8e66-51a18aae1b4a" providerId="ADAL" clId="{4D87F5CA-8AC5-47E0-850B-FD3E727EA231}" dt="2024-08-21T10:07:04.429" v="507" actId="1076"/>
          <ac:picMkLst>
            <pc:docMk/>
            <pc:sldMk cId="1523415873" sldId="318"/>
            <ac:picMk id="5" creationId="{D2050DD4-4CC6-AA76-43D6-4AEDF3FCAF97}"/>
          </ac:picMkLst>
        </pc:picChg>
        <pc:picChg chg="del">
          <ac:chgData name="Abels, Patrick" userId="ba666de4-0d21-43a6-8e66-51a18aae1b4a" providerId="ADAL" clId="{4D87F5CA-8AC5-47E0-850B-FD3E727EA231}" dt="2024-08-21T10:03:38.108" v="448" actId="478"/>
          <ac:picMkLst>
            <pc:docMk/>
            <pc:sldMk cId="1523415873" sldId="318"/>
            <ac:picMk id="6" creationId="{B5C974B2-2E45-97EC-1824-838912EFC5F3}"/>
          </ac:picMkLst>
        </pc:picChg>
      </pc:sldChg>
      <pc:sldChg chg="del">
        <pc:chgData name="Abels, Patrick" userId="ba666de4-0d21-43a6-8e66-51a18aae1b4a" providerId="ADAL" clId="{4D87F5CA-8AC5-47E0-850B-FD3E727EA231}" dt="2024-08-21T09:40:41.981" v="19" actId="47"/>
        <pc:sldMkLst>
          <pc:docMk/>
          <pc:sldMk cId="1168010817" sldId="319"/>
        </pc:sldMkLst>
      </pc:sldChg>
      <pc:sldChg chg="addSp delSp modSp new mod">
        <pc:chgData name="Abels, Patrick" userId="ba666de4-0d21-43a6-8e66-51a18aae1b4a" providerId="ADAL" clId="{4D87F5CA-8AC5-47E0-850B-FD3E727EA231}" dt="2024-08-21T09:45:47.369" v="217" actId="478"/>
        <pc:sldMkLst>
          <pc:docMk/>
          <pc:sldMk cId="2771396843" sldId="319"/>
        </pc:sldMkLst>
        <pc:spChg chg="mod">
          <ac:chgData name="Abels, Patrick" userId="ba666de4-0d21-43a6-8e66-51a18aae1b4a" providerId="ADAL" clId="{4D87F5CA-8AC5-47E0-850B-FD3E727EA231}" dt="2024-08-21T09:40:49.526" v="38" actId="20577"/>
          <ac:spMkLst>
            <pc:docMk/>
            <pc:sldMk cId="2771396843" sldId="319"/>
            <ac:spMk id="3" creationId="{3350D2DD-7C50-F01E-9BC1-EDD00F9EC2A6}"/>
          </ac:spMkLst>
        </pc:spChg>
        <pc:spChg chg="add mod">
          <ac:chgData name="Abels, Patrick" userId="ba666de4-0d21-43a6-8e66-51a18aae1b4a" providerId="ADAL" clId="{4D87F5CA-8AC5-47E0-850B-FD3E727EA231}" dt="2024-08-21T09:41:08.699" v="39"/>
          <ac:spMkLst>
            <pc:docMk/>
            <pc:sldMk cId="2771396843" sldId="319"/>
            <ac:spMk id="4" creationId="{C612CADE-0A46-52C4-851F-C8ADD348052D}"/>
          </ac:spMkLst>
        </pc:spChg>
        <pc:spChg chg="add mod">
          <ac:chgData name="Abels, Patrick" userId="ba666de4-0d21-43a6-8e66-51a18aae1b4a" providerId="ADAL" clId="{4D87F5CA-8AC5-47E0-850B-FD3E727EA231}" dt="2024-08-21T09:41:08.699" v="39"/>
          <ac:spMkLst>
            <pc:docMk/>
            <pc:sldMk cId="2771396843" sldId="319"/>
            <ac:spMk id="7" creationId="{25E44AAD-6BBA-E191-FA2F-C49C037702F2}"/>
          </ac:spMkLst>
        </pc:spChg>
        <pc:spChg chg="add mod">
          <ac:chgData name="Abels, Patrick" userId="ba666de4-0d21-43a6-8e66-51a18aae1b4a" providerId="ADAL" clId="{4D87F5CA-8AC5-47E0-850B-FD3E727EA231}" dt="2024-08-21T09:42:53.871" v="78" actId="1076"/>
          <ac:spMkLst>
            <pc:docMk/>
            <pc:sldMk cId="2771396843" sldId="319"/>
            <ac:spMk id="11" creationId="{8FF5F457-2F9C-2E0B-BC3E-CE2F5C11F293}"/>
          </ac:spMkLst>
        </pc:spChg>
        <pc:spChg chg="add mod">
          <ac:chgData name="Abels, Patrick" userId="ba666de4-0d21-43a6-8e66-51a18aae1b4a" providerId="ADAL" clId="{4D87F5CA-8AC5-47E0-850B-FD3E727EA231}" dt="2024-08-21T09:43:07.319" v="93" actId="20577"/>
          <ac:spMkLst>
            <pc:docMk/>
            <pc:sldMk cId="2771396843" sldId="319"/>
            <ac:spMk id="13" creationId="{EA6E6AF0-5BBA-44B7-0C6D-63C0BDADF1A7}"/>
          </ac:spMkLst>
        </pc:spChg>
        <pc:spChg chg="add del mod">
          <ac:chgData name="Abels, Patrick" userId="ba666de4-0d21-43a6-8e66-51a18aae1b4a" providerId="ADAL" clId="{4D87F5CA-8AC5-47E0-850B-FD3E727EA231}" dt="2024-08-21T09:45:47.369" v="217" actId="478"/>
          <ac:spMkLst>
            <pc:docMk/>
            <pc:sldMk cId="2771396843" sldId="319"/>
            <ac:spMk id="14" creationId="{DA9DE011-4BEF-1A4A-3824-0964E1B511B5}"/>
          </ac:spMkLst>
        </pc:spChg>
        <pc:graphicFrameChg chg="add mod">
          <ac:chgData name="Abels, Patrick" userId="ba666de4-0d21-43a6-8e66-51a18aae1b4a" providerId="ADAL" clId="{4D87F5CA-8AC5-47E0-850B-FD3E727EA231}" dt="2024-08-21T09:41:08.699" v="39"/>
          <ac:graphicFrameMkLst>
            <pc:docMk/>
            <pc:sldMk cId="2771396843" sldId="319"/>
            <ac:graphicFrameMk id="8" creationId="{B5655D66-61E7-6728-EE70-5D9954C50797}"/>
          </ac:graphicFrameMkLst>
        </pc:graphicFrameChg>
        <pc:graphicFrameChg chg="add mod">
          <ac:chgData name="Abels, Patrick" userId="ba666de4-0d21-43a6-8e66-51a18aae1b4a" providerId="ADAL" clId="{4D87F5CA-8AC5-47E0-850B-FD3E727EA231}" dt="2024-08-21T09:41:08.699" v="39"/>
          <ac:graphicFrameMkLst>
            <pc:docMk/>
            <pc:sldMk cId="2771396843" sldId="319"/>
            <ac:graphicFrameMk id="9" creationId="{4AE8A904-1C99-85A2-21B0-70C6D8AB4D4A}"/>
          </ac:graphicFrameMkLst>
        </pc:graphicFrameChg>
        <pc:picChg chg="add mod">
          <ac:chgData name="Abels, Patrick" userId="ba666de4-0d21-43a6-8e66-51a18aae1b4a" providerId="ADAL" clId="{4D87F5CA-8AC5-47E0-850B-FD3E727EA231}" dt="2024-08-21T09:42:02.799" v="44" actId="1076"/>
          <ac:picMkLst>
            <pc:docMk/>
            <pc:sldMk cId="2771396843" sldId="319"/>
            <ac:picMk id="10" creationId="{024FCBCB-97ED-B690-6D22-CBC8EEAA43E1}"/>
          </ac:picMkLst>
        </pc:picChg>
        <pc:picChg chg="add mod">
          <ac:chgData name="Abels, Patrick" userId="ba666de4-0d21-43a6-8e66-51a18aae1b4a" providerId="ADAL" clId="{4D87F5CA-8AC5-47E0-850B-FD3E727EA231}" dt="2024-08-21T09:43:00.937" v="80" actId="1076"/>
          <ac:picMkLst>
            <pc:docMk/>
            <pc:sldMk cId="2771396843" sldId="319"/>
            <ac:picMk id="12" creationId="{A98832DA-4EA0-BDA2-3753-3D7DDA3BFB1D}"/>
          </ac:picMkLst>
        </pc:picChg>
        <pc:cxnChg chg="add mod">
          <ac:chgData name="Abels, Patrick" userId="ba666de4-0d21-43a6-8e66-51a18aae1b4a" providerId="ADAL" clId="{4D87F5CA-8AC5-47E0-850B-FD3E727EA231}" dt="2024-08-21T09:43:31.713" v="100" actId="1038"/>
          <ac:cxnSpMkLst>
            <pc:docMk/>
            <pc:sldMk cId="2771396843" sldId="319"/>
            <ac:cxnSpMk id="5" creationId="{862DEDCC-D950-176E-9F25-EADB24604F3F}"/>
          </ac:cxnSpMkLst>
        </pc:cxnChg>
        <pc:cxnChg chg="add mod">
          <ac:chgData name="Abels, Patrick" userId="ba666de4-0d21-43a6-8e66-51a18aae1b4a" providerId="ADAL" clId="{4D87F5CA-8AC5-47E0-850B-FD3E727EA231}" dt="2024-08-21T09:43:29.506" v="98" actId="1038"/>
          <ac:cxnSpMkLst>
            <pc:docMk/>
            <pc:sldMk cId="2771396843" sldId="319"/>
            <ac:cxnSpMk id="6" creationId="{5471CCB8-3518-CB24-4B7C-A1E1FFA56343}"/>
          </ac:cxnSpMkLst>
        </pc:cxnChg>
      </pc:sldChg>
      <pc:sldChg chg="modSp new del mod">
        <pc:chgData name="Abels, Patrick" userId="ba666de4-0d21-43a6-8e66-51a18aae1b4a" providerId="ADAL" clId="{4D87F5CA-8AC5-47E0-850B-FD3E727EA231}" dt="2024-08-21T10:09:52.473" v="539" actId="47"/>
        <pc:sldMkLst>
          <pc:docMk/>
          <pc:sldMk cId="124690465" sldId="320"/>
        </pc:sldMkLst>
        <pc:spChg chg="mod">
          <ac:chgData name="Abels, Patrick" userId="ba666de4-0d21-43a6-8e66-51a18aae1b4a" providerId="ADAL" clId="{4D87F5CA-8AC5-47E0-850B-FD3E727EA231}" dt="2024-08-21T09:46:07.819" v="231" actId="20577"/>
          <ac:spMkLst>
            <pc:docMk/>
            <pc:sldMk cId="124690465" sldId="320"/>
            <ac:spMk id="3" creationId="{16F0D476-D265-587F-6014-C0C8EF248DB5}"/>
          </ac:spMkLst>
        </pc:spChg>
      </pc:sldChg>
      <pc:sldChg chg="del">
        <pc:chgData name="Abels, Patrick" userId="ba666de4-0d21-43a6-8e66-51a18aae1b4a" providerId="ADAL" clId="{4D87F5CA-8AC5-47E0-850B-FD3E727EA231}" dt="2024-08-21T09:40:41.981" v="19" actId="47"/>
        <pc:sldMkLst>
          <pc:docMk/>
          <pc:sldMk cId="2802094293" sldId="320"/>
        </pc:sldMkLst>
      </pc:sldChg>
      <pc:sldChg chg="modSp new del mod">
        <pc:chgData name="Abels, Patrick" userId="ba666de4-0d21-43a6-8e66-51a18aae1b4a" providerId="ADAL" clId="{4D87F5CA-8AC5-47E0-850B-FD3E727EA231}" dt="2024-08-21T09:47:19.819" v="247" actId="47"/>
        <pc:sldMkLst>
          <pc:docMk/>
          <pc:sldMk cId="537374174" sldId="321"/>
        </pc:sldMkLst>
        <pc:spChg chg="mod">
          <ac:chgData name="Abels, Patrick" userId="ba666de4-0d21-43a6-8e66-51a18aae1b4a" providerId="ADAL" clId="{4D87F5CA-8AC5-47E0-850B-FD3E727EA231}" dt="2024-08-21T09:46:26.759" v="246" actId="207"/>
          <ac:spMkLst>
            <pc:docMk/>
            <pc:sldMk cId="537374174" sldId="321"/>
            <ac:spMk id="2" creationId="{DAEBA492-2F13-F51C-9386-4FB4718E674B}"/>
          </ac:spMkLst>
        </pc:spChg>
      </pc:sldChg>
      <pc:sldChg chg="del">
        <pc:chgData name="Abels, Patrick" userId="ba666de4-0d21-43a6-8e66-51a18aae1b4a" providerId="ADAL" clId="{4D87F5CA-8AC5-47E0-850B-FD3E727EA231}" dt="2024-08-21T09:40:41.981" v="19" actId="47"/>
        <pc:sldMkLst>
          <pc:docMk/>
          <pc:sldMk cId="629072211" sldId="321"/>
        </pc:sldMkLst>
      </pc:sldChg>
      <pc:sldChg chg="modSp new mod">
        <pc:chgData name="Abels, Patrick" userId="ba666de4-0d21-43a6-8e66-51a18aae1b4a" providerId="ADAL" clId="{4D87F5CA-8AC5-47E0-850B-FD3E727EA231}" dt="2024-08-21T09:47:29.525" v="262" actId="207"/>
        <pc:sldMkLst>
          <pc:docMk/>
          <pc:sldMk cId="1818704120" sldId="321"/>
        </pc:sldMkLst>
        <pc:spChg chg="mod">
          <ac:chgData name="Abels, Patrick" userId="ba666de4-0d21-43a6-8e66-51a18aae1b4a" providerId="ADAL" clId="{4D87F5CA-8AC5-47E0-850B-FD3E727EA231}" dt="2024-08-21T09:47:29.525" v="262" actId="207"/>
          <ac:spMkLst>
            <pc:docMk/>
            <pc:sldMk cId="1818704120" sldId="321"/>
            <ac:spMk id="2" creationId="{68AB09E3-EB6F-15BC-45D2-57AA9E4F65A3}"/>
          </ac:spMkLst>
        </pc:spChg>
      </pc:sldChg>
      <pc:sldChg chg="modSp new mod">
        <pc:chgData name="Abels, Patrick" userId="ba666de4-0d21-43a6-8e66-51a18aae1b4a" providerId="ADAL" clId="{4D87F5CA-8AC5-47E0-850B-FD3E727EA231}" dt="2024-08-21T10:13:28.970" v="619" actId="20577"/>
        <pc:sldMkLst>
          <pc:docMk/>
          <pc:sldMk cId="48828708" sldId="322"/>
        </pc:sldMkLst>
        <pc:spChg chg="mod">
          <ac:chgData name="Abels, Patrick" userId="ba666de4-0d21-43a6-8e66-51a18aae1b4a" providerId="ADAL" clId="{4D87F5CA-8AC5-47E0-850B-FD3E727EA231}" dt="2024-08-21T10:13:28.970" v="619" actId="20577"/>
          <ac:spMkLst>
            <pc:docMk/>
            <pc:sldMk cId="48828708" sldId="322"/>
            <ac:spMk id="2" creationId="{9C8BB473-91B4-5F87-15F1-ABC3B8B44921}"/>
          </ac:spMkLst>
        </pc:spChg>
        <pc:spChg chg="mod">
          <ac:chgData name="Abels, Patrick" userId="ba666de4-0d21-43a6-8e66-51a18aae1b4a" providerId="ADAL" clId="{4D87F5CA-8AC5-47E0-850B-FD3E727EA231}" dt="2024-08-21T09:48:43.359" v="274" actId="20577"/>
          <ac:spMkLst>
            <pc:docMk/>
            <pc:sldMk cId="48828708" sldId="322"/>
            <ac:spMk id="3" creationId="{F51CEF88-E96D-BFEF-54BD-073A442A1F3D}"/>
          </ac:spMkLst>
        </pc:spChg>
      </pc:sldChg>
      <pc:sldChg chg="del">
        <pc:chgData name="Abels, Patrick" userId="ba666de4-0d21-43a6-8e66-51a18aae1b4a" providerId="ADAL" clId="{4D87F5CA-8AC5-47E0-850B-FD3E727EA231}" dt="2024-08-21T09:40:41.981" v="19" actId="47"/>
        <pc:sldMkLst>
          <pc:docMk/>
          <pc:sldMk cId="1285858823" sldId="322"/>
        </pc:sldMkLst>
      </pc:sldChg>
      <pc:sldChg chg="addSp modSp add mod modClrScheme chgLayout">
        <pc:chgData name="Abels, Patrick" userId="ba666de4-0d21-43a6-8e66-51a18aae1b4a" providerId="ADAL" clId="{4D87F5CA-8AC5-47E0-850B-FD3E727EA231}" dt="2024-08-21T10:09:12.437" v="516"/>
        <pc:sldMkLst>
          <pc:docMk/>
          <pc:sldMk cId="575384107" sldId="323"/>
        </pc:sldMkLst>
        <pc:spChg chg="add mod ord">
          <ac:chgData name="Abels, Patrick" userId="ba666de4-0d21-43a6-8e66-51a18aae1b4a" providerId="ADAL" clId="{4D87F5CA-8AC5-47E0-850B-FD3E727EA231}" dt="2024-08-21T10:08:54.360" v="509" actId="700"/>
          <ac:spMkLst>
            <pc:docMk/>
            <pc:sldMk cId="575384107" sldId="323"/>
            <ac:spMk id="7" creationId="{02179E0F-EF2A-ABC1-E882-8C5C4EE31660}"/>
          </ac:spMkLst>
        </pc:spChg>
        <pc:spChg chg="add mod ord">
          <ac:chgData name="Abels, Patrick" userId="ba666de4-0d21-43a6-8e66-51a18aae1b4a" providerId="ADAL" clId="{4D87F5CA-8AC5-47E0-850B-FD3E727EA231}" dt="2024-08-21T10:09:12.437" v="516"/>
          <ac:spMkLst>
            <pc:docMk/>
            <pc:sldMk cId="575384107" sldId="323"/>
            <ac:spMk id="8" creationId="{11DED3CF-3D85-9E18-7B13-BBE1DF4A9F7C}"/>
          </ac:spMkLst>
        </pc:spChg>
      </pc:sldChg>
      <pc:sldChg chg="del">
        <pc:chgData name="Abels, Patrick" userId="ba666de4-0d21-43a6-8e66-51a18aae1b4a" providerId="ADAL" clId="{4D87F5CA-8AC5-47E0-850B-FD3E727EA231}" dt="2024-08-21T09:40:41.981" v="19" actId="47"/>
        <pc:sldMkLst>
          <pc:docMk/>
          <pc:sldMk cId="2627613512" sldId="323"/>
        </pc:sldMkLst>
      </pc:sldChg>
      <pc:sldChg chg="del">
        <pc:chgData name="Abels, Patrick" userId="ba666de4-0d21-43a6-8e66-51a18aae1b4a" providerId="ADAL" clId="{4D87F5CA-8AC5-47E0-850B-FD3E727EA231}" dt="2024-08-21T09:40:41.981" v="19" actId="47"/>
        <pc:sldMkLst>
          <pc:docMk/>
          <pc:sldMk cId="434797660" sldId="324"/>
        </pc:sldMkLst>
      </pc:sldChg>
      <pc:sldChg chg="addSp modSp add mod modClrScheme chgLayout">
        <pc:chgData name="Abels, Patrick" userId="ba666de4-0d21-43a6-8e66-51a18aae1b4a" providerId="ADAL" clId="{4D87F5CA-8AC5-47E0-850B-FD3E727EA231}" dt="2024-08-21T10:09:13.603" v="517"/>
        <pc:sldMkLst>
          <pc:docMk/>
          <pc:sldMk cId="4239492742" sldId="324"/>
        </pc:sldMkLst>
        <pc:spChg chg="add mod ord">
          <ac:chgData name="Abels, Patrick" userId="ba666de4-0d21-43a6-8e66-51a18aae1b4a" providerId="ADAL" clId="{4D87F5CA-8AC5-47E0-850B-FD3E727EA231}" dt="2024-08-21T10:08:54.360" v="509" actId="700"/>
          <ac:spMkLst>
            <pc:docMk/>
            <pc:sldMk cId="4239492742" sldId="324"/>
            <ac:spMk id="7" creationId="{6F9D36CD-5CEB-BD82-A1F1-7366E659DB65}"/>
          </ac:spMkLst>
        </pc:spChg>
        <pc:spChg chg="add mod ord">
          <ac:chgData name="Abels, Patrick" userId="ba666de4-0d21-43a6-8e66-51a18aae1b4a" providerId="ADAL" clId="{4D87F5CA-8AC5-47E0-850B-FD3E727EA231}" dt="2024-08-21T10:09:13.603" v="517"/>
          <ac:spMkLst>
            <pc:docMk/>
            <pc:sldMk cId="4239492742" sldId="324"/>
            <ac:spMk id="8" creationId="{6250C04F-5DA9-BB3B-D70B-86343EFBD386}"/>
          </ac:spMkLst>
        </pc:spChg>
      </pc:sldChg>
      <pc:sldChg chg="del">
        <pc:chgData name="Abels, Patrick" userId="ba666de4-0d21-43a6-8e66-51a18aae1b4a" providerId="ADAL" clId="{4D87F5CA-8AC5-47E0-850B-FD3E727EA231}" dt="2024-08-21T09:40:41.981" v="19" actId="47"/>
        <pc:sldMkLst>
          <pc:docMk/>
          <pc:sldMk cId="2824663603" sldId="325"/>
        </pc:sldMkLst>
      </pc:sldChg>
      <pc:sldChg chg="addSp modSp add mod modClrScheme chgLayout">
        <pc:chgData name="Abels, Patrick" userId="ba666de4-0d21-43a6-8e66-51a18aae1b4a" providerId="ADAL" clId="{4D87F5CA-8AC5-47E0-850B-FD3E727EA231}" dt="2024-08-21T10:09:33.332" v="530"/>
        <pc:sldMkLst>
          <pc:docMk/>
          <pc:sldMk cId="2922718326" sldId="325"/>
        </pc:sldMkLst>
        <pc:spChg chg="add mod ord">
          <ac:chgData name="Abels, Patrick" userId="ba666de4-0d21-43a6-8e66-51a18aae1b4a" providerId="ADAL" clId="{4D87F5CA-8AC5-47E0-850B-FD3E727EA231}" dt="2024-08-21T10:08:54.360" v="509" actId="700"/>
          <ac:spMkLst>
            <pc:docMk/>
            <pc:sldMk cId="2922718326" sldId="325"/>
            <ac:spMk id="7" creationId="{AE3A7F41-754A-73AB-F9F8-D3CB5A07D9CD}"/>
          </ac:spMkLst>
        </pc:spChg>
        <pc:spChg chg="add mod ord">
          <ac:chgData name="Abels, Patrick" userId="ba666de4-0d21-43a6-8e66-51a18aae1b4a" providerId="ADAL" clId="{4D87F5CA-8AC5-47E0-850B-FD3E727EA231}" dt="2024-08-21T10:09:33.332" v="530"/>
          <ac:spMkLst>
            <pc:docMk/>
            <pc:sldMk cId="2922718326" sldId="325"/>
            <ac:spMk id="8" creationId="{1F5C6848-D48F-6A70-CBD9-4C009413C077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09:34.360" v="531"/>
        <pc:sldMkLst>
          <pc:docMk/>
          <pc:sldMk cId="3065035548" sldId="326"/>
        </pc:sldMkLst>
        <pc:spChg chg="add mod ord">
          <ac:chgData name="Abels, Patrick" userId="ba666de4-0d21-43a6-8e66-51a18aae1b4a" providerId="ADAL" clId="{4D87F5CA-8AC5-47E0-850B-FD3E727EA231}" dt="2024-08-21T10:08:54.360" v="509" actId="700"/>
          <ac:spMkLst>
            <pc:docMk/>
            <pc:sldMk cId="3065035548" sldId="326"/>
            <ac:spMk id="7" creationId="{954F8768-DEA0-2676-D3A5-3756312929B4}"/>
          </ac:spMkLst>
        </pc:spChg>
        <pc:spChg chg="add mod ord">
          <ac:chgData name="Abels, Patrick" userId="ba666de4-0d21-43a6-8e66-51a18aae1b4a" providerId="ADAL" clId="{4D87F5CA-8AC5-47E0-850B-FD3E727EA231}" dt="2024-08-21T10:09:34.360" v="531"/>
          <ac:spMkLst>
            <pc:docMk/>
            <pc:sldMk cId="3065035548" sldId="326"/>
            <ac:spMk id="8" creationId="{B72BC77C-54F7-0024-758B-244A5165B5AB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09:38.119" v="534"/>
        <pc:sldMkLst>
          <pc:docMk/>
          <pc:sldMk cId="1421541758" sldId="327"/>
        </pc:sldMkLst>
        <pc:spChg chg="add mod ord">
          <ac:chgData name="Abels, Patrick" userId="ba666de4-0d21-43a6-8e66-51a18aae1b4a" providerId="ADAL" clId="{4D87F5CA-8AC5-47E0-850B-FD3E727EA231}" dt="2024-08-21T10:09:36.702" v="533"/>
          <ac:spMkLst>
            <pc:docMk/>
            <pc:sldMk cId="1421541758" sldId="327"/>
            <ac:spMk id="7" creationId="{CBE2C16D-2692-36F8-F2D3-BA9BA1901A20}"/>
          </ac:spMkLst>
        </pc:spChg>
        <pc:spChg chg="add mod ord">
          <ac:chgData name="Abels, Patrick" userId="ba666de4-0d21-43a6-8e66-51a18aae1b4a" providerId="ADAL" clId="{4D87F5CA-8AC5-47E0-850B-FD3E727EA231}" dt="2024-08-21T10:09:38.119" v="534"/>
          <ac:spMkLst>
            <pc:docMk/>
            <pc:sldMk cId="1421541758" sldId="327"/>
            <ac:spMk id="8" creationId="{96B677C6-15B7-5565-A028-D857EAB0770D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09:40.740" v="535"/>
        <pc:sldMkLst>
          <pc:docMk/>
          <pc:sldMk cId="435340239" sldId="328"/>
        </pc:sldMkLst>
        <pc:spChg chg="add mod ord">
          <ac:chgData name="Abels, Patrick" userId="ba666de4-0d21-43a6-8e66-51a18aae1b4a" providerId="ADAL" clId="{4D87F5CA-8AC5-47E0-850B-FD3E727EA231}" dt="2024-08-21T10:08:54.360" v="509" actId="700"/>
          <ac:spMkLst>
            <pc:docMk/>
            <pc:sldMk cId="435340239" sldId="328"/>
            <ac:spMk id="7" creationId="{CFE8EE83-BE48-5952-19FB-48DD88697019}"/>
          </ac:spMkLst>
        </pc:spChg>
        <pc:spChg chg="add mod ord">
          <ac:chgData name="Abels, Patrick" userId="ba666de4-0d21-43a6-8e66-51a18aae1b4a" providerId="ADAL" clId="{4D87F5CA-8AC5-47E0-850B-FD3E727EA231}" dt="2024-08-21T10:09:40.740" v="535"/>
          <ac:spMkLst>
            <pc:docMk/>
            <pc:sldMk cId="435340239" sldId="328"/>
            <ac:spMk id="8" creationId="{32C4AF96-EAE1-E5FD-865C-8D94CCED772F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09:41.884" v="536"/>
        <pc:sldMkLst>
          <pc:docMk/>
          <pc:sldMk cId="717596490" sldId="329"/>
        </pc:sldMkLst>
        <pc:spChg chg="add mod ord">
          <ac:chgData name="Abels, Patrick" userId="ba666de4-0d21-43a6-8e66-51a18aae1b4a" providerId="ADAL" clId="{4D87F5CA-8AC5-47E0-850B-FD3E727EA231}" dt="2024-08-21T10:08:54.360" v="509" actId="700"/>
          <ac:spMkLst>
            <pc:docMk/>
            <pc:sldMk cId="717596490" sldId="329"/>
            <ac:spMk id="7" creationId="{ADA722E4-9073-C003-DCB6-5AD54CF4C521}"/>
          </ac:spMkLst>
        </pc:spChg>
        <pc:spChg chg="add mod ord">
          <ac:chgData name="Abels, Patrick" userId="ba666de4-0d21-43a6-8e66-51a18aae1b4a" providerId="ADAL" clId="{4D87F5CA-8AC5-47E0-850B-FD3E727EA231}" dt="2024-08-21T10:09:41.884" v="536"/>
          <ac:spMkLst>
            <pc:docMk/>
            <pc:sldMk cId="717596490" sldId="329"/>
            <ac:spMk id="8" creationId="{666EE729-5F73-51D9-8CE9-F6B4A124A109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09:44.191" v="537"/>
        <pc:sldMkLst>
          <pc:docMk/>
          <pc:sldMk cId="994043925" sldId="330"/>
        </pc:sldMkLst>
        <pc:spChg chg="add mod ord">
          <ac:chgData name="Abels, Patrick" userId="ba666de4-0d21-43a6-8e66-51a18aae1b4a" providerId="ADAL" clId="{4D87F5CA-8AC5-47E0-850B-FD3E727EA231}" dt="2024-08-21T10:08:54.360" v="509" actId="700"/>
          <ac:spMkLst>
            <pc:docMk/>
            <pc:sldMk cId="994043925" sldId="330"/>
            <ac:spMk id="7" creationId="{7623DD80-BD98-DF84-9BED-5C461B8E3B96}"/>
          </ac:spMkLst>
        </pc:spChg>
        <pc:spChg chg="add mod ord">
          <ac:chgData name="Abels, Patrick" userId="ba666de4-0d21-43a6-8e66-51a18aae1b4a" providerId="ADAL" clId="{4D87F5CA-8AC5-47E0-850B-FD3E727EA231}" dt="2024-08-21T10:09:44.191" v="537"/>
          <ac:spMkLst>
            <pc:docMk/>
            <pc:sldMk cId="994043925" sldId="330"/>
            <ac:spMk id="8" creationId="{7C219405-66D5-8B3A-CE37-F9B552502DEA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09:45.498" v="538"/>
        <pc:sldMkLst>
          <pc:docMk/>
          <pc:sldMk cId="1477663117" sldId="331"/>
        </pc:sldMkLst>
        <pc:spChg chg="add mod ord">
          <ac:chgData name="Abels, Patrick" userId="ba666de4-0d21-43a6-8e66-51a18aae1b4a" providerId="ADAL" clId="{4D87F5CA-8AC5-47E0-850B-FD3E727EA231}" dt="2024-08-21T10:08:54.360" v="509" actId="700"/>
          <ac:spMkLst>
            <pc:docMk/>
            <pc:sldMk cId="1477663117" sldId="331"/>
            <ac:spMk id="2" creationId="{0EFEB420-C338-DA69-0ADC-0515A44ACFB4}"/>
          </ac:spMkLst>
        </pc:spChg>
        <pc:spChg chg="add mod ord">
          <ac:chgData name="Abels, Patrick" userId="ba666de4-0d21-43a6-8e66-51a18aae1b4a" providerId="ADAL" clId="{4D87F5CA-8AC5-47E0-850B-FD3E727EA231}" dt="2024-08-21T10:09:45.498" v="538"/>
          <ac:spMkLst>
            <pc:docMk/>
            <pc:sldMk cId="1477663117" sldId="331"/>
            <ac:spMk id="6" creationId="{18BA92A9-F620-590F-E820-7042C31D4B32}"/>
          </ac:spMkLst>
        </pc:spChg>
      </pc:sldChg>
      <pc:sldChg chg="modSp add mod">
        <pc:chgData name="Abels, Patrick" userId="ba666de4-0d21-43a6-8e66-51a18aae1b4a" providerId="ADAL" clId="{4D87F5CA-8AC5-47E0-850B-FD3E727EA231}" dt="2024-08-21T10:12:22.200" v="571" actId="207"/>
        <pc:sldMkLst>
          <pc:docMk/>
          <pc:sldMk cId="1047709854" sldId="332"/>
        </pc:sldMkLst>
        <pc:spChg chg="mod">
          <ac:chgData name="Abels, Patrick" userId="ba666de4-0d21-43a6-8e66-51a18aae1b4a" providerId="ADAL" clId="{4D87F5CA-8AC5-47E0-850B-FD3E727EA231}" dt="2024-08-21T10:12:22.200" v="571" actId="207"/>
          <ac:spMkLst>
            <pc:docMk/>
            <pc:sldMk cId="1047709854" sldId="332"/>
            <ac:spMk id="2" creationId="{68AB09E3-EB6F-15BC-45D2-57AA9E4F65A3}"/>
          </ac:spMkLst>
        </pc:spChg>
      </pc:sldChg>
      <pc:sldChg chg="modSp add mod">
        <pc:chgData name="Abels, Patrick" userId="ba666de4-0d21-43a6-8e66-51a18aae1b4a" providerId="ADAL" clId="{4D87F5CA-8AC5-47E0-850B-FD3E727EA231}" dt="2024-08-21T10:12:33.068" v="589" actId="6549"/>
        <pc:sldMkLst>
          <pc:docMk/>
          <pc:sldMk cId="2637758791" sldId="333"/>
        </pc:sldMkLst>
        <pc:spChg chg="mod">
          <ac:chgData name="Abels, Patrick" userId="ba666de4-0d21-43a6-8e66-51a18aae1b4a" providerId="ADAL" clId="{4D87F5CA-8AC5-47E0-850B-FD3E727EA231}" dt="2024-08-21T10:12:33.068" v="589" actId="6549"/>
          <ac:spMkLst>
            <pc:docMk/>
            <pc:sldMk cId="2637758791" sldId="333"/>
            <ac:spMk id="2" creationId="{68AB09E3-EB6F-15BC-45D2-57AA9E4F65A3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12:50.023" v="608" actId="20577"/>
        <pc:sldMkLst>
          <pc:docMk/>
          <pc:sldMk cId="2665870171" sldId="334"/>
        </pc:sldMkLst>
        <pc:spChg chg="add mod ord">
          <ac:chgData name="Abels, Patrick" userId="ba666de4-0d21-43a6-8e66-51a18aae1b4a" providerId="ADAL" clId="{4D87F5CA-8AC5-47E0-850B-FD3E727EA231}" dt="2024-08-21T10:12:44.902" v="591" actId="700"/>
          <ac:spMkLst>
            <pc:docMk/>
            <pc:sldMk cId="2665870171" sldId="334"/>
            <ac:spMk id="7" creationId="{4C8D9F7E-2DEC-AD96-58B0-2E10345829C1}"/>
          </ac:spMkLst>
        </pc:spChg>
        <pc:spChg chg="add mod ord">
          <ac:chgData name="Abels, Patrick" userId="ba666de4-0d21-43a6-8e66-51a18aae1b4a" providerId="ADAL" clId="{4D87F5CA-8AC5-47E0-850B-FD3E727EA231}" dt="2024-08-21T10:12:50.023" v="608" actId="20577"/>
          <ac:spMkLst>
            <pc:docMk/>
            <pc:sldMk cId="2665870171" sldId="334"/>
            <ac:spMk id="8" creationId="{83D946CD-6E2B-8664-4ACF-C65C562667C7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12:54.494" v="609"/>
        <pc:sldMkLst>
          <pc:docMk/>
          <pc:sldMk cId="3894621556" sldId="336"/>
        </pc:sldMkLst>
        <pc:spChg chg="add mod ord">
          <ac:chgData name="Abels, Patrick" userId="ba666de4-0d21-43a6-8e66-51a18aae1b4a" providerId="ADAL" clId="{4D87F5CA-8AC5-47E0-850B-FD3E727EA231}" dt="2024-08-21T10:12:44.902" v="591" actId="700"/>
          <ac:spMkLst>
            <pc:docMk/>
            <pc:sldMk cId="3894621556" sldId="336"/>
            <ac:spMk id="8" creationId="{DD47C733-1246-66F7-2486-497E16AC9B5D}"/>
          </ac:spMkLst>
        </pc:spChg>
        <pc:spChg chg="add mod ord">
          <ac:chgData name="Abels, Patrick" userId="ba666de4-0d21-43a6-8e66-51a18aae1b4a" providerId="ADAL" clId="{4D87F5CA-8AC5-47E0-850B-FD3E727EA231}" dt="2024-08-21T10:12:54.494" v="609"/>
          <ac:spMkLst>
            <pc:docMk/>
            <pc:sldMk cId="3894621556" sldId="336"/>
            <ac:spMk id="9" creationId="{FF9C843B-2F65-31E5-0CF2-015EE220FFDD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12:55.815" v="610"/>
        <pc:sldMkLst>
          <pc:docMk/>
          <pc:sldMk cId="2015372204" sldId="339"/>
        </pc:sldMkLst>
        <pc:spChg chg="add mod ord">
          <ac:chgData name="Abels, Patrick" userId="ba666de4-0d21-43a6-8e66-51a18aae1b4a" providerId="ADAL" clId="{4D87F5CA-8AC5-47E0-850B-FD3E727EA231}" dt="2024-08-21T10:12:44.902" v="591" actId="700"/>
          <ac:spMkLst>
            <pc:docMk/>
            <pc:sldMk cId="2015372204" sldId="339"/>
            <ac:spMk id="7" creationId="{7D74EE1A-5A6E-F45B-FAE5-FB2059BABAFF}"/>
          </ac:spMkLst>
        </pc:spChg>
        <pc:spChg chg="add mod ord">
          <ac:chgData name="Abels, Patrick" userId="ba666de4-0d21-43a6-8e66-51a18aae1b4a" providerId="ADAL" clId="{4D87F5CA-8AC5-47E0-850B-FD3E727EA231}" dt="2024-08-21T10:12:55.815" v="610"/>
          <ac:spMkLst>
            <pc:docMk/>
            <pc:sldMk cId="2015372204" sldId="339"/>
            <ac:spMk id="8" creationId="{C8D4B46D-94FB-090C-8793-6020A8369034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12:57.350" v="611"/>
        <pc:sldMkLst>
          <pc:docMk/>
          <pc:sldMk cId="2568701760" sldId="341"/>
        </pc:sldMkLst>
        <pc:spChg chg="add mod ord">
          <ac:chgData name="Abels, Patrick" userId="ba666de4-0d21-43a6-8e66-51a18aae1b4a" providerId="ADAL" clId="{4D87F5CA-8AC5-47E0-850B-FD3E727EA231}" dt="2024-08-21T10:12:44.902" v="591" actId="700"/>
          <ac:spMkLst>
            <pc:docMk/>
            <pc:sldMk cId="2568701760" sldId="341"/>
            <ac:spMk id="8" creationId="{AD3EACCA-229A-3872-35F5-AAC529B1172B}"/>
          </ac:spMkLst>
        </pc:spChg>
        <pc:spChg chg="add mod ord">
          <ac:chgData name="Abels, Patrick" userId="ba666de4-0d21-43a6-8e66-51a18aae1b4a" providerId="ADAL" clId="{4D87F5CA-8AC5-47E0-850B-FD3E727EA231}" dt="2024-08-21T10:12:57.350" v="611"/>
          <ac:spMkLst>
            <pc:docMk/>
            <pc:sldMk cId="2568701760" sldId="341"/>
            <ac:spMk id="9" creationId="{8AAB0E5B-54D0-3601-F9B7-7ED94DD08A6C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12:58.895" v="612"/>
        <pc:sldMkLst>
          <pc:docMk/>
          <pc:sldMk cId="1762515" sldId="343"/>
        </pc:sldMkLst>
        <pc:spChg chg="add mod ord">
          <ac:chgData name="Abels, Patrick" userId="ba666de4-0d21-43a6-8e66-51a18aae1b4a" providerId="ADAL" clId="{4D87F5CA-8AC5-47E0-850B-FD3E727EA231}" dt="2024-08-21T10:12:44.902" v="591" actId="700"/>
          <ac:spMkLst>
            <pc:docMk/>
            <pc:sldMk cId="1762515" sldId="343"/>
            <ac:spMk id="8" creationId="{4DB72911-3C4E-25A8-8D09-00451EABE185}"/>
          </ac:spMkLst>
        </pc:spChg>
        <pc:spChg chg="add mod ord">
          <ac:chgData name="Abels, Patrick" userId="ba666de4-0d21-43a6-8e66-51a18aae1b4a" providerId="ADAL" clId="{4D87F5CA-8AC5-47E0-850B-FD3E727EA231}" dt="2024-08-21T10:12:58.895" v="612"/>
          <ac:spMkLst>
            <pc:docMk/>
            <pc:sldMk cId="1762515" sldId="343"/>
            <ac:spMk id="9" creationId="{EC0E0F57-EDC8-F249-977C-EFF83AB130F2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13:01.147" v="613"/>
        <pc:sldMkLst>
          <pc:docMk/>
          <pc:sldMk cId="2205367767" sldId="344"/>
        </pc:sldMkLst>
        <pc:spChg chg="add mod ord">
          <ac:chgData name="Abels, Patrick" userId="ba666de4-0d21-43a6-8e66-51a18aae1b4a" providerId="ADAL" clId="{4D87F5CA-8AC5-47E0-850B-FD3E727EA231}" dt="2024-08-21T10:12:44.902" v="591" actId="700"/>
          <ac:spMkLst>
            <pc:docMk/>
            <pc:sldMk cId="2205367767" sldId="344"/>
            <ac:spMk id="2" creationId="{EA82BBFF-E6D0-FE3A-5830-25821AE34113}"/>
          </ac:spMkLst>
        </pc:spChg>
        <pc:spChg chg="add mod ord">
          <ac:chgData name="Abels, Patrick" userId="ba666de4-0d21-43a6-8e66-51a18aae1b4a" providerId="ADAL" clId="{4D87F5CA-8AC5-47E0-850B-FD3E727EA231}" dt="2024-08-21T10:13:01.147" v="613"/>
          <ac:spMkLst>
            <pc:docMk/>
            <pc:sldMk cId="2205367767" sldId="344"/>
            <ac:spMk id="6" creationId="{2E07F255-07A0-74DC-6F46-C59BC45898C5}"/>
          </ac:spMkLst>
        </pc:spChg>
      </pc:sldChg>
      <pc:sldChg chg="modSp add mod">
        <pc:chgData name="Abels, Patrick" userId="ba666de4-0d21-43a6-8e66-51a18aae1b4a" providerId="ADAL" clId="{4D87F5CA-8AC5-47E0-850B-FD3E727EA231}" dt="2024-08-21T10:20:33.617" v="745" actId="20577"/>
        <pc:sldMkLst>
          <pc:docMk/>
          <pc:sldMk cId="3624770452" sldId="345"/>
        </pc:sldMkLst>
        <pc:spChg chg="mod">
          <ac:chgData name="Abels, Patrick" userId="ba666de4-0d21-43a6-8e66-51a18aae1b4a" providerId="ADAL" clId="{4D87F5CA-8AC5-47E0-850B-FD3E727EA231}" dt="2024-08-21T10:20:33.617" v="745" actId="20577"/>
          <ac:spMkLst>
            <pc:docMk/>
            <pc:sldMk cId="3624770452" sldId="345"/>
            <ac:spMk id="2" creationId="{9C8BB473-91B4-5F87-15F1-ABC3B8B44921}"/>
          </ac:spMkLst>
        </pc:spChg>
      </pc:sldChg>
      <pc:sldChg chg="addSp delSp modSp add mod">
        <pc:chgData name="Abels, Patrick" userId="ba666de4-0d21-43a6-8e66-51a18aae1b4a" providerId="ADAL" clId="{4D87F5CA-8AC5-47E0-850B-FD3E727EA231}" dt="2024-08-21T10:29:04.016" v="873" actId="207"/>
        <pc:sldMkLst>
          <pc:docMk/>
          <pc:sldMk cId="2253509826" sldId="346"/>
        </pc:sldMkLst>
        <pc:spChg chg="mod">
          <ac:chgData name="Abels, Patrick" userId="ba666de4-0d21-43a6-8e66-51a18aae1b4a" providerId="ADAL" clId="{4D87F5CA-8AC5-47E0-850B-FD3E727EA231}" dt="2024-08-21T10:29:04.016" v="873" actId="207"/>
          <ac:spMkLst>
            <pc:docMk/>
            <pc:sldMk cId="2253509826" sldId="346"/>
            <ac:spMk id="2" creationId="{43329FE5-2CB8-9D7B-32E9-AFADC864196E}"/>
          </ac:spMkLst>
        </pc:spChg>
        <pc:spChg chg="add mod">
          <ac:chgData name="Abels, Patrick" userId="ba666de4-0d21-43a6-8e66-51a18aae1b4a" providerId="ADAL" clId="{4D87F5CA-8AC5-47E0-850B-FD3E727EA231}" dt="2024-08-21T10:29:04.016" v="873" actId="207"/>
          <ac:spMkLst>
            <pc:docMk/>
            <pc:sldMk cId="2253509826" sldId="346"/>
            <ac:spMk id="4" creationId="{7279CDB1-A2D1-B7B4-F296-92193E710197}"/>
          </ac:spMkLst>
        </pc:spChg>
        <pc:picChg chg="del">
          <ac:chgData name="Abels, Patrick" userId="ba666de4-0d21-43a6-8e66-51a18aae1b4a" providerId="ADAL" clId="{4D87F5CA-8AC5-47E0-850B-FD3E727EA231}" dt="2024-08-21T10:20:57.336" v="746" actId="478"/>
          <ac:picMkLst>
            <pc:docMk/>
            <pc:sldMk cId="2253509826" sldId="346"/>
            <ac:picMk id="5" creationId="{D2050DD4-4CC6-AA76-43D6-4AEDF3FCAF97}"/>
          </ac:picMkLst>
        </pc:picChg>
        <pc:picChg chg="add mod">
          <ac:chgData name="Abels, Patrick" userId="ba666de4-0d21-43a6-8e66-51a18aae1b4a" providerId="ADAL" clId="{4D87F5CA-8AC5-47E0-850B-FD3E727EA231}" dt="2024-08-21T10:26:36.789" v="799" actId="1076"/>
          <ac:picMkLst>
            <pc:docMk/>
            <pc:sldMk cId="2253509826" sldId="346"/>
            <ac:picMk id="7" creationId="{E03559D1-D35A-3D91-56B1-518CFB2C832B}"/>
          </ac:picMkLst>
        </pc:picChg>
      </pc:sldChg>
      <pc:sldChg chg="modSp add mod">
        <pc:chgData name="Abels, Patrick" userId="ba666de4-0d21-43a6-8e66-51a18aae1b4a" providerId="ADAL" clId="{4D87F5CA-8AC5-47E0-850B-FD3E727EA231}" dt="2024-08-21T10:14:13.962" v="683" actId="6549"/>
        <pc:sldMkLst>
          <pc:docMk/>
          <pc:sldMk cId="547301057" sldId="347"/>
        </pc:sldMkLst>
        <pc:spChg chg="mod">
          <ac:chgData name="Abels, Patrick" userId="ba666de4-0d21-43a6-8e66-51a18aae1b4a" providerId="ADAL" clId="{4D87F5CA-8AC5-47E0-850B-FD3E727EA231}" dt="2024-08-21T10:14:13.962" v="683" actId="6549"/>
          <ac:spMkLst>
            <pc:docMk/>
            <pc:sldMk cId="547301057" sldId="347"/>
            <ac:spMk id="2" creationId="{9C8BB473-91B4-5F87-15F1-ABC3B8B44921}"/>
          </ac:spMkLst>
        </pc:spChg>
      </pc:sldChg>
      <pc:sldChg chg="addSp delSp modSp add mod">
        <pc:chgData name="Abels, Patrick" userId="ba666de4-0d21-43a6-8e66-51a18aae1b4a" providerId="ADAL" clId="{4D87F5CA-8AC5-47E0-850B-FD3E727EA231}" dt="2024-08-21T10:20:06.396" v="730" actId="207"/>
        <pc:sldMkLst>
          <pc:docMk/>
          <pc:sldMk cId="1797989139" sldId="348"/>
        </pc:sldMkLst>
        <pc:spChg chg="mod">
          <ac:chgData name="Abels, Patrick" userId="ba666de4-0d21-43a6-8e66-51a18aae1b4a" providerId="ADAL" clId="{4D87F5CA-8AC5-47E0-850B-FD3E727EA231}" dt="2024-08-21T10:20:06.396" v="730" actId="207"/>
          <ac:spMkLst>
            <pc:docMk/>
            <pc:sldMk cId="1797989139" sldId="348"/>
            <ac:spMk id="2" creationId="{43329FE5-2CB8-9D7B-32E9-AFADC864196E}"/>
          </ac:spMkLst>
        </pc:spChg>
        <pc:picChg chg="del">
          <ac:chgData name="Abels, Patrick" userId="ba666de4-0d21-43a6-8e66-51a18aae1b4a" providerId="ADAL" clId="{4D87F5CA-8AC5-47E0-850B-FD3E727EA231}" dt="2024-08-21T10:17:24.281" v="701" actId="478"/>
          <ac:picMkLst>
            <pc:docMk/>
            <pc:sldMk cId="1797989139" sldId="348"/>
            <ac:picMk id="5" creationId="{D2050DD4-4CC6-AA76-43D6-4AEDF3FCAF97}"/>
          </ac:picMkLst>
        </pc:picChg>
        <pc:picChg chg="add mod">
          <ac:chgData name="Abels, Patrick" userId="ba666de4-0d21-43a6-8e66-51a18aae1b4a" providerId="ADAL" clId="{4D87F5CA-8AC5-47E0-850B-FD3E727EA231}" dt="2024-08-21T10:17:25.587" v="702" actId="1076"/>
          <ac:picMkLst>
            <pc:docMk/>
            <pc:sldMk cId="1797989139" sldId="348"/>
            <ac:picMk id="6" creationId="{534B943E-2257-FC44-53E6-D23D71DC0846}"/>
          </ac:picMkLst>
        </pc:picChg>
      </pc:sldChg>
      <pc:sldChg chg="addSp modSp add mod modTransition modClrScheme chgLayout">
        <pc:chgData name="Abels, Patrick" userId="ba666de4-0d21-43a6-8e66-51a18aae1b4a" providerId="ADAL" clId="{4D87F5CA-8AC5-47E0-850B-FD3E727EA231}" dt="2024-08-21T10:30:01.882" v="874"/>
        <pc:sldMkLst>
          <pc:docMk/>
          <pc:sldMk cId="734328465" sldId="349"/>
        </pc:sldMkLst>
        <pc:spChg chg="add mod ord">
          <ac:chgData name="Abels, Patrick" userId="ba666de4-0d21-43a6-8e66-51a18aae1b4a" providerId="ADAL" clId="{4D87F5CA-8AC5-47E0-850B-FD3E727EA231}" dt="2024-08-21T10:27:03.554" v="801" actId="700"/>
          <ac:spMkLst>
            <pc:docMk/>
            <pc:sldMk cId="734328465" sldId="349"/>
            <ac:spMk id="9" creationId="{80480F45-BF93-2C86-0D7B-36D6A6BF6C95}"/>
          </ac:spMkLst>
        </pc:spChg>
        <pc:spChg chg="add mod ord">
          <ac:chgData name="Abels, Patrick" userId="ba666de4-0d21-43a6-8e66-51a18aae1b4a" providerId="ADAL" clId="{4D87F5CA-8AC5-47E0-850B-FD3E727EA231}" dt="2024-08-21T10:27:08.271" v="811" actId="20577"/>
          <ac:spMkLst>
            <pc:docMk/>
            <pc:sldMk cId="734328465" sldId="349"/>
            <ac:spMk id="10" creationId="{9E8B7AF1-EAF4-6E79-8236-CBA4717577C3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27:12.791" v="812"/>
        <pc:sldMkLst>
          <pc:docMk/>
          <pc:sldMk cId="3636249086" sldId="350"/>
        </pc:sldMkLst>
        <pc:spChg chg="add mod ord">
          <ac:chgData name="Abels, Patrick" userId="ba666de4-0d21-43a6-8e66-51a18aae1b4a" providerId="ADAL" clId="{4D87F5CA-8AC5-47E0-850B-FD3E727EA231}" dt="2024-08-21T10:27:03.554" v="801" actId="700"/>
          <ac:spMkLst>
            <pc:docMk/>
            <pc:sldMk cId="3636249086" sldId="350"/>
            <ac:spMk id="9" creationId="{3360D7BC-3CDD-F77D-A1F7-36E94C406878}"/>
          </ac:spMkLst>
        </pc:spChg>
        <pc:spChg chg="add mod ord">
          <ac:chgData name="Abels, Patrick" userId="ba666de4-0d21-43a6-8e66-51a18aae1b4a" providerId="ADAL" clId="{4D87F5CA-8AC5-47E0-850B-FD3E727EA231}" dt="2024-08-21T10:27:12.791" v="812"/>
          <ac:spMkLst>
            <pc:docMk/>
            <pc:sldMk cId="3636249086" sldId="350"/>
            <ac:spMk id="10" creationId="{B3EE71B0-4BBB-BD22-E619-4972B9C5054F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27:14.955" v="813"/>
        <pc:sldMkLst>
          <pc:docMk/>
          <pc:sldMk cId="3573621278" sldId="351"/>
        </pc:sldMkLst>
        <pc:spChg chg="add mod ord">
          <ac:chgData name="Abels, Patrick" userId="ba666de4-0d21-43a6-8e66-51a18aae1b4a" providerId="ADAL" clId="{4D87F5CA-8AC5-47E0-850B-FD3E727EA231}" dt="2024-08-21T10:27:03.554" v="801" actId="700"/>
          <ac:spMkLst>
            <pc:docMk/>
            <pc:sldMk cId="3573621278" sldId="351"/>
            <ac:spMk id="9" creationId="{B24E1332-4ABE-5A2E-1286-836474D903CE}"/>
          </ac:spMkLst>
        </pc:spChg>
        <pc:spChg chg="add mod ord">
          <ac:chgData name="Abels, Patrick" userId="ba666de4-0d21-43a6-8e66-51a18aae1b4a" providerId="ADAL" clId="{4D87F5CA-8AC5-47E0-850B-FD3E727EA231}" dt="2024-08-21T10:27:14.955" v="813"/>
          <ac:spMkLst>
            <pc:docMk/>
            <pc:sldMk cId="3573621278" sldId="351"/>
            <ac:spMk id="10" creationId="{57AFAFDF-9A8C-9C32-93FE-8025FF4036C0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27:16.183" v="814"/>
        <pc:sldMkLst>
          <pc:docMk/>
          <pc:sldMk cId="4136447439" sldId="352"/>
        </pc:sldMkLst>
        <pc:spChg chg="add mod ord">
          <ac:chgData name="Abels, Patrick" userId="ba666de4-0d21-43a6-8e66-51a18aae1b4a" providerId="ADAL" clId="{4D87F5CA-8AC5-47E0-850B-FD3E727EA231}" dt="2024-08-21T10:27:03.554" v="801" actId="700"/>
          <ac:spMkLst>
            <pc:docMk/>
            <pc:sldMk cId="4136447439" sldId="352"/>
            <ac:spMk id="9" creationId="{FF040980-D13C-C8D6-3DF2-2CF771954F75}"/>
          </ac:spMkLst>
        </pc:spChg>
        <pc:spChg chg="add mod ord">
          <ac:chgData name="Abels, Patrick" userId="ba666de4-0d21-43a6-8e66-51a18aae1b4a" providerId="ADAL" clId="{4D87F5CA-8AC5-47E0-850B-FD3E727EA231}" dt="2024-08-21T10:27:16.183" v="814"/>
          <ac:spMkLst>
            <pc:docMk/>
            <pc:sldMk cId="4136447439" sldId="352"/>
            <ac:spMk id="10" creationId="{7A212747-E6AC-BE03-CC52-3184F7A71BF8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27:17.363" v="815"/>
        <pc:sldMkLst>
          <pc:docMk/>
          <pc:sldMk cId="2473381897" sldId="353"/>
        </pc:sldMkLst>
        <pc:spChg chg="add mod ord">
          <ac:chgData name="Abels, Patrick" userId="ba666de4-0d21-43a6-8e66-51a18aae1b4a" providerId="ADAL" clId="{4D87F5CA-8AC5-47E0-850B-FD3E727EA231}" dt="2024-08-21T10:27:03.554" v="801" actId="700"/>
          <ac:spMkLst>
            <pc:docMk/>
            <pc:sldMk cId="2473381897" sldId="353"/>
            <ac:spMk id="9" creationId="{46DBAA89-0EBF-C063-FDD0-F5F3788BEE95}"/>
          </ac:spMkLst>
        </pc:spChg>
        <pc:spChg chg="add mod ord">
          <ac:chgData name="Abels, Patrick" userId="ba666de4-0d21-43a6-8e66-51a18aae1b4a" providerId="ADAL" clId="{4D87F5CA-8AC5-47E0-850B-FD3E727EA231}" dt="2024-08-21T10:27:17.363" v="815"/>
          <ac:spMkLst>
            <pc:docMk/>
            <pc:sldMk cId="2473381897" sldId="353"/>
            <ac:spMk id="10" creationId="{5332127D-1546-758C-6C2C-44E8BA040BAD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27:18.763" v="816"/>
        <pc:sldMkLst>
          <pc:docMk/>
          <pc:sldMk cId="299456922" sldId="354"/>
        </pc:sldMkLst>
        <pc:spChg chg="add mod ord">
          <ac:chgData name="Abels, Patrick" userId="ba666de4-0d21-43a6-8e66-51a18aae1b4a" providerId="ADAL" clId="{4D87F5CA-8AC5-47E0-850B-FD3E727EA231}" dt="2024-08-21T10:27:03.554" v="801" actId="700"/>
          <ac:spMkLst>
            <pc:docMk/>
            <pc:sldMk cId="299456922" sldId="354"/>
            <ac:spMk id="9" creationId="{163675F3-83A1-AC38-D4AD-83C3B2D4780A}"/>
          </ac:spMkLst>
        </pc:spChg>
        <pc:spChg chg="add mod ord">
          <ac:chgData name="Abels, Patrick" userId="ba666de4-0d21-43a6-8e66-51a18aae1b4a" providerId="ADAL" clId="{4D87F5CA-8AC5-47E0-850B-FD3E727EA231}" dt="2024-08-21T10:27:18.763" v="816"/>
          <ac:spMkLst>
            <pc:docMk/>
            <pc:sldMk cId="299456922" sldId="354"/>
            <ac:spMk id="10" creationId="{CB116AFE-3BD7-BE87-F91B-AE575E96A24A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27:20.948" v="817"/>
        <pc:sldMkLst>
          <pc:docMk/>
          <pc:sldMk cId="3405729526" sldId="355"/>
        </pc:sldMkLst>
        <pc:spChg chg="add mod ord">
          <ac:chgData name="Abels, Patrick" userId="ba666de4-0d21-43a6-8e66-51a18aae1b4a" providerId="ADAL" clId="{4D87F5CA-8AC5-47E0-850B-FD3E727EA231}" dt="2024-08-21T10:27:03.554" v="801" actId="700"/>
          <ac:spMkLst>
            <pc:docMk/>
            <pc:sldMk cId="3405729526" sldId="355"/>
            <ac:spMk id="9" creationId="{A7CD0B3C-2ABA-88F3-65DE-CCAC1546F28C}"/>
          </ac:spMkLst>
        </pc:spChg>
        <pc:spChg chg="add mod ord">
          <ac:chgData name="Abels, Patrick" userId="ba666de4-0d21-43a6-8e66-51a18aae1b4a" providerId="ADAL" clId="{4D87F5CA-8AC5-47E0-850B-FD3E727EA231}" dt="2024-08-21T10:27:20.948" v="817"/>
          <ac:spMkLst>
            <pc:docMk/>
            <pc:sldMk cId="3405729526" sldId="355"/>
            <ac:spMk id="10" creationId="{BC480DA7-0646-3B39-BAB9-0852AE0BDF5A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27:22.493" v="818"/>
        <pc:sldMkLst>
          <pc:docMk/>
          <pc:sldMk cId="3245633570" sldId="356"/>
        </pc:sldMkLst>
        <pc:spChg chg="add mod ord">
          <ac:chgData name="Abels, Patrick" userId="ba666de4-0d21-43a6-8e66-51a18aae1b4a" providerId="ADAL" clId="{4D87F5CA-8AC5-47E0-850B-FD3E727EA231}" dt="2024-08-21T10:27:03.554" v="801" actId="700"/>
          <ac:spMkLst>
            <pc:docMk/>
            <pc:sldMk cId="3245633570" sldId="356"/>
            <ac:spMk id="9" creationId="{B310D37C-18FE-F7CF-8F99-BFCB9B90C2E4}"/>
          </ac:spMkLst>
        </pc:spChg>
        <pc:spChg chg="add mod ord">
          <ac:chgData name="Abels, Patrick" userId="ba666de4-0d21-43a6-8e66-51a18aae1b4a" providerId="ADAL" clId="{4D87F5CA-8AC5-47E0-850B-FD3E727EA231}" dt="2024-08-21T10:27:22.493" v="818"/>
          <ac:spMkLst>
            <pc:docMk/>
            <pc:sldMk cId="3245633570" sldId="356"/>
            <ac:spMk id="10" creationId="{149E9E57-F98C-47E2-38E5-F8CAB250CF57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27:23.938" v="819"/>
        <pc:sldMkLst>
          <pc:docMk/>
          <pc:sldMk cId="548041540" sldId="357"/>
        </pc:sldMkLst>
        <pc:spChg chg="add mod ord">
          <ac:chgData name="Abels, Patrick" userId="ba666de4-0d21-43a6-8e66-51a18aae1b4a" providerId="ADAL" clId="{4D87F5CA-8AC5-47E0-850B-FD3E727EA231}" dt="2024-08-21T10:27:03.554" v="801" actId="700"/>
          <ac:spMkLst>
            <pc:docMk/>
            <pc:sldMk cId="548041540" sldId="357"/>
            <ac:spMk id="9" creationId="{DB52BBED-34E7-DCD4-8B9B-98D8C463C812}"/>
          </ac:spMkLst>
        </pc:spChg>
        <pc:spChg chg="add mod ord">
          <ac:chgData name="Abels, Patrick" userId="ba666de4-0d21-43a6-8e66-51a18aae1b4a" providerId="ADAL" clId="{4D87F5CA-8AC5-47E0-850B-FD3E727EA231}" dt="2024-08-21T10:27:23.938" v="819"/>
          <ac:spMkLst>
            <pc:docMk/>
            <pc:sldMk cId="548041540" sldId="357"/>
            <ac:spMk id="10" creationId="{E38E6676-23F2-B093-AEA1-0B34C651B3CE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27:25.245" v="820"/>
        <pc:sldMkLst>
          <pc:docMk/>
          <pc:sldMk cId="1656097455" sldId="358"/>
        </pc:sldMkLst>
        <pc:spChg chg="add mod ord">
          <ac:chgData name="Abels, Patrick" userId="ba666de4-0d21-43a6-8e66-51a18aae1b4a" providerId="ADAL" clId="{4D87F5CA-8AC5-47E0-850B-FD3E727EA231}" dt="2024-08-21T10:27:03.554" v="801" actId="700"/>
          <ac:spMkLst>
            <pc:docMk/>
            <pc:sldMk cId="1656097455" sldId="358"/>
            <ac:spMk id="9" creationId="{2DFF5027-23B0-02E8-0753-983DFDA4E052}"/>
          </ac:spMkLst>
        </pc:spChg>
        <pc:spChg chg="add mod ord">
          <ac:chgData name="Abels, Patrick" userId="ba666de4-0d21-43a6-8e66-51a18aae1b4a" providerId="ADAL" clId="{4D87F5CA-8AC5-47E0-850B-FD3E727EA231}" dt="2024-08-21T10:27:25.245" v="820"/>
          <ac:spMkLst>
            <pc:docMk/>
            <pc:sldMk cId="1656097455" sldId="358"/>
            <ac:spMk id="10" creationId="{5CC62A32-DEFF-C93C-39BE-8AEC0C8B0536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27:27.238" v="821"/>
        <pc:sldMkLst>
          <pc:docMk/>
          <pc:sldMk cId="1853899470" sldId="359"/>
        </pc:sldMkLst>
        <pc:spChg chg="add mod ord">
          <ac:chgData name="Abels, Patrick" userId="ba666de4-0d21-43a6-8e66-51a18aae1b4a" providerId="ADAL" clId="{4D87F5CA-8AC5-47E0-850B-FD3E727EA231}" dt="2024-08-21T10:27:03.554" v="801" actId="700"/>
          <ac:spMkLst>
            <pc:docMk/>
            <pc:sldMk cId="1853899470" sldId="359"/>
            <ac:spMk id="9" creationId="{6D0CC252-8EB5-69A5-03F6-3BB61E4893F1}"/>
          </ac:spMkLst>
        </pc:spChg>
        <pc:spChg chg="add mod ord">
          <ac:chgData name="Abels, Patrick" userId="ba666de4-0d21-43a6-8e66-51a18aae1b4a" providerId="ADAL" clId="{4D87F5CA-8AC5-47E0-850B-FD3E727EA231}" dt="2024-08-21T10:27:27.238" v="821"/>
          <ac:spMkLst>
            <pc:docMk/>
            <pc:sldMk cId="1853899470" sldId="359"/>
            <ac:spMk id="10" creationId="{7ABDA314-3D24-7645-357A-ECA73DC7EFE5}"/>
          </ac:spMkLst>
        </pc:spChg>
      </pc:sldChg>
      <pc:sldChg chg="addSp modSp add mod modClrScheme chgLayout">
        <pc:chgData name="Abels, Patrick" userId="ba666de4-0d21-43a6-8e66-51a18aae1b4a" providerId="ADAL" clId="{4D87F5CA-8AC5-47E0-850B-FD3E727EA231}" dt="2024-08-21T10:27:28.756" v="822"/>
        <pc:sldMkLst>
          <pc:docMk/>
          <pc:sldMk cId="1975759717" sldId="360"/>
        </pc:sldMkLst>
        <pc:spChg chg="add mod ord">
          <ac:chgData name="Abels, Patrick" userId="ba666de4-0d21-43a6-8e66-51a18aae1b4a" providerId="ADAL" clId="{4D87F5CA-8AC5-47E0-850B-FD3E727EA231}" dt="2024-08-21T10:27:03.554" v="801" actId="700"/>
          <ac:spMkLst>
            <pc:docMk/>
            <pc:sldMk cId="1975759717" sldId="360"/>
            <ac:spMk id="2" creationId="{EB9218A8-C5F8-C25B-8F37-D58A19A86AA5}"/>
          </ac:spMkLst>
        </pc:spChg>
        <pc:spChg chg="add mod ord">
          <ac:chgData name="Abels, Patrick" userId="ba666de4-0d21-43a6-8e66-51a18aae1b4a" providerId="ADAL" clId="{4D87F5CA-8AC5-47E0-850B-FD3E727EA231}" dt="2024-08-21T10:27:28.756" v="822"/>
          <ac:spMkLst>
            <pc:docMk/>
            <pc:sldMk cId="1975759717" sldId="360"/>
            <ac:spMk id="6" creationId="{B63310D4-213F-AA2B-9B5B-EA55974152CC}"/>
          </ac:spMkLst>
        </pc:spChg>
      </pc:sld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  <pc:picChg chg="del">
          <ac:chgData name="Abels, Patrick" userId="ba666de4-0d21-43a6-8e66-51a18aae1b4a" providerId="ADAL" clId="{33522135-A5AC-48B3-9662-48DAF881796A}" dt="2023-06-17T22:32:36.782" v="23" actId="478"/>
          <ac:picMkLst>
            <pc:docMk/>
            <pc:sldMk cId="2186497360" sldId="261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3:18.878" v="32" actId="1076"/>
          <ac:picMkLst>
            <pc:docMk/>
            <pc:sldMk cId="2186497360" sldId="261"/>
            <ac:picMk id="10" creationId="{135B38EC-5C06-44B7-842C-CC65734395CB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  <pc:spChg chg="mod">
          <ac:chgData name="Abels, Patrick" userId="ba666de4-0d21-43a6-8e66-51a18aae1b4a" providerId="ADAL" clId="{33522135-A5AC-48B3-9662-48DAF881796A}" dt="2023-06-17T23:08:52.895" v="403" actId="1038"/>
          <ac:spMkLst>
            <pc:docMk/>
            <pc:sldMk cId="1802174969" sldId="262"/>
            <ac:spMk id="19" creationId="{01BFFD79-7517-C803-63B9-EFBE86B9456E}"/>
          </ac:spMkLst>
        </pc:spChg>
        <pc:picChg chg="del">
          <ac:chgData name="Abels, Patrick" userId="ba666de4-0d21-43a6-8e66-51a18aae1b4a" providerId="ADAL" clId="{33522135-A5AC-48B3-9662-48DAF881796A}" dt="2023-06-17T22:34:21.484" v="33" actId="478"/>
          <ac:picMkLst>
            <pc:docMk/>
            <pc:sldMk cId="1802174969" sldId="262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39.804" v="35" actId="1366"/>
          <ac:picMkLst>
            <pc:docMk/>
            <pc:sldMk cId="1802174969" sldId="262"/>
            <ac:picMk id="9" creationId="{2789ABA0-89A2-35F8-8343-9A3AC971EC38}"/>
          </ac:picMkLst>
        </pc:picChg>
        <pc:picChg chg="mod">
          <ac:chgData name="Abels, Patrick" userId="ba666de4-0d21-43a6-8e66-51a18aae1b4a" providerId="ADAL" clId="{33522135-A5AC-48B3-9662-48DAF881796A}" dt="2023-06-17T23:08:25.020" v="339" actId="14100"/>
          <ac:picMkLst>
            <pc:docMk/>
            <pc:sldMk cId="1802174969" sldId="262"/>
            <ac:picMk id="12" creationId="{97AEF3E9-215C-C789-8618-108AE8BD60AA}"/>
          </ac:picMkLst>
        </pc:picChg>
        <pc:picChg chg="mod">
          <ac:chgData name="Abels, Patrick" userId="ba666de4-0d21-43a6-8e66-51a18aae1b4a" providerId="ADAL" clId="{33522135-A5AC-48B3-9662-48DAF881796A}" dt="2023-06-17T23:08:30.647" v="342" actId="1076"/>
          <ac:picMkLst>
            <pc:docMk/>
            <pc:sldMk cId="1802174969" sldId="262"/>
            <ac:picMk id="14" creationId="{36BEEFF7-F849-AA91-01C3-824CA28BB687}"/>
          </ac:picMkLst>
        </pc:picChg>
        <pc:picChg chg="mod">
          <ac:chgData name="Abels, Patrick" userId="ba666de4-0d21-43a6-8e66-51a18aae1b4a" providerId="ADAL" clId="{33522135-A5AC-48B3-9662-48DAF881796A}" dt="2023-06-17T23:08:45.560" v="395" actId="1035"/>
          <ac:picMkLst>
            <pc:docMk/>
            <pc:sldMk cId="1802174969" sldId="262"/>
            <ac:picMk id="16" creationId="{64E30D6E-0CBA-D1B5-719B-CB45A2B4A1F3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  <pc:spChg chg="mod">
          <ac:chgData name="Abels, Patrick" userId="ba666de4-0d21-43a6-8e66-51a18aae1b4a" providerId="ADAL" clId="{33522135-A5AC-48B3-9662-48DAF881796A}" dt="2023-06-17T23:09:42.829" v="411" actId="1076"/>
          <ac:spMkLst>
            <pc:docMk/>
            <pc:sldMk cId="4032491113" sldId="263"/>
            <ac:spMk id="25" creationId="{675DEA32-D29B-6D38-6C96-A5CBB0555B2E}"/>
          </ac:spMkLst>
        </pc:spChg>
        <pc:picChg chg="del mod">
          <ac:chgData name="Abels, Patrick" userId="ba666de4-0d21-43a6-8e66-51a18aae1b4a" providerId="ADAL" clId="{33522135-A5AC-48B3-9662-48DAF881796A}" dt="2023-06-17T22:34:49.867" v="37" actId="478"/>
          <ac:picMkLst>
            <pc:docMk/>
            <pc:sldMk cId="4032491113" sldId="263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0.180" v="38"/>
          <ac:picMkLst>
            <pc:docMk/>
            <pc:sldMk cId="4032491113" sldId="263"/>
            <ac:picMk id="9" creationId="{27C62F1F-76F7-0724-245E-95697F9406D3}"/>
          </ac:picMkLst>
        </pc:picChg>
        <pc:picChg chg="mod">
          <ac:chgData name="Abels, Patrick" userId="ba666de4-0d21-43a6-8e66-51a18aae1b4a" providerId="ADAL" clId="{33522135-A5AC-48B3-9662-48DAF881796A}" dt="2023-06-17T23:09:32.133" v="408" actId="1076"/>
          <ac:picMkLst>
            <pc:docMk/>
            <pc:sldMk cId="4032491113" sldId="263"/>
            <ac:picMk id="18" creationId="{AAE343A2-A16C-3CDC-0343-97DBD52DBA9B}"/>
          </ac:picMkLst>
        </pc:picChg>
        <pc:picChg chg="mod">
          <ac:chgData name="Abels, Patrick" userId="ba666de4-0d21-43a6-8e66-51a18aae1b4a" providerId="ADAL" clId="{33522135-A5AC-48B3-9662-48DAF881796A}" dt="2023-06-17T23:09:34.369" v="409" actId="1076"/>
          <ac:picMkLst>
            <pc:docMk/>
            <pc:sldMk cId="4032491113" sldId="263"/>
            <ac:picMk id="20" creationId="{70E8737F-B30E-F493-2A9F-22CF7939926F}"/>
          </ac:picMkLst>
        </pc:picChg>
        <pc:picChg chg="mod">
          <ac:chgData name="Abels, Patrick" userId="ba666de4-0d21-43a6-8e66-51a18aae1b4a" providerId="ADAL" clId="{33522135-A5AC-48B3-9662-48DAF881796A}" dt="2023-06-17T23:09:39.637" v="410" actId="1076"/>
          <ac:picMkLst>
            <pc:docMk/>
            <pc:sldMk cId="4032491113" sldId="263"/>
            <ac:picMk id="22" creationId="{A6E0D883-C452-9B26-E8CA-6DE992B88948}"/>
          </ac:picMkLst>
        </pc:picChg>
        <pc:picChg chg="mod">
          <ac:chgData name="Abels, Patrick" userId="ba666de4-0d21-43a6-8e66-51a18aae1b4a" providerId="ADAL" clId="{33522135-A5AC-48B3-9662-48DAF881796A}" dt="2023-06-17T23:09:45.611" v="412" actId="1076"/>
          <ac:picMkLst>
            <pc:docMk/>
            <pc:sldMk cId="4032491113" sldId="263"/>
            <ac:picMk id="24" creationId="{0CCDCCAB-E2B4-A36D-9A42-38D49F21C395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  <pc:spChg chg="mod">
          <ac:chgData name="Abels, Patrick" userId="ba666de4-0d21-43a6-8e66-51a18aae1b4a" providerId="ADAL" clId="{33522135-A5AC-48B3-9662-48DAF881796A}" dt="2023-06-17T23:10:51.914" v="425" actId="1076"/>
          <ac:spMkLst>
            <pc:docMk/>
            <pc:sldMk cId="3825939770" sldId="264"/>
            <ac:spMk id="2" creationId="{D61126FC-E7F0-7899-70B4-D45D3D46EE0E}"/>
          </ac:spMkLst>
        </pc:spChg>
        <pc:spChg chg="mod">
          <ac:chgData name="Abels, Patrick" userId="ba666de4-0d21-43a6-8e66-51a18aae1b4a" providerId="ADAL" clId="{33522135-A5AC-48B3-9662-48DAF881796A}" dt="2023-06-17T23:10:40.140" v="423" actId="1076"/>
          <ac:spMkLst>
            <pc:docMk/>
            <pc:sldMk cId="3825939770" sldId="264"/>
            <ac:spMk id="26" creationId="{E5DDFE97-3F17-C0F1-8DD2-BA5E84053D0A}"/>
          </ac:spMkLst>
        </pc:spChg>
        <pc:picChg chg="del">
          <ac:chgData name="Abels, Patrick" userId="ba666de4-0d21-43a6-8e66-51a18aae1b4a" providerId="ADAL" clId="{33522135-A5AC-48B3-9662-48DAF881796A}" dt="2023-06-17T22:35:05.586" v="41" actId="478"/>
          <ac:picMkLst>
            <pc:docMk/>
            <pc:sldMk cId="3825939770" sldId="264"/>
            <ac:picMk id="3" creationId="{D1414710-461F-662E-40B1-C0B71CC5B7FC}"/>
          </ac:picMkLst>
        </pc:picChg>
        <pc:picChg chg="add del mod">
          <ac:chgData name="Abels, Patrick" userId="ba666de4-0d21-43a6-8e66-51a18aae1b4a" providerId="ADAL" clId="{33522135-A5AC-48B3-9662-48DAF881796A}" dt="2023-06-17T22:35:32.155" v="47" actId="478"/>
          <ac:picMkLst>
            <pc:docMk/>
            <pc:sldMk cId="3825939770" sldId="264"/>
            <ac:picMk id="4" creationId="{A445C251-C069-DB9D-3014-3DBE011802B3}"/>
          </ac:picMkLst>
        </pc:picChg>
        <pc:picChg chg="add mod">
          <ac:chgData name="Abels, Patrick" userId="ba666de4-0d21-43a6-8e66-51a18aae1b4a" providerId="ADAL" clId="{33522135-A5AC-48B3-9662-48DAF881796A}" dt="2023-06-17T22:35:32.437" v="48"/>
          <ac:picMkLst>
            <pc:docMk/>
            <pc:sldMk cId="3825939770" sldId="264"/>
            <ac:picMk id="10" creationId="{05BC8C2A-EBAC-E465-F299-6EC1954D15B3}"/>
          </ac:picMkLst>
        </pc:picChg>
        <pc:picChg chg="mod">
          <ac:chgData name="Abels, Patrick" userId="ba666de4-0d21-43a6-8e66-51a18aae1b4a" providerId="ADAL" clId="{33522135-A5AC-48B3-9662-48DAF881796A}" dt="2023-06-17T23:10:16.253" v="416" actId="1076"/>
          <ac:picMkLst>
            <pc:docMk/>
            <pc:sldMk cId="3825939770" sldId="264"/>
            <ac:picMk id="11" creationId="{FD2B153A-EBCD-C0D4-6C8C-8E5A0634ADF8}"/>
          </ac:picMkLst>
        </pc:picChg>
        <pc:picChg chg="add mod">
          <ac:chgData name="Abels, Patrick" userId="ba666de4-0d21-43a6-8e66-51a18aae1b4a" providerId="ADAL" clId="{33522135-A5AC-48B3-9662-48DAF881796A}" dt="2023-06-17T23:10:34.996" v="421" actId="1076"/>
          <ac:picMkLst>
            <pc:docMk/>
            <pc:sldMk cId="3825939770" sldId="264"/>
            <ac:picMk id="12" creationId="{B9DF56A2-0458-B923-C8A0-862B33C2536D}"/>
          </ac:picMkLst>
        </pc:picChg>
        <pc:picChg chg="mod">
          <ac:chgData name="Abels, Patrick" userId="ba666de4-0d21-43a6-8e66-51a18aae1b4a" providerId="ADAL" clId="{33522135-A5AC-48B3-9662-48DAF881796A}" dt="2023-06-17T23:10:37.013" v="422" actId="1076"/>
          <ac:picMkLst>
            <pc:docMk/>
            <pc:sldMk cId="3825939770" sldId="264"/>
            <ac:picMk id="15" creationId="{A73172DF-FC97-620C-5649-1E6C4B8A4F60}"/>
          </ac:picMkLst>
        </pc:picChg>
        <pc:picChg chg="del">
          <ac:chgData name="Abels, Patrick" userId="ba666de4-0d21-43a6-8e66-51a18aae1b4a" providerId="ADAL" clId="{33522135-A5AC-48B3-9662-48DAF881796A}" dt="2023-06-17T22:36:04.777" v="50" actId="478"/>
          <ac:picMkLst>
            <pc:docMk/>
            <pc:sldMk cId="3825939770" sldId="264"/>
            <ac:picMk id="21" creationId="{DF969D49-3CC3-958A-0034-33E83E7B8CCD}"/>
          </ac:picMkLst>
        </pc:picChg>
        <pc:picChg chg="mod">
          <ac:chgData name="Abels, Patrick" userId="ba666de4-0d21-43a6-8e66-51a18aae1b4a" providerId="ADAL" clId="{33522135-A5AC-48B3-9662-48DAF881796A}" dt="2023-06-17T23:10:40.140" v="423" actId="1076"/>
          <ac:picMkLst>
            <pc:docMk/>
            <pc:sldMk cId="3825939770" sldId="264"/>
            <ac:picMk id="25" creationId="{48328F2E-71C9-21B4-EA8F-1CA5276EB06C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  <pc:picChg chg="del">
          <ac:chgData name="Abels, Patrick" userId="ba666de4-0d21-43a6-8e66-51a18aae1b4a" providerId="ADAL" clId="{33522135-A5AC-48B3-9662-48DAF881796A}" dt="2023-06-17T22:34:54.900" v="39" actId="478"/>
          <ac:picMkLst>
            <pc:docMk/>
            <pc:sldMk cId="302058619" sldId="265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5.183" v="40"/>
          <ac:picMkLst>
            <pc:docMk/>
            <pc:sldMk cId="302058619" sldId="265"/>
            <ac:picMk id="4" creationId="{F5FBD4A0-0CD2-9BE6-77B2-AF2424A695EC}"/>
          </ac:picMkLst>
        </pc:picChg>
        <pc:picChg chg="add del mod">
          <ac:chgData name="Abels, Patrick" userId="ba666de4-0d21-43a6-8e66-51a18aae1b4a" providerId="ADAL" clId="{33522135-A5AC-48B3-9662-48DAF881796A}" dt="2023-06-17T22:56:01.377" v="175" actId="478"/>
          <ac:picMkLst>
            <pc:docMk/>
            <pc:sldMk cId="302058619" sldId="265"/>
            <ac:picMk id="10" creationId="{94F1CEC0-C73F-C2DE-1DAD-8C1A22A9E1F2}"/>
          </ac:picMkLst>
        </pc:picChg>
        <pc:picChg chg="add mod">
          <ac:chgData name="Abels, Patrick" userId="ba666de4-0d21-43a6-8e66-51a18aae1b4a" providerId="ADAL" clId="{33522135-A5AC-48B3-9662-48DAF881796A}" dt="2023-06-17T23:07:32.095" v="329" actId="1076"/>
          <ac:picMkLst>
            <pc:docMk/>
            <pc:sldMk cId="302058619" sldId="265"/>
            <ac:picMk id="11" creationId="{0D5076C0-72C2-3474-8BF3-93E7B21E1492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2" creationId="{FA162A01-9C52-C3EF-372A-DFF737AFD4D5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3" creationId="{EAAB23FC-7E43-48F8-A4E4-80DFAA192A46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4" creationId="{5E82F9F4-3C85-EF5D-D743-6C827C68B5AE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20" creationId="{BD9A80C1-B2D6-F409-A3A0-D9FEAD9DBBA1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  <pc:spChg chg="mod">
          <ac:chgData name="Abels, Patrick" userId="ba666de4-0d21-43a6-8e66-51a18aae1b4a" providerId="ADAL" clId="{33522135-A5AC-48B3-9662-48DAF881796A}" dt="2023-06-17T22:57:02.287" v="192"/>
          <ac:spMkLst>
            <pc:docMk/>
            <pc:sldMk cId="3323176623" sldId="266"/>
            <ac:spMk id="13" creationId="{CCD8760F-CDE9-9A57-3F81-A4913AB130EE}"/>
          </ac:spMkLst>
        </pc:spChg>
        <pc:grpChg chg="del">
          <ac:chgData name="Abels, Patrick" userId="ba666de4-0d21-43a6-8e66-51a18aae1b4a" providerId="ADAL" clId="{33522135-A5AC-48B3-9662-48DAF881796A}" dt="2023-06-17T22:57:01.925" v="191" actId="478"/>
          <ac:grpSpMkLst>
            <pc:docMk/>
            <pc:sldMk cId="3323176623" sldId="266"/>
            <ac:grpSpMk id="5" creationId="{C68BBE3F-6605-30B0-BA8E-E0348D46C6F8}"/>
          </ac:grpSpMkLst>
        </pc:grpChg>
        <pc:grpChg chg="add mod">
          <ac:chgData name="Abels, Patrick" userId="ba666de4-0d21-43a6-8e66-51a18aae1b4a" providerId="ADAL" clId="{33522135-A5AC-48B3-9662-48DAF881796A}" dt="2023-06-17T22:57:02.287" v="192"/>
          <ac:grpSpMkLst>
            <pc:docMk/>
            <pc:sldMk cId="3323176623" sldId="266"/>
            <ac:grpSpMk id="10" creationId="{B4CA8E43-C5FB-9BE4-AB4E-7A35AC142946}"/>
          </ac:grpSpMkLst>
        </pc:grpChg>
        <pc:picChg chg="add del mod">
          <ac:chgData name="Abels, Patrick" userId="ba666de4-0d21-43a6-8e66-51a18aae1b4a" providerId="ADAL" clId="{33522135-A5AC-48B3-9662-48DAF881796A}" dt="2023-06-17T22:35:18.838" v="45" actId="478"/>
          <ac:picMkLst>
            <pc:docMk/>
            <pc:sldMk cId="3323176623" sldId="266"/>
            <ac:picMk id="2" creationId="{3CF79914-4BFC-EC35-FD8C-3DE926BB7DE9}"/>
          </ac:picMkLst>
        </pc:picChg>
        <pc:picChg chg="del mod">
          <ac:chgData name="Abels, Patrick" userId="ba666de4-0d21-43a6-8e66-51a18aae1b4a" providerId="ADAL" clId="{33522135-A5AC-48B3-9662-48DAF881796A}" dt="2023-06-17T22:35:36.939" v="49" actId="21"/>
          <ac:picMkLst>
            <pc:docMk/>
            <pc:sldMk cId="3323176623" sldId="266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5:26.692" v="46"/>
          <ac:picMkLst>
            <pc:docMk/>
            <pc:sldMk cId="3323176623" sldId="266"/>
            <ac:picMk id="9" creationId="{EB913FAB-5819-E315-2091-71A2902FD3B9}"/>
          </ac:picMkLst>
        </pc:picChg>
        <pc:picChg chg="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1" creationId="{A6E096FF-16D5-B4CF-F8CD-56C190C2D003}"/>
          </ac:picMkLst>
        </pc:picChg>
        <pc:picChg chg="add 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4" creationId="{6B9F6997-ADE7-C7CA-6204-CA028C19F2C6}"/>
          </ac:picMkLst>
        </pc:picChg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  <pc:spChg chg="mod">
          <ac:chgData name="Abels, Patrick" userId="ba666de4-0d21-43a6-8e66-51a18aae1b4a" providerId="ADAL" clId="{33522135-A5AC-48B3-9662-48DAF881796A}" dt="2023-06-17T22:28:32.051" v="22" actId="20577"/>
          <ac:spMkLst>
            <pc:docMk/>
            <pc:sldMk cId="3641686394" sldId="267"/>
            <ac:spMk id="2" creationId="{812DF8AA-1D36-C4A3-DE8B-6124CA62EF08}"/>
          </ac:spMkLst>
        </pc:spChg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  <pc:spChg chg="mod">
          <ac:chgData name="Abels, Patrick" userId="ba666de4-0d21-43a6-8e66-51a18aae1b4a" providerId="ADAL" clId="{33522135-A5AC-48B3-9662-48DAF881796A}" dt="2023-06-17T23:02:31.648" v="303" actId="5793"/>
          <ac:spMkLst>
            <pc:docMk/>
            <pc:sldMk cId="3705258987" sldId="268"/>
            <ac:spMk id="2" creationId="{E1788177-378C-C26F-42E5-92354076BDD6}"/>
          </ac:spMkLst>
        </pc:spChg>
        <pc:spChg chg="add del mod">
          <ac:chgData name="Abels, Patrick" userId="ba666de4-0d21-43a6-8e66-51a18aae1b4a" providerId="ADAL" clId="{33522135-A5AC-48B3-9662-48DAF881796A}" dt="2023-06-17T22:48:33.290" v="108" actId="478"/>
          <ac:spMkLst>
            <pc:docMk/>
            <pc:sldMk cId="3705258987" sldId="268"/>
            <ac:spMk id="4" creationId="{5FC7C21C-D0D9-D865-D17E-9F3756CC583B}"/>
          </ac:spMkLst>
        </pc:spChg>
        <pc:picChg chg="add mod">
          <ac:chgData name="Abels, Patrick" userId="ba666de4-0d21-43a6-8e66-51a18aae1b4a" providerId="ADAL" clId="{33522135-A5AC-48B3-9662-48DAF881796A}" dt="2023-06-17T22:48:20.786" v="105" actId="1076"/>
          <ac:picMkLst>
            <pc:docMk/>
            <pc:sldMk cId="3705258987" sldId="268"/>
            <ac:picMk id="3" creationId="{033E4FEC-1EA3-29E6-BF43-EF5A9A7B35A6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  <pc:spChg chg="add mod">
          <ac:chgData name="Abels, Patrick" userId="ba666de4-0d21-43a6-8e66-51a18aae1b4a" providerId="ADAL" clId="{33522135-A5AC-48B3-9662-48DAF881796A}" dt="2023-06-17T23:11:03.466" v="428"/>
          <ac:spMkLst>
            <pc:docMk/>
            <pc:sldMk cId="2334811558" sldId="269"/>
            <ac:spMk id="14" creationId="{67F80B66-016C-323E-2DF4-4DE120EA5659}"/>
          </ac:spMkLst>
        </pc:spChg>
        <pc:spChg chg="del">
          <ac:chgData name="Abels, Patrick" userId="ba666de4-0d21-43a6-8e66-51a18aae1b4a" providerId="ADAL" clId="{33522135-A5AC-48B3-9662-48DAF881796A}" dt="2023-06-17T23:11:01.591" v="426" actId="478"/>
          <ac:spMkLst>
            <pc:docMk/>
            <pc:sldMk cId="2334811558" sldId="269"/>
            <ac:spMk id="26" creationId="{E5DDFE97-3F17-C0F1-8DD2-BA5E84053D0A}"/>
          </ac:spMkLst>
        </pc:sp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3" creationId="{66E752B3-82F5-F451-A849-852F72367D8A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4" creationId="{A9576435-616E-D86E-34C0-AA5AA5879704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1" creationId="{FD2B153A-EBCD-C0D4-6C8C-8E5A0634ADF8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2" creationId="{B9DF56A2-0458-B923-C8A0-862B33C2536D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3" creationId="{31AC6E0E-8A54-154E-19C3-8AF64B9AE916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5" creationId="{A73172DF-FC97-620C-5649-1E6C4B8A4F60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6" creationId="{960EA661-D2D7-707A-F9C7-1910727E67B7}"/>
          </ac:picMkLst>
        </pc:picChg>
        <pc:picChg chg="del">
          <ac:chgData name="Abels, Patrick" userId="ba666de4-0d21-43a6-8e66-51a18aae1b4a" providerId="ADAL" clId="{33522135-A5AC-48B3-9662-48DAF881796A}" dt="2023-06-17T23:11:03.153" v="427" actId="478"/>
          <ac:picMkLst>
            <pc:docMk/>
            <pc:sldMk cId="2334811558" sldId="269"/>
            <ac:picMk id="25" creationId="{48328F2E-71C9-21B4-EA8F-1CA5276EB06C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  <pc:grpChg chg="mod">
          <ac:chgData name="Abels, Patrick" userId="ba666de4-0d21-43a6-8e66-51a18aae1b4a" providerId="ADAL" clId="{33522135-A5AC-48B3-9662-48DAF881796A}" dt="2023-06-17T22:56:41.125" v="190" actId="1038"/>
          <ac:grpSpMkLst>
            <pc:docMk/>
            <pc:sldMk cId="2164434686" sldId="270"/>
            <ac:grpSpMk id="5" creationId="{C68BBE3F-6605-30B0-BA8E-E0348D46C6F8}"/>
          </ac:grpSpMkLst>
        </pc:grpChg>
        <pc:picChg chg="add mod">
          <ac:chgData name="Abels, Patrick" userId="ba666de4-0d21-43a6-8e66-51a18aae1b4a" providerId="ADAL" clId="{33522135-A5AC-48B3-9662-48DAF881796A}" dt="2023-06-17T22:56:31.189" v="182" actId="1076"/>
          <ac:picMkLst>
            <pc:docMk/>
            <pc:sldMk cId="2164434686" sldId="270"/>
            <ac:picMk id="3" creationId="{6C80A47A-C9AA-FEA1-853E-1EBF1850B7A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0" creationId="{6456B623-5820-75DA-8545-0C2BF1C10527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1" creationId="{BEFA6C9B-BF09-EA21-1C74-99A09FE1E75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2" creationId="{17FA6DC8-A4B8-1453-4546-E481A90B14A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3" creationId="{EAAB23FC-7E43-48F8-A4E4-80DFAA192A4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20" creationId="{BD9A80C1-B2D6-F409-A3A0-D9FEAD9DBBA1}"/>
          </ac:picMkLst>
        </pc:picChg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  <pc:spChg chg="mod">
          <ac:chgData name="Abels, Patrick" userId="ba666de4-0d21-43a6-8e66-51a18aae1b4a" providerId="ADAL" clId="{33522135-A5AC-48B3-9662-48DAF881796A}" dt="2023-07-01T14:27:25.252" v="648" actId="20577"/>
          <ac:spMkLst>
            <pc:docMk/>
            <pc:sldMk cId="3908454189" sldId="271"/>
            <ac:spMk id="2" creationId="{138885E4-8F0E-46B9-4D55-B2AAFCF2ACAB}"/>
          </ac:spMkLst>
        </pc:spChg>
        <pc:spChg chg="mod">
          <ac:chgData name="Abels, Patrick" userId="ba666de4-0d21-43a6-8e66-51a18aae1b4a" providerId="ADAL" clId="{33522135-A5AC-48B3-9662-48DAF881796A}" dt="2023-06-17T22:57:48.848" v="194"/>
          <ac:spMkLst>
            <pc:docMk/>
            <pc:sldMk cId="3908454189" sldId="271"/>
            <ac:spMk id="5" creationId="{F1153F64-EB9F-E143-D8AB-7EF189ED4104}"/>
          </ac:spMkLst>
        </pc:spChg>
        <pc:grpChg chg="add mod">
          <ac:chgData name="Abels, Patrick" userId="ba666de4-0d21-43a6-8e66-51a18aae1b4a" providerId="ADAL" clId="{33522135-A5AC-48B3-9662-48DAF881796A}" dt="2023-06-17T22:57:52.378" v="195" actId="1076"/>
          <ac:grpSpMkLst>
            <pc:docMk/>
            <pc:sldMk cId="3908454189" sldId="271"/>
            <ac:grpSpMk id="3" creationId="{A88F01A2-160E-02C4-AC18-722B4B489174}"/>
          </ac:grpSpMkLst>
        </pc:grpChg>
        <pc:picChg chg="mod">
          <ac:chgData name="Abels, Patrick" userId="ba666de4-0d21-43a6-8e66-51a18aae1b4a" providerId="ADAL" clId="{33522135-A5AC-48B3-9662-48DAF881796A}" dt="2023-06-17T22:57:48.848" v="194"/>
          <ac:picMkLst>
            <pc:docMk/>
            <pc:sldMk cId="3908454189" sldId="271"/>
            <ac:picMk id="4" creationId="{E32C7535-711D-9A7A-473D-0B1971836953}"/>
          </ac:picMkLst>
        </pc:picChg>
        <pc:picChg chg="add mod">
          <ac:chgData name="Abels, Patrick" userId="ba666de4-0d21-43a6-8e66-51a18aae1b4a" providerId="ADAL" clId="{33522135-A5AC-48B3-9662-48DAF881796A}" dt="2023-06-17T22:57:52.378" v="195" actId="1076"/>
          <ac:picMkLst>
            <pc:docMk/>
            <pc:sldMk cId="3908454189" sldId="271"/>
            <ac:picMk id="6" creationId="{45CD8482-C8FC-E079-77E0-121E92C83AE7}"/>
          </ac:picMkLst>
        </pc:picChg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  <pc:picChg chg="mod">
          <ac:chgData name="Abels, Patrick" userId="ba666de4-0d21-43a6-8e66-51a18aae1b4a" providerId="ADAL" clId="{33522135-A5AC-48B3-9662-48DAF881796A}" dt="2023-06-17T23:06:13.190" v="319" actId="1076"/>
          <ac:picMkLst>
            <pc:docMk/>
            <pc:sldMk cId="3366190914" sldId="272"/>
            <ac:picMk id="13" creationId="{EAAB23FC-7E43-48F8-A4E4-80DFAA192A46}"/>
          </ac:picMkLst>
        </pc:picChg>
        <pc:picChg chg="mod">
          <ac:chgData name="Abels, Patrick" userId="ba666de4-0d21-43a6-8e66-51a18aae1b4a" providerId="ADAL" clId="{33522135-A5AC-48B3-9662-48DAF881796A}" dt="2023-06-17T23:06:16.771" v="320" actId="1076"/>
          <ac:picMkLst>
            <pc:docMk/>
            <pc:sldMk cId="3366190914" sldId="272"/>
            <ac:picMk id="18" creationId="{C1F07451-C1CC-2B28-A0D6-E8E547799BFB}"/>
          </ac:picMkLst>
        </pc:picChg>
        <pc:picChg chg="mod">
          <ac:chgData name="Abels, Patrick" userId="ba666de4-0d21-43a6-8e66-51a18aae1b4a" providerId="ADAL" clId="{33522135-A5AC-48B3-9662-48DAF881796A}" dt="2023-06-17T23:06:19.602" v="321" actId="1076"/>
          <ac:picMkLst>
            <pc:docMk/>
            <pc:sldMk cId="3366190914" sldId="272"/>
            <ac:picMk id="20" creationId="{BD9A80C1-B2D6-F409-A3A0-D9FEAD9DBBA1}"/>
          </ac:picMkLst>
        </pc:picChg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  <pc:spChg chg="mod">
          <ac:chgData name="Abels, Patrick" userId="ba666de4-0d21-43a6-8e66-51a18aae1b4a" providerId="ADAL" clId="{33522135-A5AC-48B3-9662-48DAF881796A}" dt="2023-06-17T23:15:37.647" v="627" actId="20577"/>
          <ac:spMkLst>
            <pc:docMk/>
            <pc:sldMk cId="3475594388" sldId="273"/>
            <ac:spMk id="2" creationId="{CAC20647-5DA0-AE7C-63FA-888516676539}"/>
          </ac:spMkLst>
        </pc:spChg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  <pc:spChg chg="mod">
          <ac:chgData name="Abels, Patrick" userId="ba666de4-0d21-43a6-8e66-51a18aae1b4a" providerId="ADAL" clId="{33522135-A5AC-48B3-9662-48DAF881796A}" dt="2023-06-17T23:15:49.447" v="647" actId="20577"/>
          <ac:spMkLst>
            <pc:docMk/>
            <pc:sldMk cId="2936399086" sldId="274"/>
            <ac:spMk id="2" creationId="{6E21CFAB-4B59-8A10-B123-B127A00004E5}"/>
          </ac:spMkLst>
        </pc:spChg>
      </pc:sldChg>
    </pc:docChg>
  </pc:docChgLst>
  <pc:docChgLst>
    <pc:chgData name="Abels, Patrick" userId="ba666de4-0d21-43a6-8e66-51a18aae1b4a" providerId="ADAL" clId="{07356728-5FFA-49AC-904F-BDFDC427D8AF}"/>
    <pc:docChg chg="undo custSel addSld delSld modSld sldOrd">
      <pc:chgData name="Abels, Patrick" userId="ba666de4-0d21-43a6-8e66-51a18aae1b4a" providerId="ADAL" clId="{07356728-5FFA-49AC-904F-BDFDC427D8AF}" dt="2024-02-06T18:31:11.476" v="1304" actId="1076"/>
      <pc:docMkLst>
        <pc:docMk/>
      </pc:docMkLst>
      <pc:sldChg chg="modSp mod">
        <pc:chgData name="Abels, Patrick" userId="ba666de4-0d21-43a6-8e66-51a18aae1b4a" providerId="ADAL" clId="{07356728-5FFA-49AC-904F-BDFDC427D8AF}" dt="2024-02-06T17:32:34.317" v="1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07356728-5FFA-49AC-904F-BDFDC427D8AF}" dt="2024-02-06T17:32:34.317" v="1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del">
        <pc:chgData name="Abels, Patrick" userId="ba666de4-0d21-43a6-8e66-51a18aae1b4a" providerId="ADAL" clId="{07356728-5FFA-49AC-904F-BDFDC427D8AF}" dt="2024-02-06T17:33:00.552" v="2" actId="47"/>
        <pc:sldMkLst>
          <pc:docMk/>
          <pc:sldMk cId="1883550496" sldId="293"/>
        </pc:sldMkLst>
      </pc:sldChg>
      <pc:sldChg chg="modSp mod">
        <pc:chgData name="Abels, Patrick" userId="ba666de4-0d21-43a6-8e66-51a18aae1b4a" providerId="ADAL" clId="{07356728-5FFA-49AC-904F-BDFDC427D8AF}" dt="2024-02-06T17:33:29.504" v="31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07356728-5FFA-49AC-904F-BDFDC427D8AF}" dt="2024-02-06T17:33:29.504" v="31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07356728-5FFA-49AC-904F-BDFDC427D8AF}" dt="2024-02-06T17:34:01.312" v="48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07356728-5FFA-49AC-904F-BDFDC427D8AF}" dt="2024-02-06T17:34:01.312" v="48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delSp modSp mod">
        <pc:chgData name="Abels, Patrick" userId="ba666de4-0d21-43a6-8e66-51a18aae1b4a" providerId="ADAL" clId="{07356728-5FFA-49AC-904F-BDFDC427D8AF}" dt="2024-02-06T17:39:26.790" v="357" actId="12"/>
        <pc:sldMkLst>
          <pc:docMk/>
          <pc:sldMk cId="4147734968" sldId="296"/>
        </pc:sldMkLst>
        <pc:spChg chg="mod">
          <ac:chgData name="Abels, Patrick" userId="ba666de4-0d21-43a6-8e66-51a18aae1b4a" providerId="ADAL" clId="{07356728-5FFA-49AC-904F-BDFDC427D8AF}" dt="2024-02-06T17:39:26.790" v="357" actId="12"/>
          <ac:spMkLst>
            <pc:docMk/>
            <pc:sldMk cId="4147734968" sldId="296"/>
            <ac:spMk id="2" creationId="{D4F717CF-7D38-86A1-1BC3-6D95F6B60CA0}"/>
          </ac:spMkLst>
        </pc:spChg>
        <pc:picChg chg="del">
          <ac:chgData name="Abels, Patrick" userId="ba666de4-0d21-43a6-8e66-51a18aae1b4a" providerId="ADAL" clId="{07356728-5FFA-49AC-904F-BDFDC427D8AF}" dt="2024-02-06T17:34:21.597" v="49" actId="478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delSp modSp new mod">
        <pc:chgData name="Abels, Patrick" userId="ba666de4-0d21-43a6-8e66-51a18aae1b4a" providerId="ADAL" clId="{07356728-5FFA-49AC-904F-BDFDC427D8AF}" dt="2024-02-06T18:21:53.467" v="1169" actId="1076"/>
        <pc:sldMkLst>
          <pc:docMk/>
          <pc:sldMk cId="4151411595" sldId="297"/>
        </pc:sldMkLst>
        <pc:spChg chg="del">
          <ac:chgData name="Abels, Patrick" userId="ba666de4-0d21-43a6-8e66-51a18aae1b4a" providerId="ADAL" clId="{07356728-5FFA-49AC-904F-BDFDC427D8AF}" dt="2024-02-06T17:40:16.263" v="360" actId="478"/>
          <ac:spMkLst>
            <pc:docMk/>
            <pc:sldMk cId="4151411595" sldId="297"/>
            <ac:spMk id="2" creationId="{6A0C3367-FF7E-3D83-766F-858034F25E6F}"/>
          </ac:spMkLst>
        </pc:spChg>
        <pc:spChg chg="add del mod">
          <ac:chgData name="Abels, Patrick" userId="ba666de4-0d21-43a6-8e66-51a18aae1b4a" providerId="ADAL" clId="{07356728-5FFA-49AC-904F-BDFDC427D8AF}" dt="2024-02-06T17:40:34.758" v="363" actId="478"/>
          <ac:spMkLst>
            <pc:docMk/>
            <pc:sldMk cId="4151411595" sldId="297"/>
            <ac:spMk id="3" creationId="{D598E9B8-908D-0FEF-C3DF-8539B32E288A}"/>
          </ac:spMkLst>
        </pc:spChg>
        <pc:spChg chg="add mod">
          <ac:chgData name="Abels, Patrick" userId="ba666de4-0d21-43a6-8e66-51a18aae1b4a" providerId="ADAL" clId="{07356728-5FFA-49AC-904F-BDFDC427D8AF}" dt="2024-02-06T17:40:46.398" v="364"/>
          <ac:spMkLst>
            <pc:docMk/>
            <pc:sldMk cId="4151411595" sldId="297"/>
            <ac:spMk id="4" creationId="{B04F1FD5-002B-A27D-2BBE-2968CD30FA17}"/>
          </ac:spMkLst>
        </pc:spChg>
        <pc:spChg chg="add mod">
          <ac:chgData name="Abels, Patrick" userId="ba666de4-0d21-43a6-8e66-51a18aae1b4a" providerId="ADAL" clId="{07356728-5FFA-49AC-904F-BDFDC427D8AF}" dt="2024-02-06T17:41:09.817" v="370"/>
          <ac:spMkLst>
            <pc:docMk/>
            <pc:sldMk cId="4151411595" sldId="297"/>
            <ac:spMk id="6" creationId="{DC2246CC-A6AE-634E-503E-C8EAF0A70F2A}"/>
          </ac:spMkLst>
        </pc:spChg>
        <pc:spChg chg="add mod or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8" creationId="{53235B6F-5B62-4367-605F-0FB3A9A6540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9" creationId="{E8B64A80-1D3C-1896-10D4-0494917D050A}"/>
          </ac:spMkLst>
        </pc:spChg>
        <pc:spChg chg="add del mod ord">
          <ac:chgData name="Abels, Patrick" userId="ba666de4-0d21-43a6-8e66-51a18aae1b4a" providerId="ADAL" clId="{07356728-5FFA-49AC-904F-BDFDC427D8AF}" dt="2024-02-06T18:05:42.646" v="771" actId="478"/>
          <ac:spMkLst>
            <pc:docMk/>
            <pc:sldMk cId="4151411595" sldId="297"/>
            <ac:spMk id="10" creationId="{F1DE5E03-317F-26AC-8622-0ACB9BE99E9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19" creationId="{60E172AD-741A-716C-2573-FD59E2DD1012}"/>
          </ac:spMkLst>
        </pc:spChg>
        <pc:spChg chg="add mod">
          <ac:chgData name="Abels, Patrick" userId="ba666de4-0d21-43a6-8e66-51a18aae1b4a" providerId="ADAL" clId="{07356728-5FFA-49AC-904F-BDFDC427D8AF}" dt="2024-02-06T18:20:34.507" v="1149" actId="20577"/>
          <ac:spMkLst>
            <pc:docMk/>
            <pc:sldMk cId="4151411595" sldId="297"/>
            <ac:spMk id="21" creationId="{4CA2849D-0187-3012-4233-3FB521545457}"/>
          </ac:spMkLst>
        </pc:spChg>
        <pc:spChg chg="add mod">
          <ac:chgData name="Abels, Patrick" userId="ba666de4-0d21-43a6-8e66-51a18aae1b4a" providerId="ADAL" clId="{07356728-5FFA-49AC-904F-BDFDC427D8AF}" dt="2024-02-06T18:21:53.467" v="1169" actId="1076"/>
          <ac:spMkLst>
            <pc:docMk/>
            <pc:sldMk cId="4151411595" sldId="297"/>
            <ac:spMk id="25" creationId="{99B2332A-C9D7-FFAD-901A-060EAF3487BD}"/>
          </ac:spMkLst>
        </pc:spChg>
        <pc:spChg chg="add mod">
          <ac:chgData name="Abels, Patrick" userId="ba666de4-0d21-43a6-8e66-51a18aae1b4a" providerId="ADAL" clId="{07356728-5FFA-49AC-904F-BDFDC427D8AF}" dt="2024-02-06T18:21:51.236" v="1168" actId="20577"/>
          <ac:spMkLst>
            <pc:docMk/>
            <pc:sldMk cId="4151411595" sldId="297"/>
            <ac:spMk id="31" creationId="{AFA170B6-FD15-9E06-A3C0-ED5B3A5DE695}"/>
          </ac:spMkLst>
        </pc:spChg>
        <pc:picChg chg="add del">
          <ac:chgData name="Abels, Patrick" userId="ba666de4-0d21-43a6-8e66-51a18aae1b4a" providerId="ADAL" clId="{07356728-5FFA-49AC-904F-BDFDC427D8AF}" dt="2024-02-06T17:40:58.295" v="366" actId="478"/>
          <ac:picMkLst>
            <pc:docMk/>
            <pc:sldMk cId="4151411595" sldId="297"/>
            <ac:picMk id="5" creationId="{CC61EABF-A6CE-6EDF-0231-1B2E61599EEA}"/>
          </ac:picMkLst>
        </pc:picChg>
        <pc:picChg chg="add del">
          <ac:chgData name="Abels, Patrick" userId="ba666de4-0d21-43a6-8e66-51a18aae1b4a" providerId="ADAL" clId="{07356728-5FFA-49AC-904F-BDFDC427D8AF}" dt="2024-02-06T17:41:39.621" v="372" actId="478"/>
          <ac:picMkLst>
            <pc:docMk/>
            <pc:sldMk cId="4151411595" sldId="297"/>
            <ac:picMk id="7" creationId="{F6B21E27-D9F6-6F66-6F5F-200ECDA76A2A}"/>
          </ac:picMkLst>
        </pc:picChg>
        <pc:picChg chg="add mod">
          <ac:chgData name="Abels, Patrick" userId="ba666de4-0d21-43a6-8e66-51a18aae1b4a" providerId="ADAL" clId="{07356728-5FFA-49AC-904F-BDFDC427D8AF}" dt="2024-02-06T18:20:14.745" v="1142" actId="1038"/>
          <ac:picMkLst>
            <pc:docMk/>
            <pc:sldMk cId="4151411595" sldId="297"/>
            <ac:picMk id="12" creationId="{14C5CB6C-21CE-1FBD-E92C-277D7F0067EF}"/>
          </ac:picMkLst>
        </pc:picChg>
        <pc:cxnChg chg="add del mod">
          <ac:chgData name="Abels, Patrick" userId="ba666de4-0d21-43a6-8e66-51a18aae1b4a" providerId="ADAL" clId="{07356728-5FFA-49AC-904F-BDFDC427D8AF}" dt="2024-02-06T18:18:39.963" v="1112" actId="478"/>
          <ac:cxnSpMkLst>
            <pc:docMk/>
            <pc:sldMk cId="4151411595" sldId="297"/>
            <ac:cxnSpMk id="14" creationId="{5AF548D3-56E0-0756-9F80-B5ACF90C8DD4}"/>
          </ac:cxnSpMkLst>
        </pc:cxnChg>
        <pc:cxnChg chg="add del mod">
          <ac:chgData name="Abels, Patrick" userId="ba666de4-0d21-43a6-8e66-51a18aae1b4a" providerId="ADAL" clId="{07356728-5FFA-49AC-904F-BDFDC427D8AF}" dt="2024-02-06T18:18:36.390" v="1111" actId="478"/>
          <ac:cxnSpMkLst>
            <pc:docMk/>
            <pc:sldMk cId="4151411595" sldId="297"/>
            <ac:cxnSpMk id="15" creationId="{94E13636-363C-AE9F-660F-FB60C9D63F4A}"/>
          </ac:cxnSpMkLst>
        </pc:cxnChg>
        <pc:cxnChg chg="add mod">
          <ac:chgData name="Abels, Patrick" userId="ba666de4-0d21-43a6-8e66-51a18aae1b4a" providerId="ADAL" clId="{07356728-5FFA-49AC-904F-BDFDC427D8AF}" dt="2024-02-06T18:20:14.745" v="1142" actId="1038"/>
          <ac:cxnSpMkLst>
            <pc:docMk/>
            <pc:sldMk cId="4151411595" sldId="297"/>
            <ac:cxnSpMk id="18" creationId="{D6AA7B43-924A-14BD-8993-B9F7E4487F1F}"/>
          </ac:cxnSpMkLst>
        </pc:cxnChg>
        <pc:cxnChg chg="add mod">
          <ac:chgData name="Abels, Patrick" userId="ba666de4-0d21-43a6-8e66-51a18aae1b4a" providerId="ADAL" clId="{07356728-5FFA-49AC-904F-BDFDC427D8AF}" dt="2024-02-06T18:20:31.477" v="1147" actId="1076"/>
          <ac:cxnSpMkLst>
            <pc:docMk/>
            <pc:sldMk cId="4151411595" sldId="297"/>
            <ac:cxnSpMk id="20" creationId="{C99AB6DD-AFCA-1A7F-4639-FD6A94C87957}"/>
          </ac:cxnSpMkLst>
        </pc:cxnChg>
        <pc:cxnChg chg="add mod">
          <ac:chgData name="Abels, Patrick" userId="ba666de4-0d21-43a6-8e66-51a18aae1b4a" providerId="ADAL" clId="{07356728-5FFA-49AC-904F-BDFDC427D8AF}" dt="2024-02-06T18:21:38.797" v="1164" actId="14100"/>
          <ac:cxnSpMkLst>
            <pc:docMk/>
            <pc:sldMk cId="4151411595" sldId="297"/>
            <ac:cxnSpMk id="24" creationId="{56E74CC6-27FF-00B9-12CA-D025079D810B}"/>
          </ac:cxnSpMkLst>
        </pc:cxnChg>
        <pc:cxnChg chg="add mod">
          <ac:chgData name="Abels, Patrick" userId="ba666de4-0d21-43a6-8e66-51a18aae1b4a" providerId="ADAL" clId="{07356728-5FFA-49AC-904F-BDFDC427D8AF}" dt="2024-02-06T18:21:33.511" v="1163" actId="1076"/>
          <ac:cxnSpMkLst>
            <pc:docMk/>
            <pc:sldMk cId="4151411595" sldId="297"/>
            <ac:cxnSpMk id="27" creationId="{5A3DF347-1E00-89C2-581E-EDF3636FD7CE}"/>
          </ac:cxnSpMkLst>
        </pc:cxnChg>
      </pc:sldChg>
      <pc:sldChg chg="new del">
        <pc:chgData name="Abels, Patrick" userId="ba666de4-0d21-43a6-8e66-51a18aae1b4a" providerId="ADAL" clId="{07356728-5FFA-49AC-904F-BDFDC427D8AF}" dt="2024-02-06T17:57:35.332" v="401" actId="47"/>
        <pc:sldMkLst>
          <pc:docMk/>
          <pc:sldMk cId="219810204" sldId="298"/>
        </pc:sldMkLst>
      </pc:sldChg>
      <pc:sldChg chg="modSp new mod">
        <pc:chgData name="Abels, Patrick" userId="ba666de4-0d21-43a6-8e66-51a18aae1b4a" providerId="ADAL" clId="{07356728-5FFA-49AC-904F-BDFDC427D8AF}" dt="2024-02-06T18:03:04.749" v="752" actId="207"/>
        <pc:sldMkLst>
          <pc:docMk/>
          <pc:sldMk cId="436696663" sldId="298"/>
        </pc:sldMkLst>
        <pc:spChg chg="mod">
          <ac:chgData name="Abels, Patrick" userId="ba666de4-0d21-43a6-8e66-51a18aae1b4a" providerId="ADAL" clId="{07356728-5FFA-49AC-904F-BDFDC427D8AF}" dt="2024-02-06T18:03:04.749" v="752" actId="207"/>
          <ac:spMkLst>
            <pc:docMk/>
            <pc:sldMk cId="436696663" sldId="298"/>
            <ac:spMk id="2" creationId="{71BF0750-EE8C-6083-9A99-3C0B7DC035D0}"/>
          </ac:spMkLst>
        </pc:spChg>
        <pc:spChg chg="mod">
          <ac:chgData name="Abels, Patrick" userId="ba666de4-0d21-43a6-8e66-51a18aae1b4a" providerId="ADAL" clId="{07356728-5FFA-49AC-904F-BDFDC427D8AF}" dt="2024-02-06T18:00:13.383" v="434" actId="20577"/>
          <ac:spMkLst>
            <pc:docMk/>
            <pc:sldMk cId="436696663" sldId="298"/>
            <ac:spMk id="3" creationId="{7248A614-4B68-47B3-0434-31E035C8D347}"/>
          </ac:spMkLst>
        </pc:spChg>
      </pc:sldChg>
      <pc:sldChg chg="modSp new del mod">
        <pc:chgData name="Abels, Patrick" userId="ba666de4-0d21-43a6-8e66-51a18aae1b4a" providerId="ADAL" clId="{07356728-5FFA-49AC-904F-BDFDC427D8AF}" dt="2024-02-06T17:41:42.664" v="373" actId="47"/>
        <pc:sldMkLst>
          <pc:docMk/>
          <pc:sldMk cId="1471344431" sldId="298"/>
        </pc:sldMkLst>
        <pc:spChg chg="mod">
          <ac:chgData name="Abels, Patrick" userId="ba666de4-0d21-43a6-8e66-51a18aae1b4a" providerId="ADAL" clId="{07356728-5FFA-49AC-904F-BDFDC427D8AF}" dt="2024-02-06T17:41:06.102" v="369" actId="20577"/>
          <ac:spMkLst>
            <pc:docMk/>
            <pc:sldMk cId="1471344431" sldId="298"/>
            <ac:spMk id="2" creationId="{960236BD-6153-33A6-3386-23C70F2BED7D}"/>
          </ac:spMkLst>
        </pc:spChg>
      </pc:sldChg>
      <pc:sldChg chg="new del">
        <pc:chgData name="Abels, Patrick" userId="ba666de4-0d21-43a6-8e66-51a18aae1b4a" providerId="ADAL" clId="{07356728-5FFA-49AC-904F-BDFDC427D8AF}" dt="2024-02-06T17:57:22.572" v="399" actId="47"/>
        <pc:sldMkLst>
          <pc:docMk/>
          <pc:sldMk cId="3649483825" sldId="298"/>
        </pc:sldMkLst>
      </pc:sldChg>
      <pc:sldChg chg="modSp add mod ord">
        <pc:chgData name="Abels, Patrick" userId="ba666de4-0d21-43a6-8e66-51a18aae1b4a" providerId="ADAL" clId="{07356728-5FFA-49AC-904F-BDFDC427D8AF}" dt="2024-02-06T18:04:01.643" v="761" actId="6549"/>
        <pc:sldMkLst>
          <pc:docMk/>
          <pc:sldMk cId="3013138608" sldId="299"/>
        </pc:sldMkLst>
        <pc:spChg chg="mod">
          <ac:chgData name="Abels, Patrick" userId="ba666de4-0d21-43a6-8e66-51a18aae1b4a" providerId="ADAL" clId="{07356728-5FFA-49AC-904F-BDFDC427D8AF}" dt="2024-02-06T18:04:01.643" v="761" actId="6549"/>
          <ac:spMkLst>
            <pc:docMk/>
            <pc:sldMk cId="3013138608" sldId="299"/>
            <ac:spMk id="2" creationId="{FF2AEFEB-7789-70F2-FC1D-6369E22ADAA0}"/>
          </ac:spMkLst>
        </pc:spChg>
      </pc:sldChg>
      <pc:sldChg chg="modSp add mod ord">
        <pc:chgData name="Abels, Patrick" userId="ba666de4-0d21-43a6-8e66-51a18aae1b4a" providerId="ADAL" clId="{07356728-5FFA-49AC-904F-BDFDC427D8AF}" dt="2024-02-06T18:16:11.589" v="1038" actId="207"/>
        <pc:sldMkLst>
          <pc:docMk/>
          <pc:sldMk cId="1770763940" sldId="300"/>
        </pc:sldMkLst>
        <pc:spChg chg="mod">
          <ac:chgData name="Abels, Patrick" userId="ba666de4-0d21-43a6-8e66-51a18aae1b4a" providerId="ADAL" clId="{07356728-5FFA-49AC-904F-BDFDC427D8AF}" dt="2024-02-06T18:16:11.589" v="1038" actId="207"/>
          <ac:spMkLst>
            <pc:docMk/>
            <pc:sldMk cId="1770763940" sldId="300"/>
            <ac:spMk id="2" creationId="{82301B24-F37C-8A25-C684-74133F0F8460}"/>
          </ac:spMkLst>
        </pc:spChg>
        <pc:spChg chg="mod">
          <ac:chgData name="Abels, Patrick" userId="ba666de4-0d21-43a6-8e66-51a18aae1b4a" providerId="ADAL" clId="{07356728-5FFA-49AC-904F-BDFDC427D8AF}" dt="2024-02-06T18:13:30.649" v="863" actId="6549"/>
          <ac:spMkLst>
            <pc:docMk/>
            <pc:sldMk cId="1770763940" sldId="300"/>
            <ac:spMk id="3" creationId="{9E51430C-78BC-6AED-3A37-C4CF8FDB99EF}"/>
          </ac:spMkLst>
        </pc:spChg>
      </pc:sldChg>
      <pc:sldChg chg="addSp modSp add mod ord">
        <pc:chgData name="Abels, Patrick" userId="ba666de4-0d21-43a6-8e66-51a18aae1b4a" providerId="ADAL" clId="{07356728-5FFA-49AC-904F-BDFDC427D8AF}" dt="2024-02-06T18:31:11.476" v="1304" actId="1076"/>
        <pc:sldMkLst>
          <pc:docMk/>
          <pc:sldMk cId="2768151853" sldId="301"/>
        </pc:sldMkLst>
        <pc:spChg chg="add mod">
          <ac:chgData name="Abels, Patrick" userId="ba666de4-0d21-43a6-8e66-51a18aae1b4a" providerId="ADAL" clId="{07356728-5FFA-49AC-904F-BDFDC427D8AF}" dt="2024-02-06T18:31:08.851" v="1303" actId="1076"/>
          <ac:spMkLst>
            <pc:docMk/>
            <pc:sldMk cId="2768151853" sldId="301"/>
            <ac:spMk id="5" creationId="{ACB28827-A9EB-6C2D-6641-FEFCA34E8AA9}"/>
          </ac:spMkLst>
        </pc:spChg>
        <pc:spChg chg="add mod">
          <ac:chgData name="Abels, Patrick" userId="ba666de4-0d21-43a6-8e66-51a18aae1b4a" providerId="ADAL" clId="{07356728-5FFA-49AC-904F-BDFDC427D8AF}" dt="2024-02-06T18:31:11.476" v="1304" actId="1076"/>
          <ac:spMkLst>
            <pc:docMk/>
            <pc:sldMk cId="2768151853" sldId="301"/>
            <ac:spMk id="7" creationId="{26347D16-3FB4-014E-C249-FD566474051F}"/>
          </ac:spMkLst>
        </pc:spChg>
        <pc:spChg chg="mod">
          <ac:chgData name="Abels, Patrick" userId="ba666de4-0d21-43a6-8e66-51a18aae1b4a" providerId="ADAL" clId="{07356728-5FFA-49AC-904F-BDFDC427D8AF}" dt="2024-02-06T18:29:50.885" v="1250" actId="20577"/>
          <ac:spMkLst>
            <pc:docMk/>
            <pc:sldMk cId="2768151853" sldId="301"/>
            <ac:spMk id="8" creationId="{A5F0C157-04DF-4DA0-436D-4155BC0F309B}"/>
          </ac:spMkLst>
        </pc:spChg>
        <pc:spChg chg="mod">
          <ac:chgData name="Abels, Patrick" userId="ba666de4-0d21-43a6-8e66-51a18aae1b4a" providerId="ADAL" clId="{07356728-5FFA-49AC-904F-BDFDC427D8AF}" dt="2024-02-06T18:25:55.684" v="1218" actId="1076"/>
          <ac:spMkLst>
            <pc:docMk/>
            <pc:sldMk cId="2768151853" sldId="301"/>
            <ac:spMk id="9" creationId="{5ECCC7B0-E465-A7D7-CCFE-D4B18892FEB1}"/>
          </ac:spMkLst>
        </pc:spChg>
        <pc:spChg chg="add mod">
          <ac:chgData name="Abels, Patrick" userId="ba666de4-0d21-43a6-8e66-51a18aae1b4a" providerId="ADAL" clId="{07356728-5FFA-49AC-904F-BDFDC427D8AF}" dt="2024-02-06T18:31:02.715" v="1301" actId="1076"/>
          <ac:spMkLst>
            <pc:docMk/>
            <pc:sldMk cId="2768151853" sldId="301"/>
            <ac:spMk id="13" creationId="{0CD4632B-E370-4F47-16D8-5E7F9275B66E}"/>
          </ac:spMkLst>
        </pc:spChg>
        <pc:spChg chg="add mod">
          <ac:chgData name="Abels, Patrick" userId="ba666de4-0d21-43a6-8e66-51a18aae1b4a" providerId="ADAL" clId="{07356728-5FFA-49AC-904F-BDFDC427D8AF}" dt="2024-02-06T18:31:06.132" v="1302" actId="1076"/>
          <ac:spMkLst>
            <pc:docMk/>
            <pc:sldMk cId="2768151853" sldId="301"/>
            <ac:spMk id="15" creationId="{206EF5DB-3E4B-163D-5ED1-B72173BA2F75}"/>
          </ac:spMkLst>
        </pc:spChg>
        <pc:picChg chg="add mod">
          <ac:chgData name="Abels, Patrick" userId="ba666de4-0d21-43a6-8e66-51a18aae1b4a" providerId="ADAL" clId="{07356728-5FFA-49AC-904F-BDFDC427D8AF}" dt="2024-02-06T18:30:09.771" v="1254" actId="1076"/>
          <ac:picMkLst>
            <pc:docMk/>
            <pc:sldMk cId="2768151853" sldId="301"/>
            <ac:picMk id="3" creationId="{7381867C-5FCC-DE8C-47E1-3316355935B8}"/>
          </ac:picMkLst>
        </pc:picChg>
        <pc:cxnChg chg="add mod">
          <ac:chgData name="Abels, Patrick" userId="ba666de4-0d21-43a6-8e66-51a18aae1b4a" providerId="ADAL" clId="{07356728-5FFA-49AC-904F-BDFDC427D8AF}" dt="2024-02-06T18:30:35.347" v="1288" actId="1038"/>
          <ac:cxnSpMkLst>
            <pc:docMk/>
            <pc:sldMk cId="2768151853" sldId="301"/>
            <ac:cxnSpMk id="4" creationId="{D3CA22A9-944D-AF9D-13CF-084A0AC46EF3}"/>
          </ac:cxnSpMkLst>
        </pc:cxnChg>
        <pc:cxnChg chg="add mod">
          <ac:chgData name="Abels, Patrick" userId="ba666de4-0d21-43a6-8e66-51a18aae1b4a" providerId="ADAL" clId="{07356728-5FFA-49AC-904F-BDFDC427D8AF}" dt="2024-02-06T18:30:42.626" v="1292" actId="1036"/>
          <ac:cxnSpMkLst>
            <pc:docMk/>
            <pc:sldMk cId="2768151853" sldId="301"/>
            <ac:cxnSpMk id="6" creationId="{1C460FA7-4A9C-5EEF-832A-13CA65A06C46}"/>
          </ac:cxnSpMkLst>
        </pc:cxnChg>
        <pc:cxnChg chg="add mod">
          <ac:chgData name="Abels, Patrick" userId="ba666de4-0d21-43a6-8e66-51a18aae1b4a" providerId="ADAL" clId="{07356728-5FFA-49AC-904F-BDFDC427D8AF}" dt="2024-02-06T18:30:58.152" v="1300" actId="1035"/>
          <ac:cxnSpMkLst>
            <pc:docMk/>
            <pc:sldMk cId="2768151853" sldId="301"/>
            <ac:cxnSpMk id="12" creationId="{C0758E95-2115-952C-DED5-CDCB1677F5C1}"/>
          </ac:cxnSpMkLst>
        </pc:cxnChg>
        <pc:cxnChg chg="add mod">
          <ac:chgData name="Abels, Patrick" userId="ba666de4-0d21-43a6-8e66-51a18aae1b4a" providerId="ADAL" clId="{07356728-5FFA-49AC-904F-BDFDC427D8AF}" dt="2024-02-06T18:30:48.003" v="1294" actId="14100"/>
          <ac:cxnSpMkLst>
            <pc:docMk/>
            <pc:sldMk cId="2768151853" sldId="301"/>
            <ac:cxnSpMk id="14" creationId="{A79F74DF-31DA-3302-3C82-B12064A894A7}"/>
          </ac:cxnSpMkLst>
        </pc:cxnChg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3153593050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897531376" sldId="302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261301157" sldId="303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63930591" sldId="304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760355346" sldId="305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42544294" sldId="306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831525817" sldId="307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89448111" sldId="308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652276269" sldId="309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466356499" sldId="310"/>
        </pc:sldMkLst>
      </pc:sld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7B52EAEB-B786-49D3-A0F9-69C8DFF6F37A}" dt="2023-06-17T22:21:28.541" v="12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  <pc:spChg chg="mod">
          <ac:chgData name="Abels, Patrick" userId="ba666de4-0d21-43a6-8e66-51a18aae1b4a" providerId="ADAL" clId="{7B52EAEB-B786-49D3-A0F9-69C8DFF6F37A}" dt="2023-06-17T22:20:26.912" v="6" actId="207"/>
          <ac:spMkLst>
            <pc:docMk/>
            <pc:sldMk cId="2186497360" sldId="261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  <pc:spChg chg="mod">
          <ac:chgData name="Abels, Patrick" userId="ba666de4-0d21-43a6-8e66-51a18aae1b4a" providerId="ADAL" clId="{7B52EAEB-B786-49D3-A0F9-69C8DFF6F37A}" dt="2023-06-17T22:20:31.275" v="7" actId="207"/>
          <ac:spMkLst>
            <pc:docMk/>
            <pc:sldMk cId="1802174969" sldId="262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  <pc:spChg chg="mod">
          <ac:chgData name="Abels, Patrick" userId="ba666de4-0d21-43a6-8e66-51a18aae1b4a" providerId="ADAL" clId="{7B52EAEB-B786-49D3-A0F9-69C8DFF6F37A}" dt="2023-06-17T22:20:36.043" v="8" actId="207"/>
          <ac:spMkLst>
            <pc:docMk/>
            <pc:sldMk cId="4032491113" sldId="263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  <pc:spChg chg="mod">
          <ac:chgData name="Abels, Patrick" userId="ba666de4-0d21-43a6-8e66-51a18aae1b4a" providerId="ADAL" clId="{7B52EAEB-B786-49D3-A0F9-69C8DFF6F37A}" dt="2023-06-17T22:20:40.889" v="9" actId="207"/>
          <ac:spMkLst>
            <pc:docMk/>
            <pc:sldMk cId="3825939770" sldId="264"/>
            <ac:spMk id="2" creationId="{D61126FC-E7F0-7899-70B4-D45D3D46EE0E}"/>
          </ac:spMkLst>
        </pc:spChg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  <pc:spChg chg="mod">
          <ac:chgData name="Abels, Patrick" userId="ba666de4-0d21-43a6-8e66-51a18aae1b4a" providerId="ADAL" clId="{7B52EAEB-B786-49D3-A0F9-69C8DFF6F37A}" dt="2023-06-17T22:20:45.953" v="10" actId="207"/>
          <ac:spMkLst>
            <pc:docMk/>
            <pc:sldMk cId="302058619" sldId="265"/>
            <ac:spMk id="2" creationId="{D61126FC-E7F0-7899-70B4-D45D3D46EE0E}"/>
          </ac:spMkLst>
        </pc:spChg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  <pc:spChg chg="del">
          <ac:chgData name="Abels, Patrick" userId="ba666de4-0d21-43a6-8e66-51a18aae1b4a" providerId="ADAL" clId="{7B52EAEB-B786-49D3-A0F9-69C8DFF6F37A}" dt="2023-06-17T22:20:03.262" v="1" actId="478"/>
          <ac:spMkLst>
            <pc:docMk/>
            <pc:sldMk cId="3323176623" sldId="266"/>
            <ac:spMk id="2" creationId="{D61126FC-E7F0-7899-70B4-D45D3D46EE0E}"/>
          </ac:spMkLst>
        </pc:spChg>
        <pc:spChg chg="add del mod">
          <ac:chgData name="Abels, Patrick" userId="ba666de4-0d21-43a6-8e66-51a18aae1b4a" providerId="ADAL" clId="{7B52EAEB-B786-49D3-A0F9-69C8DFF6F37A}" dt="2023-06-17T22:20:06.686" v="4" actId="478"/>
          <ac:spMkLst>
            <pc:docMk/>
            <pc:sldMk cId="3323176623" sldId="266"/>
            <ac:spMk id="10" creationId="{1D316E28-3F56-1B9A-6AAC-3816E217F44A}"/>
          </ac:spMkLst>
        </pc:spChg>
        <pc:spChg chg="add del mod">
          <ac:chgData name="Abels, Patrick" userId="ba666de4-0d21-43a6-8e66-51a18aae1b4a" providerId="ADAL" clId="{7B52EAEB-B786-49D3-A0F9-69C8DFF6F37A}" dt="2023-06-17T22:20:05.029" v="3"/>
          <ac:spMkLst>
            <pc:docMk/>
            <pc:sldMk cId="3323176623" sldId="266"/>
            <ac:spMk id="11" creationId="{36A0E490-B492-AA48-5562-8DD50A01EE0E}"/>
          </ac:spMkLst>
        </pc:spChg>
        <pc:spChg chg="add mod">
          <ac:chgData name="Abels, Patrick" userId="ba666de4-0d21-43a6-8e66-51a18aae1b4a" providerId="ADAL" clId="{7B52EAEB-B786-49D3-A0F9-69C8DFF6F37A}" dt="2023-06-17T22:20:07.092" v="5"/>
          <ac:spMkLst>
            <pc:docMk/>
            <pc:sldMk cId="3323176623" sldId="266"/>
            <ac:spMk id="12" creationId="{499136AB-E88B-60DB-99BE-931E53394DB1}"/>
          </ac:spMkLst>
        </pc:spChg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  <pc:spChg chg="mod">
          <ac:chgData name="Abels, Patrick" userId="ba666de4-0d21-43a6-8e66-51a18aae1b4a" providerId="ADAL" clId="{7B52EAEB-B786-49D3-A0F9-69C8DFF6F37A}" dt="2023-06-17T22:23:33.527" v="41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  <pc:docChgLst>
    <pc:chgData name="Abels, Patrick" userId="ba666de4-0d21-43a6-8e66-51a18aae1b4a" providerId="ADAL" clId="{ECB1A921-A9E6-4342-8255-64502BBB9D7C}"/>
    <pc:docChg chg="modSld">
      <pc:chgData name="Abels, Patrick" userId="ba666de4-0d21-43a6-8e66-51a18aae1b4a" providerId="ADAL" clId="{ECB1A921-A9E6-4342-8255-64502BBB9D7C}" dt="2024-05-17T21:58:27.371" v="0" actId="113"/>
      <pc:docMkLst>
        <pc:docMk/>
      </pc:docMkLst>
      <pc:sldChg chg="modSp mod">
        <pc:chgData name="Abels, Patrick" userId="ba666de4-0d21-43a6-8e66-51a18aae1b4a" providerId="ADAL" clId="{ECB1A921-A9E6-4342-8255-64502BBB9D7C}" dt="2024-05-17T21:58:27.371" v="0" actId="113"/>
        <pc:sldMkLst>
          <pc:docMk/>
          <pc:sldMk cId="1934247724" sldId="306"/>
        </pc:sldMkLst>
        <pc:spChg chg="mod">
          <ac:chgData name="Abels, Patrick" userId="ba666de4-0d21-43a6-8e66-51a18aae1b4a" providerId="ADAL" clId="{ECB1A921-A9E6-4342-8255-64502BBB9D7C}" dt="2024-05-17T21:58:27.371" v="0" actId="113"/>
          <ac:spMkLst>
            <pc:docMk/>
            <pc:sldMk cId="1934247724" sldId="306"/>
            <ac:spMk id="3" creationId="{DC61DCF5-CB1F-A83B-EB91-23017828879D}"/>
          </ac:spMkLst>
        </pc:spChg>
      </pc:sldChg>
    </pc:docChg>
  </pc:docChgLst>
  <pc:docChgLst>
    <pc:chgData name="Abels, Patrick" userId="ba666de4-0d21-43a6-8e66-51a18aae1b4a" providerId="ADAL" clId="{05BC72CF-3763-476F-9CF5-D7F413B9077F}"/>
    <pc:docChg chg="undo custSel addSld delSld modSld modMainMaster">
      <pc:chgData name="Abels, Patrick" userId="ba666de4-0d21-43a6-8e66-51a18aae1b4a" providerId="ADAL" clId="{05BC72CF-3763-476F-9CF5-D7F413B9077F}" dt="2024-08-19T12:33:11.977" v="675" actId="113"/>
      <pc:docMkLst>
        <pc:docMk/>
      </pc:docMkLst>
      <pc:sldChg chg="modSp mod">
        <pc:chgData name="Abels, Patrick" userId="ba666de4-0d21-43a6-8e66-51a18aae1b4a" providerId="ADAL" clId="{05BC72CF-3763-476F-9CF5-D7F413B9077F}" dt="2024-08-19T11:30:37.846" v="3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05BC72CF-3763-476F-9CF5-D7F413B9077F}" dt="2024-08-19T11:30:37.846" v="3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modSp mod">
        <pc:chgData name="Abels, Patrick" userId="ba666de4-0d21-43a6-8e66-51a18aae1b4a" providerId="ADAL" clId="{05BC72CF-3763-476F-9CF5-D7F413B9077F}" dt="2024-08-19T11:31:36.182" v="82" actId="207"/>
        <pc:sldMkLst>
          <pc:docMk/>
          <pc:sldMk cId="3348838403" sldId="294"/>
        </pc:sldMkLst>
        <pc:spChg chg="mod">
          <ac:chgData name="Abels, Patrick" userId="ba666de4-0d21-43a6-8e66-51a18aae1b4a" providerId="ADAL" clId="{05BC72CF-3763-476F-9CF5-D7F413B9077F}" dt="2024-08-19T11:31:36.182" v="82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addSp delSp modSp mod">
        <pc:chgData name="Abels, Patrick" userId="ba666de4-0d21-43a6-8e66-51a18aae1b4a" providerId="ADAL" clId="{05BC72CF-3763-476F-9CF5-D7F413B9077F}" dt="2024-08-19T11:58:24.397" v="284" actId="1076"/>
        <pc:sldMkLst>
          <pc:docMk/>
          <pc:sldMk cId="1284580195" sldId="303"/>
        </pc:sldMkLst>
        <pc:spChg chg="mod">
          <ac:chgData name="Abels, Patrick" userId="ba666de4-0d21-43a6-8e66-51a18aae1b4a" providerId="ADAL" clId="{05BC72CF-3763-476F-9CF5-D7F413B9077F}" dt="2024-08-19T11:42:18.586" v="260" actId="20577"/>
          <ac:spMkLst>
            <pc:docMk/>
            <pc:sldMk cId="1284580195" sldId="303"/>
            <ac:spMk id="2" creationId="{87E57091-E83A-25F3-8464-604E96544A20}"/>
          </ac:spMkLst>
        </pc:spChg>
        <pc:picChg chg="add del mod">
          <ac:chgData name="Abels, Patrick" userId="ba666de4-0d21-43a6-8e66-51a18aae1b4a" providerId="ADAL" clId="{05BC72CF-3763-476F-9CF5-D7F413B9077F}" dt="2024-08-19T11:50:19.165" v="263" actId="478"/>
          <ac:picMkLst>
            <pc:docMk/>
            <pc:sldMk cId="1284580195" sldId="303"/>
            <ac:picMk id="5" creationId="{35F4215F-13A2-3F1A-BA85-818063E86C87}"/>
          </ac:picMkLst>
        </pc:picChg>
        <pc:picChg chg="add del mod">
          <ac:chgData name="Abels, Patrick" userId="ba666de4-0d21-43a6-8e66-51a18aae1b4a" providerId="ADAL" clId="{05BC72CF-3763-476F-9CF5-D7F413B9077F}" dt="2024-08-19T11:53:42.895" v="267" actId="478"/>
          <ac:picMkLst>
            <pc:docMk/>
            <pc:sldMk cId="1284580195" sldId="303"/>
            <ac:picMk id="7" creationId="{1D35A0DF-9B3C-55A2-311A-8F585AB21907}"/>
          </ac:picMkLst>
        </pc:picChg>
        <pc:picChg chg="add mod">
          <ac:chgData name="Abels, Patrick" userId="ba666de4-0d21-43a6-8e66-51a18aae1b4a" providerId="ADAL" clId="{05BC72CF-3763-476F-9CF5-D7F413B9077F}" dt="2024-08-19T11:58:24.397" v="284" actId="1076"/>
          <ac:picMkLst>
            <pc:docMk/>
            <pc:sldMk cId="1284580195" sldId="303"/>
            <ac:picMk id="9" creationId="{21B0E89B-578B-00F0-C924-13FD16319094}"/>
          </ac:picMkLst>
        </pc:picChg>
        <pc:picChg chg="add mod">
          <ac:chgData name="Abels, Patrick" userId="ba666de4-0d21-43a6-8e66-51a18aae1b4a" providerId="ADAL" clId="{05BC72CF-3763-476F-9CF5-D7F413B9077F}" dt="2024-08-19T11:58:24.397" v="284" actId="1076"/>
          <ac:picMkLst>
            <pc:docMk/>
            <pc:sldMk cId="1284580195" sldId="303"/>
            <ac:picMk id="11" creationId="{A93F8D73-7149-4979-E580-C52F5AB594E8}"/>
          </ac:picMkLst>
        </pc:picChg>
        <pc:picChg chg="del">
          <ac:chgData name="Abels, Patrick" userId="ba666de4-0d21-43a6-8e66-51a18aae1b4a" providerId="ADAL" clId="{05BC72CF-3763-476F-9CF5-D7F413B9077F}" dt="2024-08-19T11:56:39.758" v="272" actId="478"/>
          <ac:picMkLst>
            <pc:docMk/>
            <pc:sldMk cId="1284580195" sldId="303"/>
            <ac:picMk id="13" creationId="{A79FDD88-8563-78A4-A2DB-4E201AACB05B}"/>
          </ac:picMkLst>
        </pc:picChg>
        <pc:picChg chg="del mod">
          <ac:chgData name="Abels, Patrick" userId="ba666de4-0d21-43a6-8e66-51a18aae1b4a" providerId="ADAL" clId="{05BC72CF-3763-476F-9CF5-D7F413B9077F}" dt="2024-08-19T11:57:58.081" v="279" actId="478"/>
          <ac:picMkLst>
            <pc:docMk/>
            <pc:sldMk cId="1284580195" sldId="303"/>
            <ac:picMk id="15" creationId="{CAB0DD86-81C1-62F9-74C2-F8959711B00C}"/>
          </ac:picMkLst>
        </pc:picChg>
        <pc:picChg chg="mod">
          <ac:chgData name="Abels, Patrick" userId="ba666de4-0d21-43a6-8e66-51a18aae1b4a" providerId="ADAL" clId="{05BC72CF-3763-476F-9CF5-D7F413B9077F}" dt="2024-08-19T11:58:24.397" v="284" actId="1076"/>
          <ac:picMkLst>
            <pc:docMk/>
            <pc:sldMk cId="1284580195" sldId="303"/>
            <ac:picMk id="2050" creationId="{37575913-73C5-D2B7-F9A5-A1339966BC5F}"/>
          </ac:picMkLst>
        </pc:picChg>
      </pc:sldChg>
      <pc:sldChg chg="addSp delSp modSp mod">
        <pc:chgData name="Abels, Patrick" userId="ba666de4-0d21-43a6-8e66-51a18aae1b4a" providerId="ADAL" clId="{05BC72CF-3763-476F-9CF5-D7F413B9077F}" dt="2024-08-19T12:12:42.639" v="510" actId="1076"/>
        <pc:sldMkLst>
          <pc:docMk/>
          <pc:sldMk cId="3358983006" sldId="305"/>
        </pc:sldMkLst>
        <pc:spChg chg="mod">
          <ac:chgData name="Abels, Patrick" userId="ba666de4-0d21-43a6-8e66-51a18aae1b4a" providerId="ADAL" clId="{05BC72CF-3763-476F-9CF5-D7F413B9077F}" dt="2024-08-19T12:12:35.559" v="508" actId="207"/>
          <ac:spMkLst>
            <pc:docMk/>
            <pc:sldMk cId="3358983006" sldId="305"/>
            <ac:spMk id="2" creationId="{2990A55F-57D0-5F13-873C-EC6A5D011C2D}"/>
          </ac:spMkLst>
        </pc:spChg>
        <pc:picChg chg="del">
          <ac:chgData name="Abels, Patrick" userId="ba666de4-0d21-43a6-8e66-51a18aae1b4a" providerId="ADAL" clId="{05BC72CF-3763-476F-9CF5-D7F413B9077F}" dt="2024-08-19T12:10:48.532" v="488" actId="478"/>
          <ac:picMkLst>
            <pc:docMk/>
            <pc:sldMk cId="3358983006" sldId="305"/>
            <ac:picMk id="3" creationId="{88A95DC9-7617-B7D7-E22D-17F3F915DBEA}"/>
          </ac:picMkLst>
        </pc:picChg>
        <pc:picChg chg="add mod">
          <ac:chgData name="Abels, Patrick" userId="ba666de4-0d21-43a6-8e66-51a18aae1b4a" providerId="ADAL" clId="{05BC72CF-3763-476F-9CF5-D7F413B9077F}" dt="2024-08-19T12:12:42.639" v="510" actId="1076"/>
          <ac:picMkLst>
            <pc:docMk/>
            <pc:sldMk cId="3358983006" sldId="305"/>
            <ac:picMk id="4" creationId="{1B11EB2D-B748-3BA9-B672-71FDECAF88C4}"/>
          </ac:picMkLst>
        </pc:picChg>
      </pc:sldChg>
      <pc:sldChg chg="addSp delSp modSp del mod modTransition">
        <pc:chgData name="Abels, Patrick" userId="ba666de4-0d21-43a6-8e66-51a18aae1b4a" providerId="ADAL" clId="{05BC72CF-3763-476F-9CF5-D7F413B9077F}" dt="2024-08-19T11:59:23.337" v="288" actId="47"/>
        <pc:sldMkLst>
          <pc:docMk/>
          <pc:sldMk cId="1934247724" sldId="306"/>
        </pc:sldMkLst>
        <pc:spChg chg="del mod">
          <ac:chgData name="Abels, Patrick" userId="ba666de4-0d21-43a6-8e66-51a18aae1b4a" providerId="ADAL" clId="{05BC72CF-3763-476F-9CF5-D7F413B9077F}" dt="2024-08-19T11:39:06.095" v="189" actId="478"/>
          <ac:spMkLst>
            <pc:docMk/>
            <pc:sldMk cId="1934247724" sldId="306"/>
            <ac:spMk id="2" creationId="{9551B581-5D0C-349A-7D09-2EF98C39A468}"/>
          </ac:spMkLst>
        </pc:spChg>
        <pc:spChg chg="mod">
          <ac:chgData name="Abels, Patrick" userId="ba666de4-0d21-43a6-8e66-51a18aae1b4a" providerId="ADAL" clId="{05BC72CF-3763-476F-9CF5-D7F413B9077F}" dt="2024-08-19T11:32:42.785" v="87"/>
          <ac:spMkLst>
            <pc:docMk/>
            <pc:sldMk cId="1934247724" sldId="306"/>
            <ac:spMk id="3" creationId="{DC61DCF5-CB1F-A83B-EB91-23017828879D}"/>
          </ac:spMkLst>
        </pc:spChg>
        <pc:spChg chg="add mod">
          <ac:chgData name="Abels, Patrick" userId="ba666de4-0d21-43a6-8e66-51a18aae1b4a" providerId="ADAL" clId="{05BC72CF-3763-476F-9CF5-D7F413B9077F}" dt="2024-08-19T11:38:46.535" v="180" actId="1076"/>
          <ac:spMkLst>
            <pc:docMk/>
            <pc:sldMk cId="1934247724" sldId="306"/>
            <ac:spMk id="15" creationId="{80B1E485-79C0-7686-E8D5-D96244A32397}"/>
          </ac:spMkLst>
        </pc:spChg>
        <pc:spChg chg="add mod">
          <ac:chgData name="Abels, Patrick" userId="ba666de4-0d21-43a6-8e66-51a18aae1b4a" providerId="ADAL" clId="{05BC72CF-3763-476F-9CF5-D7F413B9077F}" dt="2024-08-19T11:39:27.225" v="222" actId="20577"/>
          <ac:spMkLst>
            <pc:docMk/>
            <pc:sldMk cId="1934247724" sldId="306"/>
            <ac:spMk id="16" creationId="{A409EA13-1CFC-E8D9-F724-B483DCB301BC}"/>
          </ac:spMkLst>
        </pc:spChg>
        <pc:spChg chg="add mod">
          <ac:chgData name="Abels, Patrick" userId="ba666de4-0d21-43a6-8e66-51a18aae1b4a" providerId="ADAL" clId="{05BC72CF-3763-476F-9CF5-D7F413B9077F}" dt="2024-08-19T11:39:30.815" v="225" actId="20577"/>
          <ac:spMkLst>
            <pc:docMk/>
            <pc:sldMk cId="1934247724" sldId="306"/>
            <ac:spMk id="17" creationId="{B0E47241-39DC-9766-5F0B-23D7014B7342}"/>
          </ac:spMkLst>
        </pc:spChg>
        <pc:spChg chg="add mod">
          <ac:chgData name="Abels, Patrick" userId="ba666de4-0d21-43a6-8e66-51a18aae1b4a" providerId="ADAL" clId="{05BC72CF-3763-476F-9CF5-D7F413B9077F}" dt="2024-08-19T11:39:37.985" v="238" actId="20577"/>
          <ac:spMkLst>
            <pc:docMk/>
            <pc:sldMk cId="1934247724" sldId="306"/>
            <ac:spMk id="18" creationId="{BB7385E2-4CE1-EAC3-638D-D5F539B22EA9}"/>
          </ac:spMkLst>
        </pc:spChg>
        <pc:spChg chg="add mod">
          <ac:chgData name="Abels, Patrick" userId="ba666de4-0d21-43a6-8e66-51a18aae1b4a" providerId="ADAL" clId="{05BC72CF-3763-476F-9CF5-D7F413B9077F}" dt="2024-08-19T11:39:24.154" v="215" actId="1076"/>
          <ac:spMkLst>
            <pc:docMk/>
            <pc:sldMk cId="1934247724" sldId="306"/>
            <ac:spMk id="19" creationId="{1C1BE56E-8EF5-F0E0-B06C-91B30F86F73E}"/>
          </ac:spMkLst>
        </pc:spChg>
        <pc:picChg chg="mod">
          <ac:chgData name="Abels, Patrick" userId="ba666de4-0d21-43a6-8e66-51a18aae1b4a" providerId="ADAL" clId="{05BC72CF-3763-476F-9CF5-D7F413B9077F}" dt="2024-08-19T11:38:08.063" v="159"/>
          <ac:picMkLst>
            <pc:docMk/>
            <pc:sldMk cId="1934247724" sldId="306"/>
            <ac:picMk id="8" creationId="{C6336664-43EB-CE12-4FF0-8AF6B69AEB78}"/>
          </ac:picMkLst>
        </pc:picChg>
        <pc:picChg chg="add del mod">
          <ac:chgData name="Abels, Patrick" userId="ba666de4-0d21-43a6-8e66-51a18aae1b4a" providerId="ADAL" clId="{05BC72CF-3763-476F-9CF5-D7F413B9077F}" dt="2024-08-19T11:33:54.871" v="99" actId="22"/>
          <ac:picMkLst>
            <pc:docMk/>
            <pc:sldMk cId="1934247724" sldId="306"/>
            <ac:picMk id="10" creationId="{7756CB86-A596-22E0-AB6B-B372042F08ED}"/>
          </ac:picMkLst>
        </pc:picChg>
        <pc:picChg chg="add mod">
          <ac:chgData name="Abels, Patrick" userId="ba666de4-0d21-43a6-8e66-51a18aae1b4a" providerId="ADAL" clId="{05BC72CF-3763-476F-9CF5-D7F413B9077F}" dt="2024-08-19T11:33:31.548" v="94"/>
          <ac:picMkLst>
            <pc:docMk/>
            <pc:sldMk cId="1934247724" sldId="306"/>
            <ac:picMk id="11" creationId="{B5D21A6E-B94B-AA52-E33D-AB20E9A4C489}"/>
          </ac:picMkLst>
        </pc:picChg>
        <pc:picChg chg="add del mod">
          <ac:chgData name="Abels, Patrick" userId="ba666de4-0d21-43a6-8e66-51a18aae1b4a" providerId="ADAL" clId="{05BC72CF-3763-476F-9CF5-D7F413B9077F}" dt="2024-08-19T11:35:12.135" v="146" actId="478"/>
          <ac:picMkLst>
            <pc:docMk/>
            <pc:sldMk cId="1934247724" sldId="306"/>
            <ac:picMk id="12" creationId="{905616E3-CEA6-4BD7-0B16-64E8F9DEB083}"/>
          </ac:picMkLst>
        </pc:picChg>
        <pc:picChg chg="add mod modCrop">
          <ac:chgData name="Abels, Patrick" userId="ba666de4-0d21-43a6-8e66-51a18aae1b4a" providerId="ADAL" clId="{05BC72CF-3763-476F-9CF5-D7F413B9077F}" dt="2024-08-19T11:37:54.596" v="158"/>
          <ac:picMkLst>
            <pc:docMk/>
            <pc:sldMk cId="1934247724" sldId="306"/>
            <ac:picMk id="14" creationId="{047D5EC8-FC2A-5D61-FDB2-AB5E3A2A7E00}"/>
          </ac:picMkLst>
        </pc:picChg>
        <pc:picChg chg="add del mod">
          <ac:chgData name="Abels, Patrick" userId="ba666de4-0d21-43a6-8e66-51a18aae1b4a" providerId="ADAL" clId="{05BC72CF-3763-476F-9CF5-D7F413B9077F}" dt="2024-08-19T11:33:50.960" v="96"/>
          <ac:picMkLst>
            <pc:docMk/>
            <pc:sldMk cId="1934247724" sldId="306"/>
            <ac:picMk id="1026" creationId="{801530E7-FA6E-BD9F-1A4F-F4AF1FC1F330}"/>
          </ac:picMkLst>
        </pc:picChg>
        <pc:picChg chg="del">
          <ac:chgData name="Abels, Patrick" userId="ba666de4-0d21-43a6-8e66-51a18aae1b4a" providerId="ADAL" clId="{05BC72CF-3763-476F-9CF5-D7F413B9077F}" dt="2024-08-19T11:35:57.802" v="149" actId="478"/>
          <ac:picMkLst>
            <pc:docMk/>
            <pc:sldMk cId="1934247724" sldId="306"/>
            <ac:picMk id="1028" creationId="{C1DE6F87-4860-F331-ADE9-A39B6657E178}"/>
          </ac:picMkLst>
        </pc:picChg>
        <pc:picChg chg="add del mod">
          <ac:chgData name="Abels, Patrick" userId="ba666de4-0d21-43a6-8e66-51a18aae1b4a" providerId="ADAL" clId="{05BC72CF-3763-476F-9CF5-D7F413B9077F}" dt="2024-08-19T11:35:12.135" v="146" actId="478"/>
          <ac:picMkLst>
            <pc:docMk/>
            <pc:sldMk cId="1934247724" sldId="306"/>
            <ac:picMk id="1032" creationId="{0FB99597-4CDD-02BB-030D-21700F1F533B}"/>
          </ac:picMkLst>
        </pc:picChg>
      </pc:sldChg>
      <pc:sldChg chg="add">
        <pc:chgData name="Abels, Patrick" userId="ba666de4-0d21-43a6-8e66-51a18aae1b4a" providerId="ADAL" clId="{05BC72CF-3763-476F-9CF5-D7F413B9077F}" dt="2024-08-19T11:59:19.939" v="287" actId="2890"/>
        <pc:sldMkLst>
          <pc:docMk/>
          <pc:sldMk cId="829758627" sldId="307"/>
        </pc:sldMkLst>
      </pc:sldChg>
      <pc:sldChg chg="addSp modSp new mod">
        <pc:chgData name="Abels, Patrick" userId="ba666de4-0d21-43a6-8e66-51a18aae1b4a" providerId="ADAL" clId="{05BC72CF-3763-476F-9CF5-D7F413B9077F}" dt="2024-08-19T12:05:55.936" v="410" actId="1036"/>
        <pc:sldMkLst>
          <pc:docMk/>
          <pc:sldMk cId="811608055" sldId="308"/>
        </pc:sldMkLst>
        <pc:spChg chg="mod">
          <ac:chgData name="Abels, Patrick" userId="ba666de4-0d21-43a6-8e66-51a18aae1b4a" providerId="ADAL" clId="{05BC72CF-3763-476F-9CF5-D7F413B9077F}" dt="2024-08-19T12:05:45.002" v="407" actId="1037"/>
          <ac:spMkLst>
            <pc:docMk/>
            <pc:sldMk cId="811608055" sldId="308"/>
            <ac:spMk id="2" creationId="{690E2F28-9D05-75A2-90A8-C2D443F5A9DC}"/>
          </ac:spMkLst>
        </pc:spChg>
        <pc:spChg chg="mod">
          <ac:chgData name="Abels, Patrick" userId="ba666de4-0d21-43a6-8e66-51a18aae1b4a" providerId="ADAL" clId="{05BC72CF-3763-476F-9CF5-D7F413B9077F}" dt="2024-08-19T11:59:28.726" v="292" actId="20577"/>
          <ac:spMkLst>
            <pc:docMk/>
            <pc:sldMk cId="811608055" sldId="308"/>
            <ac:spMk id="3" creationId="{C90EAC51-8D67-1EB4-8E5B-F66D1EA1B144}"/>
          </ac:spMkLst>
        </pc:spChg>
        <pc:spChg chg="add mod">
          <ac:chgData name="Abels, Patrick" userId="ba666de4-0d21-43a6-8e66-51a18aae1b4a" providerId="ADAL" clId="{05BC72CF-3763-476F-9CF5-D7F413B9077F}" dt="2024-08-19T12:05:55.936" v="410" actId="1036"/>
          <ac:spMkLst>
            <pc:docMk/>
            <pc:sldMk cId="811608055" sldId="308"/>
            <ac:spMk id="4" creationId="{D8C2DE95-55A9-558A-F422-7D32206274C7}"/>
          </ac:spMkLst>
        </pc:spChg>
        <pc:spChg chg="add mod">
          <ac:chgData name="Abels, Patrick" userId="ba666de4-0d21-43a6-8e66-51a18aae1b4a" providerId="ADAL" clId="{05BC72CF-3763-476F-9CF5-D7F413B9077F}" dt="2024-08-19T12:05:45.002" v="407" actId="1037"/>
          <ac:spMkLst>
            <pc:docMk/>
            <pc:sldMk cId="811608055" sldId="308"/>
            <ac:spMk id="5" creationId="{263DA0EF-2E8E-4868-BD63-E6F5EA09D84C}"/>
          </ac:spMkLst>
        </pc:spChg>
      </pc:sldChg>
      <pc:sldChg chg="addSp modSp new mod">
        <pc:chgData name="Abels, Patrick" userId="ba666de4-0d21-43a6-8e66-51a18aae1b4a" providerId="ADAL" clId="{05BC72CF-3763-476F-9CF5-D7F413B9077F}" dt="2024-08-19T12:33:11.977" v="675" actId="113"/>
        <pc:sldMkLst>
          <pc:docMk/>
          <pc:sldMk cId="4289401663" sldId="309"/>
        </pc:sldMkLst>
        <pc:spChg chg="mod">
          <ac:chgData name="Abels, Patrick" userId="ba666de4-0d21-43a6-8e66-51a18aae1b4a" providerId="ADAL" clId="{05BC72CF-3763-476F-9CF5-D7F413B9077F}" dt="2024-08-19T12:33:11.977" v="675" actId="113"/>
          <ac:spMkLst>
            <pc:docMk/>
            <pc:sldMk cId="4289401663" sldId="309"/>
            <ac:spMk id="2" creationId="{F26F2AA8-00B0-862F-74C2-7B3172AC74B8}"/>
          </ac:spMkLst>
        </pc:spChg>
        <pc:spChg chg="mod">
          <ac:chgData name="Abels, Patrick" userId="ba666de4-0d21-43a6-8e66-51a18aae1b4a" providerId="ADAL" clId="{05BC72CF-3763-476F-9CF5-D7F413B9077F}" dt="2024-08-19T12:31:35.210" v="518" actId="20577"/>
          <ac:spMkLst>
            <pc:docMk/>
            <pc:sldMk cId="4289401663" sldId="309"/>
            <ac:spMk id="3" creationId="{08FE070E-A102-1132-B8CC-5E9D6C4E2123}"/>
          </ac:spMkLst>
        </pc:spChg>
        <pc:picChg chg="add mod">
          <ac:chgData name="Abels, Patrick" userId="ba666de4-0d21-43a6-8e66-51a18aae1b4a" providerId="ADAL" clId="{05BC72CF-3763-476F-9CF5-D7F413B9077F}" dt="2024-08-19T12:32:08.982" v="575"/>
          <ac:picMkLst>
            <pc:docMk/>
            <pc:sldMk cId="4289401663" sldId="309"/>
            <ac:picMk id="4" creationId="{E1471215-930C-01D4-F640-80425923FF7F}"/>
          </ac:picMkLst>
        </pc:picChg>
      </pc:sldChg>
      <pc:sldMasterChg chg="modSldLayout">
        <pc:chgData name="Abels, Patrick" userId="ba666de4-0d21-43a6-8e66-51a18aae1b4a" providerId="ADAL" clId="{05BC72CF-3763-476F-9CF5-D7F413B9077F}" dt="2024-08-19T12:00:21.777" v="294"/>
        <pc:sldMasterMkLst>
          <pc:docMk/>
          <pc:sldMasterMk cId="1610205472" sldId="2147483671"/>
        </pc:sldMasterMkLst>
        <pc:sldLayoutChg chg="modSp">
          <pc:chgData name="Abels, Patrick" userId="ba666de4-0d21-43a6-8e66-51a18aae1b4a" providerId="ADAL" clId="{05BC72CF-3763-476F-9CF5-D7F413B9077F}" dt="2024-08-19T11:59:38.076" v="293" actId="113"/>
          <pc:sldLayoutMkLst>
            <pc:docMk/>
            <pc:sldMasterMk cId="1610205472" sldId="2147483671"/>
            <pc:sldLayoutMk cId="4163331159" sldId="2147483685"/>
          </pc:sldLayoutMkLst>
          <pc:spChg chg="mod">
            <ac:chgData name="Abels, Patrick" userId="ba666de4-0d21-43a6-8e66-51a18aae1b4a" providerId="ADAL" clId="{05BC72CF-3763-476F-9CF5-D7F413B9077F}" dt="2024-08-19T11:59:38.076" v="293" actId="113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</pc:sldLayoutChg>
        <pc:sldLayoutChg chg="addSp modSp">
          <pc:chgData name="Abels, Patrick" userId="ba666de4-0d21-43a6-8e66-51a18aae1b4a" providerId="ADAL" clId="{05BC72CF-3763-476F-9CF5-D7F413B9077F}" dt="2024-08-19T12:00:21.777" v="294"/>
          <pc:sldLayoutMkLst>
            <pc:docMk/>
            <pc:sldMasterMk cId="1610205472" sldId="2147483671"/>
            <pc:sldLayoutMk cId="726658133" sldId="2147483686"/>
          </pc:sldLayoutMkLst>
          <pc:spChg chg="add mod">
            <ac:chgData name="Abels, Patrick" userId="ba666de4-0d21-43a6-8e66-51a18aae1b4a" providerId="ADAL" clId="{05BC72CF-3763-476F-9CF5-D7F413B9077F}" dt="2024-08-19T12:00:21.777" v="294"/>
            <ac:spMkLst>
              <pc:docMk/>
              <pc:sldMasterMk cId="1610205472" sldId="2147483671"/>
              <pc:sldLayoutMk cId="726658133" sldId="2147483686"/>
              <ac:spMk id="4" creationId="{18C4B33F-C3E7-C6C0-D681-F9CF1A970055}"/>
            </ac:spMkLst>
          </pc:spChg>
          <pc:picChg chg="add mod">
            <ac:chgData name="Abels, Patrick" userId="ba666de4-0d21-43a6-8e66-51a18aae1b4a" providerId="ADAL" clId="{05BC72CF-3763-476F-9CF5-D7F413B9077F}" dt="2024-08-19T12:00:21.777" v="294"/>
            <ac:picMkLst>
              <pc:docMk/>
              <pc:sldMasterMk cId="1610205472" sldId="2147483671"/>
              <pc:sldLayoutMk cId="726658133" sldId="2147483686"/>
              <ac:picMk id="6" creationId="{1FC78ED2-28F5-BD98-E6A2-F1C165D05C2B}"/>
            </ac:picMkLst>
          </pc:picChg>
        </pc:sldLayoutChg>
      </pc:sldMaster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A0EBA631-604F-42DE-A4D0-9764EC04908E}" dt="2023-07-04T16:08:03.684" v="3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  <pc:spChg chg="mod">
          <ac:chgData name="Abels, Patrick" userId="ba666de4-0d21-43a6-8e66-51a18aae1b4a" providerId="ADAL" clId="{A0EBA631-604F-42DE-A4D0-9764EC04908E}" dt="2023-07-04T16:09:21.932" v="65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4A6A1D73-E91C-4521-87F1-010C15553506}"/>
    <pc:docChg chg="undo custSel addSld delSld modSld sldOrd modMainMaster">
      <pc:chgData name="Abels, Patrick" userId="ba666de4-0d21-43a6-8e66-51a18aae1b4a" providerId="ADAL" clId="{4A6A1D73-E91C-4521-87F1-010C15553506}" dt="2023-12-22T23:03:06.997" v="763" actId="207"/>
      <pc:docMkLst>
        <pc:docMk/>
      </pc:docMkLst>
      <pc:sldChg chg="modSp del mod">
        <pc:chgData name="Abels, Patrick" userId="ba666de4-0d21-43a6-8e66-51a18aae1b4a" providerId="ADAL" clId="{4A6A1D73-E91C-4521-87F1-010C15553506}" dt="2023-12-14T12:14:12.137" v="97" actId="47"/>
        <pc:sldMkLst>
          <pc:docMk/>
          <pc:sldMk cId="1283346392" sldId="256"/>
        </pc:sldMkLst>
        <pc:spChg chg="mod">
          <ac:chgData name="Abels, Patrick" userId="ba666de4-0d21-43a6-8e66-51a18aae1b4a" providerId="ADAL" clId="{4A6A1D73-E91C-4521-87F1-010C15553506}" dt="2023-12-14T12:12:12.690" v="66" actId="6549"/>
          <ac:spMkLst>
            <pc:docMk/>
            <pc:sldMk cId="1283346392" sldId="256"/>
            <ac:spMk id="2" creationId="{812DF8AA-1D36-C4A3-DE8B-6124CA62EF08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86497360" sldId="261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86497360" sldId="261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1802174969" sldId="26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1802174969" sldId="262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4032491113" sldId="263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4032491113" sldId="263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825939770" sldId="264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825939770" sldId="264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02058619" sldId="265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02058619" sldId="265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23176623" sldId="266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23176623" sldId="266"/>
            <ac:spMk id="12" creationId="{499136AB-E88B-60DB-99BE-931E53394DB1}"/>
          </ac:spMkLst>
        </pc:spChg>
      </pc:sldChg>
      <pc:sldChg chg="modSp del">
        <pc:chgData name="Abels, Patrick" userId="ba666de4-0d21-43a6-8e66-51a18aae1b4a" providerId="ADAL" clId="{4A6A1D73-E91C-4521-87F1-010C15553506}" dt="2023-12-14T12:15:42.315" v="138" actId="47"/>
        <pc:sldMkLst>
          <pc:docMk/>
          <pc:sldMk cId="3641686394" sldId="267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641686394" sldId="267"/>
            <ac:spMk id="2" creationId="{812DF8AA-1D36-C4A3-DE8B-6124CA62EF08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705258987" sldId="268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334811558" sldId="269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334811558" sldId="269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64434686" sldId="270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64434686" sldId="270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908454189" sldId="27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66190914" sldId="27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66190914" sldId="272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46.415" v="172" actId="47"/>
        <pc:sldMkLst>
          <pc:docMk/>
          <pc:sldMk cId="2176156612" sldId="288"/>
        </pc:sldMkLst>
      </pc:sldChg>
      <pc:sldChg chg="del">
        <pc:chgData name="Abels, Patrick" userId="ba666de4-0d21-43a6-8e66-51a18aae1b4a" providerId="ADAL" clId="{4A6A1D73-E91C-4521-87F1-010C15553506}" dt="2023-12-14T12:25:41.558" v="171" actId="47"/>
        <pc:sldMkLst>
          <pc:docMk/>
          <pc:sldMk cId="1082503161" sldId="291"/>
        </pc:sldMkLst>
      </pc:sldChg>
      <pc:sldChg chg="modSp new mod modTransition">
        <pc:chgData name="Abels, Patrick" userId="ba666de4-0d21-43a6-8e66-51a18aae1b4a" providerId="ADAL" clId="{4A6A1D73-E91C-4521-87F1-010C15553506}" dt="2023-12-14T13:04:51.332" v="532"/>
        <pc:sldMkLst>
          <pc:docMk/>
          <pc:sldMk cId="2243933812" sldId="292"/>
        </pc:sldMkLst>
        <pc:spChg chg="mod">
          <ac:chgData name="Abels, Patrick" userId="ba666de4-0d21-43a6-8e66-51a18aae1b4a" providerId="ADAL" clId="{4A6A1D73-E91C-4521-87F1-010C15553506}" dt="2023-12-14T12:14:08.472" v="96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new del">
        <pc:chgData name="Abels, Patrick" userId="ba666de4-0d21-43a6-8e66-51a18aae1b4a" providerId="ADAL" clId="{4A6A1D73-E91C-4521-87F1-010C15553506}" dt="2023-12-14T12:13:49.110" v="74" actId="47"/>
        <pc:sldMkLst>
          <pc:docMk/>
          <pc:sldMk cId="3359389727" sldId="292"/>
        </pc:sldMkLst>
      </pc:sldChg>
      <pc:sldChg chg="new del">
        <pc:chgData name="Abels, Patrick" userId="ba666de4-0d21-43a6-8e66-51a18aae1b4a" providerId="ADAL" clId="{4A6A1D73-E91C-4521-87F1-010C15553506}" dt="2023-12-14T12:13:51.797" v="76" actId="47"/>
        <pc:sldMkLst>
          <pc:docMk/>
          <pc:sldMk cId="3747716110" sldId="292"/>
        </pc:sldMkLst>
      </pc:sldChg>
      <pc:sldChg chg="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1883550496" sldId="293"/>
        </pc:sldMkLst>
        <pc:spChg chg="mod">
          <ac:chgData name="Abels, Patrick" userId="ba666de4-0d21-43a6-8e66-51a18aae1b4a" providerId="ADAL" clId="{4A6A1D73-E91C-4521-87F1-010C15553506}" dt="2023-12-14T12:15:27.700" v="137" actId="404"/>
          <ac:spMkLst>
            <pc:docMk/>
            <pc:sldMk cId="1883550496" sldId="293"/>
            <ac:spMk id="2" creationId="{BB9F76A4-CD79-34E0-6F22-563977B97D1C}"/>
          </ac:spMkLst>
        </pc:spChg>
      </pc:sldChg>
      <pc:sldChg chg="modSp new mod modAnim">
        <pc:chgData name="Abels, Patrick" userId="ba666de4-0d21-43a6-8e66-51a18aae1b4a" providerId="ADAL" clId="{4A6A1D73-E91C-4521-87F1-010C15553506}" dt="2023-12-14T12:30:52.166" v="30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4A6A1D73-E91C-4521-87F1-010C15553506}" dt="2023-12-14T12:16:00.824" v="145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new mod">
        <pc:chgData name="Abels, Patrick" userId="ba666de4-0d21-43a6-8e66-51a18aae1b4a" providerId="ADAL" clId="{4A6A1D73-E91C-4521-87F1-010C15553506}" dt="2023-12-14T12:25:26.834" v="170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4A6A1D73-E91C-4521-87F1-010C15553506}" dt="2023-12-14T12:25:26.834" v="170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addSp modSp new mod">
        <pc:chgData name="Abels, Patrick" userId="ba666de4-0d21-43a6-8e66-51a18aae1b4a" providerId="ADAL" clId="{4A6A1D73-E91C-4521-87F1-010C15553506}" dt="2023-12-14T13:29:18.384" v="760" actId="1076"/>
        <pc:sldMkLst>
          <pc:docMk/>
          <pc:sldMk cId="4147734968" sldId="296"/>
        </pc:sldMkLst>
        <pc:spChg chg="mod">
          <ac:chgData name="Abels, Patrick" userId="ba666de4-0d21-43a6-8e66-51a18aae1b4a" providerId="ADAL" clId="{4A6A1D73-E91C-4521-87F1-010C15553506}" dt="2023-12-14T12:26:07.031" v="237" actId="20577"/>
          <ac:spMkLst>
            <pc:docMk/>
            <pc:sldMk cId="4147734968" sldId="296"/>
            <ac:spMk id="2" creationId="{D4F717CF-7D38-86A1-1BC3-6D95F6B60CA0}"/>
          </ac:spMkLst>
        </pc:spChg>
        <pc:picChg chg="add mod">
          <ac:chgData name="Abels, Patrick" userId="ba666de4-0d21-43a6-8e66-51a18aae1b4a" providerId="ADAL" clId="{4A6A1D73-E91C-4521-87F1-010C15553506}" dt="2023-12-14T13:29:18.384" v="760" actId="1076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modSp add del mod modAnim">
        <pc:chgData name="Abels, Patrick" userId="ba666de4-0d21-43a6-8e66-51a18aae1b4a" providerId="ADAL" clId="{4A6A1D73-E91C-4521-87F1-010C15553506}" dt="2023-12-14T13:03:35.330" v="519" actId="47"/>
        <pc:sldMkLst>
          <pc:docMk/>
          <pc:sldMk cId="2681413729" sldId="297"/>
        </pc:sldMkLst>
        <pc:spChg chg="mod">
          <ac:chgData name="Abels, Patrick" userId="ba666de4-0d21-43a6-8e66-51a18aae1b4a" providerId="ADAL" clId="{4A6A1D73-E91C-4521-87F1-010C15553506}" dt="2023-12-14T12:39:58.965" v="448" actId="20577"/>
          <ac:spMkLst>
            <pc:docMk/>
            <pc:sldMk cId="2681413729" sldId="297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34:38.589" v="406" actId="1076"/>
          <ac:picMkLst>
            <pc:docMk/>
            <pc:sldMk cId="2681413729" sldId="297"/>
            <ac:picMk id="3" creationId="{503B86E3-6E3E-16C0-7E7E-A6776FAA5374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4" creationId="{79FC4646-A523-7CC9-0ABE-9B4BDBBF9FE6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5" creationId="{DA1F27D9-AE5B-99E7-D940-ADDBEAE8BC73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6" creationId="{FEB9E7E3-B469-4136-1B4E-9359138BF6E5}"/>
          </ac:picMkLst>
        </pc:picChg>
      </pc:sldChg>
      <pc:sldChg chg="addSp delSp modSp add del mod modAnim">
        <pc:chgData name="Abels, Patrick" userId="ba666de4-0d21-43a6-8e66-51a18aae1b4a" providerId="ADAL" clId="{4A6A1D73-E91C-4521-87F1-010C15553506}" dt="2023-12-14T13:03:55.055" v="525" actId="47"/>
        <pc:sldMkLst>
          <pc:docMk/>
          <pc:sldMk cId="3159725788" sldId="298"/>
        </pc:sldMkLst>
        <pc:spChg chg="mod">
          <ac:chgData name="Abels, Patrick" userId="ba666de4-0d21-43a6-8e66-51a18aae1b4a" providerId="ADAL" clId="{4A6A1D73-E91C-4521-87F1-010C15553506}" dt="2023-12-14T12:40:04.432" v="449"/>
          <ac:spMkLst>
            <pc:docMk/>
            <pc:sldMk cId="3159725788" sldId="298"/>
            <ac:spMk id="2" creationId="{563D4517-C1E9-597B-8D85-9D9D3B16B916}"/>
          </ac:spMkLst>
        </pc:spChg>
        <pc:picChg chg="del">
          <ac:chgData name="Abels, Patrick" userId="ba666de4-0d21-43a6-8e66-51a18aae1b4a" providerId="ADAL" clId="{4A6A1D73-E91C-4521-87F1-010C15553506}" dt="2023-12-14T12:35:04.917" v="410" actId="478"/>
          <ac:picMkLst>
            <pc:docMk/>
            <pc:sldMk cId="3159725788" sldId="298"/>
            <ac:picMk id="3" creationId="{503B86E3-6E3E-16C0-7E7E-A6776FAA5374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4" creationId="{79FC4646-A523-7CC9-0ABE-9B4BDBBF9FE6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5" creationId="{DA1F27D9-AE5B-99E7-D940-ADDBEAE8BC73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6" creationId="{FEB9E7E3-B469-4136-1B4E-9359138BF6E5}"/>
          </ac:picMkLst>
        </pc:picChg>
        <pc:picChg chg="add mod">
          <ac:chgData name="Abels, Patrick" userId="ba666de4-0d21-43a6-8e66-51a18aae1b4a" providerId="ADAL" clId="{4A6A1D73-E91C-4521-87F1-010C15553506}" dt="2023-12-14T12:35:21.920" v="414" actId="1076"/>
          <ac:picMkLst>
            <pc:docMk/>
            <pc:sldMk cId="3159725788" sldId="298"/>
            <ac:picMk id="7" creationId="{BDCFEB56-3F43-4EB0-AF6B-2B1CE4A36DF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8" creationId="{0D4DD7E6-AAF9-B090-441A-C911D3169BF5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9" creationId="{E2664B01-327D-086C-5689-B2FBE4F7279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0" creationId="{C380D72D-74C8-643E-C4B6-C117C8212DF7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1" creationId="{14A78D63-605E-8ADA-7FBA-A1E1728BF92A}"/>
          </ac:picMkLst>
        </pc:picChg>
      </pc:sldChg>
      <pc:sldChg chg="addSp delSp modSp add del mod delAnim">
        <pc:chgData name="Abels, Patrick" userId="ba666de4-0d21-43a6-8e66-51a18aae1b4a" providerId="ADAL" clId="{4A6A1D73-E91C-4521-87F1-010C15553506}" dt="2023-12-14T13:04:04.972" v="528" actId="47"/>
        <pc:sldMkLst>
          <pc:docMk/>
          <pc:sldMk cId="2592399123" sldId="299"/>
        </pc:sldMkLst>
        <pc:spChg chg="mod">
          <ac:chgData name="Abels, Patrick" userId="ba666de4-0d21-43a6-8e66-51a18aae1b4a" providerId="ADAL" clId="{4A6A1D73-E91C-4521-87F1-010C15553506}" dt="2023-12-14T12:40:17.374" v="453" actId="207"/>
          <ac:spMkLst>
            <pc:docMk/>
            <pc:sldMk cId="2592399123" sldId="299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54:47.829" v="508" actId="1076"/>
          <ac:picMkLst>
            <pc:docMk/>
            <pc:sldMk cId="2592399123" sldId="299"/>
            <ac:picMk id="4" creationId="{13C2BFD8-DBF1-F318-036F-8AF7FE20307C}"/>
          </ac:picMkLst>
        </pc:picChg>
        <pc:picChg chg="add mod ord">
          <ac:chgData name="Abels, Patrick" userId="ba666de4-0d21-43a6-8e66-51a18aae1b4a" providerId="ADAL" clId="{4A6A1D73-E91C-4521-87F1-010C15553506}" dt="2023-12-14T12:54:43.960" v="507" actId="166"/>
          <ac:picMkLst>
            <pc:docMk/>
            <pc:sldMk cId="2592399123" sldId="299"/>
            <ac:picMk id="6" creationId="{EA58AD0B-542A-15B0-F6CE-E396A41B1794}"/>
          </ac:picMkLst>
        </pc:picChg>
        <pc:picChg chg="del">
          <ac:chgData name="Abels, Patrick" userId="ba666de4-0d21-43a6-8e66-51a18aae1b4a" providerId="ADAL" clId="{4A6A1D73-E91C-4521-87F1-010C15553506}" dt="2023-12-14T12:35:55.743" v="420" actId="478"/>
          <ac:picMkLst>
            <pc:docMk/>
            <pc:sldMk cId="2592399123" sldId="299"/>
            <ac:picMk id="7" creationId="{BDCFEB56-3F43-4EB0-AF6B-2B1CE4A36DF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8" creationId="{0D4DD7E6-AAF9-B090-441A-C911D3169BF5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9" creationId="{E2664B01-327D-086C-5689-B2FBE4F7279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0" creationId="{C380D72D-74C8-643E-C4B6-C117C8212DF7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1" creationId="{14A78D63-605E-8ADA-7FBA-A1E1728BF92A}"/>
          </ac:picMkLst>
        </pc:picChg>
        <pc:picChg chg="add mod">
          <ac:chgData name="Abels, Patrick" userId="ba666de4-0d21-43a6-8e66-51a18aae1b4a" providerId="ADAL" clId="{4A6A1D73-E91C-4521-87F1-010C15553506}" dt="2023-12-14T12:54:32.062" v="504" actId="1076"/>
          <ac:picMkLst>
            <pc:docMk/>
            <pc:sldMk cId="2592399123" sldId="299"/>
            <ac:picMk id="13" creationId="{5F9D33CD-E0D3-409A-180F-D0CDCE35DB59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5" creationId="{16F01636-C068-34DC-AA67-85F05DEA1B75}"/>
          </ac:picMkLst>
        </pc:picChg>
        <pc:picChg chg="add mod modCrop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7" creationId="{8DA832B7-7D6A-B43D-A5DE-CEFA6719794B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9" creationId="{848F32B6-9D83-7E8B-BBB7-5FC0DF7058C3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21" creationId="{E2A98F8C-DC1F-8D3F-6F53-EC445DD5384B}"/>
          </ac:picMkLst>
        </pc:picChg>
      </pc:sldChg>
      <pc:sldChg chg="addSp modSp add del mod">
        <pc:chgData name="Abels, Patrick" userId="ba666de4-0d21-43a6-8e66-51a18aae1b4a" providerId="ADAL" clId="{4A6A1D73-E91C-4521-87F1-010C15553506}" dt="2023-12-14T13:04:13.800" v="531" actId="47"/>
        <pc:sldMkLst>
          <pc:docMk/>
          <pc:sldMk cId="832127221" sldId="300"/>
        </pc:sldMkLst>
        <pc:spChg chg="mod">
          <ac:chgData name="Abels, Patrick" userId="ba666de4-0d21-43a6-8e66-51a18aae1b4a" providerId="ADAL" clId="{4A6A1D73-E91C-4521-87F1-010C15553506}" dt="2023-12-14T12:40:07.508" v="450"/>
          <ac:spMkLst>
            <pc:docMk/>
            <pc:sldMk cId="832127221" sldId="300"/>
            <ac:spMk id="2" creationId="{563D4517-C1E9-597B-8D85-9D9D3B16B916}"/>
          </ac:spMkLst>
        </pc:spChg>
        <pc:spChg chg="mod">
          <ac:chgData name="Abels, Patrick" userId="ba666de4-0d21-43a6-8e66-51a18aae1b4a" providerId="ADAL" clId="{4A6A1D73-E91C-4521-87F1-010C15553506}" dt="2023-12-14T12:36:33.761" v="425"/>
          <ac:spMkLst>
            <pc:docMk/>
            <pc:sldMk cId="832127221" sldId="300"/>
            <ac:spMk id="5" creationId="{FA990852-F7BE-AE2D-E7D9-B5B69D224F3D}"/>
          </ac:spMkLst>
        </pc:spChg>
        <pc:grpChg chg="add mod">
          <ac:chgData name="Abels, Patrick" userId="ba666de4-0d21-43a6-8e66-51a18aae1b4a" providerId="ADAL" clId="{4A6A1D73-E91C-4521-87F1-010C15553506}" dt="2023-12-14T12:37:19.075" v="435" actId="1076"/>
          <ac:grpSpMkLst>
            <pc:docMk/>
            <pc:sldMk cId="832127221" sldId="300"/>
            <ac:grpSpMk id="3" creationId="{3EA0D001-6300-0F87-0D4F-A61494162DF1}"/>
          </ac:grpSpMkLst>
        </pc:grpChg>
        <pc:picChg chg="mod modCrop">
          <ac:chgData name="Abels, Patrick" userId="ba666de4-0d21-43a6-8e66-51a18aae1b4a" providerId="ADAL" clId="{4A6A1D73-E91C-4521-87F1-010C15553506}" dt="2023-12-14T12:37:13.872" v="434" actId="732"/>
          <ac:picMkLst>
            <pc:docMk/>
            <pc:sldMk cId="832127221" sldId="300"/>
            <ac:picMk id="4" creationId="{1A343844-C6CF-537E-336D-3F0CBC45A6F7}"/>
          </ac:picMkLst>
        </pc:picChg>
        <pc:picChg chg="add mod">
          <ac:chgData name="Abels, Patrick" userId="ba666de4-0d21-43a6-8e66-51a18aae1b4a" providerId="ADAL" clId="{4A6A1D73-E91C-4521-87F1-010C15553506}" dt="2023-12-14T12:36:52.458" v="431" actId="1076"/>
          <ac:picMkLst>
            <pc:docMk/>
            <pc:sldMk cId="832127221" sldId="300"/>
            <ac:picMk id="6" creationId="{0986C005-A006-75B0-643D-02729558AD0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7" creationId="{03EC46BF-D88B-8B25-FB1F-4ED90F806DBE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8" creationId="{87ABFBD7-3EA1-046F-F1F4-1456E9E5EB7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9" creationId="{C9327749-38B6-8B84-87AC-23F798445CD1}"/>
          </ac:picMkLst>
        </pc:picChg>
      </pc:sldChg>
      <pc:sldChg chg="addSp delSp modSp new mod modTransition">
        <pc:chgData name="Abels, Patrick" userId="ba666de4-0d21-43a6-8e66-51a18aae1b4a" providerId="ADAL" clId="{4A6A1D73-E91C-4521-87F1-010C15553506}" dt="2023-12-14T13:27:57.777" v="754" actId="207"/>
        <pc:sldMkLst>
          <pc:docMk/>
          <pc:sldMk cId="3153593050" sldId="301"/>
        </pc:sldMkLst>
        <pc:spChg chg="del mod">
          <ac:chgData name="Abels, Patrick" userId="ba666de4-0d21-43a6-8e66-51a18aae1b4a" providerId="ADAL" clId="{4A6A1D73-E91C-4521-87F1-010C15553506}" dt="2023-12-14T13:02:55.638" v="516" actId="478"/>
          <ac:spMkLst>
            <pc:docMk/>
            <pc:sldMk cId="3153593050" sldId="301"/>
            <ac:spMk id="2" creationId="{EC24F2E5-D907-81BB-0707-EEC11E8DC649}"/>
          </ac:spMkLst>
        </pc:spChg>
        <pc:spChg chg="add mod">
          <ac:chgData name="Abels, Patrick" userId="ba666de4-0d21-43a6-8e66-51a18aae1b4a" providerId="ADAL" clId="{4A6A1D73-E91C-4521-87F1-010C15553506}" dt="2023-12-14T13:27:57.777" v="754" actId="207"/>
          <ac:spMkLst>
            <pc:docMk/>
            <pc:sldMk cId="3153593050" sldId="301"/>
            <ac:spMk id="3" creationId="{5415D508-206F-C856-2BBA-5E385A0421ED}"/>
          </ac:spMkLst>
        </pc:spChg>
        <pc:picChg chg="add del mod">
          <ac:chgData name="Abels, Patrick" userId="ba666de4-0d21-43a6-8e66-51a18aae1b4a" providerId="ADAL" clId="{4A6A1D73-E91C-4521-87F1-010C15553506}" dt="2023-12-14T13:27:53.515" v="752" actId="478"/>
          <ac:picMkLst>
            <pc:docMk/>
            <pc:sldMk cId="3153593050" sldId="301"/>
            <ac:picMk id="4" creationId="{D6D9134A-4179-77A6-9F09-79809B5DB259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5" creationId="{47891174-2CDC-4FFD-171F-1AC6F6B08BCA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6" creationId="{272A3521-B3E1-676A-A692-E0B050735E97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7" creationId="{4681643C-A118-15AE-9B0A-BB765354089B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3:51.765" v="524"/>
        <pc:sldMkLst>
          <pc:docMk/>
          <pc:sldMk cId="897531376" sldId="302"/>
        </pc:sldMkLst>
        <pc:spChg chg="del">
          <ac:chgData name="Abels, Patrick" userId="ba666de4-0d21-43a6-8e66-51a18aae1b4a" providerId="ADAL" clId="{4A6A1D73-E91C-4521-87F1-010C15553506}" dt="2023-12-14T13:03:51.473" v="523" actId="478"/>
          <ac:spMkLst>
            <pc:docMk/>
            <pc:sldMk cId="897531376" sldId="302"/>
            <ac:spMk id="2" creationId="{A817C0D3-4F41-8911-ECA7-08CC06C284DF}"/>
          </ac:spMkLst>
        </pc:spChg>
        <pc:spChg chg="add mod">
          <ac:chgData name="Abels, Patrick" userId="ba666de4-0d21-43a6-8e66-51a18aae1b4a" providerId="ADAL" clId="{4A6A1D73-E91C-4521-87F1-010C15553506}" dt="2023-12-14T13:03:51.765" v="524"/>
          <ac:spMkLst>
            <pc:docMk/>
            <pc:sldMk cId="897531376" sldId="302"/>
            <ac:spMk id="3" creationId="{CB7DE596-16A0-B90D-D81E-B07F076EC778}"/>
          </ac:spMkLst>
        </pc:sp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4" creationId="{32A3F814-709D-A4E4-521F-56C25469E62D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5" creationId="{C968686B-6991-91ED-FF43-1CC848B567D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6" creationId="{B4B5B661-2833-BA81-1560-7DD2CA72C4B9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7" creationId="{304D8F91-9B28-64EE-539F-BD5157885FB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8" creationId="{D70512C2-B016-2694-302B-68FFDF10C0C3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4:02.384" v="527"/>
        <pc:sldMkLst>
          <pc:docMk/>
          <pc:sldMk cId="2261301157" sldId="303"/>
        </pc:sldMkLst>
        <pc:spChg chg="del">
          <ac:chgData name="Abels, Patrick" userId="ba666de4-0d21-43a6-8e66-51a18aae1b4a" providerId="ADAL" clId="{4A6A1D73-E91C-4521-87F1-010C15553506}" dt="2023-12-14T13:04:01.852" v="526" actId="478"/>
          <ac:spMkLst>
            <pc:docMk/>
            <pc:sldMk cId="2261301157" sldId="303"/>
            <ac:spMk id="2" creationId="{1B060A7B-397C-B379-2AAB-FDAFEF6E58A4}"/>
          </ac:spMkLst>
        </pc:spChg>
        <pc:spChg chg="add mod">
          <ac:chgData name="Abels, Patrick" userId="ba666de4-0d21-43a6-8e66-51a18aae1b4a" providerId="ADAL" clId="{4A6A1D73-E91C-4521-87F1-010C15553506}" dt="2023-12-14T13:04:02.384" v="527"/>
          <ac:spMkLst>
            <pc:docMk/>
            <pc:sldMk cId="2261301157" sldId="303"/>
            <ac:spMk id="3" creationId="{1BFC6FF6-15B8-A00E-7091-377FA942E6E3}"/>
          </ac:spMkLst>
        </pc:sp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4" creationId="{5CCE9047-85D1-AAF0-1DAA-41AF209794C5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5" creationId="{19990FF8-B591-C5D3-1079-A7956F2BD4E9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6" creationId="{A73D7CDF-BC5B-B3BB-8CC5-8D2BBEECD08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7" creationId="{D5C16257-A7D3-8322-AA8B-98B829CE73EF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8" creationId="{DAD21FA2-1C6E-9FD6-96C2-5DECEF8B4BB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9" creationId="{2B9A30B3-360F-EC90-1A61-9547FAC0CD5A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10" creationId="{BD7F5AFA-57F9-37FB-D726-801CB5EBAA7F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10:54.529" v="534" actId="166"/>
        <pc:sldMkLst>
          <pc:docMk/>
          <pc:sldMk cId="1163930591" sldId="304"/>
        </pc:sldMkLst>
        <pc:spChg chg="del">
          <ac:chgData name="Abels, Patrick" userId="ba666de4-0d21-43a6-8e66-51a18aae1b4a" providerId="ADAL" clId="{4A6A1D73-E91C-4521-87F1-010C15553506}" dt="2023-12-14T13:04:11.079" v="529" actId="478"/>
          <ac:spMkLst>
            <pc:docMk/>
            <pc:sldMk cId="1163930591" sldId="304"/>
            <ac:spMk id="2" creationId="{2015C78B-7CCD-EAE1-F59B-F677D7A8698D}"/>
          </ac:spMkLst>
        </pc:spChg>
        <pc:spChg chg="add 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3" creationId="{650CDFCC-CCDA-13CA-4120-94AA274D2A9E}"/>
          </ac:spMkLst>
        </pc:spChg>
        <pc:spChg chg="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6" creationId="{B6B8361F-6A00-C481-6343-3450C1DB05BA}"/>
          </ac:spMkLst>
        </pc:spChg>
        <pc:grpChg chg="add mod ord">
          <ac:chgData name="Abels, Patrick" userId="ba666de4-0d21-43a6-8e66-51a18aae1b4a" providerId="ADAL" clId="{4A6A1D73-E91C-4521-87F1-010C15553506}" dt="2023-12-14T13:10:54.529" v="534" actId="166"/>
          <ac:grpSpMkLst>
            <pc:docMk/>
            <pc:sldMk cId="1163930591" sldId="304"/>
            <ac:grpSpMk id="4" creationId="{FFE916B8-24B7-A81D-6BCE-D595A197CF7C}"/>
          </ac:grpSpMkLst>
        </pc:grpChg>
        <pc:picChg chg="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5" creationId="{870E95C3-CD4F-C529-552A-57E92DA6D0C3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7" creationId="{F33AEBC7-22E7-57D1-323C-29A72F97C7CA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8" creationId="{43DD6CC5-3906-B47D-8BBD-0FAAC9DC0D0E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9" creationId="{3A5B11CF-B67C-6B28-7DD5-C9C8AE814277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10" creationId="{3D8EA87D-C5AA-A64C-9983-7C6270D3E841}"/>
          </ac:picMkLst>
        </pc:picChg>
      </pc:sldChg>
      <pc:sldChg chg="addSp modSp new mod">
        <pc:chgData name="Abels, Patrick" userId="ba666de4-0d21-43a6-8e66-51a18aae1b4a" providerId="ADAL" clId="{4A6A1D73-E91C-4521-87F1-010C15553506}" dt="2023-12-14T13:27:20.515" v="747" actId="14100"/>
        <pc:sldMkLst>
          <pc:docMk/>
          <pc:sldMk cId="1760355346" sldId="305"/>
        </pc:sldMkLst>
        <pc:spChg chg="mod">
          <ac:chgData name="Abels, Patrick" userId="ba666de4-0d21-43a6-8e66-51a18aae1b4a" providerId="ADAL" clId="{4A6A1D73-E91C-4521-87F1-010C15553506}" dt="2023-12-14T13:27:20.515" v="747" actId="14100"/>
          <ac:spMkLst>
            <pc:docMk/>
            <pc:sldMk cId="1760355346" sldId="305"/>
            <ac:spMk id="2" creationId="{0BFFFDE9-5177-DE8E-B279-19F290468ED2}"/>
          </ac:spMkLst>
        </pc:spChg>
        <pc:spChg chg="mod">
          <ac:chgData name="Abels, Patrick" userId="ba666de4-0d21-43a6-8e66-51a18aae1b4a" providerId="ADAL" clId="{4A6A1D73-E91C-4521-87F1-010C15553506}" dt="2023-12-14T13:11:08.911" v="536"/>
          <ac:spMkLst>
            <pc:docMk/>
            <pc:sldMk cId="1760355346" sldId="305"/>
            <ac:spMk id="6" creationId="{DD34CD8A-5C00-E60B-F056-02DA7112E2A9}"/>
          </ac:spMkLst>
        </pc:spChg>
        <pc:grpChg chg="add mod">
          <ac:chgData name="Abels, Patrick" userId="ba666de4-0d21-43a6-8e66-51a18aae1b4a" providerId="ADAL" clId="{4A6A1D73-E91C-4521-87F1-010C15553506}" dt="2023-12-14T13:27:16.503" v="742" actId="1076"/>
          <ac:grpSpMkLst>
            <pc:docMk/>
            <pc:sldMk cId="1760355346" sldId="305"/>
            <ac:grpSpMk id="4" creationId="{535D54AD-C5B9-B39C-40CB-81606F216C45}"/>
          </ac:grpSpMkLst>
        </pc:grpChg>
        <pc:picChg chg="add mod">
          <ac:chgData name="Abels, Patrick" userId="ba666de4-0d21-43a6-8e66-51a18aae1b4a" providerId="ADAL" clId="{4A6A1D73-E91C-4521-87F1-010C15553506}" dt="2023-12-14T13:27:17.963" v="745" actId="1076"/>
          <ac:picMkLst>
            <pc:docMk/>
            <pc:sldMk cId="1760355346" sldId="305"/>
            <ac:picMk id="3" creationId="{CAE639DE-4794-3CCD-F796-FCCCC576B657}"/>
          </ac:picMkLst>
        </pc:picChg>
        <pc:picChg chg="mod">
          <ac:chgData name="Abels, Patrick" userId="ba666de4-0d21-43a6-8e66-51a18aae1b4a" providerId="ADAL" clId="{4A6A1D73-E91C-4521-87F1-010C15553506}" dt="2023-12-14T13:11:08.911" v="536"/>
          <ac:picMkLst>
            <pc:docMk/>
            <pc:sldMk cId="1760355346" sldId="305"/>
            <ac:picMk id="5" creationId="{EBD0A35A-6756-C70F-6B7B-0B8F26CDA70A}"/>
          </ac:picMkLst>
        </pc:picChg>
      </pc:sldChg>
      <pc:sldChg chg="addSp delSp modSp add mod ord">
        <pc:chgData name="Abels, Patrick" userId="ba666de4-0d21-43a6-8e66-51a18aae1b4a" providerId="ADAL" clId="{4A6A1D73-E91C-4521-87F1-010C15553506}" dt="2023-12-14T13:26:39.986" v="735" actId="1076"/>
        <pc:sldMkLst>
          <pc:docMk/>
          <pc:sldMk cId="142544294" sldId="306"/>
        </pc:sldMkLst>
        <pc:spChg chg="mod">
          <ac:chgData name="Abels, Patrick" userId="ba666de4-0d21-43a6-8e66-51a18aae1b4a" providerId="ADAL" clId="{4A6A1D73-E91C-4521-87F1-010C15553506}" dt="2023-12-14T13:26:35.434" v="734" actId="14100"/>
          <ac:spMkLst>
            <pc:docMk/>
            <pc:sldMk cId="142544294" sldId="306"/>
            <ac:spMk id="2" creationId="{0BFFFDE9-5177-DE8E-B279-19F290468ED2}"/>
          </ac:spMkLst>
        </pc:spChg>
        <pc:grpChg chg="del">
          <ac:chgData name="Abels, Patrick" userId="ba666de4-0d21-43a6-8e66-51a18aae1b4a" providerId="ADAL" clId="{4A6A1D73-E91C-4521-87F1-010C15553506}" dt="2023-12-14T13:17:28.300" v="709" actId="478"/>
          <ac:grpSpMkLst>
            <pc:docMk/>
            <pc:sldMk cId="142544294" sldId="306"/>
            <ac:grpSpMk id="4" creationId="{535D54AD-C5B9-B39C-40CB-81606F216C45}"/>
          </ac:grpSpMkLst>
        </pc:grpChg>
        <pc:picChg chg="del">
          <ac:chgData name="Abels, Patrick" userId="ba666de4-0d21-43a6-8e66-51a18aae1b4a" providerId="ADAL" clId="{4A6A1D73-E91C-4521-87F1-010C15553506}" dt="2023-12-14T13:17:27.736" v="708" actId="478"/>
          <ac:picMkLst>
            <pc:docMk/>
            <pc:sldMk cId="142544294" sldId="306"/>
            <ac:picMk id="3" creationId="{CAE639DE-4794-3CCD-F796-FCCCC576B657}"/>
          </ac:picMkLst>
        </pc:picChg>
        <pc:picChg chg="add del mod">
          <ac:chgData name="Abels, Patrick" userId="ba666de4-0d21-43a6-8e66-51a18aae1b4a" providerId="ADAL" clId="{4A6A1D73-E91C-4521-87F1-010C15553506}" dt="2023-12-14T13:25:57.597" v="721" actId="478"/>
          <ac:picMkLst>
            <pc:docMk/>
            <pc:sldMk cId="142544294" sldId="306"/>
            <ac:picMk id="7" creationId="{2FE6C38B-39B1-E88C-2F2B-3AADA4FEA373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8" creationId="{FDECEA6A-3C1E-C5C8-9F8D-CF623A70A75D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9" creationId="{9C3C29DE-120C-0A41-029E-9DC4E0FC0336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10" creationId="{B4734CFE-421E-E372-90CB-1766D03A8884}"/>
          </ac:picMkLst>
        </pc:picChg>
      </pc:sldChg>
      <pc:sldChg chg="modSp add mod ord">
        <pc:chgData name="Abels, Patrick" userId="ba666de4-0d21-43a6-8e66-51a18aae1b4a" providerId="ADAL" clId="{4A6A1D73-E91C-4521-87F1-010C15553506}" dt="2023-12-14T13:15:38.797" v="686" actId="207"/>
        <pc:sldMkLst>
          <pc:docMk/>
          <pc:sldMk cId="2831525817" sldId="307"/>
        </pc:sldMkLst>
        <pc:spChg chg="mod">
          <ac:chgData name="Abels, Patrick" userId="ba666de4-0d21-43a6-8e66-51a18aae1b4a" providerId="ADAL" clId="{4A6A1D73-E91C-4521-87F1-010C15553506}" dt="2023-12-14T13:15:38.797" v="686" actId="207"/>
          <ac:spMkLst>
            <pc:docMk/>
            <pc:sldMk cId="2831525817" sldId="307"/>
            <ac:spMk id="3" creationId="{650CDFCC-CCDA-13CA-4120-94AA274D2A9E}"/>
          </ac:spMkLst>
        </pc:spChg>
      </pc:sldChg>
      <pc:sldChg chg="addSp delSp modSp add mod">
        <pc:chgData name="Abels, Patrick" userId="ba666de4-0d21-43a6-8e66-51a18aae1b4a" providerId="ADAL" clId="{4A6A1D73-E91C-4521-87F1-010C15553506}" dt="2023-12-14T13:17:10.380" v="707" actId="1076"/>
        <pc:sldMkLst>
          <pc:docMk/>
          <pc:sldMk cId="1189448111" sldId="308"/>
        </pc:sldMkLst>
        <pc:spChg chg="mod">
          <ac:chgData name="Abels, Patrick" userId="ba666de4-0d21-43a6-8e66-51a18aae1b4a" providerId="ADAL" clId="{4A6A1D73-E91C-4521-87F1-010C15553506}" dt="2023-12-14T13:15:44.647" v="688" actId="207"/>
          <ac:spMkLst>
            <pc:docMk/>
            <pc:sldMk cId="1189448111" sldId="308"/>
            <ac:spMk id="3" creationId="{650CDFCC-CCDA-13CA-4120-94AA274D2A9E}"/>
          </ac:spMkLst>
        </pc:spChg>
        <pc:grpChg chg="mod">
          <ac:chgData name="Abels, Patrick" userId="ba666de4-0d21-43a6-8e66-51a18aae1b4a" providerId="ADAL" clId="{4A6A1D73-E91C-4521-87F1-010C15553506}" dt="2023-12-14T13:17:10.380" v="707" actId="1076"/>
          <ac:grpSpMkLst>
            <pc:docMk/>
            <pc:sldMk cId="1189448111" sldId="308"/>
            <ac:grpSpMk id="4" creationId="{FFE916B8-24B7-A81D-6BCE-D595A197CF7C}"/>
          </ac:grpSpMkLst>
        </pc:grp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2" creationId="{1760D870-1498-3038-5750-4DFC31C91B63}"/>
          </ac:picMkLst>
        </pc:picChg>
        <pc:picChg chg="mod">
          <ac:chgData name="Abels, Patrick" userId="ba666de4-0d21-43a6-8e66-51a18aae1b4a" providerId="ADAL" clId="{4A6A1D73-E91C-4521-87F1-010C15553506}" dt="2023-12-14T13:17:10.380" v="707" actId="1076"/>
          <ac:picMkLst>
            <pc:docMk/>
            <pc:sldMk cId="1189448111" sldId="308"/>
            <ac:picMk id="7" creationId="{F33AEBC7-22E7-57D1-323C-29A72F97C7CA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8" creationId="{43DD6CC5-3906-B47D-8BBD-0FAAC9DC0D0E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9" creationId="{3A5B11CF-B67C-6B28-7DD5-C9C8AE814277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10" creationId="{3D8EA87D-C5AA-A64C-9983-7C6270D3E841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1" creationId="{6496FF6E-DAA3-921B-D64C-1743E71258F2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2" creationId="{7305C968-CBD3-7C33-A60C-C3318AF50023}"/>
          </ac:picMkLst>
        </pc:picChg>
        <pc:picChg chg="add mod">
          <ac:chgData name="Abels, Patrick" userId="ba666de4-0d21-43a6-8e66-51a18aae1b4a" providerId="ADAL" clId="{4A6A1D73-E91C-4521-87F1-010C15553506}" dt="2023-12-14T13:17:05.997" v="706" actId="1076"/>
          <ac:picMkLst>
            <pc:docMk/>
            <pc:sldMk cId="1189448111" sldId="308"/>
            <ac:picMk id="13" creationId="{754835BA-6B00-FA93-5DDB-D14A4CFF6862}"/>
          </ac:picMkLst>
        </pc:picChg>
        <pc:picChg chg="add mod">
          <ac:chgData name="Abels, Patrick" userId="ba666de4-0d21-43a6-8e66-51a18aae1b4a" providerId="ADAL" clId="{4A6A1D73-E91C-4521-87F1-010C15553506}" dt="2023-12-14T13:16:54.616" v="703" actId="1076"/>
          <ac:picMkLst>
            <pc:docMk/>
            <pc:sldMk cId="1189448111" sldId="308"/>
            <ac:picMk id="14" creationId="{4E993B6A-3375-B9B7-85BD-E114C9258CFC}"/>
          </ac:picMkLst>
        </pc:picChg>
      </pc:sldChg>
      <pc:sldChg chg="add ord">
        <pc:chgData name="Abels, Patrick" userId="ba666de4-0d21-43a6-8e66-51a18aae1b4a" providerId="ADAL" clId="{4A6A1D73-E91C-4521-87F1-010C15553506}" dt="2023-12-14T13:27:32.273" v="750"/>
        <pc:sldMkLst>
          <pc:docMk/>
          <pc:sldMk cId="2652276269" sldId="309"/>
        </pc:sldMkLst>
      </pc:sldChg>
      <pc:sldChg chg="add">
        <pc:chgData name="Abels, Patrick" userId="ba666de4-0d21-43a6-8e66-51a18aae1b4a" providerId="ADAL" clId="{4A6A1D73-E91C-4521-87F1-010C15553506}" dt="2023-12-14T13:27:51.346" v="751" actId="2890"/>
        <pc:sldMkLst>
          <pc:docMk/>
          <pc:sldMk cId="2466356499" sldId="310"/>
        </pc:sldMkLst>
      </pc:sldChg>
      <pc:sldMasterChg chg="addSldLayout delSldLayout modSldLayout sldLayoutOrd">
        <pc:chgData name="Abels, Patrick" userId="ba666de4-0d21-43a6-8e66-51a18aae1b4a" providerId="ADAL" clId="{4A6A1D73-E91C-4521-87F1-010C15553506}" dt="2023-12-22T23:03:06.997" v="763" actId="207"/>
        <pc:sldMasterMkLst>
          <pc:docMk/>
          <pc:sldMasterMk cId="1610205472" sldId="2147483671"/>
        </pc:sldMasterMkLst>
        <pc:sldLayoutChg chg="mod">
          <pc:chgData name="Abels, Patrick" userId="ba666de4-0d21-43a6-8e66-51a18aae1b4a" providerId="ADAL" clId="{4A6A1D73-E91C-4521-87F1-010C15553506}" dt="2023-12-14T12:02:35.082" v="27" actId="6014"/>
          <pc:sldLayoutMkLst>
            <pc:docMk/>
            <pc:sldMasterMk cId="1610205472" sldId="2147483671"/>
            <pc:sldLayoutMk cId="2811598716" sldId="2147483672"/>
          </pc:sldLayoutMkLst>
        </pc:sldLayoutChg>
        <pc:sldLayoutChg chg="modSp mod modTransition">
          <pc:chgData name="Abels, Patrick" userId="ba666de4-0d21-43a6-8e66-51a18aae1b4a" providerId="ADAL" clId="{4A6A1D73-E91C-4521-87F1-010C15553506}" dt="2023-12-14T13:03:16.058" v="518"/>
          <pc:sldLayoutMkLst>
            <pc:docMk/>
            <pc:sldMasterMk cId="1610205472" sldId="2147483671"/>
            <pc:sldLayoutMk cId="2150223923" sldId="2147483673"/>
          </pc:sldLayoutMkLst>
          <pc:spChg chg="mod">
            <ac:chgData name="Abels, Patrick" userId="ba666de4-0d21-43a6-8e66-51a18aae1b4a" providerId="ADAL" clId="{4A6A1D73-E91C-4521-87F1-010C15553506}" dt="2023-12-14T12:30:28.943" v="288" actId="20577"/>
            <ac:spMkLst>
              <pc:docMk/>
              <pc:sldMasterMk cId="1610205472" sldId="2147483671"/>
              <pc:sldLayoutMk cId="2150223923" sldId="2147483673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7.108" v="3" actId="2696"/>
          <pc:sldLayoutMkLst>
            <pc:docMk/>
            <pc:sldMasterMk cId="1610205472" sldId="2147483671"/>
            <pc:sldLayoutMk cId="2763849337" sldId="2147483674"/>
          </pc:sldLayoutMkLst>
        </pc:sldLayoutChg>
        <pc:sldLayoutChg chg="del">
          <pc:chgData name="Abels, Patrick" userId="ba666de4-0d21-43a6-8e66-51a18aae1b4a" providerId="ADAL" clId="{4A6A1D73-E91C-4521-87F1-010C15553506}" dt="2023-12-14T11:58:42.517" v="5" actId="2696"/>
          <pc:sldLayoutMkLst>
            <pc:docMk/>
            <pc:sldMasterMk cId="1610205472" sldId="2147483671"/>
            <pc:sldLayoutMk cId="887409803" sldId="2147483675"/>
          </pc:sldLayoutMkLst>
        </pc:sldLayoutChg>
        <pc:sldLayoutChg chg="addSp modSp mod">
          <pc:chgData name="Abels, Patrick" userId="ba666de4-0d21-43a6-8e66-51a18aae1b4a" providerId="ADAL" clId="{4A6A1D73-E91C-4521-87F1-010C15553506}" dt="2023-12-14T12:02:27.365" v="26" actId="6014"/>
          <pc:sldLayoutMkLst>
            <pc:docMk/>
            <pc:sldMasterMk cId="1610205472" sldId="2147483671"/>
            <pc:sldLayoutMk cId="283652769" sldId="2147483676"/>
          </pc:sldLayoutMkLst>
          <pc:spChg chg="add mod">
            <ac:chgData name="Abels, Patrick" userId="ba666de4-0d21-43a6-8e66-51a18aae1b4a" providerId="ADAL" clId="{4A6A1D73-E91C-4521-87F1-010C15553506}" dt="2023-12-14T11:59:59.068" v="11"/>
            <ac:spMkLst>
              <pc:docMk/>
              <pc:sldMasterMk cId="1610205472" sldId="2147483671"/>
              <pc:sldLayoutMk cId="283652769" sldId="2147483676"/>
              <ac:spMk id="2" creationId="{663055F1-9100-7F17-5074-36706F4E8201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5" creationId="{DD23C22D-C9DD-219B-C738-804E4CB2C5E9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5.790" v="2" actId="2696"/>
          <pc:sldLayoutMkLst>
            <pc:docMk/>
            <pc:sldMasterMk cId="1610205472" sldId="2147483671"/>
            <pc:sldLayoutMk cId="686960188" sldId="2147483677"/>
          </pc:sldLayoutMkLst>
        </pc:sldLayoutChg>
        <pc:sldLayoutChg chg="del">
          <pc:chgData name="Abels, Patrick" userId="ba666de4-0d21-43a6-8e66-51a18aae1b4a" providerId="ADAL" clId="{4A6A1D73-E91C-4521-87F1-010C15553506}" dt="2023-12-14T11:58:40.967" v="4" actId="2696"/>
          <pc:sldLayoutMkLst>
            <pc:docMk/>
            <pc:sldMasterMk cId="1610205472" sldId="2147483671"/>
            <pc:sldLayoutMk cId="384174953" sldId="2147483678"/>
          </pc:sldLayoutMkLst>
        </pc:sldLayoutChg>
        <pc:sldLayoutChg chg="addSp delSp modSp mod addAnim delAnim">
          <pc:chgData name="Abels, Patrick" userId="ba666de4-0d21-43a6-8e66-51a18aae1b4a" providerId="ADAL" clId="{4A6A1D73-E91C-4521-87F1-010C15553506}" dt="2023-12-22T23:03:06.997" v="763" actId="207"/>
          <pc:sldLayoutMkLst>
            <pc:docMk/>
            <pc:sldMasterMk cId="1610205472" sldId="2147483671"/>
            <pc:sldLayoutMk cId="127117585" sldId="2147483679"/>
          </pc:sldLayoutMkLst>
          <pc:spChg chg="add mod">
            <ac:chgData name="Abels, Patrick" userId="ba666de4-0d21-43a6-8e66-51a18aae1b4a" providerId="ADAL" clId="{4A6A1D73-E91C-4521-87F1-010C15553506}" dt="2023-12-14T12:11:53.212" v="64" actId="207"/>
            <ac:spMkLst>
              <pc:docMk/>
              <pc:sldMasterMk cId="1610205472" sldId="2147483671"/>
              <pc:sldLayoutMk cId="127117585" sldId="2147483679"/>
              <ac:spMk id="2" creationId="{6994B2A7-E401-08E1-3616-84546B7393F4}"/>
            </ac:spMkLst>
          </pc:spChg>
          <pc:spChg chg="mod">
            <ac:chgData name="Abels, Patrick" userId="ba666de4-0d21-43a6-8e66-51a18aae1b4a" providerId="ADAL" clId="{4A6A1D73-E91C-4521-87F1-010C15553506}" dt="2023-12-22T23:03:06.997" v="763" actId="207"/>
            <ac:spMkLst>
              <pc:docMk/>
              <pc:sldMasterMk cId="1610205472" sldId="2147483671"/>
              <pc:sldLayoutMk cId="127117585" sldId="2147483679"/>
              <ac:spMk id="9" creationId="{4A3A2996-CEA9-A52A-5C2F-4E4B5480146C}"/>
            </ac:spMkLst>
          </pc:spChg>
          <pc:spChg chg="add del mod">
            <ac:chgData name="Abels, Patrick" userId="ba666de4-0d21-43a6-8e66-51a18aae1b4a" providerId="ADAL" clId="{4A6A1D73-E91C-4521-87F1-010C15553506}" dt="2023-12-14T11:59:24.059" v="10" actId="403"/>
            <ac:spMkLst>
              <pc:docMk/>
              <pc:sldMasterMk cId="1610205472" sldId="2147483671"/>
              <pc:sldLayoutMk cId="127117585" sldId="2147483679"/>
              <ac:spMk id="24" creationId="{11996C77-3770-2B17-DE2E-6BFAF105594D}"/>
            </ac:spMkLst>
          </pc:spChg>
        </pc:sldLayoutChg>
        <pc:sldLayoutChg chg="addSp delSp modSp mod delAnim">
          <pc:chgData name="Abels, Patrick" userId="ba666de4-0d21-43a6-8e66-51a18aae1b4a" providerId="ADAL" clId="{4A6A1D73-E91C-4521-87F1-010C15553506}" dt="2023-12-14T12:03:23.124" v="33" actId="2711"/>
          <pc:sldLayoutMkLst>
            <pc:docMk/>
            <pc:sldMasterMk cId="1610205472" sldId="2147483671"/>
            <pc:sldLayoutMk cId="2741195092" sldId="2147483680"/>
          </pc:sldLayoutMkLst>
          <pc:spChg chg="add mod">
            <ac:chgData name="Abels, Patrick" userId="ba666de4-0d21-43a6-8e66-51a18aae1b4a" providerId="ADAL" clId="{4A6A1D73-E91C-4521-87F1-010C15553506}" dt="2023-12-14T12:02:57.984" v="30"/>
            <ac:spMkLst>
              <pc:docMk/>
              <pc:sldMasterMk cId="1610205472" sldId="2147483671"/>
              <pc:sldLayoutMk cId="2741195092" sldId="2147483680"/>
              <ac:spMk id="2" creationId="{DB68C441-BBE8-81F1-FFCE-116243F88821}"/>
            </ac:spMkLst>
          </pc:spChg>
          <pc:spChg chg="add mod">
            <ac:chgData name="Abels, Patrick" userId="ba666de4-0d21-43a6-8e66-51a18aae1b4a" providerId="ADAL" clId="{4A6A1D73-E91C-4521-87F1-010C15553506}" dt="2023-12-14T12:03:06.427" v="31" actId="207"/>
            <ac:spMkLst>
              <pc:docMk/>
              <pc:sldMasterMk cId="1610205472" sldId="2147483671"/>
              <pc:sldLayoutMk cId="2741195092" sldId="2147483680"/>
              <ac:spMk id="3" creationId="{36175F8E-2B98-2FCB-9BA8-B930F4A18D42}"/>
            </ac:spMkLst>
          </pc:spChg>
          <pc:spChg chg="del">
            <ac:chgData name="Abels, Patrick" userId="ba666de4-0d21-43a6-8e66-51a18aae1b4a" providerId="ADAL" clId="{4A6A1D73-E91C-4521-87F1-010C15553506}" dt="2023-12-14T12:02:57.592" v="29" actId="478"/>
            <ac:spMkLst>
              <pc:docMk/>
              <pc:sldMasterMk cId="1610205472" sldId="2147483671"/>
              <pc:sldLayoutMk cId="2741195092" sldId="2147483680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4A6A1D73-E91C-4521-87F1-010C15553506}" dt="2023-12-14T12:03:23.124" v="33" actId="2711"/>
            <ac:spMkLst>
              <pc:docMk/>
              <pc:sldMasterMk cId="1610205472" sldId="2147483671"/>
              <pc:sldLayoutMk cId="2741195092" sldId="2147483680"/>
              <ac:spMk id="10" creationId="{91A6C134-3551-6DE4-1C26-0EAF373048EE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2:04:51.983" v="34" actId="2696"/>
          <pc:sldLayoutMkLst>
            <pc:docMk/>
            <pc:sldMasterMk cId="1610205472" sldId="2147483671"/>
            <pc:sldLayoutMk cId="1090449915" sldId="2147483681"/>
          </pc:sldLayoutMkLst>
        </pc:sldLayoutChg>
        <pc:sldLayoutChg chg="modSp add mod ord modAnim">
          <pc:chgData name="Abels, Patrick" userId="ba666de4-0d21-43a6-8e66-51a18aae1b4a" providerId="ADAL" clId="{4A6A1D73-E91C-4521-87F1-010C15553506}" dt="2023-12-14T12:31:08.974" v="314" actId="6014"/>
          <pc:sldLayoutMkLst>
            <pc:docMk/>
            <pc:sldMasterMk cId="1610205472" sldId="2147483671"/>
            <pc:sldLayoutMk cId="2745655176" sldId="2147483682"/>
          </pc:sldLayoutMkLst>
          <pc:spChg chg="mod">
            <ac:chgData name="Abels, Patrick" userId="ba666de4-0d21-43a6-8e66-51a18aae1b4a" providerId="ADAL" clId="{4A6A1D73-E91C-4521-87F1-010C15553506}" dt="2023-12-14T12:30:53.257" v="311" actId="20577"/>
            <ac:spMkLst>
              <pc:docMk/>
              <pc:sldMasterMk cId="1610205472" sldId="2147483671"/>
              <pc:sldLayoutMk cId="2745655176" sldId="2147483682"/>
              <ac:spMk id="8" creationId="{EEA51075-EC79-4DDA-91ED-645C6E44ABC7}"/>
            </ac:spMkLst>
          </pc:spChg>
        </pc:sldLayoutChg>
        <pc:sldLayoutChg chg="addSp modSp add mod ord">
          <pc:chgData name="Abels, Patrick" userId="ba666de4-0d21-43a6-8e66-51a18aae1b4a" providerId="ADAL" clId="{4A6A1D73-E91C-4521-87F1-010C15553506}" dt="2023-12-14T12:10:54.172" v="62" actId="693"/>
          <pc:sldLayoutMkLst>
            <pc:docMk/>
            <pc:sldMasterMk cId="1610205472" sldId="2147483671"/>
            <pc:sldLayoutMk cId="752016900" sldId="2147483683"/>
          </pc:sldLayoutMkLst>
          <pc:spChg chg="mod">
            <ac:chgData name="Abels, Patrick" userId="ba666de4-0d21-43a6-8e66-51a18aae1b4a" providerId="ADAL" clId="{4A6A1D73-E91C-4521-87F1-010C15553506}" dt="2023-12-14T12:10:29.088" v="59" actId="1076"/>
            <ac:spMkLst>
              <pc:docMk/>
              <pc:sldMasterMk cId="1610205472" sldId="2147483671"/>
              <pc:sldLayoutMk cId="752016900" sldId="2147483683"/>
              <ac:spMk id="8" creationId="{EEA51075-EC79-4DDA-91ED-645C6E44ABC7}"/>
            </ac:spMkLst>
          </pc:spChg>
          <pc:cxnChg chg="add mod">
            <ac:chgData name="Abels, Patrick" userId="ba666de4-0d21-43a6-8e66-51a18aae1b4a" providerId="ADAL" clId="{4A6A1D73-E91C-4521-87F1-010C15553506}" dt="2023-12-14T12:10:54.172" v="62" actId="693"/>
            <ac:cxnSpMkLst>
              <pc:docMk/>
              <pc:sldMasterMk cId="1610205472" sldId="2147483671"/>
              <pc:sldLayoutMk cId="752016900" sldId="2147483683"/>
              <ac:cxnSpMk id="3" creationId="{C5CF58D4-24C0-0064-5EF1-B74DA629C009}"/>
            </ac:cxnSpMkLst>
          </pc:cxnChg>
        </pc:sldLayoutChg>
        <pc:sldLayoutChg chg="addSp modSp add del mod ord modTransition">
          <pc:chgData name="Abels, Patrick" userId="ba666de4-0d21-43a6-8e66-51a18aae1b4a" providerId="ADAL" clId="{4A6A1D73-E91C-4521-87F1-010C15553506}" dt="2023-12-14T13:04:51.332" v="532"/>
          <pc:sldLayoutMkLst>
            <pc:docMk/>
            <pc:sldMasterMk cId="1610205472" sldId="2147483671"/>
            <pc:sldLayoutMk cId="279973385" sldId="2147483684"/>
          </pc:sldLayoutMkLst>
          <pc:spChg chg="mod">
            <ac:chgData name="Abels, Patrick" userId="ba666de4-0d21-43a6-8e66-51a18aae1b4a" providerId="ADAL" clId="{4A6A1D73-E91C-4521-87F1-010C15553506}" dt="2023-12-14T12:30:20.082" v="283" actId="20577"/>
            <ac:spMkLst>
              <pc:docMk/>
              <pc:sldMasterMk cId="1610205472" sldId="2147483671"/>
              <pc:sldLayoutMk cId="279973385" sldId="2147483684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4A6A1D73-E91C-4521-87F1-010C15553506}" dt="2023-12-14T12:13:39.139" v="72"/>
            <ac:picMkLst>
              <pc:docMk/>
              <pc:sldMasterMk cId="1610205472" sldId="2147483671"/>
              <pc:sldLayoutMk cId="279973385" sldId="2147483684"/>
              <ac:picMk id="2" creationId="{8F347CEE-7F3F-E855-C48C-379C2E6F633E}"/>
            </ac:picMkLst>
          </pc:picChg>
        </pc:sldLayoutChg>
      </pc:sldMasterChg>
    </pc:docChg>
  </pc:docChgLst>
  <pc:docChgLst>
    <pc:chgData name="Abels, Patrick" userId="ba666de4-0d21-43a6-8e66-51a18aae1b4a" providerId="ADAL" clId="{9A808010-0931-465F-9673-627D1BEE7971}"/>
    <pc:docChg chg="custSel addSld delSld modSld">
      <pc:chgData name="Abels, Patrick" userId="ba666de4-0d21-43a6-8e66-51a18aae1b4a" providerId="ADAL" clId="{9A808010-0931-465F-9673-627D1BEE7971}" dt="2024-08-20T21:02:40.173" v="233" actId="6549"/>
      <pc:docMkLst>
        <pc:docMk/>
      </pc:docMkLst>
      <pc:sldChg chg="modSp mod">
        <pc:chgData name="Abels, Patrick" userId="ba666de4-0d21-43a6-8e66-51a18aae1b4a" providerId="ADAL" clId="{9A808010-0931-465F-9673-627D1BEE7971}" dt="2024-08-20T20:34:47.431" v="13" actId="207"/>
        <pc:sldMkLst>
          <pc:docMk/>
          <pc:sldMk cId="3348838403" sldId="294"/>
        </pc:sldMkLst>
        <pc:spChg chg="mod">
          <ac:chgData name="Abels, Patrick" userId="ba666de4-0d21-43a6-8e66-51a18aae1b4a" providerId="ADAL" clId="{9A808010-0931-465F-9673-627D1BEE7971}" dt="2024-08-20T20:34:47.431" v="13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addSp delSp modSp mod">
        <pc:chgData name="Abels, Patrick" userId="ba666de4-0d21-43a6-8e66-51a18aae1b4a" providerId="ADAL" clId="{9A808010-0931-465F-9673-627D1BEE7971}" dt="2024-08-20T20:54:49.336" v="212" actId="20577"/>
        <pc:sldMkLst>
          <pc:docMk/>
          <pc:sldMk cId="1284580195" sldId="303"/>
        </pc:sldMkLst>
        <pc:spChg chg="mod">
          <ac:chgData name="Abels, Patrick" userId="ba666de4-0d21-43a6-8e66-51a18aae1b4a" providerId="ADAL" clId="{9A808010-0931-465F-9673-627D1BEE7971}" dt="2024-08-20T20:54:49.336" v="212" actId="20577"/>
          <ac:spMkLst>
            <pc:docMk/>
            <pc:sldMk cId="1284580195" sldId="303"/>
            <ac:spMk id="2" creationId="{87E57091-E83A-25F3-8464-604E96544A20}"/>
          </ac:spMkLst>
        </pc:spChg>
        <pc:picChg chg="add mod">
          <ac:chgData name="Abels, Patrick" userId="ba666de4-0d21-43a6-8e66-51a18aae1b4a" providerId="ADAL" clId="{9A808010-0931-465F-9673-627D1BEE7971}" dt="2024-08-20T20:42:15.486" v="81" actId="1076"/>
          <ac:picMkLst>
            <pc:docMk/>
            <pc:sldMk cId="1284580195" sldId="303"/>
            <ac:picMk id="5" creationId="{C647AD47-CA45-22B9-9961-0D1BFDE18010}"/>
          </ac:picMkLst>
        </pc:picChg>
        <pc:picChg chg="add mod">
          <ac:chgData name="Abels, Patrick" userId="ba666de4-0d21-43a6-8e66-51a18aae1b4a" providerId="ADAL" clId="{9A808010-0931-465F-9673-627D1BEE7971}" dt="2024-08-20T20:42:20.974" v="84" actId="1076"/>
          <ac:picMkLst>
            <pc:docMk/>
            <pc:sldMk cId="1284580195" sldId="303"/>
            <ac:picMk id="7" creationId="{502C352D-47C8-7D95-A8F2-EA382D6E71B0}"/>
          </ac:picMkLst>
        </pc:picChg>
        <pc:picChg chg="del mod">
          <ac:chgData name="Abels, Patrick" userId="ba666de4-0d21-43a6-8e66-51a18aae1b4a" providerId="ADAL" clId="{9A808010-0931-465F-9673-627D1BEE7971}" dt="2024-08-20T20:41:18.167" v="67" actId="478"/>
          <ac:picMkLst>
            <pc:docMk/>
            <pc:sldMk cId="1284580195" sldId="303"/>
            <ac:picMk id="9" creationId="{21B0E89B-578B-00F0-C924-13FD16319094}"/>
          </ac:picMkLst>
        </pc:picChg>
        <pc:picChg chg="del">
          <ac:chgData name="Abels, Patrick" userId="ba666de4-0d21-43a6-8e66-51a18aae1b4a" providerId="ADAL" clId="{9A808010-0931-465F-9673-627D1BEE7971}" dt="2024-08-20T20:41:56.685" v="72" actId="478"/>
          <ac:picMkLst>
            <pc:docMk/>
            <pc:sldMk cId="1284580195" sldId="303"/>
            <ac:picMk id="11" creationId="{A93F8D73-7149-4979-E580-C52F5AB594E8}"/>
          </ac:picMkLst>
        </pc:picChg>
        <pc:picChg chg="mod">
          <ac:chgData name="Abels, Patrick" userId="ba666de4-0d21-43a6-8e66-51a18aae1b4a" providerId="ADAL" clId="{9A808010-0931-465F-9673-627D1BEE7971}" dt="2024-08-20T20:42:36.893" v="89" actId="1076"/>
          <ac:picMkLst>
            <pc:docMk/>
            <pc:sldMk cId="1284580195" sldId="303"/>
            <ac:picMk id="2050" creationId="{37575913-73C5-D2B7-F9A5-A1339966BC5F}"/>
          </ac:picMkLst>
        </pc:picChg>
      </pc:sldChg>
      <pc:sldChg chg="modSp mod">
        <pc:chgData name="Abels, Patrick" userId="ba666de4-0d21-43a6-8e66-51a18aae1b4a" providerId="ADAL" clId="{9A808010-0931-465F-9673-627D1BEE7971}" dt="2024-08-20T20:43:15.834" v="102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9A808010-0931-465F-9673-627D1BEE7971}" dt="2024-08-20T20:43:15.834" v="102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delSp modSp mod">
        <pc:chgData name="Abels, Patrick" userId="ba666de4-0d21-43a6-8e66-51a18aae1b4a" providerId="ADAL" clId="{9A808010-0931-465F-9673-627D1BEE7971}" dt="2024-08-20T20:51:05.910" v="114" actId="1076"/>
        <pc:sldMkLst>
          <pc:docMk/>
          <pc:sldMk cId="3358983006" sldId="305"/>
        </pc:sldMkLst>
        <pc:spChg chg="mod">
          <ac:chgData name="Abels, Patrick" userId="ba666de4-0d21-43a6-8e66-51a18aae1b4a" providerId="ADAL" clId="{9A808010-0931-465F-9673-627D1BEE7971}" dt="2024-08-20T20:43:32.942" v="103"/>
          <ac:spMkLst>
            <pc:docMk/>
            <pc:sldMk cId="3358983006" sldId="305"/>
            <ac:spMk id="2" creationId="{2990A55F-57D0-5F13-873C-EC6A5D011C2D}"/>
          </ac:spMkLst>
        </pc:spChg>
        <pc:picChg chg="del">
          <ac:chgData name="Abels, Patrick" userId="ba666de4-0d21-43a6-8e66-51a18aae1b4a" providerId="ADAL" clId="{9A808010-0931-465F-9673-627D1BEE7971}" dt="2024-08-20T20:43:35.853" v="104" actId="478"/>
          <ac:picMkLst>
            <pc:docMk/>
            <pc:sldMk cId="3358983006" sldId="305"/>
            <ac:picMk id="4" creationId="{1B11EB2D-B748-3BA9-B672-71FDECAF88C4}"/>
          </ac:picMkLst>
        </pc:picChg>
        <pc:picChg chg="add del mod">
          <ac:chgData name="Abels, Patrick" userId="ba666de4-0d21-43a6-8e66-51a18aae1b4a" providerId="ADAL" clId="{9A808010-0931-465F-9673-627D1BEE7971}" dt="2024-08-20T20:50:59.287" v="112" actId="478"/>
          <ac:picMkLst>
            <pc:docMk/>
            <pc:sldMk cId="3358983006" sldId="305"/>
            <ac:picMk id="5" creationId="{550B030D-EB50-29A6-A0D3-570A2C136C79}"/>
          </ac:picMkLst>
        </pc:picChg>
        <pc:picChg chg="add mod">
          <ac:chgData name="Abels, Patrick" userId="ba666de4-0d21-43a6-8e66-51a18aae1b4a" providerId="ADAL" clId="{9A808010-0931-465F-9673-627D1BEE7971}" dt="2024-08-20T20:51:05.910" v="114" actId="1076"/>
          <ac:picMkLst>
            <pc:docMk/>
            <pc:sldMk cId="3358983006" sldId="305"/>
            <ac:picMk id="7" creationId="{C833330B-AE82-E7E5-712B-3BD7FFA3353A}"/>
          </ac:picMkLst>
        </pc:picChg>
      </pc:sldChg>
      <pc:sldChg chg="del">
        <pc:chgData name="Abels, Patrick" userId="ba666de4-0d21-43a6-8e66-51a18aae1b4a" providerId="ADAL" clId="{9A808010-0931-465F-9673-627D1BEE7971}" dt="2024-08-20T20:34:54.852" v="15" actId="47"/>
        <pc:sldMkLst>
          <pc:docMk/>
          <pc:sldMk cId="829758627" sldId="307"/>
        </pc:sldMkLst>
      </pc:sldChg>
      <pc:sldChg chg="del">
        <pc:chgData name="Abels, Patrick" userId="ba666de4-0d21-43a6-8e66-51a18aae1b4a" providerId="ADAL" clId="{9A808010-0931-465F-9673-627D1BEE7971}" dt="2024-08-20T20:34:53.375" v="14" actId="47"/>
        <pc:sldMkLst>
          <pc:docMk/>
          <pc:sldMk cId="811608055" sldId="308"/>
        </pc:sldMkLst>
      </pc:sldChg>
      <pc:sldChg chg="del">
        <pc:chgData name="Abels, Patrick" userId="ba666de4-0d21-43a6-8e66-51a18aae1b4a" providerId="ADAL" clId="{9A808010-0931-465F-9673-627D1BEE7971}" dt="2024-08-20T20:49:23.044" v="110" actId="47"/>
        <pc:sldMkLst>
          <pc:docMk/>
          <pc:sldMk cId="4289401663" sldId="309"/>
        </pc:sldMkLst>
      </pc:sldChg>
      <pc:sldChg chg="addSp delSp modSp new mod">
        <pc:chgData name="Abels, Patrick" userId="ba666de4-0d21-43a6-8e66-51a18aae1b4a" providerId="ADAL" clId="{9A808010-0931-465F-9673-627D1BEE7971}" dt="2024-08-20T20:35:44.977" v="45" actId="1037"/>
        <pc:sldMkLst>
          <pc:docMk/>
          <pc:sldMk cId="2207021051" sldId="310"/>
        </pc:sldMkLst>
        <pc:spChg chg="del">
          <ac:chgData name="Abels, Patrick" userId="ba666de4-0d21-43a6-8e66-51a18aae1b4a" providerId="ADAL" clId="{9A808010-0931-465F-9673-627D1BEE7971}" dt="2024-08-20T20:35:17.702" v="30" actId="478"/>
          <ac:spMkLst>
            <pc:docMk/>
            <pc:sldMk cId="2207021051" sldId="310"/>
            <ac:spMk id="2" creationId="{5FC69940-5684-A4AF-200A-6CCCFF4677DB}"/>
          </ac:spMkLst>
        </pc:spChg>
        <pc:spChg chg="mod">
          <ac:chgData name="Abels, Patrick" userId="ba666de4-0d21-43a6-8e66-51a18aae1b4a" providerId="ADAL" clId="{9A808010-0931-465F-9673-627D1BEE7971}" dt="2024-08-20T20:35:10.179" v="29" actId="20577"/>
          <ac:spMkLst>
            <pc:docMk/>
            <pc:sldMk cId="2207021051" sldId="310"/>
            <ac:spMk id="3" creationId="{F72A3BDE-ECEC-2E43-599C-7C9B197D27F7}"/>
          </ac:spMkLst>
        </pc:spChg>
        <pc:spChg chg="add mod">
          <ac:chgData name="Abels, Patrick" userId="ba666de4-0d21-43a6-8e66-51a18aae1b4a" providerId="ADAL" clId="{9A808010-0931-465F-9673-627D1BEE7971}" dt="2024-08-20T20:35:24.902" v="31"/>
          <ac:spMkLst>
            <pc:docMk/>
            <pc:sldMk cId="2207021051" sldId="310"/>
            <ac:spMk id="6" creationId="{C1FA67C0-CF03-EE3F-091C-999A9135D735}"/>
          </ac:spMkLst>
        </pc:spChg>
        <pc:spChg chg="add mod">
          <ac:chgData name="Abels, Patrick" userId="ba666de4-0d21-43a6-8e66-51a18aae1b4a" providerId="ADAL" clId="{9A808010-0931-465F-9673-627D1BEE7971}" dt="2024-08-20T20:35:24.902" v="31"/>
          <ac:spMkLst>
            <pc:docMk/>
            <pc:sldMk cId="2207021051" sldId="310"/>
            <ac:spMk id="7" creationId="{DD439F7B-66C6-354C-1B18-25D85FD30329}"/>
          </ac:spMkLst>
        </pc:spChg>
        <pc:spChg chg="add mod">
          <ac:chgData name="Abels, Patrick" userId="ba666de4-0d21-43a6-8e66-51a18aae1b4a" providerId="ADAL" clId="{9A808010-0931-465F-9673-627D1BEE7971}" dt="2024-08-20T20:35:24.902" v="31"/>
          <ac:spMkLst>
            <pc:docMk/>
            <pc:sldMk cId="2207021051" sldId="310"/>
            <ac:spMk id="8" creationId="{50288F31-9616-FD09-FBBB-66083FD3719C}"/>
          </ac:spMkLst>
        </pc:spChg>
        <pc:spChg chg="add mod">
          <ac:chgData name="Abels, Patrick" userId="ba666de4-0d21-43a6-8e66-51a18aae1b4a" providerId="ADAL" clId="{9A808010-0931-465F-9673-627D1BEE7971}" dt="2024-08-20T20:35:24.902" v="31"/>
          <ac:spMkLst>
            <pc:docMk/>
            <pc:sldMk cId="2207021051" sldId="310"/>
            <ac:spMk id="9" creationId="{7A7C6096-B68C-F5CB-6C8F-FBCEB2A7B3E7}"/>
          </ac:spMkLst>
        </pc:spChg>
        <pc:spChg chg="add mod">
          <ac:chgData name="Abels, Patrick" userId="ba666de4-0d21-43a6-8e66-51a18aae1b4a" providerId="ADAL" clId="{9A808010-0931-465F-9673-627D1BEE7971}" dt="2024-08-20T20:35:24.902" v="31"/>
          <ac:spMkLst>
            <pc:docMk/>
            <pc:sldMk cId="2207021051" sldId="310"/>
            <ac:spMk id="10" creationId="{D94473A0-AD1E-334C-734C-44B5F21DAE28}"/>
          </ac:spMkLst>
        </pc:spChg>
        <pc:spChg chg="add mod">
          <ac:chgData name="Abels, Patrick" userId="ba666de4-0d21-43a6-8e66-51a18aae1b4a" providerId="ADAL" clId="{9A808010-0931-465F-9673-627D1BEE7971}" dt="2024-08-20T20:35:24.902" v="31"/>
          <ac:spMkLst>
            <pc:docMk/>
            <pc:sldMk cId="2207021051" sldId="310"/>
            <ac:spMk id="11" creationId="{28F6A828-E48A-EB60-CF8D-52DAEBF4246F}"/>
          </ac:spMkLst>
        </pc:spChg>
        <pc:spChg chg="add mod">
          <ac:chgData name="Abels, Patrick" userId="ba666de4-0d21-43a6-8e66-51a18aae1b4a" providerId="ADAL" clId="{9A808010-0931-465F-9673-627D1BEE7971}" dt="2024-08-20T20:35:24.902" v="31"/>
          <ac:spMkLst>
            <pc:docMk/>
            <pc:sldMk cId="2207021051" sldId="310"/>
            <ac:spMk id="12" creationId="{754038B2-B468-F7A9-60DA-962E56943B13}"/>
          </ac:spMkLst>
        </pc:spChg>
        <pc:spChg chg="add mod">
          <ac:chgData name="Abels, Patrick" userId="ba666de4-0d21-43a6-8e66-51a18aae1b4a" providerId="ADAL" clId="{9A808010-0931-465F-9673-627D1BEE7971}" dt="2024-08-20T20:35:24.902" v="31"/>
          <ac:spMkLst>
            <pc:docMk/>
            <pc:sldMk cId="2207021051" sldId="310"/>
            <ac:spMk id="13" creationId="{C1CBC5EF-3875-486A-7772-EDBF8591442E}"/>
          </ac:spMkLst>
        </pc:spChg>
        <pc:spChg chg="add mod">
          <ac:chgData name="Abels, Patrick" userId="ba666de4-0d21-43a6-8e66-51a18aae1b4a" providerId="ADAL" clId="{9A808010-0931-465F-9673-627D1BEE7971}" dt="2024-08-20T20:35:24.902" v="31"/>
          <ac:spMkLst>
            <pc:docMk/>
            <pc:sldMk cId="2207021051" sldId="310"/>
            <ac:spMk id="14" creationId="{D236F89E-E65A-50F4-9782-49B15CAA99DC}"/>
          </ac:spMkLst>
        </pc:spChg>
        <pc:spChg chg="add mod">
          <ac:chgData name="Abels, Patrick" userId="ba666de4-0d21-43a6-8e66-51a18aae1b4a" providerId="ADAL" clId="{9A808010-0931-465F-9673-627D1BEE7971}" dt="2024-08-20T20:35:24.902" v="31"/>
          <ac:spMkLst>
            <pc:docMk/>
            <pc:sldMk cId="2207021051" sldId="310"/>
            <ac:spMk id="15" creationId="{83D9FAC2-4F26-6B34-B5B8-66081976F9A0}"/>
          </ac:spMkLst>
        </pc:spChg>
        <pc:spChg chg="add mod">
          <ac:chgData name="Abels, Patrick" userId="ba666de4-0d21-43a6-8e66-51a18aae1b4a" providerId="ADAL" clId="{9A808010-0931-465F-9673-627D1BEE7971}" dt="2024-08-20T20:35:44.977" v="45" actId="1037"/>
          <ac:spMkLst>
            <pc:docMk/>
            <pc:sldMk cId="2207021051" sldId="310"/>
            <ac:spMk id="17" creationId="{0BC62D3F-F4D1-0312-EB8B-A808D3D3A511}"/>
          </ac:spMkLst>
        </pc:spChg>
        <pc:graphicFrameChg chg="add mod">
          <ac:chgData name="Abels, Patrick" userId="ba666de4-0d21-43a6-8e66-51a18aae1b4a" providerId="ADAL" clId="{9A808010-0931-465F-9673-627D1BEE7971}" dt="2024-08-20T20:35:24.902" v="31"/>
          <ac:graphicFrameMkLst>
            <pc:docMk/>
            <pc:sldMk cId="2207021051" sldId="310"/>
            <ac:graphicFrameMk id="4" creationId="{AA6970EB-CB82-B903-133A-970EEBB93ECF}"/>
          </ac:graphicFrameMkLst>
        </pc:graphicFrameChg>
        <pc:graphicFrameChg chg="add mod">
          <ac:chgData name="Abels, Patrick" userId="ba666de4-0d21-43a6-8e66-51a18aae1b4a" providerId="ADAL" clId="{9A808010-0931-465F-9673-627D1BEE7971}" dt="2024-08-20T20:35:24.902" v="31"/>
          <ac:graphicFrameMkLst>
            <pc:docMk/>
            <pc:sldMk cId="2207021051" sldId="310"/>
            <ac:graphicFrameMk id="5" creationId="{672494FC-CF38-163C-D37F-F2804785361B}"/>
          </ac:graphicFrameMkLst>
        </pc:graphicFrameChg>
        <pc:picChg chg="add mod">
          <ac:chgData name="Abels, Patrick" userId="ba666de4-0d21-43a6-8e66-51a18aae1b4a" providerId="ADAL" clId="{9A808010-0931-465F-9673-627D1BEE7971}" dt="2024-08-20T20:35:24.902" v="31"/>
          <ac:picMkLst>
            <pc:docMk/>
            <pc:sldMk cId="2207021051" sldId="310"/>
            <ac:picMk id="16" creationId="{77A013E4-7D1B-4A13-1A16-3962445850C5}"/>
          </ac:picMkLst>
        </pc:picChg>
      </pc:sldChg>
      <pc:sldChg chg="addSp delSp modSp add mod">
        <pc:chgData name="Abels, Patrick" userId="ba666de4-0d21-43a6-8e66-51a18aae1b4a" providerId="ADAL" clId="{9A808010-0931-465F-9673-627D1BEE7971}" dt="2024-08-20T20:36:24.784" v="54"/>
        <pc:sldMkLst>
          <pc:docMk/>
          <pc:sldMk cId="2375961618" sldId="311"/>
        </pc:sldMkLst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6" creationId="{C1FA67C0-CF03-EE3F-091C-999A9135D735}"/>
          </ac:spMkLst>
        </pc:spChg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7" creationId="{DD439F7B-66C6-354C-1B18-25D85FD30329}"/>
          </ac:spMkLst>
        </pc:spChg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8" creationId="{50288F31-9616-FD09-FBBB-66083FD3719C}"/>
          </ac:spMkLst>
        </pc:spChg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9" creationId="{7A7C6096-B68C-F5CB-6C8F-FBCEB2A7B3E7}"/>
          </ac:spMkLst>
        </pc:spChg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10" creationId="{D94473A0-AD1E-334C-734C-44B5F21DAE28}"/>
          </ac:spMkLst>
        </pc:spChg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11" creationId="{28F6A828-E48A-EB60-CF8D-52DAEBF4246F}"/>
          </ac:spMkLst>
        </pc:spChg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12" creationId="{754038B2-B468-F7A9-60DA-962E56943B13}"/>
          </ac:spMkLst>
        </pc:spChg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13" creationId="{C1CBC5EF-3875-486A-7772-EDBF8591442E}"/>
          </ac:spMkLst>
        </pc:spChg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14" creationId="{D236F89E-E65A-50F4-9782-49B15CAA99DC}"/>
          </ac:spMkLst>
        </pc:spChg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15" creationId="{83D9FAC2-4F26-6B34-B5B8-66081976F9A0}"/>
          </ac:spMkLst>
        </pc:spChg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17" creationId="{0BC62D3F-F4D1-0312-EB8B-A808D3D3A511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20" creationId="{7066ABBD-B194-8749-D15E-9248D3A34A3E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21" creationId="{349AC2E4-9976-7536-BEBA-286FFDA711CC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22" creationId="{F8CA7A04-701B-3FE4-3F22-4572869F573D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23" creationId="{E24C63EB-4206-0865-B4E9-57E28A39D873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24" creationId="{82FADC4F-963F-7EA5-4065-206383096B8E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25" creationId="{E224C751-840C-6536-74E5-32CFCD641585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26" creationId="{28FBDC15-3F9D-B55C-72F0-C38AC79D137D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27" creationId="{4F3EF7F9-C386-F42A-E694-F524F0D79F17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28" creationId="{424F4632-9C08-EF4C-21F4-BEEA0AEF96AD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30" creationId="{8C64460B-8DF6-E560-189C-FAC4AE2DDF7B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31" creationId="{64B97708-A076-795B-A55C-4BA2BF584CC6}"/>
          </ac:spMkLst>
        </pc:spChg>
        <pc:graphicFrameChg chg="del">
          <ac:chgData name="Abels, Patrick" userId="ba666de4-0d21-43a6-8e66-51a18aae1b4a" providerId="ADAL" clId="{9A808010-0931-465F-9673-627D1BEE7971}" dt="2024-08-20T20:36:04.321" v="47" actId="478"/>
          <ac:graphicFrameMkLst>
            <pc:docMk/>
            <pc:sldMk cId="2375961618" sldId="311"/>
            <ac:graphicFrameMk id="4" creationId="{AA6970EB-CB82-B903-133A-970EEBB93ECF}"/>
          </ac:graphicFrameMkLst>
        </pc:graphicFrameChg>
        <pc:graphicFrameChg chg="del">
          <ac:chgData name="Abels, Patrick" userId="ba666de4-0d21-43a6-8e66-51a18aae1b4a" providerId="ADAL" clId="{9A808010-0931-465F-9673-627D1BEE7971}" dt="2024-08-20T20:36:04.321" v="47" actId="478"/>
          <ac:graphicFrameMkLst>
            <pc:docMk/>
            <pc:sldMk cId="2375961618" sldId="311"/>
            <ac:graphicFrameMk id="5" creationId="{672494FC-CF38-163C-D37F-F2804785361B}"/>
          </ac:graphicFrameMkLst>
        </pc:graphicFrameChg>
        <pc:graphicFrameChg chg="add mod">
          <ac:chgData name="Abels, Patrick" userId="ba666de4-0d21-43a6-8e66-51a18aae1b4a" providerId="ADAL" clId="{9A808010-0931-465F-9673-627D1BEE7971}" dt="2024-08-20T20:36:24.784" v="54"/>
          <ac:graphicFrameMkLst>
            <pc:docMk/>
            <pc:sldMk cId="2375961618" sldId="311"/>
            <ac:graphicFrameMk id="18" creationId="{73C22B5E-2381-B6D8-66C0-2966F4CCA539}"/>
          </ac:graphicFrameMkLst>
        </pc:graphicFrameChg>
        <pc:graphicFrameChg chg="add mod">
          <ac:chgData name="Abels, Patrick" userId="ba666de4-0d21-43a6-8e66-51a18aae1b4a" providerId="ADAL" clId="{9A808010-0931-465F-9673-627D1BEE7971}" dt="2024-08-20T20:36:24.784" v="54"/>
          <ac:graphicFrameMkLst>
            <pc:docMk/>
            <pc:sldMk cId="2375961618" sldId="311"/>
            <ac:graphicFrameMk id="19" creationId="{B8A93C8B-2CB4-1FDC-31E1-6EEBFFC8590F}"/>
          </ac:graphicFrameMkLst>
        </pc:graphicFrameChg>
        <pc:picChg chg="add mod">
          <ac:chgData name="Abels, Patrick" userId="ba666de4-0d21-43a6-8e66-51a18aae1b4a" providerId="ADAL" clId="{9A808010-0931-465F-9673-627D1BEE7971}" dt="2024-08-20T20:36:24.784" v="54"/>
          <ac:picMkLst>
            <pc:docMk/>
            <pc:sldMk cId="2375961618" sldId="311"/>
            <ac:picMk id="2" creationId="{5DD42B0D-D219-B925-98D8-68B978582E13}"/>
          </ac:picMkLst>
        </pc:picChg>
        <pc:picChg chg="del">
          <ac:chgData name="Abels, Patrick" userId="ba666de4-0d21-43a6-8e66-51a18aae1b4a" providerId="ADAL" clId="{9A808010-0931-465F-9673-627D1BEE7971}" dt="2024-08-20T20:36:04.321" v="47" actId="478"/>
          <ac:picMkLst>
            <pc:docMk/>
            <pc:sldMk cId="2375961618" sldId="311"/>
            <ac:picMk id="16" creationId="{77A013E4-7D1B-4A13-1A16-3962445850C5}"/>
          </ac:picMkLst>
        </pc:picChg>
        <pc:cxnChg chg="add mod">
          <ac:chgData name="Abels, Patrick" userId="ba666de4-0d21-43a6-8e66-51a18aae1b4a" providerId="ADAL" clId="{9A808010-0931-465F-9673-627D1BEE7971}" dt="2024-08-20T20:36:24.784" v="54"/>
          <ac:cxnSpMkLst>
            <pc:docMk/>
            <pc:sldMk cId="2375961618" sldId="311"/>
            <ac:cxnSpMk id="29" creationId="{D3261016-753C-D4CB-1AD4-B282B2031720}"/>
          </ac:cxnSpMkLst>
        </pc:cxnChg>
      </pc:sldChg>
      <pc:sldChg chg="addSp modSp add">
        <pc:chgData name="Abels, Patrick" userId="ba666de4-0d21-43a6-8e66-51a18aae1b4a" providerId="ADAL" clId="{9A808010-0931-465F-9673-627D1BEE7971}" dt="2024-08-20T20:36:37.693" v="55"/>
        <pc:sldMkLst>
          <pc:docMk/>
          <pc:sldMk cId="1158955029" sldId="312"/>
        </pc:sldMkLst>
        <pc:spChg chg="add mod">
          <ac:chgData name="Abels, Patrick" userId="ba666de4-0d21-43a6-8e66-51a18aae1b4a" providerId="ADAL" clId="{9A808010-0931-465F-9673-627D1BEE7971}" dt="2024-08-20T20:36:37.693" v="55"/>
          <ac:spMkLst>
            <pc:docMk/>
            <pc:sldMk cId="1158955029" sldId="312"/>
            <ac:spMk id="5" creationId="{174C3039-907B-9E78-5779-4A7093A4CBCC}"/>
          </ac:spMkLst>
        </pc:spChg>
        <pc:spChg chg="add mod">
          <ac:chgData name="Abels, Patrick" userId="ba666de4-0d21-43a6-8e66-51a18aae1b4a" providerId="ADAL" clId="{9A808010-0931-465F-9673-627D1BEE7971}" dt="2024-08-20T20:36:37.693" v="55"/>
          <ac:spMkLst>
            <pc:docMk/>
            <pc:sldMk cId="1158955029" sldId="312"/>
            <ac:spMk id="6" creationId="{A15E2600-712A-AC8E-7C6F-E61DE89404F8}"/>
          </ac:spMkLst>
        </pc:spChg>
        <pc:spChg chg="add mod">
          <ac:chgData name="Abels, Patrick" userId="ba666de4-0d21-43a6-8e66-51a18aae1b4a" providerId="ADAL" clId="{9A808010-0931-465F-9673-627D1BEE7971}" dt="2024-08-20T20:36:37.693" v="55"/>
          <ac:spMkLst>
            <pc:docMk/>
            <pc:sldMk cId="1158955029" sldId="312"/>
            <ac:spMk id="7" creationId="{BDC79FD9-9649-E825-142B-36FAB8F28EE7}"/>
          </ac:spMkLst>
        </pc:spChg>
        <pc:spChg chg="add mod">
          <ac:chgData name="Abels, Patrick" userId="ba666de4-0d21-43a6-8e66-51a18aae1b4a" providerId="ADAL" clId="{9A808010-0931-465F-9673-627D1BEE7971}" dt="2024-08-20T20:36:37.693" v="55"/>
          <ac:spMkLst>
            <pc:docMk/>
            <pc:sldMk cId="1158955029" sldId="312"/>
            <ac:spMk id="8" creationId="{4D2AB2FE-45E5-7BEE-53D3-3305EEC13F90}"/>
          </ac:spMkLst>
        </pc:spChg>
        <pc:spChg chg="add mod">
          <ac:chgData name="Abels, Patrick" userId="ba666de4-0d21-43a6-8e66-51a18aae1b4a" providerId="ADAL" clId="{9A808010-0931-465F-9673-627D1BEE7971}" dt="2024-08-20T20:36:37.693" v="55"/>
          <ac:spMkLst>
            <pc:docMk/>
            <pc:sldMk cId="1158955029" sldId="312"/>
            <ac:spMk id="9" creationId="{C7EFDE60-FD5F-7A2E-6379-B0C83F33E854}"/>
          </ac:spMkLst>
        </pc:spChg>
        <pc:spChg chg="add mod">
          <ac:chgData name="Abels, Patrick" userId="ba666de4-0d21-43a6-8e66-51a18aae1b4a" providerId="ADAL" clId="{9A808010-0931-465F-9673-627D1BEE7971}" dt="2024-08-20T20:36:37.693" v="55"/>
          <ac:spMkLst>
            <pc:docMk/>
            <pc:sldMk cId="1158955029" sldId="312"/>
            <ac:spMk id="10" creationId="{A3F50FB5-F5B6-B581-FDFF-EC87FE102B60}"/>
          </ac:spMkLst>
        </pc:spChg>
        <pc:spChg chg="add mod">
          <ac:chgData name="Abels, Patrick" userId="ba666de4-0d21-43a6-8e66-51a18aae1b4a" providerId="ADAL" clId="{9A808010-0931-465F-9673-627D1BEE7971}" dt="2024-08-20T20:36:37.693" v="55"/>
          <ac:spMkLst>
            <pc:docMk/>
            <pc:sldMk cId="1158955029" sldId="312"/>
            <ac:spMk id="11" creationId="{36A3FF2E-C1FB-CA83-0C37-2CF69A27E1ED}"/>
          </ac:spMkLst>
        </pc:spChg>
        <pc:spChg chg="add mod">
          <ac:chgData name="Abels, Patrick" userId="ba666de4-0d21-43a6-8e66-51a18aae1b4a" providerId="ADAL" clId="{9A808010-0931-465F-9673-627D1BEE7971}" dt="2024-08-20T20:36:37.693" v="55"/>
          <ac:spMkLst>
            <pc:docMk/>
            <pc:sldMk cId="1158955029" sldId="312"/>
            <ac:spMk id="12" creationId="{B9438241-AB42-57A4-0C59-1DC72264F823}"/>
          </ac:spMkLst>
        </pc:spChg>
        <pc:spChg chg="add mod">
          <ac:chgData name="Abels, Patrick" userId="ba666de4-0d21-43a6-8e66-51a18aae1b4a" providerId="ADAL" clId="{9A808010-0931-465F-9673-627D1BEE7971}" dt="2024-08-20T20:36:37.693" v="55"/>
          <ac:spMkLst>
            <pc:docMk/>
            <pc:sldMk cId="1158955029" sldId="312"/>
            <ac:spMk id="14" creationId="{05EF174F-AD48-AE56-AFD6-B37591757270}"/>
          </ac:spMkLst>
        </pc:spChg>
        <pc:spChg chg="add mod">
          <ac:chgData name="Abels, Patrick" userId="ba666de4-0d21-43a6-8e66-51a18aae1b4a" providerId="ADAL" clId="{9A808010-0931-465F-9673-627D1BEE7971}" dt="2024-08-20T20:36:37.693" v="55"/>
          <ac:spMkLst>
            <pc:docMk/>
            <pc:sldMk cId="1158955029" sldId="312"/>
            <ac:spMk id="16" creationId="{24F570BA-4A2A-9BE6-1EA8-9CD68697D64E}"/>
          </ac:spMkLst>
        </pc:spChg>
        <pc:graphicFrameChg chg="add mod">
          <ac:chgData name="Abels, Patrick" userId="ba666de4-0d21-43a6-8e66-51a18aae1b4a" providerId="ADAL" clId="{9A808010-0931-465F-9673-627D1BEE7971}" dt="2024-08-20T20:36:37.693" v="55"/>
          <ac:graphicFrameMkLst>
            <pc:docMk/>
            <pc:sldMk cId="1158955029" sldId="312"/>
            <ac:graphicFrameMk id="2" creationId="{2B3C8D5C-AB14-6312-BA58-C424D98B867D}"/>
          </ac:graphicFrameMkLst>
        </pc:graphicFrameChg>
        <pc:graphicFrameChg chg="add mod">
          <ac:chgData name="Abels, Patrick" userId="ba666de4-0d21-43a6-8e66-51a18aae1b4a" providerId="ADAL" clId="{9A808010-0931-465F-9673-627D1BEE7971}" dt="2024-08-20T20:36:37.693" v="55"/>
          <ac:graphicFrameMkLst>
            <pc:docMk/>
            <pc:sldMk cId="1158955029" sldId="312"/>
            <ac:graphicFrameMk id="4" creationId="{57284C92-61B4-E26E-9286-EC49E693796A}"/>
          </ac:graphicFrameMkLst>
        </pc:graphicFrameChg>
        <pc:picChg chg="add mod">
          <ac:chgData name="Abels, Patrick" userId="ba666de4-0d21-43a6-8e66-51a18aae1b4a" providerId="ADAL" clId="{9A808010-0931-465F-9673-627D1BEE7971}" dt="2024-08-20T20:36:37.693" v="55"/>
          <ac:picMkLst>
            <pc:docMk/>
            <pc:sldMk cId="1158955029" sldId="312"/>
            <ac:picMk id="15" creationId="{262E70D0-CD84-6CAD-8A2E-97AE53704036}"/>
          </ac:picMkLst>
        </pc:picChg>
        <pc:cxnChg chg="add mod">
          <ac:chgData name="Abels, Patrick" userId="ba666de4-0d21-43a6-8e66-51a18aae1b4a" providerId="ADAL" clId="{9A808010-0931-465F-9673-627D1BEE7971}" dt="2024-08-20T20:36:37.693" v="55"/>
          <ac:cxnSpMkLst>
            <pc:docMk/>
            <pc:sldMk cId="1158955029" sldId="312"/>
            <ac:cxnSpMk id="13" creationId="{BFA1B3A5-4AAD-1A48-1D8C-7D5A3F6EB8FB}"/>
          </ac:cxnSpMkLst>
        </pc:cxnChg>
      </pc:sldChg>
      <pc:sldChg chg="addSp modSp add mod">
        <pc:chgData name="Abels, Patrick" userId="ba666de4-0d21-43a6-8e66-51a18aae1b4a" providerId="ADAL" clId="{9A808010-0931-465F-9673-627D1BEE7971}" dt="2024-08-20T21:02:40.173" v="233" actId="6549"/>
        <pc:sldMkLst>
          <pc:docMk/>
          <pc:sldMk cId="3572748217" sldId="313"/>
        </pc:sldMkLst>
        <pc:spChg chg="add mod">
          <ac:chgData name="Abels, Patrick" userId="ba666de4-0d21-43a6-8e66-51a18aae1b4a" providerId="ADAL" clId="{9A808010-0931-465F-9673-627D1BEE7971}" dt="2024-08-20T20:36:46.776" v="56"/>
          <ac:spMkLst>
            <pc:docMk/>
            <pc:sldMk cId="3572748217" sldId="313"/>
            <ac:spMk id="4" creationId="{9FA46397-1E8C-C720-5D5E-4DB07A5DEDB2}"/>
          </ac:spMkLst>
        </pc:spChg>
        <pc:spChg chg="add mod">
          <ac:chgData name="Abels, Patrick" userId="ba666de4-0d21-43a6-8e66-51a18aae1b4a" providerId="ADAL" clId="{9A808010-0931-465F-9673-627D1BEE7971}" dt="2024-08-20T20:36:46.776" v="56"/>
          <ac:spMkLst>
            <pc:docMk/>
            <pc:sldMk cId="3572748217" sldId="313"/>
            <ac:spMk id="5" creationId="{E4B6A99F-4336-54BB-57B3-9AFEDD8D0545}"/>
          </ac:spMkLst>
        </pc:spChg>
        <pc:spChg chg="add mod">
          <ac:chgData name="Abels, Patrick" userId="ba666de4-0d21-43a6-8e66-51a18aae1b4a" providerId="ADAL" clId="{9A808010-0931-465F-9673-627D1BEE7971}" dt="2024-08-20T20:36:46.776" v="56"/>
          <ac:spMkLst>
            <pc:docMk/>
            <pc:sldMk cId="3572748217" sldId="313"/>
            <ac:spMk id="6" creationId="{3272108E-75B7-B4FB-3702-9FA50824CA5C}"/>
          </ac:spMkLst>
        </pc:spChg>
        <pc:spChg chg="add mod">
          <ac:chgData name="Abels, Patrick" userId="ba666de4-0d21-43a6-8e66-51a18aae1b4a" providerId="ADAL" clId="{9A808010-0931-465F-9673-627D1BEE7971}" dt="2024-08-20T20:36:46.776" v="56"/>
          <ac:spMkLst>
            <pc:docMk/>
            <pc:sldMk cId="3572748217" sldId="313"/>
            <ac:spMk id="7" creationId="{CED097C5-0D8E-871E-E4C6-76EDF7B2AF31}"/>
          </ac:spMkLst>
        </pc:spChg>
        <pc:spChg chg="add mod">
          <ac:chgData name="Abels, Patrick" userId="ba666de4-0d21-43a6-8e66-51a18aae1b4a" providerId="ADAL" clId="{9A808010-0931-465F-9673-627D1BEE7971}" dt="2024-08-20T20:36:46.776" v="56"/>
          <ac:spMkLst>
            <pc:docMk/>
            <pc:sldMk cId="3572748217" sldId="313"/>
            <ac:spMk id="8" creationId="{9D8AFAF9-AE74-29C3-9F93-6A77AC2D9783}"/>
          </ac:spMkLst>
        </pc:spChg>
        <pc:spChg chg="add mod">
          <ac:chgData name="Abels, Patrick" userId="ba666de4-0d21-43a6-8e66-51a18aae1b4a" providerId="ADAL" clId="{9A808010-0931-465F-9673-627D1BEE7971}" dt="2024-08-20T20:36:46.776" v="56"/>
          <ac:spMkLst>
            <pc:docMk/>
            <pc:sldMk cId="3572748217" sldId="313"/>
            <ac:spMk id="9" creationId="{7C3071A1-44AF-C898-3659-21E9514971FC}"/>
          </ac:spMkLst>
        </pc:spChg>
        <pc:spChg chg="add mod">
          <ac:chgData name="Abels, Patrick" userId="ba666de4-0d21-43a6-8e66-51a18aae1b4a" providerId="ADAL" clId="{9A808010-0931-465F-9673-627D1BEE7971}" dt="2024-08-20T20:36:46.776" v="56"/>
          <ac:spMkLst>
            <pc:docMk/>
            <pc:sldMk cId="3572748217" sldId="313"/>
            <ac:spMk id="10" creationId="{ACB43150-872E-F3FF-EAC2-6493C6045EA7}"/>
          </ac:spMkLst>
        </pc:spChg>
        <pc:spChg chg="add mod">
          <ac:chgData name="Abels, Patrick" userId="ba666de4-0d21-43a6-8e66-51a18aae1b4a" providerId="ADAL" clId="{9A808010-0931-465F-9673-627D1BEE7971}" dt="2024-08-20T20:36:46.776" v="56"/>
          <ac:spMkLst>
            <pc:docMk/>
            <pc:sldMk cId="3572748217" sldId="313"/>
            <ac:spMk id="13" creationId="{E881213A-58BC-5DEC-8CDB-1CB6CE49B0E0}"/>
          </ac:spMkLst>
        </pc:spChg>
        <pc:spChg chg="add mod">
          <ac:chgData name="Abels, Patrick" userId="ba666de4-0d21-43a6-8e66-51a18aae1b4a" providerId="ADAL" clId="{9A808010-0931-465F-9673-627D1BEE7971}" dt="2024-08-20T21:02:40.173" v="233" actId="6549"/>
          <ac:spMkLst>
            <pc:docMk/>
            <pc:sldMk cId="3572748217" sldId="313"/>
            <ac:spMk id="15" creationId="{C69A4885-2428-B687-A96E-592A1383A18A}"/>
          </ac:spMkLst>
        </pc:spChg>
        <pc:graphicFrameChg chg="add mod">
          <ac:chgData name="Abels, Patrick" userId="ba666de4-0d21-43a6-8e66-51a18aae1b4a" providerId="ADAL" clId="{9A808010-0931-465F-9673-627D1BEE7971}" dt="2024-08-20T20:36:46.776" v="56"/>
          <ac:graphicFrameMkLst>
            <pc:docMk/>
            <pc:sldMk cId="3572748217" sldId="313"/>
            <ac:graphicFrameMk id="2" creationId="{E29921F7-E134-85CD-EB9E-79BF6BA0D082}"/>
          </ac:graphicFrameMkLst>
        </pc:graphicFrameChg>
        <pc:graphicFrameChg chg="add mod">
          <ac:chgData name="Abels, Patrick" userId="ba666de4-0d21-43a6-8e66-51a18aae1b4a" providerId="ADAL" clId="{9A808010-0931-465F-9673-627D1BEE7971}" dt="2024-08-20T20:36:46.776" v="56"/>
          <ac:graphicFrameMkLst>
            <pc:docMk/>
            <pc:sldMk cId="3572748217" sldId="313"/>
            <ac:graphicFrameMk id="11" creationId="{59E02963-7540-87A5-A649-5BD545CB1BB9}"/>
          </ac:graphicFrameMkLst>
        </pc:graphicFrameChg>
        <pc:picChg chg="add mod">
          <ac:chgData name="Abels, Patrick" userId="ba666de4-0d21-43a6-8e66-51a18aae1b4a" providerId="ADAL" clId="{9A808010-0931-465F-9673-627D1BEE7971}" dt="2024-08-20T20:36:46.776" v="56"/>
          <ac:picMkLst>
            <pc:docMk/>
            <pc:sldMk cId="3572748217" sldId="313"/>
            <ac:picMk id="14" creationId="{95292CE1-EBE4-F250-2AF3-63AA3083C0E3}"/>
          </ac:picMkLst>
        </pc:picChg>
        <pc:cxnChg chg="add mod">
          <ac:chgData name="Abels, Patrick" userId="ba666de4-0d21-43a6-8e66-51a18aae1b4a" providerId="ADAL" clId="{9A808010-0931-465F-9673-627D1BEE7971}" dt="2024-08-20T20:36:46.776" v="56"/>
          <ac:cxnSpMkLst>
            <pc:docMk/>
            <pc:sldMk cId="3572748217" sldId="313"/>
            <ac:cxnSpMk id="12" creationId="{7E059099-8E7C-9C8A-3A1F-B85339A6866E}"/>
          </ac:cxnSpMkLst>
        </pc:cxnChg>
      </pc:sldChg>
      <pc:sldChg chg="addSp modSp add">
        <pc:chgData name="Abels, Patrick" userId="ba666de4-0d21-43a6-8e66-51a18aae1b4a" providerId="ADAL" clId="{9A808010-0931-465F-9673-627D1BEE7971}" dt="2024-08-20T20:36:58.746" v="58"/>
        <pc:sldMkLst>
          <pc:docMk/>
          <pc:sldMk cId="830998410" sldId="314"/>
        </pc:sldMkLst>
        <pc:spChg chg="add mod">
          <ac:chgData name="Abels, Patrick" userId="ba666de4-0d21-43a6-8e66-51a18aae1b4a" providerId="ADAL" clId="{9A808010-0931-465F-9673-627D1BEE7971}" dt="2024-08-20T20:36:58.746" v="58"/>
          <ac:spMkLst>
            <pc:docMk/>
            <pc:sldMk cId="830998410" sldId="314"/>
            <ac:spMk id="4" creationId="{8FF75BDA-0E6A-430E-C7F3-EBEED940DCDA}"/>
          </ac:spMkLst>
        </pc:spChg>
        <pc:spChg chg="add mod">
          <ac:chgData name="Abels, Patrick" userId="ba666de4-0d21-43a6-8e66-51a18aae1b4a" providerId="ADAL" clId="{9A808010-0931-465F-9673-627D1BEE7971}" dt="2024-08-20T20:36:58.746" v="58"/>
          <ac:spMkLst>
            <pc:docMk/>
            <pc:sldMk cId="830998410" sldId="314"/>
            <ac:spMk id="5" creationId="{13B7F7B3-EEC4-43D3-755F-45E1A8769BA8}"/>
          </ac:spMkLst>
        </pc:spChg>
        <pc:spChg chg="add mod">
          <ac:chgData name="Abels, Patrick" userId="ba666de4-0d21-43a6-8e66-51a18aae1b4a" providerId="ADAL" clId="{9A808010-0931-465F-9673-627D1BEE7971}" dt="2024-08-20T20:36:58.746" v="58"/>
          <ac:spMkLst>
            <pc:docMk/>
            <pc:sldMk cId="830998410" sldId="314"/>
            <ac:spMk id="6" creationId="{E02A8AA3-3635-0BE0-2B18-C87BA25F7335}"/>
          </ac:spMkLst>
        </pc:spChg>
        <pc:spChg chg="add mod">
          <ac:chgData name="Abels, Patrick" userId="ba666de4-0d21-43a6-8e66-51a18aae1b4a" providerId="ADAL" clId="{9A808010-0931-465F-9673-627D1BEE7971}" dt="2024-08-20T20:36:58.746" v="58"/>
          <ac:spMkLst>
            <pc:docMk/>
            <pc:sldMk cId="830998410" sldId="314"/>
            <ac:spMk id="7" creationId="{F3F10512-9D3C-CA0C-5147-3995300B7CF2}"/>
          </ac:spMkLst>
        </pc:spChg>
        <pc:spChg chg="add mod">
          <ac:chgData name="Abels, Patrick" userId="ba666de4-0d21-43a6-8e66-51a18aae1b4a" providerId="ADAL" clId="{9A808010-0931-465F-9673-627D1BEE7971}" dt="2024-08-20T20:36:58.746" v="58"/>
          <ac:spMkLst>
            <pc:docMk/>
            <pc:sldMk cId="830998410" sldId="314"/>
            <ac:spMk id="8" creationId="{760E296D-87A0-F589-78D7-65AC73E861FC}"/>
          </ac:spMkLst>
        </pc:spChg>
        <pc:spChg chg="add mod">
          <ac:chgData name="Abels, Patrick" userId="ba666de4-0d21-43a6-8e66-51a18aae1b4a" providerId="ADAL" clId="{9A808010-0931-465F-9673-627D1BEE7971}" dt="2024-08-20T20:36:58.746" v="58"/>
          <ac:spMkLst>
            <pc:docMk/>
            <pc:sldMk cId="830998410" sldId="314"/>
            <ac:spMk id="9" creationId="{549EC10A-142D-9F9D-7930-EB9277EB483A}"/>
          </ac:spMkLst>
        </pc:spChg>
        <pc:spChg chg="add mod">
          <ac:chgData name="Abels, Patrick" userId="ba666de4-0d21-43a6-8e66-51a18aae1b4a" providerId="ADAL" clId="{9A808010-0931-465F-9673-627D1BEE7971}" dt="2024-08-20T20:36:58.746" v="58"/>
          <ac:spMkLst>
            <pc:docMk/>
            <pc:sldMk cId="830998410" sldId="314"/>
            <ac:spMk id="12" creationId="{908A3CC1-3E3E-7888-697D-187DEEF775B5}"/>
          </ac:spMkLst>
        </pc:spChg>
        <pc:spChg chg="add mod">
          <ac:chgData name="Abels, Patrick" userId="ba666de4-0d21-43a6-8e66-51a18aae1b4a" providerId="ADAL" clId="{9A808010-0931-465F-9673-627D1BEE7971}" dt="2024-08-20T20:36:58.746" v="58"/>
          <ac:spMkLst>
            <pc:docMk/>
            <pc:sldMk cId="830998410" sldId="314"/>
            <ac:spMk id="14" creationId="{E2F41507-CEC4-D4AC-CD15-41E90A86E1B3}"/>
          </ac:spMkLst>
        </pc:spChg>
        <pc:graphicFrameChg chg="add mod">
          <ac:chgData name="Abels, Patrick" userId="ba666de4-0d21-43a6-8e66-51a18aae1b4a" providerId="ADAL" clId="{9A808010-0931-465F-9673-627D1BEE7971}" dt="2024-08-20T20:36:58.746" v="58"/>
          <ac:graphicFrameMkLst>
            <pc:docMk/>
            <pc:sldMk cId="830998410" sldId="314"/>
            <ac:graphicFrameMk id="2" creationId="{CFA10BFF-3AE1-26B1-03C9-E058621E257F}"/>
          </ac:graphicFrameMkLst>
        </pc:graphicFrameChg>
        <pc:graphicFrameChg chg="add mod">
          <ac:chgData name="Abels, Patrick" userId="ba666de4-0d21-43a6-8e66-51a18aae1b4a" providerId="ADAL" clId="{9A808010-0931-465F-9673-627D1BEE7971}" dt="2024-08-20T20:36:58.746" v="58"/>
          <ac:graphicFrameMkLst>
            <pc:docMk/>
            <pc:sldMk cId="830998410" sldId="314"/>
            <ac:graphicFrameMk id="10" creationId="{4777D58A-4220-4280-ED9D-C67C460F0EA4}"/>
          </ac:graphicFrameMkLst>
        </pc:graphicFrameChg>
        <pc:picChg chg="add mod">
          <ac:chgData name="Abels, Patrick" userId="ba666de4-0d21-43a6-8e66-51a18aae1b4a" providerId="ADAL" clId="{9A808010-0931-465F-9673-627D1BEE7971}" dt="2024-08-20T20:36:58.746" v="58"/>
          <ac:picMkLst>
            <pc:docMk/>
            <pc:sldMk cId="830998410" sldId="314"/>
            <ac:picMk id="13" creationId="{DEFE6DF0-368C-4459-6841-980133AE0442}"/>
          </ac:picMkLst>
        </pc:picChg>
        <pc:cxnChg chg="add mod">
          <ac:chgData name="Abels, Patrick" userId="ba666de4-0d21-43a6-8e66-51a18aae1b4a" providerId="ADAL" clId="{9A808010-0931-465F-9673-627D1BEE7971}" dt="2024-08-20T20:36:58.746" v="58"/>
          <ac:cxnSpMkLst>
            <pc:docMk/>
            <pc:sldMk cId="830998410" sldId="314"/>
            <ac:cxnSpMk id="11" creationId="{5F8AEB99-ED50-42D0-6947-18A1D5A0B2D8}"/>
          </ac:cxnSpMkLst>
        </pc:cxnChg>
      </pc:sldChg>
      <pc:sldChg chg="addSp modSp add">
        <pc:chgData name="Abels, Patrick" userId="ba666de4-0d21-43a6-8e66-51a18aae1b4a" providerId="ADAL" clId="{9A808010-0931-465F-9673-627D1BEE7971}" dt="2024-08-20T20:37:08.746" v="59"/>
        <pc:sldMkLst>
          <pc:docMk/>
          <pc:sldMk cId="3604050859" sldId="315"/>
        </pc:sldMkLst>
        <pc:spChg chg="add mod">
          <ac:chgData name="Abels, Patrick" userId="ba666de4-0d21-43a6-8e66-51a18aae1b4a" providerId="ADAL" clId="{9A808010-0931-465F-9673-627D1BEE7971}" dt="2024-08-20T20:37:08.746" v="59"/>
          <ac:spMkLst>
            <pc:docMk/>
            <pc:sldMk cId="3604050859" sldId="315"/>
            <ac:spMk id="4" creationId="{BBB95574-1D21-AB3F-627A-6760789C1B5D}"/>
          </ac:spMkLst>
        </pc:spChg>
        <pc:spChg chg="add mod">
          <ac:chgData name="Abels, Patrick" userId="ba666de4-0d21-43a6-8e66-51a18aae1b4a" providerId="ADAL" clId="{9A808010-0931-465F-9673-627D1BEE7971}" dt="2024-08-20T20:37:08.746" v="59"/>
          <ac:spMkLst>
            <pc:docMk/>
            <pc:sldMk cId="3604050859" sldId="315"/>
            <ac:spMk id="5" creationId="{01AE5C33-8C9A-BB9D-CBAF-720678BC399D}"/>
          </ac:spMkLst>
        </pc:spChg>
        <pc:spChg chg="add mod">
          <ac:chgData name="Abels, Patrick" userId="ba666de4-0d21-43a6-8e66-51a18aae1b4a" providerId="ADAL" clId="{9A808010-0931-465F-9673-627D1BEE7971}" dt="2024-08-20T20:37:08.746" v="59"/>
          <ac:spMkLst>
            <pc:docMk/>
            <pc:sldMk cId="3604050859" sldId="315"/>
            <ac:spMk id="6" creationId="{D2866DC1-9B98-311C-ADA2-43B5D7A2709D}"/>
          </ac:spMkLst>
        </pc:spChg>
        <pc:spChg chg="add mod">
          <ac:chgData name="Abels, Patrick" userId="ba666de4-0d21-43a6-8e66-51a18aae1b4a" providerId="ADAL" clId="{9A808010-0931-465F-9673-627D1BEE7971}" dt="2024-08-20T20:37:08.746" v="59"/>
          <ac:spMkLst>
            <pc:docMk/>
            <pc:sldMk cId="3604050859" sldId="315"/>
            <ac:spMk id="7" creationId="{9D84D811-015C-22E4-096E-36AFE1E1E2F9}"/>
          </ac:spMkLst>
        </pc:spChg>
        <pc:spChg chg="add mod">
          <ac:chgData name="Abels, Patrick" userId="ba666de4-0d21-43a6-8e66-51a18aae1b4a" providerId="ADAL" clId="{9A808010-0931-465F-9673-627D1BEE7971}" dt="2024-08-20T20:37:08.746" v="59"/>
          <ac:spMkLst>
            <pc:docMk/>
            <pc:sldMk cId="3604050859" sldId="315"/>
            <ac:spMk id="8" creationId="{7AD3A1E3-6E0D-848A-F323-7F443D2ED665}"/>
          </ac:spMkLst>
        </pc:spChg>
        <pc:spChg chg="add mod">
          <ac:chgData name="Abels, Patrick" userId="ba666de4-0d21-43a6-8e66-51a18aae1b4a" providerId="ADAL" clId="{9A808010-0931-465F-9673-627D1BEE7971}" dt="2024-08-20T20:37:08.746" v="59"/>
          <ac:spMkLst>
            <pc:docMk/>
            <pc:sldMk cId="3604050859" sldId="315"/>
            <ac:spMk id="11" creationId="{D67507DE-9F81-BC83-E3E3-8958BE0ABD9E}"/>
          </ac:spMkLst>
        </pc:spChg>
        <pc:spChg chg="add mod">
          <ac:chgData name="Abels, Patrick" userId="ba666de4-0d21-43a6-8e66-51a18aae1b4a" providerId="ADAL" clId="{9A808010-0931-465F-9673-627D1BEE7971}" dt="2024-08-20T20:37:08.746" v="59"/>
          <ac:spMkLst>
            <pc:docMk/>
            <pc:sldMk cId="3604050859" sldId="315"/>
            <ac:spMk id="13" creationId="{8EEED6DC-15F4-B149-A608-035A92D1D96F}"/>
          </ac:spMkLst>
        </pc:spChg>
        <pc:graphicFrameChg chg="add mod">
          <ac:chgData name="Abels, Patrick" userId="ba666de4-0d21-43a6-8e66-51a18aae1b4a" providerId="ADAL" clId="{9A808010-0931-465F-9673-627D1BEE7971}" dt="2024-08-20T20:37:08.746" v="59"/>
          <ac:graphicFrameMkLst>
            <pc:docMk/>
            <pc:sldMk cId="3604050859" sldId="315"/>
            <ac:graphicFrameMk id="2" creationId="{C30F38BD-8D59-2A2E-6688-6645DC153583}"/>
          </ac:graphicFrameMkLst>
        </pc:graphicFrameChg>
        <pc:graphicFrameChg chg="add mod">
          <ac:chgData name="Abels, Patrick" userId="ba666de4-0d21-43a6-8e66-51a18aae1b4a" providerId="ADAL" clId="{9A808010-0931-465F-9673-627D1BEE7971}" dt="2024-08-20T20:37:08.746" v="59"/>
          <ac:graphicFrameMkLst>
            <pc:docMk/>
            <pc:sldMk cId="3604050859" sldId="315"/>
            <ac:graphicFrameMk id="9" creationId="{B4858F31-33FD-145B-FE68-6EDA5F75771B}"/>
          </ac:graphicFrameMkLst>
        </pc:graphicFrameChg>
        <pc:picChg chg="add mod">
          <ac:chgData name="Abels, Patrick" userId="ba666de4-0d21-43a6-8e66-51a18aae1b4a" providerId="ADAL" clId="{9A808010-0931-465F-9673-627D1BEE7971}" dt="2024-08-20T20:37:08.746" v="59"/>
          <ac:picMkLst>
            <pc:docMk/>
            <pc:sldMk cId="3604050859" sldId="315"/>
            <ac:picMk id="12" creationId="{1F4FC727-6D3B-9DB0-4DBA-ADEA02DDC16D}"/>
          </ac:picMkLst>
        </pc:picChg>
        <pc:cxnChg chg="add mod">
          <ac:chgData name="Abels, Patrick" userId="ba666de4-0d21-43a6-8e66-51a18aae1b4a" providerId="ADAL" clId="{9A808010-0931-465F-9673-627D1BEE7971}" dt="2024-08-20T20:37:08.746" v="59"/>
          <ac:cxnSpMkLst>
            <pc:docMk/>
            <pc:sldMk cId="3604050859" sldId="315"/>
            <ac:cxnSpMk id="10" creationId="{8E0EE92B-4A65-7FF3-92D1-4BFE163D24D2}"/>
          </ac:cxnSpMkLst>
        </pc:cxnChg>
      </pc:sldChg>
      <pc:sldChg chg="addSp modSp add">
        <pc:chgData name="Abels, Patrick" userId="ba666de4-0d21-43a6-8e66-51a18aae1b4a" providerId="ADAL" clId="{9A808010-0931-465F-9673-627D1BEE7971}" dt="2024-08-20T20:37:16.901" v="60"/>
        <pc:sldMkLst>
          <pc:docMk/>
          <pc:sldMk cId="1073379430" sldId="316"/>
        </pc:sldMkLst>
        <pc:spChg chg="add mod">
          <ac:chgData name="Abels, Patrick" userId="ba666de4-0d21-43a6-8e66-51a18aae1b4a" providerId="ADAL" clId="{9A808010-0931-465F-9673-627D1BEE7971}" dt="2024-08-20T20:37:16.901" v="60"/>
          <ac:spMkLst>
            <pc:docMk/>
            <pc:sldMk cId="1073379430" sldId="316"/>
            <ac:spMk id="4" creationId="{94B6A4F9-B06F-BA8F-DED6-D144BEE3CB16}"/>
          </ac:spMkLst>
        </pc:spChg>
        <pc:spChg chg="add mod">
          <ac:chgData name="Abels, Patrick" userId="ba666de4-0d21-43a6-8e66-51a18aae1b4a" providerId="ADAL" clId="{9A808010-0931-465F-9673-627D1BEE7971}" dt="2024-08-20T20:37:16.901" v="60"/>
          <ac:spMkLst>
            <pc:docMk/>
            <pc:sldMk cId="1073379430" sldId="316"/>
            <ac:spMk id="5" creationId="{957D8787-1B5A-0AD6-60E1-4DE2C4A712DF}"/>
          </ac:spMkLst>
        </pc:spChg>
        <pc:spChg chg="add mod">
          <ac:chgData name="Abels, Patrick" userId="ba666de4-0d21-43a6-8e66-51a18aae1b4a" providerId="ADAL" clId="{9A808010-0931-465F-9673-627D1BEE7971}" dt="2024-08-20T20:37:16.901" v="60"/>
          <ac:spMkLst>
            <pc:docMk/>
            <pc:sldMk cId="1073379430" sldId="316"/>
            <ac:spMk id="6" creationId="{D6F22FB4-9569-8889-45D0-7369BD1C0E80}"/>
          </ac:spMkLst>
        </pc:spChg>
        <pc:spChg chg="add mod">
          <ac:chgData name="Abels, Patrick" userId="ba666de4-0d21-43a6-8e66-51a18aae1b4a" providerId="ADAL" clId="{9A808010-0931-465F-9673-627D1BEE7971}" dt="2024-08-20T20:37:16.901" v="60"/>
          <ac:spMkLst>
            <pc:docMk/>
            <pc:sldMk cId="1073379430" sldId="316"/>
            <ac:spMk id="7" creationId="{78FC0C9C-A5B2-C51E-D525-7085BA2C5CE3}"/>
          </ac:spMkLst>
        </pc:spChg>
        <pc:spChg chg="add mod">
          <ac:chgData name="Abels, Patrick" userId="ba666de4-0d21-43a6-8e66-51a18aae1b4a" providerId="ADAL" clId="{9A808010-0931-465F-9673-627D1BEE7971}" dt="2024-08-20T20:37:16.901" v="60"/>
          <ac:spMkLst>
            <pc:docMk/>
            <pc:sldMk cId="1073379430" sldId="316"/>
            <ac:spMk id="10" creationId="{58AA1F59-FAF9-AC79-DC55-5ADC4D0E50E7}"/>
          </ac:spMkLst>
        </pc:spChg>
        <pc:spChg chg="add mod">
          <ac:chgData name="Abels, Patrick" userId="ba666de4-0d21-43a6-8e66-51a18aae1b4a" providerId="ADAL" clId="{9A808010-0931-465F-9673-627D1BEE7971}" dt="2024-08-20T20:37:16.901" v="60"/>
          <ac:spMkLst>
            <pc:docMk/>
            <pc:sldMk cId="1073379430" sldId="316"/>
            <ac:spMk id="12" creationId="{42B782A8-3ECE-8875-16EB-C981F3ACFBD5}"/>
          </ac:spMkLst>
        </pc:spChg>
        <pc:graphicFrameChg chg="add mod">
          <ac:chgData name="Abels, Patrick" userId="ba666de4-0d21-43a6-8e66-51a18aae1b4a" providerId="ADAL" clId="{9A808010-0931-465F-9673-627D1BEE7971}" dt="2024-08-20T20:37:16.901" v="60"/>
          <ac:graphicFrameMkLst>
            <pc:docMk/>
            <pc:sldMk cId="1073379430" sldId="316"/>
            <ac:graphicFrameMk id="2" creationId="{A30A41D7-69A1-9DA0-3661-AA3CEF0259C4}"/>
          </ac:graphicFrameMkLst>
        </pc:graphicFrameChg>
        <pc:graphicFrameChg chg="add mod">
          <ac:chgData name="Abels, Patrick" userId="ba666de4-0d21-43a6-8e66-51a18aae1b4a" providerId="ADAL" clId="{9A808010-0931-465F-9673-627D1BEE7971}" dt="2024-08-20T20:37:16.901" v="60"/>
          <ac:graphicFrameMkLst>
            <pc:docMk/>
            <pc:sldMk cId="1073379430" sldId="316"/>
            <ac:graphicFrameMk id="8" creationId="{8E25BB01-68E8-CBC1-D247-EB7BF6DE9EB5}"/>
          </ac:graphicFrameMkLst>
        </pc:graphicFrameChg>
        <pc:picChg chg="add mod">
          <ac:chgData name="Abels, Patrick" userId="ba666de4-0d21-43a6-8e66-51a18aae1b4a" providerId="ADAL" clId="{9A808010-0931-465F-9673-627D1BEE7971}" dt="2024-08-20T20:37:16.901" v="60"/>
          <ac:picMkLst>
            <pc:docMk/>
            <pc:sldMk cId="1073379430" sldId="316"/>
            <ac:picMk id="11" creationId="{3EC4B010-9651-BD05-FED6-8372BABF73B1}"/>
          </ac:picMkLst>
        </pc:picChg>
        <pc:cxnChg chg="add mod">
          <ac:chgData name="Abels, Patrick" userId="ba666de4-0d21-43a6-8e66-51a18aae1b4a" providerId="ADAL" clId="{9A808010-0931-465F-9673-627D1BEE7971}" dt="2024-08-20T20:37:16.901" v="60"/>
          <ac:cxnSpMkLst>
            <pc:docMk/>
            <pc:sldMk cId="1073379430" sldId="316"/>
            <ac:cxnSpMk id="9" creationId="{340149F2-C69A-1BF7-5188-71DE5DCBB1F9}"/>
          </ac:cxnSpMkLst>
        </pc:cxnChg>
      </pc:sldChg>
      <pc:sldChg chg="addSp modSp add">
        <pc:chgData name="Abels, Patrick" userId="ba666de4-0d21-43a6-8e66-51a18aae1b4a" providerId="ADAL" clId="{9A808010-0931-465F-9673-627D1BEE7971}" dt="2024-08-20T20:37:25.963" v="61"/>
        <pc:sldMkLst>
          <pc:docMk/>
          <pc:sldMk cId="2043534217" sldId="317"/>
        </pc:sldMkLst>
        <pc:spChg chg="add mod">
          <ac:chgData name="Abels, Patrick" userId="ba666de4-0d21-43a6-8e66-51a18aae1b4a" providerId="ADAL" clId="{9A808010-0931-465F-9673-627D1BEE7971}" dt="2024-08-20T20:37:25.963" v="61"/>
          <ac:spMkLst>
            <pc:docMk/>
            <pc:sldMk cId="2043534217" sldId="317"/>
            <ac:spMk id="4" creationId="{715E0324-D959-414C-AEB2-59D3ABF41284}"/>
          </ac:spMkLst>
        </pc:spChg>
        <pc:spChg chg="add mod">
          <ac:chgData name="Abels, Patrick" userId="ba666de4-0d21-43a6-8e66-51a18aae1b4a" providerId="ADAL" clId="{9A808010-0931-465F-9673-627D1BEE7971}" dt="2024-08-20T20:37:25.963" v="61"/>
          <ac:spMkLst>
            <pc:docMk/>
            <pc:sldMk cId="2043534217" sldId="317"/>
            <ac:spMk id="5" creationId="{D9DE1824-4E90-706D-86D5-CE7FC4F57D12}"/>
          </ac:spMkLst>
        </pc:spChg>
        <pc:spChg chg="add mod">
          <ac:chgData name="Abels, Patrick" userId="ba666de4-0d21-43a6-8e66-51a18aae1b4a" providerId="ADAL" clId="{9A808010-0931-465F-9673-627D1BEE7971}" dt="2024-08-20T20:37:25.963" v="61"/>
          <ac:spMkLst>
            <pc:docMk/>
            <pc:sldMk cId="2043534217" sldId="317"/>
            <ac:spMk id="6" creationId="{0DE08325-B8CB-78BA-DF0F-466499823E0D}"/>
          </ac:spMkLst>
        </pc:spChg>
        <pc:spChg chg="add mod">
          <ac:chgData name="Abels, Patrick" userId="ba666de4-0d21-43a6-8e66-51a18aae1b4a" providerId="ADAL" clId="{9A808010-0931-465F-9673-627D1BEE7971}" dt="2024-08-20T20:37:25.963" v="61"/>
          <ac:spMkLst>
            <pc:docMk/>
            <pc:sldMk cId="2043534217" sldId="317"/>
            <ac:spMk id="9" creationId="{E884B0C5-2E2C-C88F-C525-3FD526087F9C}"/>
          </ac:spMkLst>
        </pc:spChg>
        <pc:spChg chg="add mod">
          <ac:chgData name="Abels, Patrick" userId="ba666de4-0d21-43a6-8e66-51a18aae1b4a" providerId="ADAL" clId="{9A808010-0931-465F-9673-627D1BEE7971}" dt="2024-08-20T20:37:25.963" v="61"/>
          <ac:spMkLst>
            <pc:docMk/>
            <pc:sldMk cId="2043534217" sldId="317"/>
            <ac:spMk id="11" creationId="{63B0A731-3EC1-69F8-2BB5-63050B052A43}"/>
          </ac:spMkLst>
        </pc:spChg>
        <pc:graphicFrameChg chg="add mod">
          <ac:chgData name="Abels, Patrick" userId="ba666de4-0d21-43a6-8e66-51a18aae1b4a" providerId="ADAL" clId="{9A808010-0931-465F-9673-627D1BEE7971}" dt="2024-08-20T20:37:25.963" v="61"/>
          <ac:graphicFrameMkLst>
            <pc:docMk/>
            <pc:sldMk cId="2043534217" sldId="317"/>
            <ac:graphicFrameMk id="2" creationId="{AD10E666-B4CD-6C3D-B37B-4346ED16536E}"/>
          </ac:graphicFrameMkLst>
        </pc:graphicFrameChg>
        <pc:graphicFrameChg chg="add mod">
          <ac:chgData name="Abels, Patrick" userId="ba666de4-0d21-43a6-8e66-51a18aae1b4a" providerId="ADAL" clId="{9A808010-0931-465F-9673-627D1BEE7971}" dt="2024-08-20T20:37:25.963" v="61"/>
          <ac:graphicFrameMkLst>
            <pc:docMk/>
            <pc:sldMk cId="2043534217" sldId="317"/>
            <ac:graphicFrameMk id="7" creationId="{47DC2692-6018-B55D-550A-888AC0B19804}"/>
          </ac:graphicFrameMkLst>
        </pc:graphicFrameChg>
        <pc:picChg chg="add mod">
          <ac:chgData name="Abels, Patrick" userId="ba666de4-0d21-43a6-8e66-51a18aae1b4a" providerId="ADAL" clId="{9A808010-0931-465F-9673-627D1BEE7971}" dt="2024-08-20T20:37:25.963" v="61"/>
          <ac:picMkLst>
            <pc:docMk/>
            <pc:sldMk cId="2043534217" sldId="317"/>
            <ac:picMk id="10" creationId="{913643A5-89AD-0FAB-2455-87411483C07A}"/>
          </ac:picMkLst>
        </pc:picChg>
        <pc:cxnChg chg="add mod">
          <ac:chgData name="Abels, Patrick" userId="ba666de4-0d21-43a6-8e66-51a18aae1b4a" providerId="ADAL" clId="{9A808010-0931-465F-9673-627D1BEE7971}" dt="2024-08-20T20:37:25.963" v="61"/>
          <ac:cxnSpMkLst>
            <pc:docMk/>
            <pc:sldMk cId="2043534217" sldId="317"/>
            <ac:cxnSpMk id="8" creationId="{F85E5D56-D985-591A-CF3A-2BE8B2BA1F61}"/>
          </ac:cxnSpMkLst>
        </pc:cxnChg>
      </pc:sldChg>
      <pc:sldChg chg="addSp delSp modSp new mod">
        <pc:chgData name="Abels, Patrick" userId="ba666de4-0d21-43a6-8e66-51a18aae1b4a" providerId="ADAL" clId="{9A808010-0931-465F-9673-627D1BEE7971}" dt="2024-08-20T21:01:34.940" v="229" actId="1582"/>
        <pc:sldMkLst>
          <pc:docMk/>
          <pc:sldMk cId="1523415873" sldId="318"/>
        </pc:sldMkLst>
        <pc:spChg chg="mod">
          <ac:chgData name="Abels, Patrick" userId="ba666de4-0d21-43a6-8e66-51a18aae1b4a" providerId="ADAL" clId="{9A808010-0931-465F-9673-627D1BEE7971}" dt="2024-08-20T20:54:12.110" v="205" actId="20577"/>
          <ac:spMkLst>
            <pc:docMk/>
            <pc:sldMk cId="1523415873" sldId="318"/>
            <ac:spMk id="2" creationId="{43329FE5-2CB8-9D7B-32E9-AFADC864196E}"/>
          </ac:spMkLst>
        </pc:spChg>
        <pc:spChg chg="mod">
          <ac:chgData name="Abels, Patrick" userId="ba666de4-0d21-43a6-8e66-51a18aae1b4a" providerId="ADAL" clId="{9A808010-0931-465F-9673-627D1BEE7971}" dt="2024-08-20T20:51:19.789" v="122" actId="20577"/>
          <ac:spMkLst>
            <pc:docMk/>
            <pc:sldMk cId="1523415873" sldId="318"/>
            <ac:spMk id="3" creationId="{D7F57012-F582-2784-9079-F88F15D6F90E}"/>
          </ac:spMkLst>
        </pc:spChg>
        <pc:picChg chg="add mod">
          <ac:chgData name="Abels, Patrick" userId="ba666de4-0d21-43a6-8e66-51a18aae1b4a" providerId="ADAL" clId="{9A808010-0931-465F-9673-627D1BEE7971}" dt="2024-08-20T21:00:07.933" v="226" actId="1076"/>
          <ac:picMkLst>
            <pc:docMk/>
            <pc:sldMk cId="1523415873" sldId="318"/>
            <ac:picMk id="5" creationId="{C3E247F8-388D-42D1-BDFB-A455E1AC43FE}"/>
          </ac:picMkLst>
        </pc:picChg>
        <pc:picChg chg="add del mod">
          <ac:chgData name="Abels, Patrick" userId="ba666de4-0d21-43a6-8e66-51a18aae1b4a" providerId="ADAL" clId="{9A808010-0931-465F-9673-627D1BEE7971}" dt="2024-08-20T20:59:16.385" v="217" actId="478"/>
          <ac:picMkLst>
            <pc:docMk/>
            <pc:sldMk cId="1523415873" sldId="318"/>
            <ac:picMk id="7" creationId="{71233223-0FCE-A98E-C507-DF18A9C77218}"/>
          </ac:picMkLst>
        </pc:picChg>
        <pc:picChg chg="add del mod">
          <ac:chgData name="Abels, Patrick" userId="ba666de4-0d21-43a6-8e66-51a18aae1b4a" providerId="ADAL" clId="{9A808010-0931-465F-9673-627D1BEE7971}" dt="2024-08-20T20:59:54.847" v="222" actId="478"/>
          <ac:picMkLst>
            <pc:docMk/>
            <pc:sldMk cId="1523415873" sldId="318"/>
            <ac:picMk id="9" creationId="{130E9BCF-98A1-8F89-204C-BD67753456FF}"/>
          </ac:picMkLst>
        </pc:picChg>
        <pc:picChg chg="add mod">
          <ac:chgData name="Abels, Patrick" userId="ba666de4-0d21-43a6-8e66-51a18aae1b4a" providerId="ADAL" clId="{9A808010-0931-465F-9673-627D1BEE7971}" dt="2024-08-20T21:01:34.940" v="229" actId="1582"/>
          <ac:picMkLst>
            <pc:docMk/>
            <pc:sldMk cId="1523415873" sldId="318"/>
            <ac:picMk id="11" creationId="{DBCD85C6-D5AE-02FB-9B1B-CC0982D9406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AB42-9EA2-4386-9B0A-48A1FEDC4EE7}" type="datetimeFigureOut">
              <a:rPr lang="en-DE" smtClean="0"/>
              <a:t>21/08/2024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056ED-1E2F-4A5B-B6C9-FC658BDA51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169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1056ED-1E2F-4A5B-B6C9-FC658BDA5132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4424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6385" y="1077204"/>
            <a:ext cx="4176436" cy="2935504"/>
          </a:xfrm>
          <a:prstGeom prst="roundRect">
            <a:avLst>
              <a:gd name="adj" fmla="val 4872"/>
            </a:avLst>
          </a:prstGeom>
          <a:solidFill>
            <a:schemeClr val="tx1">
              <a:lumMod val="85000"/>
              <a:lumOff val="15000"/>
            </a:schemeClr>
          </a:solidFill>
          <a:effectLst/>
        </p:spPr>
        <p:txBody>
          <a:bodyPr anchor="t"/>
          <a:lstStyle>
            <a:lvl1pPr marL="0" indent="0" algn="l">
              <a:buNone/>
              <a:defRPr sz="1600">
                <a:solidFill>
                  <a:schemeClr val="bg1"/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5CF58D4-24C0-0064-5EF1-B74DA629C009}"/>
              </a:ext>
            </a:extLst>
          </p:cNvPr>
          <p:cNvCxnSpPr/>
          <p:nvPr userDrawn="1"/>
        </p:nvCxnSpPr>
        <p:spPr>
          <a:xfrm flipH="1">
            <a:off x="5344357" y="1233996"/>
            <a:ext cx="221941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1690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6916666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-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778856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9B06-1DFC-5243-A9D6-EE869AC3CF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63331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18C4B33F-C3E7-C6C0-D681-F9CF1A970055}"/>
              </a:ext>
            </a:extLst>
          </p:cNvPr>
          <p:cNvSpPr/>
          <p:nvPr userDrawn="1"/>
        </p:nvSpPr>
        <p:spPr>
          <a:xfrm>
            <a:off x="9602344" y="-1809345"/>
            <a:ext cx="5203154" cy="3596191"/>
          </a:xfrm>
          <a:prstGeom prst="pie">
            <a:avLst>
              <a:gd name="adj1" fmla="val 5387427"/>
              <a:gd name="adj2" fmla="val 10792375"/>
            </a:avLst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1FC78ED2-28F5-BD98-E6A2-F1C165D05C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47057" y="3965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65813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rgbClr val="EDEDE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2212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85" r:id="rId5"/>
    <p:sldLayoutId id="2147483676" r:id="rId6"/>
    <p:sldLayoutId id="2147483686" r:id="rId7"/>
    <p:sldLayoutId id="2147483679" r:id="rId8"/>
    <p:sldLayoutId id="2147483680" r:id="rId9"/>
    <p:sldLayoutId id="2147483683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Q1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529759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1CC59ECC-1B9D-33D2-8140-390AB7482DBC}"/>
              </a:ext>
            </a:extLst>
          </p:cNvPr>
          <p:cNvCxnSpPr/>
          <p:nvPr/>
        </p:nvCxnSpPr>
        <p:spPr>
          <a:xfrm flipV="1">
            <a:off x="5132503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44BD9E-4899-CF26-4EB3-23ABA00E6C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CA02D5C-4EBA-6242-9AB2-506B1D0A7DC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Insertionsort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773033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529759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1CC59ECC-1B9D-33D2-8140-390AB7482DBC}"/>
              </a:ext>
            </a:extLst>
          </p:cNvPr>
          <p:cNvCxnSpPr/>
          <p:nvPr/>
        </p:nvCxnSpPr>
        <p:spPr>
          <a:xfrm flipV="1">
            <a:off x="371010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2179E0F-EF2A-ABC1-E882-8C5C4EE316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1DED3CF-3D85-9E18-7B13-BBE1DF4A9F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Insertionsort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753841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529759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1CC59ECC-1B9D-33D2-8140-390AB7482DBC}"/>
              </a:ext>
            </a:extLst>
          </p:cNvPr>
          <p:cNvCxnSpPr/>
          <p:nvPr/>
        </p:nvCxnSpPr>
        <p:spPr>
          <a:xfrm flipV="1">
            <a:off x="207561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F9D36CD-5CEB-BD82-A1F1-7366E659DB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250C04F-5DA9-BB3B-D70B-86343EFBD38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Insertionsort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2394927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690922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21053F6-C58D-6C23-C2D2-1E1D587044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2BF44F4-E75A-8014-E00D-D1E6B2FC28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Insertionsort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794686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690922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CBE07335-5FA7-032B-7047-9CB7A0D77A92}"/>
              </a:ext>
            </a:extLst>
          </p:cNvPr>
          <p:cNvCxnSpPr/>
          <p:nvPr/>
        </p:nvCxnSpPr>
        <p:spPr>
          <a:xfrm flipV="1">
            <a:off x="670476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7B0679C-1738-54FA-EEC4-EA2595285C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8A7FDE2-9437-E812-869A-94B8F21CC59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Insertionsort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3217188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690922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CBE07335-5FA7-032B-7047-9CB7A0D77A92}"/>
              </a:ext>
            </a:extLst>
          </p:cNvPr>
          <p:cNvCxnSpPr/>
          <p:nvPr/>
        </p:nvCxnSpPr>
        <p:spPr>
          <a:xfrm flipV="1">
            <a:off x="528744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2BF896A-F169-70EB-3116-3206B1250A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322DC0B-64A1-D836-A180-7EB354804E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Insertionsort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1575790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690922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CBE07335-5FA7-032B-7047-9CB7A0D77A92}"/>
              </a:ext>
            </a:extLst>
          </p:cNvPr>
          <p:cNvCxnSpPr/>
          <p:nvPr/>
        </p:nvCxnSpPr>
        <p:spPr>
          <a:xfrm flipV="1">
            <a:off x="368724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A2BEE91-2FB6-264A-F49F-C521D598E9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83E3CF4-E386-A87A-39AD-31A92CF51D4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Insertionsort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4612748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690922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CBE07335-5FA7-032B-7047-9CB7A0D77A92}"/>
              </a:ext>
            </a:extLst>
          </p:cNvPr>
          <p:cNvCxnSpPr/>
          <p:nvPr/>
        </p:nvCxnSpPr>
        <p:spPr>
          <a:xfrm flipV="1">
            <a:off x="208704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2C87D4A-13A7-B3F7-0D16-A80739CE00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8CE2706-F128-63C5-799C-2DA22104ED2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Insertionsort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3691168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852085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230BCFB-602D-3A24-9F49-0E3AB3BCCE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689C34-39D5-4080-208E-4694E8C0C2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Insertionsort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9446420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852085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618FB7F2-EA73-4E32-7AD5-D6DE1DEBE676}"/>
              </a:ext>
            </a:extLst>
          </p:cNvPr>
          <p:cNvCxnSpPr/>
          <p:nvPr/>
        </p:nvCxnSpPr>
        <p:spPr>
          <a:xfrm flipV="1">
            <a:off x="832782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2C39CFF-0241-754A-EE7F-9E1940ABA5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0707488-D1F3-5C70-5BA0-34E501A12D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Insertionsort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386171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3D4517-C1E9-597B-8D85-9D9D3B16B9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C000"/>
                </a:solidFill>
              </a:rPr>
              <a:t>Sortier</a:t>
            </a:r>
            <a:r>
              <a:rPr lang="en-GB" dirty="0" err="1"/>
              <a:t>algorithmen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348838403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852085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618FB7F2-EA73-4E32-7AD5-D6DE1DEBE676}"/>
              </a:ext>
            </a:extLst>
          </p:cNvPr>
          <p:cNvCxnSpPr/>
          <p:nvPr/>
        </p:nvCxnSpPr>
        <p:spPr>
          <a:xfrm flipV="1">
            <a:off x="689907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1A62015-85A8-F1A9-DC5E-B9D66975CC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A6FDEC5-0BAA-8B5E-4D2A-3D9A0EE0DA4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Insertionsort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4605045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852085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618FB7F2-EA73-4E32-7AD5-D6DE1DEBE676}"/>
              </a:ext>
            </a:extLst>
          </p:cNvPr>
          <p:cNvCxnSpPr/>
          <p:nvPr/>
        </p:nvCxnSpPr>
        <p:spPr>
          <a:xfrm flipV="1">
            <a:off x="529887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241425F-717A-CE95-E920-7679DE5E5D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0F66C82-431A-6619-A1A8-5B032F6691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Insertionsort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92399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852085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618FB7F2-EA73-4E32-7AD5-D6DE1DEBE676}"/>
              </a:ext>
            </a:extLst>
          </p:cNvPr>
          <p:cNvCxnSpPr/>
          <p:nvPr/>
        </p:nvCxnSpPr>
        <p:spPr>
          <a:xfrm flipV="1">
            <a:off x="369867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EF8D56D-0B9F-FDEB-F267-8E0586D87F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4B67DCC-87EC-DAE1-4540-42CE04F83D5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Insertionsort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4362639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852085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618FB7F2-EA73-4E32-7AD5-D6DE1DEBE676}"/>
              </a:ext>
            </a:extLst>
          </p:cNvPr>
          <p:cNvCxnSpPr/>
          <p:nvPr/>
        </p:nvCxnSpPr>
        <p:spPr>
          <a:xfrm flipV="1">
            <a:off x="207561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DDB8E6C-08C7-0CB7-9A05-7158E68565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7982296-CBC1-FF08-8768-34B855000D1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Insertionsort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0663244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1012105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AF79F89-AE96-8CED-719D-244F4CEAD6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710B3C1-1B05-A24D-6856-A655536F95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Insertionsort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2505913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1012105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0494076D-4F2F-49B5-E74E-D21AFC239C25}"/>
              </a:ext>
            </a:extLst>
          </p:cNvPr>
          <p:cNvCxnSpPr/>
          <p:nvPr/>
        </p:nvCxnSpPr>
        <p:spPr>
          <a:xfrm flipV="1">
            <a:off x="990516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E3A7F41-754A-73AB-F9F8-D3CB5A07D9C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F5C6848-D48F-6A70-CBD9-4C009413C0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Insertionsort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227183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1012105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0494076D-4F2F-49B5-E74E-D21AFC239C25}"/>
              </a:ext>
            </a:extLst>
          </p:cNvPr>
          <p:cNvCxnSpPr/>
          <p:nvPr/>
        </p:nvCxnSpPr>
        <p:spPr>
          <a:xfrm flipV="1">
            <a:off x="849927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54F8768-DEA0-2676-D3A5-3756312929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72BC77C-54F7-0024-758B-244A5165B5A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Insertionsort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0650355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1012105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F9D457C-9F7F-4173-1BED-732C5A65B5C1}"/>
              </a:ext>
            </a:extLst>
          </p:cNvPr>
          <p:cNvCxnSpPr/>
          <p:nvPr/>
        </p:nvCxnSpPr>
        <p:spPr>
          <a:xfrm flipV="1">
            <a:off x="689907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BE2C16D-2692-36F8-F2D3-BA9BA1901A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6B677C6-15B7-5565-A028-D857EAB077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Insertionsort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4215417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1012105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C4708325-150A-F1A8-1CBB-FFD0E3B9107E}"/>
              </a:ext>
            </a:extLst>
          </p:cNvPr>
          <p:cNvCxnSpPr/>
          <p:nvPr/>
        </p:nvCxnSpPr>
        <p:spPr>
          <a:xfrm flipV="1">
            <a:off x="528744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FE8EE83-BE48-5952-19FB-48DD886970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2C4AF96-EAE1-E5FD-865C-8D94CCED772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Insertionsort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353402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1012105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C4708325-150A-F1A8-1CBB-FFD0E3B9107E}"/>
              </a:ext>
            </a:extLst>
          </p:cNvPr>
          <p:cNvCxnSpPr/>
          <p:nvPr/>
        </p:nvCxnSpPr>
        <p:spPr>
          <a:xfrm flipV="1">
            <a:off x="368724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DA722E4-9073-C003-DCB6-5AD54CF4C52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66EE729-5F73-51D9-8CE9-F6B4A124A1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Insertionsort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7175964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3C65CDC-EF2F-3EC2-C9CE-7610360691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0D2DD-7C50-F01E-9BC1-EDD00F9EC2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Sortieralgorithmen</a:t>
            </a:r>
            <a:endParaRPr lang="en-D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12CADE-0A46-52C4-851F-C8ADD348052D}"/>
              </a:ext>
            </a:extLst>
          </p:cNvPr>
          <p:cNvSpPr/>
          <p:nvPr/>
        </p:nvSpPr>
        <p:spPr>
          <a:xfrm>
            <a:off x="3836409" y="1712462"/>
            <a:ext cx="4590288" cy="443433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62DEDCC-D950-176E-9F25-EADB24604F3F}"/>
              </a:ext>
            </a:extLst>
          </p:cNvPr>
          <p:cNvCxnSpPr>
            <a:cxnSpLocks/>
          </p:cNvCxnSpPr>
          <p:nvPr/>
        </p:nvCxnSpPr>
        <p:spPr>
          <a:xfrm>
            <a:off x="2667346" y="3903885"/>
            <a:ext cx="1080000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471CCB8-3518-CB24-4B7C-A1E1FFA56343}"/>
              </a:ext>
            </a:extLst>
          </p:cNvPr>
          <p:cNvCxnSpPr>
            <a:cxnSpLocks/>
          </p:cNvCxnSpPr>
          <p:nvPr/>
        </p:nvCxnSpPr>
        <p:spPr>
          <a:xfrm>
            <a:off x="8473352" y="3888902"/>
            <a:ext cx="1080000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5E44AAD-6BBA-E191-FA2F-C49C037702F2}"/>
              </a:ext>
            </a:extLst>
          </p:cNvPr>
          <p:cNvSpPr txBox="1"/>
          <p:nvPr/>
        </p:nvSpPr>
        <p:spPr>
          <a:xfrm>
            <a:off x="4000500" y="2344581"/>
            <a:ext cx="43184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err="1">
                <a:solidFill>
                  <a:schemeClr val="bg1"/>
                </a:solidFill>
              </a:rPr>
              <a:t>Insertionsort</a:t>
            </a:r>
            <a:endParaRPr lang="en-GB" sz="4000" dirty="0">
              <a:solidFill>
                <a:schemeClr val="bg1"/>
              </a:solidFill>
            </a:endParaRPr>
          </a:p>
          <a:p>
            <a:pPr algn="ctr"/>
            <a:r>
              <a:rPr lang="en-GB" sz="4000" dirty="0" err="1">
                <a:solidFill>
                  <a:schemeClr val="bg1"/>
                </a:solidFill>
              </a:rPr>
              <a:t>Selectionsort</a:t>
            </a:r>
            <a:endParaRPr lang="en-GB" sz="4000" dirty="0">
              <a:solidFill>
                <a:schemeClr val="bg1"/>
              </a:solidFill>
            </a:endParaRPr>
          </a:p>
          <a:p>
            <a:pPr algn="ctr"/>
            <a:r>
              <a:rPr lang="en-GB" sz="4000" dirty="0" err="1">
                <a:solidFill>
                  <a:schemeClr val="bg1"/>
                </a:solidFill>
              </a:rPr>
              <a:t>Bubblesort</a:t>
            </a:r>
            <a:endParaRPr lang="en-GB" sz="4000" dirty="0">
              <a:solidFill>
                <a:schemeClr val="bg1"/>
              </a:solidFill>
            </a:endParaRPr>
          </a:p>
          <a:p>
            <a:pPr algn="ctr"/>
            <a:r>
              <a:rPr lang="en-GB" sz="4000" dirty="0">
                <a:solidFill>
                  <a:schemeClr val="bg1"/>
                </a:solidFill>
              </a:rPr>
              <a:t>…</a:t>
            </a:r>
          </a:p>
          <a:p>
            <a:pPr algn="ctr"/>
            <a:r>
              <a:rPr lang="en-GB" sz="4000" dirty="0" err="1">
                <a:solidFill>
                  <a:schemeClr val="bg1"/>
                </a:solidFill>
              </a:rPr>
              <a:t>Mergesort</a:t>
            </a:r>
            <a:endParaRPr lang="en-GB" sz="4000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B5655D66-61E7-6728-EE70-5D9954C507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050830"/>
              </p:ext>
            </p:extLst>
          </p:nvPr>
        </p:nvGraphicFramePr>
        <p:xfrm>
          <a:off x="425713" y="3708902"/>
          <a:ext cx="2160000" cy="3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</a:t>
                      </a:r>
                      <a:endParaRPr lang="en-DE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8</a:t>
                      </a:r>
                      <a:endParaRPr lang="en-DE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5</a:t>
                      </a:r>
                      <a:endParaRPr lang="en-DE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3</a:t>
                      </a:r>
                      <a:endParaRPr lang="en-DE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9</a:t>
                      </a:r>
                      <a:endParaRPr lang="en-DE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4</a:t>
                      </a:r>
                      <a:endParaRPr lang="en-DE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4AE8A904-1C99-85A2-21B0-70C6D8AB4D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97928"/>
              </p:ext>
            </p:extLst>
          </p:nvPr>
        </p:nvGraphicFramePr>
        <p:xfrm>
          <a:off x="9606287" y="3708902"/>
          <a:ext cx="2160000" cy="3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</a:t>
                      </a:r>
                      <a:endParaRPr lang="en-DE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3</a:t>
                      </a:r>
                      <a:endParaRPr lang="en-DE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4</a:t>
                      </a:r>
                      <a:endParaRPr lang="en-DE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5</a:t>
                      </a:r>
                      <a:endParaRPr lang="en-DE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8</a:t>
                      </a:r>
                      <a:endParaRPr lang="en-DE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9</a:t>
                      </a:r>
                      <a:endParaRPr lang="en-DE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pic>
        <p:nvPicPr>
          <p:cNvPr id="10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024FCBCB-97ED-B690-6D22-CBC8EEAA4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85994">
            <a:off x="1091845" y="4161491"/>
            <a:ext cx="869220" cy="86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FF5F457-2F9C-2E0B-BC3E-CE2F5C11F293}"/>
              </a:ext>
            </a:extLst>
          </p:cNvPr>
          <p:cNvSpPr txBox="1"/>
          <p:nvPr/>
        </p:nvSpPr>
        <p:spPr>
          <a:xfrm>
            <a:off x="1761248" y="4646689"/>
            <a:ext cx="1532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C000"/>
                </a:solidFill>
              </a:rPr>
              <a:t>linear search</a:t>
            </a:r>
          </a:p>
          <a:p>
            <a:pPr algn="ctr"/>
            <a:r>
              <a:rPr lang="en-GB" sz="1400" dirty="0">
                <a:solidFill>
                  <a:srgbClr val="FFC000"/>
                </a:solidFill>
              </a:rPr>
              <a:t>(</a:t>
            </a:r>
            <a:r>
              <a:rPr lang="en-GB" sz="1400" dirty="0" err="1">
                <a:solidFill>
                  <a:srgbClr val="FFC000"/>
                </a:solidFill>
              </a:rPr>
              <a:t>langsam</a:t>
            </a:r>
            <a:r>
              <a:rPr lang="en-GB" sz="1400" dirty="0">
                <a:solidFill>
                  <a:srgbClr val="FFC000"/>
                </a:solidFill>
              </a:rPr>
              <a:t>)</a:t>
            </a:r>
            <a:endParaRPr lang="en-DE" sz="1400" dirty="0">
              <a:solidFill>
                <a:srgbClr val="FFC000"/>
              </a:solidFill>
            </a:endParaRPr>
          </a:p>
        </p:txBody>
      </p:sp>
      <p:pic>
        <p:nvPicPr>
          <p:cNvPr id="12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A98832DA-4EA0-BDA2-3753-3D7DDA3BF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85994">
            <a:off x="9747320" y="4167340"/>
            <a:ext cx="869220" cy="86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A6E6AF0-5BBA-44B7-0C6D-63C0BDADF1A7}"/>
              </a:ext>
            </a:extLst>
          </p:cNvPr>
          <p:cNvSpPr txBox="1"/>
          <p:nvPr/>
        </p:nvSpPr>
        <p:spPr>
          <a:xfrm>
            <a:off x="10416723" y="4652538"/>
            <a:ext cx="1532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C000"/>
                </a:solidFill>
              </a:rPr>
              <a:t>binary search</a:t>
            </a:r>
          </a:p>
          <a:p>
            <a:pPr algn="ctr"/>
            <a:r>
              <a:rPr lang="en-GB" sz="1400" dirty="0">
                <a:solidFill>
                  <a:srgbClr val="FFC000"/>
                </a:solidFill>
              </a:rPr>
              <a:t>(schnell)</a:t>
            </a:r>
            <a:endParaRPr lang="en-DE" sz="1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3968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1012105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C4708325-150A-F1A8-1CBB-FFD0E3B9107E}"/>
              </a:ext>
            </a:extLst>
          </p:cNvPr>
          <p:cNvCxnSpPr/>
          <p:nvPr/>
        </p:nvCxnSpPr>
        <p:spPr>
          <a:xfrm flipV="1">
            <a:off x="2075616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623DD80-BD98-DF84-9BED-5C461B8E3B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C219405-66D5-8B3A-CE37-F9B552502DE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Insertionsort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9940439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EFEB420-C338-DA69-0ADC-0515A44ACF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8BA92A9-F620-590F-E820-7042C31D4B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Insertionsort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4776631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C8BB473-91B4-5F87-15F1-ABC3B8B4492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GB" dirty="0" err="1"/>
              <a:t>Sortiere</a:t>
            </a:r>
            <a:r>
              <a:rPr lang="en-GB" dirty="0"/>
              <a:t> folgenden </a:t>
            </a:r>
            <a:r>
              <a:rPr lang="en-GB" dirty="0" err="1"/>
              <a:t>Zahlenfolge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dem</a:t>
            </a:r>
            <a:r>
              <a:rPr lang="en-GB" dirty="0"/>
              <a:t> </a:t>
            </a:r>
            <a:r>
              <a:rPr lang="en-GB" dirty="0" err="1"/>
              <a:t>Insertionsort</a:t>
            </a:r>
            <a:r>
              <a:rPr lang="en-GB" dirty="0"/>
              <a:t>:</a:t>
            </a:r>
          </a:p>
          <a:p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	5 2 4 6 1 3</a:t>
            </a:r>
          </a:p>
          <a:p>
            <a:pPr marL="457200" indent="-457200">
              <a:buFont typeface="+mj-lt"/>
              <a:buAutoNum type="alphaLcParenR"/>
            </a:pPr>
            <a:endParaRPr lang="en-GB" dirty="0"/>
          </a:p>
          <a:p>
            <a:pPr marL="457200" indent="-457200">
              <a:buFont typeface="+mj-lt"/>
              <a:buAutoNum type="alphaLcParenR" startAt="2"/>
            </a:pPr>
            <a:r>
              <a:rPr lang="en-GB" dirty="0" err="1"/>
              <a:t>Erkläre</a:t>
            </a:r>
            <a:r>
              <a:rPr lang="en-GB" dirty="0"/>
              <a:t> den </a:t>
            </a:r>
            <a:r>
              <a:rPr lang="en-GB" dirty="0" err="1"/>
              <a:t>Insertionsort</a:t>
            </a:r>
            <a:r>
              <a:rPr lang="en-GB" dirty="0"/>
              <a:t> in </a:t>
            </a:r>
            <a:r>
              <a:rPr lang="en-GB" dirty="0" err="1"/>
              <a:t>deinen</a:t>
            </a:r>
            <a:r>
              <a:rPr lang="en-GB" dirty="0"/>
              <a:t> </a:t>
            </a:r>
            <a:r>
              <a:rPr lang="en-GB" dirty="0" err="1"/>
              <a:t>eigenen</a:t>
            </a:r>
            <a:r>
              <a:rPr lang="en-GB" dirty="0"/>
              <a:t> </a:t>
            </a:r>
            <a:r>
              <a:rPr lang="en-GB" dirty="0" err="1"/>
              <a:t>Worten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lphaLcParenR" startAt="2"/>
            </a:pPr>
            <a:r>
              <a:rPr lang="en-GB" dirty="0" err="1"/>
              <a:t>Analysiere</a:t>
            </a:r>
            <a:r>
              <a:rPr lang="en-GB" dirty="0"/>
              <a:t> die </a:t>
            </a:r>
            <a:r>
              <a:rPr lang="en-GB" dirty="0" err="1"/>
              <a:t>Komplexität</a:t>
            </a:r>
            <a:r>
              <a:rPr lang="en-GB" dirty="0"/>
              <a:t> (</a:t>
            </a:r>
            <a:r>
              <a:rPr lang="en-GB" dirty="0" err="1"/>
              <a:t>Laufzeit</a:t>
            </a:r>
            <a:r>
              <a:rPr lang="en-GB" dirty="0"/>
              <a:t>) des </a:t>
            </a:r>
            <a:r>
              <a:rPr lang="en-GB" dirty="0" err="1"/>
              <a:t>Insertionsort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lphaLcParenR" startAt="2"/>
            </a:pPr>
            <a:r>
              <a:rPr lang="en-GB" dirty="0" err="1"/>
              <a:t>Zeichne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Struktogramm</a:t>
            </a:r>
            <a:r>
              <a:rPr lang="en-GB" dirty="0"/>
              <a:t> </a:t>
            </a:r>
            <a:r>
              <a:rPr lang="en-GB" dirty="0" err="1"/>
              <a:t>zum</a:t>
            </a:r>
            <a:r>
              <a:rPr lang="en-GB" dirty="0"/>
              <a:t> </a:t>
            </a:r>
            <a:r>
              <a:rPr lang="en-GB" dirty="0" err="1"/>
              <a:t>Insertionsort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lphaLcParenR" startAt="2"/>
            </a:pPr>
            <a:r>
              <a:rPr lang="en-GB" dirty="0" err="1"/>
              <a:t>Erstelle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Programm</a:t>
            </a:r>
            <a:r>
              <a:rPr lang="en-GB" dirty="0"/>
              <a:t> </a:t>
            </a:r>
            <a:r>
              <a:rPr lang="en-GB" dirty="0" err="1"/>
              <a:t>namens</a:t>
            </a:r>
            <a:r>
              <a:rPr lang="en-GB" dirty="0"/>
              <a:t> </a:t>
            </a:r>
            <a:r>
              <a:rPr lang="en-GB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Sortierverfahren</a:t>
            </a:r>
            <a:r>
              <a:rPr lang="en-GB" dirty="0"/>
              <a:t> und </a:t>
            </a:r>
            <a:r>
              <a:rPr lang="en-GB" dirty="0" err="1"/>
              <a:t>implementiere</a:t>
            </a:r>
            <a:r>
              <a:rPr lang="en-GB" dirty="0"/>
              <a:t> </a:t>
            </a:r>
            <a:r>
              <a:rPr lang="en-GB" dirty="0" err="1"/>
              <a:t>folgende</a:t>
            </a:r>
            <a:r>
              <a:rPr lang="en-GB" dirty="0"/>
              <a:t> </a:t>
            </a:r>
            <a:r>
              <a:rPr lang="en-GB" dirty="0" err="1"/>
              <a:t>Funktion</a:t>
            </a:r>
            <a:r>
              <a:rPr lang="en-GB" dirty="0"/>
              <a:t>:</a:t>
            </a:r>
          </a:p>
          <a:p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	int[] </a:t>
            </a:r>
            <a:r>
              <a:rPr lang="en-GB" dirty="0" err="1">
                <a:solidFill>
                  <a:srgbClr val="FFC000"/>
                </a:solidFill>
                <a:latin typeface="Consolas" panose="020B0609020204030204" pitchFamily="49" charset="0"/>
              </a:rPr>
              <a:t>insertionSort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(int[] unsorted)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1CEF88-E96D-BFEF-54BD-073A442A1F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8828708"/>
      </p:ext>
    </p:extLst>
  </p:cSld>
  <p:clrMapOvr>
    <a:masterClrMapping/>
  </p:clrMapOvr>
  <p:transition spd="slow">
    <p:push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3329FE5-2CB8-9D7B-32E9-AFADC86419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6027" y="1807536"/>
            <a:ext cx="10886651" cy="4343362"/>
          </a:xfrm>
        </p:spPr>
        <p:txBody>
          <a:bodyPr/>
          <a:lstStyle/>
          <a:p>
            <a:r>
              <a:rPr lang="en-GB" dirty="0">
                <a:solidFill>
                  <a:srgbClr val="00B0F0"/>
                </a:solidFill>
              </a:rPr>
              <a:t>5</a:t>
            </a:r>
            <a:r>
              <a:rPr lang="en-GB" dirty="0"/>
              <a:t> 2 4 6 1 3 </a:t>
            </a:r>
          </a:p>
          <a:p>
            <a:r>
              <a:rPr lang="en-GB" dirty="0">
                <a:solidFill>
                  <a:srgbClr val="92D050"/>
                </a:solidFill>
              </a:rPr>
              <a:t>5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2</a:t>
            </a:r>
            <a:r>
              <a:rPr lang="en-GB" dirty="0"/>
              <a:t> 4 6 1 3</a:t>
            </a:r>
          </a:p>
          <a:p>
            <a:r>
              <a:rPr lang="en-GB" dirty="0">
                <a:solidFill>
                  <a:srgbClr val="92D050"/>
                </a:solidFill>
              </a:rPr>
              <a:t>2 5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4</a:t>
            </a:r>
            <a:r>
              <a:rPr lang="en-GB" dirty="0"/>
              <a:t> 6 1 3</a:t>
            </a:r>
          </a:p>
          <a:p>
            <a:r>
              <a:rPr lang="en-GB" dirty="0">
                <a:solidFill>
                  <a:srgbClr val="92D050"/>
                </a:solidFill>
              </a:rPr>
              <a:t>2 4 5 </a:t>
            </a:r>
            <a:r>
              <a:rPr lang="en-GB" dirty="0">
                <a:solidFill>
                  <a:srgbClr val="00B0F0"/>
                </a:solidFill>
              </a:rPr>
              <a:t>6</a:t>
            </a:r>
            <a:r>
              <a:rPr lang="en-GB" dirty="0"/>
              <a:t> 1 3 </a:t>
            </a:r>
          </a:p>
          <a:p>
            <a:r>
              <a:rPr lang="en-GB" dirty="0">
                <a:solidFill>
                  <a:srgbClr val="92D050"/>
                </a:solidFill>
              </a:rPr>
              <a:t>2 4 5 6 </a:t>
            </a:r>
            <a:r>
              <a:rPr lang="en-GB" dirty="0">
                <a:solidFill>
                  <a:srgbClr val="00B0F0"/>
                </a:solidFill>
              </a:rPr>
              <a:t>1</a:t>
            </a:r>
            <a:r>
              <a:rPr lang="en-GB" dirty="0"/>
              <a:t> 3 </a:t>
            </a:r>
          </a:p>
          <a:p>
            <a:r>
              <a:rPr lang="en-GB" dirty="0">
                <a:solidFill>
                  <a:srgbClr val="92D050"/>
                </a:solidFill>
              </a:rPr>
              <a:t>1 2 4 5 6 </a:t>
            </a:r>
            <a:r>
              <a:rPr lang="en-GB" dirty="0">
                <a:solidFill>
                  <a:srgbClr val="00B0F0"/>
                </a:solidFill>
              </a:rPr>
              <a:t>3</a:t>
            </a:r>
            <a:r>
              <a:rPr lang="en-GB" dirty="0"/>
              <a:t> </a:t>
            </a:r>
          </a:p>
          <a:p>
            <a:r>
              <a:rPr lang="en-GB" dirty="0">
                <a:solidFill>
                  <a:srgbClr val="92D050"/>
                </a:solidFill>
              </a:rPr>
              <a:t>1 2 3 4 5 6</a:t>
            </a:r>
            <a:endParaRPr lang="en-GB" sz="2800" dirty="0"/>
          </a:p>
          <a:p>
            <a:endParaRPr lang="en-GB" dirty="0"/>
          </a:p>
          <a:p>
            <a:r>
              <a:rPr lang="en-GB" dirty="0"/>
              <a:t>Der </a:t>
            </a:r>
            <a:r>
              <a:rPr lang="en-GB" dirty="0" err="1"/>
              <a:t>Algorithmus</a:t>
            </a:r>
            <a:r>
              <a:rPr lang="en-GB" dirty="0"/>
              <a:t> hat 2 </a:t>
            </a:r>
            <a:r>
              <a:rPr lang="en-GB" dirty="0" err="1"/>
              <a:t>verschachtelte</a:t>
            </a:r>
            <a:r>
              <a:rPr lang="en-GB" dirty="0"/>
              <a:t> </a:t>
            </a:r>
            <a:r>
              <a:rPr lang="en-GB" dirty="0" err="1"/>
              <a:t>Schleifen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je </a:t>
            </a:r>
            <a:r>
              <a:rPr lang="en-GB" dirty="0" err="1"/>
              <a:t>Länge</a:t>
            </a:r>
            <a:r>
              <a:rPr lang="en-GB" dirty="0"/>
              <a:t> (fast) n </a:t>
            </a:r>
          </a:p>
          <a:p>
            <a:r>
              <a:rPr lang="en-GB" dirty="0"/>
              <a:t>=&gt; O(n²)</a:t>
            </a:r>
          </a:p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57012-F582-2784-9079-F88F15D6F90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050DD4-4CC6-AA76-43D6-4AEDF3FCAF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3380" y="632893"/>
            <a:ext cx="4981069" cy="4481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4158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AB09E3-EB6F-15BC-45D2-57AA9E4F65A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C000"/>
                </a:solidFill>
              </a:rPr>
              <a:t>Selection</a:t>
            </a:r>
            <a:r>
              <a:rPr lang="en-GB" dirty="0" err="1"/>
              <a:t>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047709854"/>
      </p:ext>
    </p:extLst>
  </p:cSld>
  <p:clrMapOvr>
    <a:masterClrMapping/>
  </p:clrMapOvr>
  <p:transition spd="slow">
    <p:push dir="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50892D51-3758-626F-F967-EC5878A3D4E1}"/>
              </a:ext>
            </a:extLst>
          </p:cNvPr>
          <p:cNvCxnSpPr/>
          <p:nvPr/>
        </p:nvCxnSpPr>
        <p:spPr>
          <a:xfrm flipV="1">
            <a:off x="2080260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0500E4A-75AD-B2C7-1684-665486278991}"/>
              </a:ext>
            </a:extLst>
          </p:cNvPr>
          <p:cNvCxnSpPr/>
          <p:nvPr/>
        </p:nvCxnSpPr>
        <p:spPr>
          <a:xfrm flipV="1">
            <a:off x="3689151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ECF4BCE7-1FB8-FCFC-1635-35B087E8F2A6}"/>
              </a:ext>
            </a:extLst>
          </p:cNvPr>
          <p:cNvSpPr/>
          <p:nvPr/>
        </p:nvSpPr>
        <p:spPr>
          <a:xfrm>
            <a:off x="1989425" y="6121964"/>
            <a:ext cx="180000" cy="180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C8D9F7E-2DEC-AD96-58B0-2E10345829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3D946CD-6E2B-8664-4ACF-C65C562667C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Selectionsort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6658701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L 0.13191 0.0002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191 0.00023 L 0.26068 2.22222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3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068 2.22222E-6 L 0.3948 -0.0013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6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48 -0.00139 L 0.52683 2.22222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02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50892D51-3758-626F-F967-EC5878A3D4E1}"/>
              </a:ext>
            </a:extLst>
          </p:cNvPr>
          <p:cNvCxnSpPr/>
          <p:nvPr/>
        </p:nvCxnSpPr>
        <p:spPr>
          <a:xfrm flipV="1">
            <a:off x="3699510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0500E4A-75AD-B2C7-1684-665486278991}"/>
              </a:ext>
            </a:extLst>
          </p:cNvPr>
          <p:cNvCxnSpPr/>
          <p:nvPr/>
        </p:nvCxnSpPr>
        <p:spPr>
          <a:xfrm flipV="1">
            <a:off x="5289351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98507DD6-96A5-9707-053C-A51CFBC8037D}"/>
              </a:ext>
            </a:extLst>
          </p:cNvPr>
          <p:cNvSpPr/>
          <p:nvPr/>
        </p:nvSpPr>
        <p:spPr>
          <a:xfrm>
            <a:off x="3599150" y="6121964"/>
            <a:ext cx="180000" cy="180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47C733-1246-66F7-2486-497E16AC9B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F9C843B-2F65-31E5-0CF2-015EE220FFD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Selectionsort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8946215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6296E-6 L 0.1312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L 0.13191 0.0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125 0.00023 L 0.26329 -0.00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0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191 0.00023 L 0.26485 -0.0004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41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485 -0.00047 L 0.39454 0.0004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84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50892D51-3758-626F-F967-EC5878A3D4E1}"/>
              </a:ext>
            </a:extLst>
          </p:cNvPr>
          <p:cNvCxnSpPr/>
          <p:nvPr/>
        </p:nvCxnSpPr>
        <p:spPr>
          <a:xfrm flipV="1">
            <a:off x="5297303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0500E4A-75AD-B2C7-1684-665486278991}"/>
              </a:ext>
            </a:extLst>
          </p:cNvPr>
          <p:cNvCxnSpPr/>
          <p:nvPr/>
        </p:nvCxnSpPr>
        <p:spPr>
          <a:xfrm flipV="1">
            <a:off x="6887144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9B1DE6B9-902C-D6D3-D3ED-447442E6F7D2}"/>
              </a:ext>
            </a:extLst>
          </p:cNvPr>
          <p:cNvSpPr/>
          <p:nvPr/>
        </p:nvSpPr>
        <p:spPr>
          <a:xfrm>
            <a:off x="5221881" y="6121964"/>
            <a:ext cx="180000" cy="180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D74EE1A-5A6E-F45B-FAE5-FB2059BABA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8D4B46D-94FB-090C-8793-6020A83690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Selectionsort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0153722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22222E-6 L 0.13099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4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099 -0.00185 L 0.26329 -0.0011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1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96296E-6 L 0.39297 0.0020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48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50892D51-3758-626F-F967-EC5878A3D4E1}"/>
              </a:ext>
            </a:extLst>
          </p:cNvPr>
          <p:cNvCxnSpPr/>
          <p:nvPr/>
        </p:nvCxnSpPr>
        <p:spPr>
          <a:xfrm flipV="1">
            <a:off x="6895099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0500E4A-75AD-B2C7-1684-665486278991}"/>
              </a:ext>
            </a:extLst>
          </p:cNvPr>
          <p:cNvCxnSpPr/>
          <p:nvPr/>
        </p:nvCxnSpPr>
        <p:spPr>
          <a:xfrm flipV="1">
            <a:off x="8504190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6D33FE0B-7378-871D-8E53-AD57A77CE3A7}"/>
              </a:ext>
            </a:extLst>
          </p:cNvPr>
          <p:cNvSpPr/>
          <p:nvPr/>
        </p:nvSpPr>
        <p:spPr>
          <a:xfrm>
            <a:off x="6812412" y="6121964"/>
            <a:ext cx="180000" cy="180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D3EACCA-229A-3872-35F5-AAC529B117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AAB0E5B-54D0-3601-F9B7-7ED94DD08A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Selectionsort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687017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22222E-6 L 0.13099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4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6296E-6 L 0.26302 0.003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51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50892D51-3758-626F-F967-EC5878A3D4E1}"/>
              </a:ext>
            </a:extLst>
          </p:cNvPr>
          <p:cNvCxnSpPr/>
          <p:nvPr/>
        </p:nvCxnSpPr>
        <p:spPr>
          <a:xfrm flipV="1">
            <a:off x="8492893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0500E4A-75AD-B2C7-1684-665486278991}"/>
              </a:ext>
            </a:extLst>
          </p:cNvPr>
          <p:cNvCxnSpPr/>
          <p:nvPr/>
        </p:nvCxnSpPr>
        <p:spPr>
          <a:xfrm flipV="1">
            <a:off x="10111609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46876DFB-BEBC-1BDB-9C21-71F1E0A62C68}"/>
              </a:ext>
            </a:extLst>
          </p:cNvPr>
          <p:cNvSpPr/>
          <p:nvPr/>
        </p:nvSpPr>
        <p:spPr>
          <a:xfrm>
            <a:off x="8409387" y="6121964"/>
            <a:ext cx="180000" cy="180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B72911-3C4E-25A8-8D09-00451EABE18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C0E0F57-EDC8-F249-977C-EFF83AB130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Selectionsort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7625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2.96296E-6 L 0.1312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AB09E3-EB6F-15BC-45D2-57AA9E4F65A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C000"/>
                </a:solidFill>
              </a:rPr>
              <a:t>Insertion</a:t>
            </a:r>
            <a:r>
              <a:rPr lang="en-GB" dirty="0" err="1"/>
              <a:t>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818704120"/>
      </p:ext>
    </p:extLst>
  </p:cSld>
  <p:clrMapOvr>
    <a:masterClrMapping/>
  </p:clrMapOvr>
  <p:transition spd="slow">
    <p:push dir="u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A82BBFF-E6D0-FE3A-5830-25821AE341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E07F255-07A0-74DC-6F46-C59BC45898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Selectionsort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053677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C8BB473-91B4-5F87-15F1-ABC3B8B4492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GB" dirty="0" err="1"/>
              <a:t>Sortiere</a:t>
            </a:r>
            <a:r>
              <a:rPr lang="en-GB" dirty="0"/>
              <a:t> folgenden </a:t>
            </a:r>
            <a:r>
              <a:rPr lang="en-GB" dirty="0" err="1"/>
              <a:t>Zahlenfolge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dem</a:t>
            </a:r>
            <a:r>
              <a:rPr lang="en-GB" dirty="0"/>
              <a:t> </a:t>
            </a:r>
            <a:r>
              <a:rPr lang="en-GB" dirty="0" err="1"/>
              <a:t>Selectionsort</a:t>
            </a:r>
            <a:r>
              <a:rPr lang="en-GB" dirty="0"/>
              <a:t>:</a:t>
            </a:r>
          </a:p>
          <a:p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	5 2 4 6 1 3</a:t>
            </a:r>
          </a:p>
          <a:p>
            <a:pPr marL="457200" indent="-457200">
              <a:buFont typeface="+mj-lt"/>
              <a:buAutoNum type="alphaLcParenR"/>
            </a:pPr>
            <a:endParaRPr lang="en-GB" dirty="0"/>
          </a:p>
          <a:p>
            <a:pPr marL="457200" indent="-457200">
              <a:buFont typeface="+mj-lt"/>
              <a:buAutoNum type="alphaLcParenR" startAt="2"/>
            </a:pPr>
            <a:r>
              <a:rPr lang="en-GB" dirty="0" err="1"/>
              <a:t>Erkläre</a:t>
            </a:r>
            <a:r>
              <a:rPr lang="en-GB" dirty="0"/>
              <a:t> den </a:t>
            </a:r>
            <a:r>
              <a:rPr lang="en-GB" dirty="0" err="1"/>
              <a:t>Selectionsort</a:t>
            </a:r>
            <a:r>
              <a:rPr lang="en-GB" dirty="0"/>
              <a:t> in </a:t>
            </a:r>
            <a:r>
              <a:rPr lang="en-GB" dirty="0" err="1"/>
              <a:t>deinen</a:t>
            </a:r>
            <a:r>
              <a:rPr lang="en-GB" dirty="0"/>
              <a:t> </a:t>
            </a:r>
            <a:r>
              <a:rPr lang="en-GB" dirty="0" err="1"/>
              <a:t>eigenen</a:t>
            </a:r>
            <a:r>
              <a:rPr lang="en-GB" dirty="0"/>
              <a:t> </a:t>
            </a:r>
            <a:r>
              <a:rPr lang="en-GB" dirty="0" err="1"/>
              <a:t>Worten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lphaLcParenR" startAt="2"/>
            </a:pPr>
            <a:r>
              <a:rPr lang="en-GB" dirty="0" err="1"/>
              <a:t>Analysiere</a:t>
            </a:r>
            <a:r>
              <a:rPr lang="en-GB" dirty="0"/>
              <a:t> die </a:t>
            </a:r>
            <a:r>
              <a:rPr lang="en-GB" dirty="0" err="1"/>
              <a:t>Komplexität</a:t>
            </a:r>
            <a:r>
              <a:rPr lang="en-GB" dirty="0"/>
              <a:t> (</a:t>
            </a:r>
            <a:r>
              <a:rPr lang="en-GB" dirty="0" err="1"/>
              <a:t>Laufzeit</a:t>
            </a:r>
            <a:r>
              <a:rPr lang="en-GB" dirty="0"/>
              <a:t>) des </a:t>
            </a:r>
            <a:r>
              <a:rPr lang="en-GB" dirty="0" err="1"/>
              <a:t>Selectionsort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lphaLcParenR" startAt="2"/>
            </a:pPr>
            <a:r>
              <a:rPr lang="en-GB" dirty="0" err="1"/>
              <a:t>Zeichne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Struktogramm</a:t>
            </a:r>
            <a:r>
              <a:rPr lang="en-GB" dirty="0"/>
              <a:t> </a:t>
            </a:r>
            <a:r>
              <a:rPr lang="en-GB" dirty="0" err="1"/>
              <a:t>zum</a:t>
            </a:r>
            <a:r>
              <a:rPr lang="en-GB" dirty="0"/>
              <a:t> </a:t>
            </a:r>
            <a:r>
              <a:rPr lang="en-GB" dirty="0" err="1"/>
              <a:t>Selectionsort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lphaLcParenR" startAt="2"/>
            </a:pPr>
            <a:r>
              <a:rPr lang="en-GB" dirty="0" err="1"/>
              <a:t>Erstelle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Programm</a:t>
            </a:r>
            <a:r>
              <a:rPr lang="en-GB" dirty="0"/>
              <a:t> </a:t>
            </a:r>
            <a:r>
              <a:rPr lang="en-GB" dirty="0" err="1"/>
              <a:t>namens</a:t>
            </a:r>
            <a:r>
              <a:rPr lang="en-GB" dirty="0"/>
              <a:t> </a:t>
            </a:r>
            <a:r>
              <a:rPr lang="en-GB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Sortierverfahren</a:t>
            </a:r>
            <a:r>
              <a:rPr lang="en-GB" dirty="0"/>
              <a:t> und </a:t>
            </a:r>
            <a:r>
              <a:rPr lang="en-GB" dirty="0" err="1"/>
              <a:t>implementiere</a:t>
            </a:r>
            <a:r>
              <a:rPr lang="en-GB" dirty="0"/>
              <a:t> </a:t>
            </a:r>
            <a:r>
              <a:rPr lang="en-GB" dirty="0" err="1"/>
              <a:t>folgende</a:t>
            </a:r>
            <a:r>
              <a:rPr lang="en-GB" dirty="0"/>
              <a:t> </a:t>
            </a:r>
            <a:r>
              <a:rPr lang="en-GB" dirty="0" err="1"/>
              <a:t>Funktion</a:t>
            </a:r>
            <a:r>
              <a:rPr lang="en-GB" dirty="0"/>
              <a:t>:</a:t>
            </a:r>
          </a:p>
          <a:p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	int[] </a:t>
            </a:r>
            <a:r>
              <a:rPr lang="en-GB" dirty="0" err="1">
                <a:solidFill>
                  <a:srgbClr val="FFC000"/>
                </a:solidFill>
                <a:latin typeface="Consolas" panose="020B0609020204030204" pitchFamily="49" charset="0"/>
              </a:rPr>
              <a:t>selectionSort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(int[] unsorted)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1CEF88-E96D-BFEF-54BD-073A442A1F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47301057"/>
      </p:ext>
    </p:extLst>
  </p:cSld>
  <p:clrMapOvr>
    <a:masterClrMapping/>
  </p:clrMapOvr>
  <p:transition spd="slow">
    <p:push dir="u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3329FE5-2CB8-9D7B-32E9-AFADC86419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6027" y="1807536"/>
            <a:ext cx="10886651" cy="4343362"/>
          </a:xfrm>
        </p:spPr>
        <p:txBody>
          <a:bodyPr/>
          <a:lstStyle/>
          <a:p>
            <a:pPr algn="l"/>
            <a:r>
              <a:rPr lang="en-DE" dirty="0"/>
              <a:t>5 2 4 6 </a:t>
            </a:r>
            <a:r>
              <a:rPr lang="en-DE" dirty="0">
                <a:solidFill>
                  <a:srgbClr val="00B0F0"/>
                </a:solidFill>
              </a:rPr>
              <a:t>1</a:t>
            </a:r>
            <a:r>
              <a:rPr lang="en-DE" dirty="0"/>
              <a:t> 3</a:t>
            </a:r>
          </a:p>
          <a:p>
            <a:pPr algn="l"/>
            <a:r>
              <a:rPr lang="en-DE" dirty="0">
                <a:solidFill>
                  <a:srgbClr val="92D050"/>
                </a:solidFill>
              </a:rPr>
              <a:t>1 </a:t>
            </a:r>
            <a:r>
              <a:rPr lang="en-DE" dirty="0">
                <a:solidFill>
                  <a:srgbClr val="00B0F0"/>
                </a:solidFill>
              </a:rPr>
              <a:t>2</a:t>
            </a:r>
            <a:r>
              <a:rPr lang="en-DE" dirty="0"/>
              <a:t> 4 6 5 3</a:t>
            </a:r>
            <a:endParaRPr lang="en-GB" dirty="0"/>
          </a:p>
          <a:p>
            <a:pPr algn="l"/>
            <a:r>
              <a:rPr lang="en-DE" dirty="0">
                <a:solidFill>
                  <a:srgbClr val="92D050"/>
                </a:solidFill>
              </a:rPr>
              <a:t>1 2 </a:t>
            </a:r>
            <a:r>
              <a:rPr lang="en-DE" dirty="0"/>
              <a:t>4 6 5 </a:t>
            </a:r>
            <a:r>
              <a:rPr lang="en-DE" dirty="0">
                <a:solidFill>
                  <a:srgbClr val="00B0F0"/>
                </a:solidFill>
              </a:rPr>
              <a:t>3</a:t>
            </a:r>
          </a:p>
          <a:p>
            <a:pPr algn="l"/>
            <a:r>
              <a:rPr lang="en-DE" dirty="0">
                <a:solidFill>
                  <a:srgbClr val="92D050"/>
                </a:solidFill>
              </a:rPr>
              <a:t>1 2 3 </a:t>
            </a:r>
            <a:r>
              <a:rPr lang="en-DE" dirty="0"/>
              <a:t>6 5 </a:t>
            </a:r>
            <a:r>
              <a:rPr lang="en-DE" dirty="0">
                <a:solidFill>
                  <a:srgbClr val="00B0F0"/>
                </a:solidFill>
              </a:rPr>
              <a:t>4</a:t>
            </a:r>
          </a:p>
          <a:p>
            <a:pPr algn="l"/>
            <a:r>
              <a:rPr lang="en-DE" dirty="0">
                <a:solidFill>
                  <a:srgbClr val="92D050"/>
                </a:solidFill>
              </a:rPr>
              <a:t>1 2 3 4 </a:t>
            </a:r>
            <a:r>
              <a:rPr lang="en-DE" dirty="0">
                <a:solidFill>
                  <a:srgbClr val="00B0F0"/>
                </a:solidFill>
              </a:rPr>
              <a:t>5</a:t>
            </a:r>
            <a:r>
              <a:rPr lang="en-DE" dirty="0"/>
              <a:t> 6</a:t>
            </a:r>
          </a:p>
          <a:p>
            <a:pPr algn="l"/>
            <a:r>
              <a:rPr lang="en-DE" dirty="0">
                <a:solidFill>
                  <a:srgbClr val="92D050"/>
                </a:solidFill>
              </a:rPr>
              <a:t>1 2 3 4 5 </a:t>
            </a:r>
            <a:r>
              <a:rPr lang="en-DE" dirty="0">
                <a:solidFill>
                  <a:srgbClr val="00B0F0"/>
                </a:solidFill>
              </a:rPr>
              <a:t>6</a:t>
            </a:r>
          </a:p>
          <a:p>
            <a:pPr algn="l"/>
            <a:r>
              <a:rPr lang="en-DE" dirty="0">
                <a:solidFill>
                  <a:srgbClr val="92D050"/>
                </a:solidFill>
              </a:rPr>
              <a:t>1 2 3 4 5 6</a:t>
            </a:r>
            <a:endParaRPr lang="en-GB" dirty="0">
              <a:solidFill>
                <a:srgbClr val="92D050"/>
              </a:solidFill>
            </a:endParaRPr>
          </a:p>
          <a:p>
            <a:pPr algn="l"/>
            <a:endParaRPr lang="en-GB" dirty="0"/>
          </a:p>
          <a:p>
            <a:r>
              <a:rPr lang="en-GB" dirty="0"/>
              <a:t>Der </a:t>
            </a:r>
            <a:r>
              <a:rPr lang="en-GB" dirty="0" err="1"/>
              <a:t>Algorithmus</a:t>
            </a:r>
            <a:r>
              <a:rPr lang="en-GB" dirty="0"/>
              <a:t> hat 2 </a:t>
            </a:r>
            <a:r>
              <a:rPr lang="en-GB" dirty="0" err="1"/>
              <a:t>verschachtelte</a:t>
            </a:r>
            <a:r>
              <a:rPr lang="en-GB" dirty="0"/>
              <a:t> </a:t>
            </a:r>
            <a:r>
              <a:rPr lang="en-GB" dirty="0" err="1"/>
              <a:t>Schleifen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je </a:t>
            </a:r>
            <a:r>
              <a:rPr lang="en-GB" dirty="0" err="1"/>
              <a:t>Länge</a:t>
            </a:r>
            <a:r>
              <a:rPr lang="en-GB" dirty="0"/>
              <a:t> (fast) n </a:t>
            </a:r>
          </a:p>
          <a:p>
            <a:r>
              <a:rPr lang="en-GB" dirty="0"/>
              <a:t>=&gt; O(n²)</a:t>
            </a:r>
          </a:p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57012-F582-2784-9079-F88F15D6F90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4B943E-2257-FC44-53E6-D23D71DC08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9873" y="576909"/>
            <a:ext cx="4970349" cy="448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9891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AB09E3-EB6F-15BC-45D2-57AA9E4F65A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C000"/>
                </a:solidFill>
              </a:rPr>
              <a:t>Bubble</a:t>
            </a:r>
            <a:r>
              <a:rPr lang="en-GB" dirty="0" err="1"/>
              <a:t>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637758791"/>
      </p:ext>
    </p:extLst>
  </p:cSld>
  <p:clrMapOvr>
    <a:masterClrMapping/>
  </p:clrMapOvr>
  <p:transition spd="slow">
    <p:push dir="u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7715A3D-63F3-1804-29F1-802AAF29E021}"/>
              </a:ext>
            </a:extLst>
          </p:cNvPr>
          <p:cNvGrpSpPr/>
          <p:nvPr/>
        </p:nvGrpSpPr>
        <p:grpSpPr>
          <a:xfrm flipV="1">
            <a:off x="1310632" y="2572363"/>
            <a:ext cx="3081741" cy="2282441"/>
            <a:chOff x="1259110" y="5635964"/>
            <a:chExt cx="3133264" cy="1095318"/>
          </a:xfrm>
          <a:solidFill>
            <a:schemeClr val="accent2">
              <a:lumMod val="75000"/>
            </a:schemeClr>
          </a:solidFill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824EE36-4E4E-7A07-F0EB-C5D8758707B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82771" y="5635964"/>
              <a:ext cx="0" cy="411667"/>
            </a:xfrm>
            <a:prstGeom prst="straightConnector1">
              <a:avLst/>
            </a:prstGeom>
            <a:grpFill/>
            <a:ln w="57150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EDE72CAD-6D66-26EB-E140-53E276313A1B}"/>
                </a:ext>
              </a:extLst>
            </p:cNvPr>
            <p:cNvSpPr/>
            <p:nvPr/>
          </p:nvSpPr>
          <p:spPr>
            <a:xfrm rot="268333">
              <a:off x="1259110" y="5997908"/>
              <a:ext cx="3133264" cy="733374"/>
            </a:xfrm>
            <a:prstGeom prst="cloud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CAF96F4-0139-7FD0-9B2D-4FCE9D715331}"/>
              </a:ext>
            </a:extLst>
          </p:cNvPr>
          <p:cNvCxnSpPr/>
          <p:nvPr/>
        </p:nvCxnSpPr>
        <p:spPr>
          <a:xfrm flipV="1">
            <a:off x="3698997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0480F45-BF93-2C86-0D7B-36D6A6BF6C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E8B7AF1-EAF4-6E79-8236-CBA4717577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Bubblesort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7343284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L 0.13086 0.0020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3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7715A3D-63F3-1804-29F1-802AAF29E021}"/>
              </a:ext>
            </a:extLst>
          </p:cNvPr>
          <p:cNvGrpSpPr/>
          <p:nvPr/>
        </p:nvGrpSpPr>
        <p:grpSpPr>
          <a:xfrm flipV="1">
            <a:off x="2929665" y="2545515"/>
            <a:ext cx="3155047" cy="2299850"/>
            <a:chOff x="1229105" y="5621571"/>
            <a:chExt cx="3155047" cy="1109002"/>
          </a:xfrm>
          <a:solidFill>
            <a:schemeClr val="accent2">
              <a:lumMod val="75000"/>
            </a:schemeClr>
          </a:solidFill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824EE36-4E4E-7A07-F0EB-C5D8758707B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97928" y="5621571"/>
              <a:ext cx="0" cy="473812"/>
            </a:xfrm>
            <a:prstGeom prst="straightConnector1">
              <a:avLst/>
            </a:prstGeom>
            <a:grpFill/>
            <a:ln w="57150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EDE72CAD-6D66-26EB-E140-53E276313A1B}"/>
                </a:ext>
              </a:extLst>
            </p:cNvPr>
            <p:cNvSpPr/>
            <p:nvPr/>
          </p:nvSpPr>
          <p:spPr>
            <a:xfrm rot="268333">
              <a:off x="1229105" y="5997199"/>
              <a:ext cx="3155047" cy="733374"/>
            </a:xfrm>
            <a:prstGeom prst="cloud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CAF96F4-0139-7FD0-9B2D-4FCE9D715331}"/>
              </a:ext>
            </a:extLst>
          </p:cNvPr>
          <p:cNvCxnSpPr/>
          <p:nvPr/>
        </p:nvCxnSpPr>
        <p:spPr>
          <a:xfrm flipV="1">
            <a:off x="3698997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360D7BC-3CDD-F77D-A1F7-36E94C4068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3EE71B0-4BBB-BD22-E619-4972B9C5054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Bubblesort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6362490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2.59259E-6 L 0.13034 0.002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10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7715A3D-63F3-1804-29F1-802AAF29E021}"/>
              </a:ext>
            </a:extLst>
          </p:cNvPr>
          <p:cNvGrpSpPr/>
          <p:nvPr/>
        </p:nvGrpSpPr>
        <p:grpSpPr>
          <a:xfrm flipV="1">
            <a:off x="4514562" y="2582934"/>
            <a:ext cx="3163326" cy="2229937"/>
            <a:chOff x="1229093" y="5640883"/>
            <a:chExt cx="3163326" cy="1089845"/>
          </a:xfrm>
          <a:solidFill>
            <a:schemeClr val="accent2">
              <a:lumMod val="75000"/>
            </a:schemeClr>
          </a:solidFill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824EE36-4E4E-7A07-F0EB-C5D8758707B3}"/>
                </a:ext>
              </a:extLst>
            </p:cNvPr>
            <p:cNvCxnSpPr/>
            <p:nvPr/>
          </p:nvCxnSpPr>
          <p:spPr>
            <a:xfrm flipV="1">
              <a:off x="2016782" y="5640883"/>
              <a:ext cx="0" cy="617220"/>
            </a:xfrm>
            <a:prstGeom prst="straightConnector1">
              <a:avLst/>
            </a:prstGeom>
            <a:grpFill/>
            <a:ln w="57150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EDE72CAD-6D66-26EB-E140-53E276313A1B}"/>
                </a:ext>
              </a:extLst>
            </p:cNvPr>
            <p:cNvSpPr/>
            <p:nvPr/>
          </p:nvSpPr>
          <p:spPr>
            <a:xfrm rot="268333">
              <a:off x="1229093" y="5997354"/>
              <a:ext cx="3163326" cy="733374"/>
            </a:xfrm>
            <a:prstGeom prst="cloud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CAF96F4-0139-7FD0-9B2D-4FCE9D715331}"/>
              </a:ext>
            </a:extLst>
          </p:cNvPr>
          <p:cNvCxnSpPr/>
          <p:nvPr/>
        </p:nvCxnSpPr>
        <p:spPr>
          <a:xfrm flipV="1">
            <a:off x="3698997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24E1332-4ABE-5A2E-1286-836474D903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7AFAFDF-9A8C-9C32-93FE-8025FF4036C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Bubblesort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5736212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0.13177 0.003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9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177 0.00347 L 0.26341 0.001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6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7715A3D-63F3-1804-29F1-802AAF29E021}"/>
              </a:ext>
            </a:extLst>
          </p:cNvPr>
          <p:cNvGrpSpPr/>
          <p:nvPr/>
        </p:nvGrpSpPr>
        <p:grpSpPr>
          <a:xfrm flipV="1">
            <a:off x="7720513" y="2582911"/>
            <a:ext cx="3163326" cy="2267653"/>
            <a:chOff x="1229093" y="5622452"/>
            <a:chExt cx="3163326" cy="1108276"/>
          </a:xfrm>
          <a:solidFill>
            <a:schemeClr val="accent2">
              <a:lumMod val="75000"/>
            </a:schemeClr>
          </a:solidFill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824EE36-4E4E-7A07-F0EB-C5D8758707B3}"/>
                </a:ext>
              </a:extLst>
            </p:cNvPr>
            <p:cNvCxnSpPr/>
            <p:nvPr/>
          </p:nvCxnSpPr>
          <p:spPr>
            <a:xfrm flipV="1">
              <a:off x="2016782" y="5622452"/>
              <a:ext cx="0" cy="617220"/>
            </a:xfrm>
            <a:prstGeom prst="straightConnector1">
              <a:avLst/>
            </a:prstGeom>
            <a:grpFill/>
            <a:ln w="57150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EDE72CAD-6D66-26EB-E140-53E276313A1B}"/>
                </a:ext>
              </a:extLst>
            </p:cNvPr>
            <p:cNvSpPr/>
            <p:nvPr/>
          </p:nvSpPr>
          <p:spPr>
            <a:xfrm rot="268333">
              <a:off x="1229093" y="5997354"/>
              <a:ext cx="3163326" cy="733374"/>
            </a:xfrm>
            <a:prstGeom prst="cloud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CAF96F4-0139-7FD0-9B2D-4FCE9D715331}"/>
              </a:ext>
            </a:extLst>
          </p:cNvPr>
          <p:cNvCxnSpPr/>
          <p:nvPr/>
        </p:nvCxnSpPr>
        <p:spPr>
          <a:xfrm flipV="1">
            <a:off x="3698997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F040980-D13C-C8D6-3DF2-2CF771954F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A212747-E6AC-BE03-CC52-3184F7A71B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Bubblesort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364474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7715A3D-63F3-1804-29F1-802AAF29E021}"/>
              </a:ext>
            </a:extLst>
          </p:cNvPr>
          <p:cNvGrpSpPr/>
          <p:nvPr/>
        </p:nvGrpSpPr>
        <p:grpSpPr>
          <a:xfrm flipV="1">
            <a:off x="1294470" y="2573503"/>
            <a:ext cx="3163326" cy="2229927"/>
            <a:chOff x="1295082" y="5644563"/>
            <a:chExt cx="3163326" cy="1086165"/>
          </a:xfrm>
          <a:solidFill>
            <a:schemeClr val="accent2">
              <a:lumMod val="75000"/>
            </a:schemeClr>
          </a:solidFill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824EE36-4E4E-7A07-F0EB-C5D8758707B3}"/>
                </a:ext>
              </a:extLst>
            </p:cNvPr>
            <p:cNvCxnSpPr/>
            <p:nvPr/>
          </p:nvCxnSpPr>
          <p:spPr>
            <a:xfrm flipV="1">
              <a:off x="2082771" y="5644563"/>
              <a:ext cx="0" cy="617220"/>
            </a:xfrm>
            <a:prstGeom prst="straightConnector1">
              <a:avLst/>
            </a:prstGeom>
            <a:grpFill/>
            <a:ln w="57150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EDE72CAD-6D66-26EB-E140-53E276313A1B}"/>
                </a:ext>
              </a:extLst>
            </p:cNvPr>
            <p:cNvSpPr/>
            <p:nvPr/>
          </p:nvSpPr>
          <p:spPr>
            <a:xfrm rot="268333">
              <a:off x="1295082" y="5997354"/>
              <a:ext cx="3163326" cy="733374"/>
            </a:xfrm>
            <a:prstGeom prst="cloud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CAF96F4-0139-7FD0-9B2D-4FCE9D715331}"/>
              </a:ext>
            </a:extLst>
          </p:cNvPr>
          <p:cNvCxnSpPr/>
          <p:nvPr/>
        </p:nvCxnSpPr>
        <p:spPr>
          <a:xfrm flipV="1">
            <a:off x="5283536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6DBAA89-0EBF-C063-FDD0-F5F3788BEE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332127D-1546-758C-6C2C-44E8BA040B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Bubblesort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4733818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1.48148E-6 L 0.13164 -0.004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6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7715A3D-63F3-1804-29F1-802AAF29E021}"/>
              </a:ext>
            </a:extLst>
          </p:cNvPr>
          <p:cNvGrpSpPr/>
          <p:nvPr/>
        </p:nvGrpSpPr>
        <p:grpSpPr>
          <a:xfrm flipV="1">
            <a:off x="2913488" y="2545209"/>
            <a:ext cx="3163326" cy="2343051"/>
            <a:chOff x="1304509" y="5600893"/>
            <a:chExt cx="3163326" cy="1129835"/>
          </a:xfrm>
          <a:solidFill>
            <a:schemeClr val="accent2">
              <a:lumMod val="75000"/>
            </a:schemeClr>
          </a:solidFill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824EE36-4E4E-7A07-F0EB-C5D8758707B3}"/>
                </a:ext>
              </a:extLst>
            </p:cNvPr>
            <p:cNvCxnSpPr/>
            <p:nvPr/>
          </p:nvCxnSpPr>
          <p:spPr>
            <a:xfrm flipV="1">
              <a:off x="2082771" y="5600893"/>
              <a:ext cx="0" cy="617220"/>
            </a:xfrm>
            <a:prstGeom prst="straightConnector1">
              <a:avLst/>
            </a:prstGeom>
            <a:grpFill/>
            <a:ln w="57150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EDE72CAD-6D66-26EB-E140-53E276313A1B}"/>
                </a:ext>
              </a:extLst>
            </p:cNvPr>
            <p:cNvSpPr/>
            <p:nvPr/>
          </p:nvSpPr>
          <p:spPr>
            <a:xfrm rot="268333">
              <a:off x="1304509" y="5997354"/>
              <a:ext cx="3163326" cy="733374"/>
            </a:xfrm>
            <a:prstGeom prst="cloud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CAF96F4-0139-7FD0-9B2D-4FCE9D715331}"/>
              </a:ext>
            </a:extLst>
          </p:cNvPr>
          <p:cNvCxnSpPr/>
          <p:nvPr/>
        </p:nvCxnSpPr>
        <p:spPr>
          <a:xfrm flipV="1">
            <a:off x="5283536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3675F3-83A1-AC38-D4AD-83C3B2D478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B116AFE-3BD7-BE87-F91B-AE575E96A2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Bubblesort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94569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1.85185E-6 L 0.12786 0.00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9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05 -0.00046 L 0.26341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11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2080260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3A7CAC2-B4EE-4E27-AE1A-22337421EF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3280A88-FA1A-CB47-3CAB-C61C8EECB8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Insertionsort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2898517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7715A3D-63F3-1804-29F1-802AAF29E021}"/>
              </a:ext>
            </a:extLst>
          </p:cNvPr>
          <p:cNvGrpSpPr/>
          <p:nvPr/>
        </p:nvGrpSpPr>
        <p:grpSpPr>
          <a:xfrm flipV="1">
            <a:off x="6113425" y="2613977"/>
            <a:ext cx="3163326" cy="2188534"/>
            <a:chOff x="1298666" y="5649065"/>
            <a:chExt cx="3163326" cy="1081663"/>
          </a:xfrm>
          <a:solidFill>
            <a:schemeClr val="accent2">
              <a:lumMod val="75000"/>
            </a:schemeClr>
          </a:solidFill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824EE36-4E4E-7A07-F0EB-C5D8758707B3}"/>
                </a:ext>
              </a:extLst>
            </p:cNvPr>
            <p:cNvCxnSpPr/>
            <p:nvPr/>
          </p:nvCxnSpPr>
          <p:spPr>
            <a:xfrm flipV="1">
              <a:off x="2082771" y="5649065"/>
              <a:ext cx="0" cy="617220"/>
            </a:xfrm>
            <a:prstGeom prst="straightConnector1">
              <a:avLst/>
            </a:prstGeom>
            <a:grpFill/>
            <a:ln w="57150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EDE72CAD-6D66-26EB-E140-53E276313A1B}"/>
                </a:ext>
              </a:extLst>
            </p:cNvPr>
            <p:cNvSpPr/>
            <p:nvPr/>
          </p:nvSpPr>
          <p:spPr>
            <a:xfrm rot="268333">
              <a:off x="1298666" y="5997354"/>
              <a:ext cx="3163326" cy="733374"/>
            </a:xfrm>
            <a:prstGeom prst="cloud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CAF96F4-0139-7FD0-9B2D-4FCE9D715331}"/>
              </a:ext>
            </a:extLst>
          </p:cNvPr>
          <p:cNvCxnSpPr/>
          <p:nvPr/>
        </p:nvCxnSpPr>
        <p:spPr>
          <a:xfrm flipV="1">
            <a:off x="5283536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CD0B3C-2ABA-88F3-65DE-CCAC1546F2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C480DA7-0646-3B39-BAB9-0852AE0BDF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Bubblesort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4057295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7715A3D-63F3-1804-29F1-802AAF29E021}"/>
              </a:ext>
            </a:extLst>
          </p:cNvPr>
          <p:cNvGrpSpPr/>
          <p:nvPr/>
        </p:nvGrpSpPr>
        <p:grpSpPr>
          <a:xfrm flipV="1">
            <a:off x="1299185" y="2594118"/>
            <a:ext cx="3163326" cy="2188538"/>
            <a:chOff x="1298666" y="5656810"/>
            <a:chExt cx="3163326" cy="1073918"/>
          </a:xfrm>
          <a:solidFill>
            <a:schemeClr val="accent2">
              <a:lumMod val="75000"/>
            </a:schemeClr>
          </a:solidFill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824EE36-4E4E-7A07-F0EB-C5D8758707B3}"/>
                </a:ext>
              </a:extLst>
            </p:cNvPr>
            <p:cNvCxnSpPr/>
            <p:nvPr/>
          </p:nvCxnSpPr>
          <p:spPr>
            <a:xfrm flipV="1">
              <a:off x="2082771" y="5656810"/>
              <a:ext cx="0" cy="617220"/>
            </a:xfrm>
            <a:prstGeom prst="straightConnector1">
              <a:avLst/>
            </a:prstGeom>
            <a:grpFill/>
            <a:ln w="57150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EDE72CAD-6D66-26EB-E140-53E276313A1B}"/>
                </a:ext>
              </a:extLst>
            </p:cNvPr>
            <p:cNvSpPr/>
            <p:nvPr/>
          </p:nvSpPr>
          <p:spPr>
            <a:xfrm rot="268333">
              <a:off x="1298666" y="5997354"/>
              <a:ext cx="3163326" cy="733374"/>
            </a:xfrm>
            <a:prstGeom prst="cloud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CAF96F4-0139-7FD0-9B2D-4FCE9D715331}"/>
              </a:ext>
            </a:extLst>
          </p:cNvPr>
          <p:cNvCxnSpPr/>
          <p:nvPr/>
        </p:nvCxnSpPr>
        <p:spPr>
          <a:xfrm flipV="1">
            <a:off x="6891997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310D37C-18FE-F7CF-8F99-BFCB9B90C2E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49E9E57-F98C-47E2-38E5-F8CAB250CF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Bubblesort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2456335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1.48148E-6 L 0.12747 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67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747 0.00185 L 0.26458 0.0037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4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7715A3D-63F3-1804-29F1-802AAF29E021}"/>
              </a:ext>
            </a:extLst>
          </p:cNvPr>
          <p:cNvGrpSpPr/>
          <p:nvPr/>
        </p:nvGrpSpPr>
        <p:grpSpPr>
          <a:xfrm flipV="1">
            <a:off x="4506363" y="2594119"/>
            <a:ext cx="3163326" cy="2248173"/>
            <a:chOff x="1308605" y="5627547"/>
            <a:chExt cx="3163326" cy="1103181"/>
          </a:xfrm>
          <a:solidFill>
            <a:schemeClr val="accent2">
              <a:lumMod val="75000"/>
            </a:schemeClr>
          </a:solidFill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824EE36-4E4E-7A07-F0EB-C5D8758707B3}"/>
                </a:ext>
              </a:extLst>
            </p:cNvPr>
            <p:cNvCxnSpPr/>
            <p:nvPr/>
          </p:nvCxnSpPr>
          <p:spPr>
            <a:xfrm flipV="1">
              <a:off x="2082771" y="5627547"/>
              <a:ext cx="0" cy="617220"/>
            </a:xfrm>
            <a:prstGeom prst="straightConnector1">
              <a:avLst/>
            </a:prstGeom>
            <a:grpFill/>
            <a:ln w="57150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EDE72CAD-6D66-26EB-E140-53E276313A1B}"/>
                </a:ext>
              </a:extLst>
            </p:cNvPr>
            <p:cNvSpPr/>
            <p:nvPr/>
          </p:nvSpPr>
          <p:spPr>
            <a:xfrm rot="268333">
              <a:off x="1308605" y="5997354"/>
              <a:ext cx="3163326" cy="733374"/>
            </a:xfrm>
            <a:prstGeom prst="cloud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CAF96F4-0139-7FD0-9B2D-4FCE9D715331}"/>
              </a:ext>
            </a:extLst>
          </p:cNvPr>
          <p:cNvCxnSpPr/>
          <p:nvPr/>
        </p:nvCxnSpPr>
        <p:spPr>
          <a:xfrm flipV="1">
            <a:off x="6891997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B52BBED-34E7-DCD4-8B9B-98D8C463C8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38E6676-23F2-B093-AEA1-0B34C651B3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Bubblesort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480415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7715A3D-63F3-1804-29F1-802AAF29E021}"/>
              </a:ext>
            </a:extLst>
          </p:cNvPr>
          <p:cNvGrpSpPr/>
          <p:nvPr/>
        </p:nvGrpSpPr>
        <p:grpSpPr>
          <a:xfrm flipV="1">
            <a:off x="1313141" y="2594122"/>
            <a:ext cx="3163326" cy="2277991"/>
            <a:chOff x="1328483" y="5612915"/>
            <a:chExt cx="3163326" cy="1117813"/>
          </a:xfrm>
          <a:solidFill>
            <a:schemeClr val="accent2">
              <a:lumMod val="75000"/>
            </a:schemeClr>
          </a:solidFill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824EE36-4E4E-7A07-F0EB-C5D8758707B3}"/>
                </a:ext>
              </a:extLst>
            </p:cNvPr>
            <p:cNvCxnSpPr/>
            <p:nvPr/>
          </p:nvCxnSpPr>
          <p:spPr>
            <a:xfrm flipV="1">
              <a:off x="2102649" y="5612915"/>
              <a:ext cx="0" cy="617220"/>
            </a:xfrm>
            <a:prstGeom prst="straightConnector1">
              <a:avLst/>
            </a:prstGeom>
            <a:grpFill/>
            <a:ln w="57150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EDE72CAD-6D66-26EB-E140-53E276313A1B}"/>
                </a:ext>
              </a:extLst>
            </p:cNvPr>
            <p:cNvSpPr/>
            <p:nvPr/>
          </p:nvSpPr>
          <p:spPr>
            <a:xfrm rot="268333">
              <a:off x="1328483" y="5997354"/>
              <a:ext cx="3163326" cy="733374"/>
            </a:xfrm>
            <a:prstGeom prst="cloud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CAF96F4-0139-7FD0-9B2D-4FCE9D715331}"/>
              </a:ext>
            </a:extLst>
          </p:cNvPr>
          <p:cNvCxnSpPr/>
          <p:nvPr/>
        </p:nvCxnSpPr>
        <p:spPr>
          <a:xfrm flipV="1">
            <a:off x="8511247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DFF5027-23B0-02E8-0753-983DFDA4E0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CC62A32-DEFF-C93C-39BE-8AEC0C8B05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Bubblesort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560974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2.96296E-6 L 0.1306 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23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7715A3D-63F3-1804-29F1-802AAF29E021}"/>
              </a:ext>
            </a:extLst>
          </p:cNvPr>
          <p:cNvGrpSpPr/>
          <p:nvPr/>
        </p:nvGrpSpPr>
        <p:grpSpPr>
          <a:xfrm flipV="1">
            <a:off x="1302651" y="2552660"/>
            <a:ext cx="3163326" cy="2333764"/>
            <a:chOff x="1317993" y="5602390"/>
            <a:chExt cx="3163326" cy="1128338"/>
          </a:xfrm>
          <a:solidFill>
            <a:schemeClr val="accent2">
              <a:lumMod val="75000"/>
            </a:schemeClr>
          </a:solidFill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824EE36-4E4E-7A07-F0EB-C5D8758707B3}"/>
                </a:ext>
              </a:extLst>
            </p:cNvPr>
            <p:cNvCxnSpPr/>
            <p:nvPr/>
          </p:nvCxnSpPr>
          <p:spPr>
            <a:xfrm flipV="1">
              <a:off x="2082771" y="5602390"/>
              <a:ext cx="0" cy="617220"/>
            </a:xfrm>
            <a:prstGeom prst="straightConnector1">
              <a:avLst/>
            </a:prstGeom>
            <a:grpFill/>
            <a:ln w="57150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EDE72CAD-6D66-26EB-E140-53E276313A1B}"/>
                </a:ext>
              </a:extLst>
            </p:cNvPr>
            <p:cNvSpPr/>
            <p:nvPr/>
          </p:nvSpPr>
          <p:spPr>
            <a:xfrm rot="268333">
              <a:off x="1317993" y="5997354"/>
              <a:ext cx="3163326" cy="733374"/>
            </a:xfrm>
            <a:prstGeom prst="cloud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CAF96F4-0139-7FD0-9B2D-4FCE9D715331}"/>
              </a:ext>
            </a:extLst>
          </p:cNvPr>
          <p:cNvCxnSpPr/>
          <p:nvPr/>
        </p:nvCxnSpPr>
        <p:spPr>
          <a:xfrm flipV="1">
            <a:off x="10105097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D0CC252-8EB5-69A5-03F6-3BB61E4893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ABDA314-3D24-7645-357A-ECA73DC7EFE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Bubblesort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8538994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B9218A8-C5F8-C25B-8F37-D58A19A86A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63310D4-213F-AA2B-9B5B-EA55974152C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Bubblesort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9757597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C8BB473-91B4-5F87-15F1-ABC3B8B4492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GB" dirty="0" err="1"/>
              <a:t>Sortiere</a:t>
            </a:r>
            <a:r>
              <a:rPr lang="en-GB" dirty="0"/>
              <a:t> folgenden </a:t>
            </a:r>
            <a:r>
              <a:rPr lang="en-GB" dirty="0" err="1"/>
              <a:t>Zahlenfolge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dem</a:t>
            </a:r>
            <a:r>
              <a:rPr lang="en-GB" dirty="0"/>
              <a:t> </a:t>
            </a:r>
            <a:r>
              <a:rPr lang="en-GB" dirty="0" err="1"/>
              <a:t>Bubblesort</a:t>
            </a:r>
            <a:r>
              <a:rPr lang="en-GB" dirty="0"/>
              <a:t>:</a:t>
            </a:r>
          </a:p>
          <a:p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	5 2 4 6 1 3</a:t>
            </a:r>
          </a:p>
          <a:p>
            <a:pPr marL="457200" indent="-457200">
              <a:buFont typeface="+mj-lt"/>
              <a:buAutoNum type="alphaLcParenR"/>
            </a:pPr>
            <a:endParaRPr lang="en-GB" dirty="0"/>
          </a:p>
          <a:p>
            <a:pPr marL="457200" indent="-457200">
              <a:buFont typeface="+mj-lt"/>
              <a:buAutoNum type="alphaLcParenR" startAt="2"/>
            </a:pPr>
            <a:r>
              <a:rPr lang="en-GB" dirty="0" err="1"/>
              <a:t>Erkläre</a:t>
            </a:r>
            <a:r>
              <a:rPr lang="en-GB" dirty="0"/>
              <a:t> den </a:t>
            </a:r>
            <a:r>
              <a:rPr lang="en-GB" dirty="0" err="1"/>
              <a:t>Bubblesort</a:t>
            </a:r>
            <a:r>
              <a:rPr lang="en-GB" dirty="0"/>
              <a:t> in </a:t>
            </a:r>
            <a:r>
              <a:rPr lang="en-GB" dirty="0" err="1"/>
              <a:t>deinen</a:t>
            </a:r>
            <a:r>
              <a:rPr lang="en-GB" dirty="0"/>
              <a:t> </a:t>
            </a:r>
            <a:r>
              <a:rPr lang="en-GB" dirty="0" err="1"/>
              <a:t>eigenen</a:t>
            </a:r>
            <a:r>
              <a:rPr lang="en-GB" dirty="0"/>
              <a:t> </a:t>
            </a:r>
            <a:r>
              <a:rPr lang="en-GB" dirty="0" err="1"/>
              <a:t>Worten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lphaLcParenR" startAt="2"/>
            </a:pPr>
            <a:r>
              <a:rPr lang="en-GB" dirty="0" err="1"/>
              <a:t>Analysiere</a:t>
            </a:r>
            <a:r>
              <a:rPr lang="en-GB" dirty="0"/>
              <a:t> die </a:t>
            </a:r>
            <a:r>
              <a:rPr lang="en-GB" dirty="0" err="1"/>
              <a:t>Komplexität</a:t>
            </a:r>
            <a:r>
              <a:rPr lang="en-GB" dirty="0"/>
              <a:t> (</a:t>
            </a:r>
            <a:r>
              <a:rPr lang="en-GB" dirty="0" err="1"/>
              <a:t>Laufzeit</a:t>
            </a:r>
            <a:r>
              <a:rPr lang="en-GB" dirty="0"/>
              <a:t>) des </a:t>
            </a:r>
            <a:r>
              <a:rPr lang="en-GB" dirty="0" err="1"/>
              <a:t>Bubblesort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lphaLcParenR" startAt="2"/>
            </a:pPr>
            <a:r>
              <a:rPr lang="en-GB" dirty="0" err="1"/>
              <a:t>Zeichne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Struktogramm</a:t>
            </a:r>
            <a:r>
              <a:rPr lang="en-GB" dirty="0"/>
              <a:t> </a:t>
            </a:r>
            <a:r>
              <a:rPr lang="en-GB" dirty="0" err="1"/>
              <a:t>zum</a:t>
            </a:r>
            <a:r>
              <a:rPr lang="en-GB" dirty="0"/>
              <a:t> </a:t>
            </a:r>
            <a:r>
              <a:rPr lang="en-GB" dirty="0" err="1"/>
              <a:t>Bubblesort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lphaLcParenR" startAt="2"/>
            </a:pPr>
            <a:r>
              <a:rPr lang="en-GB" dirty="0" err="1"/>
              <a:t>Erstelle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Programm</a:t>
            </a:r>
            <a:r>
              <a:rPr lang="en-GB" dirty="0"/>
              <a:t> </a:t>
            </a:r>
            <a:r>
              <a:rPr lang="en-GB" dirty="0" err="1"/>
              <a:t>namens</a:t>
            </a:r>
            <a:r>
              <a:rPr lang="en-GB" dirty="0"/>
              <a:t> </a:t>
            </a:r>
            <a:r>
              <a:rPr lang="en-GB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Sortierverfahren</a:t>
            </a:r>
            <a:r>
              <a:rPr lang="en-GB" dirty="0"/>
              <a:t> und </a:t>
            </a:r>
            <a:r>
              <a:rPr lang="en-GB" dirty="0" err="1"/>
              <a:t>implementiere</a:t>
            </a:r>
            <a:r>
              <a:rPr lang="en-GB" dirty="0"/>
              <a:t> </a:t>
            </a:r>
            <a:r>
              <a:rPr lang="en-GB" dirty="0" err="1"/>
              <a:t>folgende</a:t>
            </a:r>
            <a:r>
              <a:rPr lang="en-GB" dirty="0"/>
              <a:t> </a:t>
            </a:r>
            <a:r>
              <a:rPr lang="en-GB" dirty="0" err="1"/>
              <a:t>Funktion</a:t>
            </a:r>
            <a:r>
              <a:rPr lang="en-GB" dirty="0"/>
              <a:t>:</a:t>
            </a:r>
          </a:p>
          <a:p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	int[] </a:t>
            </a:r>
            <a:r>
              <a:rPr lang="en-GB" dirty="0" err="1">
                <a:solidFill>
                  <a:srgbClr val="FFC000"/>
                </a:solidFill>
                <a:latin typeface="Consolas" panose="020B0609020204030204" pitchFamily="49" charset="0"/>
              </a:rPr>
              <a:t>bubbleSort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(int[] unsorted)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1CEF88-E96D-BFEF-54BD-073A442A1F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624770452"/>
      </p:ext>
    </p:extLst>
  </p:cSld>
  <p:clrMapOvr>
    <a:masterClrMapping/>
  </p:clrMapOvr>
  <p:transition spd="slow">
    <p:push dir="u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3329FE5-2CB8-9D7B-32E9-AFADC86419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6027" y="1807536"/>
            <a:ext cx="1742651" cy="4343362"/>
          </a:xfrm>
        </p:spPr>
        <p:txBody>
          <a:bodyPr/>
          <a:lstStyle/>
          <a:p>
            <a:pPr algn="l"/>
            <a:r>
              <a:rPr lang="en-DE" b="0" i="0" u="none" strike="noStrike" baseline="0" dirty="0">
                <a:latin typeface="+mn-lt"/>
              </a:rPr>
              <a:t>5 2 4 6 1 3</a:t>
            </a:r>
          </a:p>
          <a:p>
            <a:pPr algn="l"/>
            <a:r>
              <a:rPr lang="en-DE" b="0" i="0" u="none" strike="noStrike" baseline="0" dirty="0">
                <a:solidFill>
                  <a:srgbClr val="FFA600"/>
                </a:solidFill>
                <a:latin typeface="+mn-lt"/>
              </a:rPr>
              <a:t>2 5 </a:t>
            </a:r>
            <a:r>
              <a:rPr lang="en-DE" b="0" i="0" u="none" strike="noStrike" baseline="0" dirty="0">
                <a:latin typeface="+mn-lt"/>
              </a:rPr>
              <a:t>4 6 1 3</a:t>
            </a:r>
          </a:p>
          <a:p>
            <a:pPr algn="l"/>
            <a:r>
              <a:rPr lang="en-DE" b="0" i="0" u="none" strike="noStrike" baseline="0" dirty="0">
                <a:latin typeface="+mn-lt"/>
              </a:rPr>
              <a:t>2</a:t>
            </a:r>
            <a:r>
              <a:rPr lang="en-DE" b="0" i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DE" b="0" i="0" u="none" strike="noStrike" baseline="0" dirty="0">
                <a:solidFill>
                  <a:srgbClr val="FFA600"/>
                </a:solidFill>
                <a:latin typeface="+mn-lt"/>
              </a:rPr>
              <a:t>4 5 </a:t>
            </a:r>
            <a:r>
              <a:rPr lang="en-DE" b="0" i="0" u="none" strike="noStrike" baseline="0" dirty="0">
                <a:latin typeface="+mn-lt"/>
              </a:rPr>
              <a:t>6 1 3</a:t>
            </a:r>
          </a:p>
          <a:p>
            <a:pPr algn="l"/>
            <a:r>
              <a:rPr lang="en-DE" b="0" i="0" u="none" strike="noStrike" baseline="0" dirty="0">
                <a:latin typeface="+mn-lt"/>
              </a:rPr>
              <a:t>2 4 </a:t>
            </a:r>
            <a:r>
              <a:rPr lang="en-DE" b="0" i="0" u="none" strike="noStrike" baseline="0" dirty="0">
                <a:solidFill>
                  <a:srgbClr val="FFA600"/>
                </a:solidFill>
                <a:latin typeface="+mn-lt"/>
              </a:rPr>
              <a:t>5 6 </a:t>
            </a:r>
            <a:r>
              <a:rPr lang="en-DE" b="0" i="0" u="none" strike="noStrike" baseline="0" dirty="0">
                <a:latin typeface="+mn-lt"/>
              </a:rPr>
              <a:t>1 3</a:t>
            </a:r>
          </a:p>
          <a:p>
            <a:pPr algn="l"/>
            <a:r>
              <a:rPr lang="en-DE" b="0" i="0" u="none" strike="noStrike" baseline="0" dirty="0">
                <a:latin typeface="+mn-lt"/>
              </a:rPr>
              <a:t>2 4 5 </a:t>
            </a:r>
            <a:r>
              <a:rPr lang="en-DE" b="0" i="0" u="none" strike="noStrike" baseline="0" dirty="0">
                <a:solidFill>
                  <a:srgbClr val="FFA600"/>
                </a:solidFill>
                <a:latin typeface="+mn-lt"/>
              </a:rPr>
              <a:t>1 6 </a:t>
            </a:r>
            <a:r>
              <a:rPr lang="en-DE" b="0" i="0" u="none" strike="noStrike" baseline="0" dirty="0">
                <a:latin typeface="+mn-lt"/>
              </a:rPr>
              <a:t>3</a:t>
            </a:r>
          </a:p>
          <a:p>
            <a:pPr algn="l"/>
            <a:r>
              <a:rPr lang="en-DE" b="0" i="0" u="none" strike="noStrike" baseline="0" dirty="0">
                <a:latin typeface="+mn-lt"/>
              </a:rPr>
              <a:t>2 4 5 1 </a:t>
            </a:r>
            <a:r>
              <a:rPr lang="en-DE" b="0" i="0" u="none" strike="noStrike" baseline="0" dirty="0">
                <a:solidFill>
                  <a:srgbClr val="FFA600"/>
                </a:solidFill>
                <a:latin typeface="+mn-lt"/>
              </a:rPr>
              <a:t>3 6</a:t>
            </a:r>
          </a:p>
          <a:p>
            <a:pPr algn="l"/>
            <a:r>
              <a:rPr lang="en-DE" b="0" i="0" u="none" strike="noStrike" baseline="0" dirty="0">
                <a:solidFill>
                  <a:srgbClr val="FFA600"/>
                </a:solidFill>
                <a:latin typeface="+mn-lt"/>
              </a:rPr>
              <a:t>2 4 </a:t>
            </a:r>
            <a:r>
              <a:rPr lang="en-DE" b="0" i="0" u="none" strike="noStrike" baseline="0" dirty="0">
                <a:latin typeface="+mn-lt"/>
              </a:rPr>
              <a:t>5 1 3 </a:t>
            </a:r>
            <a:r>
              <a:rPr lang="en-DE" b="0" i="0" u="none" strike="noStrike" baseline="0" dirty="0">
                <a:solidFill>
                  <a:srgbClr val="92D050"/>
                </a:solidFill>
                <a:latin typeface="+mn-lt"/>
              </a:rPr>
              <a:t>6</a:t>
            </a:r>
          </a:p>
          <a:p>
            <a:pPr algn="l"/>
            <a:r>
              <a:rPr lang="en-DE" b="0" i="0" u="none" strike="noStrike" baseline="0" dirty="0">
                <a:latin typeface="+mn-lt"/>
              </a:rPr>
              <a:t>2 </a:t>
            </a:r>
            <a:r>
              <a:rPr lang="en-DE" b="0" i="0" u="none" strike="noStrike" baseline="0" dirty="0">
                <a:solidFill>
                  <a:srgbClr val="FFA600"/>
                </a:solidFill>
                <a:latin typeface="+mn-lt"/>
              </a:rPr>
              <a:t>4 5 </a:t>
            </a:r>
            <a:r>
              <a:rPr lang="en-DE" b="0" i="0" u="none" strike="noStrike" baseline="0" dirty="0">
                <a:latin typeface="+mn-lt"/>
              </a:rPr>
              <a:t>1 3 </a:t>
            </a:r>
            <a:r>
              <a:rPr lang="en-DE" b="0" i="0" u="none" strike="noStrike" baseline="0" dirty="0">
                <a:solidFill>
                  <a:srgbClr val="92D050"/>
                </a:solidFill>
                <a:latin typeface="+mn-lt"/>
              </a:rPr>
              <a:t>6</a:t>
            </a:r>
          </a:p>
          <a:p>
            <a:pPr algn="l"/>
            <a:r>
              <a:rPr lang="en-DE" b="0" i="0" u="none" strike="noStrike" baseline="0" dirty="0">
                <a:latin typeface="+mn-lt"/>
              </a:rPr>
              <a:t>2 4 </a:t>
            </a:r>
            <a:r>
              <a:rPr lang="en-DE" b="0" i="0" u="none" strike="noStrike" baseline="0" dirty="0">
                <a:solidFill>
                  <a:srgbClr val="FFA600"/>
                </a:solidFill>
                <a:latin typeface="+mn-lt"/>
              </a:rPr>
              <a:t>1 5 </a:t>
            </a:r>
            <a:r>
              <a:rPr lang="en-DE" b="0" i="0" u="none" strike="noStrike" baseline="0" dirty="0">
                <a:latin typeface="+mn-lt"/>
              </a:rPr>
              <a:t>3</a:t>
            </a:r>
            <a:r>
              <a:rPr lang="en-DE" b="0" i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DE" b="0" i="0" u="none" strike="noStrike" baseline="0" dirty="0">
                <a:solidFill>
                  <a:srgbClr val="92D050"/>
                </a:solidFill>
                <a:latin typeface="+mn-lt"/>
              </a:rPr>
              <a:t>6</a:t>
            </a:r>
          </a:p>
          <a:p>
            <a:pPr algn="l"/>
            <a:r>
              <a:rPr lang="en-DE" b="0" i="0" u="none" strike="noStrike" baseline="0" dirty="0">
                <a:latin typeface="+mn-lt"/>
              </a:rPr>
              <a:t>2 4 1 </a:t>
            </a:r>
            <a:r>
              <a:rPr lang="en-DE" b="0" i="0" u="none" strike="noStrike" baseline="0" dirty="0">
                <a:solidFill>
                  <a:srgbClr val="FFA600"/>
                </a:solidFill>
                <a:latin typeface="+mn-lt"/>
              </a:rPr>
              <a:t>3 5 </a:t>
            </a:r>
            <a:r>
              <a:rPr lang="en-DE" b="0" i="0" u="none" strike="noStrike" baseline="0" dirty="0">
                <a:solidFill>
                  <a:srgbClr val="92D050"/>
                </a:solidFill>
                <a:latin typeface="+mn-lt"/>
              </a:rPr>
              <a:t>6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57012-F582-2784-9079-F88F15D6F90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7279CDB1-A2D1-B7B4-F296-92193E710197}"/>
              </a:ext>
            </a:extLst>
          </p:cNvPr>
          <p:cNvSpPr txBox="1">
            <a:spLocks/>
          </p:cNvSpPr>
          <p:nvPr/>
        </p:nvSpPr>
        <p:spPr>
          <a:xfrm>
            <a:off x="2179314" y="1816867"/>
            <a:ext cx="9717214" cy="4343362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Montserrat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DE" dirty="0">
                <a:solidFill>
                  <a:srgbClr val="FFA600"/>
                </a:solidFill>
                <a:latin typeface="+mn-lt"/>
              </a:rPr>
              <a:t>2 4 </a:t>
            </a:r>
            <a:r>
              <a:rPr lang="en-DE" dirty="0">
                <a:latin typeface="+mn-lt"/>
              </a:rPr>
              <a:t>1 3 </a:t>
            </a:r>
            <a:r>
              <a:rPr lang="en-DE" dirty="0">
                <a:solidFill>
                  <a:srgbClr val="92D050"/>
                </a:solidFill>
                <a:latin typeface="+mn-lt"/>
              </a:rPr>
              <a:t>5 6</a:t>
            </a:r>
          </a:p>
          <a:p>
            <a:r>
              <a:rPr lang="en-DE" dirty="0">
                <a:latin typeface="+mn-lt"/>
              </a:rPr>
              <a:t>2</a:t>
            </a:r>
            <a:r>
              <a:rPr lang="en-DE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DE" dirty="0">
                <a:solidFill>
                  <a:srgbClr val="FFA600"/>
                </a:solidFill>
                <a:latin typeface="+mn-lt"/>
              </a:rPr>
              <a:t>1 4 </a:t>
            </a:r>
            <a:r>
              <a:rPr lang="en-DE" dirty="0">
                <a:latin typeface="+mn-lt"/>
              </a:rPr>
              <a:t>3</a:t>
            </a:r>
            <a:r>
              <a:rPr lang="en-DE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DE" dirty="0">
                <a:solidFill>
                  <a:srgbClr val="92D050"/>
                </a:solidFill>
                <a:latin typeface="+mn-lt"/>
              </a:rPr>
              <a:t>5 6</a:t>
            </a:r>
          </a:p>
          <a:p>
            <a:r>
              <a:rPr lang="en-DE" dirty="0">
                <a:latin typeface="+mn-lt"/>
              </a:rPr>
              <a:t>2 1 </a:t>
            </a:r>
            <a:r>
              <a:rPr lang="en-DE" dirty="0">
                <a:solidFill>
                  <a:srgbClr val="FFA600"/>
                </a:solidFill>
                <a:latin typeface="+mn-lt"/>
              </a:rPr>
              <a:t>3 4 </a:t>
            </a:r>
            <a:r>
              <a:rPr lang="en-DE" dirty="0">
                <a:solidFill>
                  <a:srgbClr val="92D050"/>
                </a:solidFill>
                <a:latin typeface="+mn-lt"/>
              </a:rPr>
              <a:t>5 6</a:t>
            </a:r>
            <a:endParaRPr lang="en-GB" dirty="0">
              <a:solidFill>
                <a:srgbClr val="92D050"/>
              </a:solidFill>
              <a:latin typeface="+mn-lt"/>
            </a:endParaRPr>
          </a:p>
          <a:p>
            <a:r>
              <a:rPr lang="en-DE" dirty="0">
                <a:solidFill>
                  <a:srgbClr val="FFA600"/>
                </a:solidFill>
                <a:latin typeface="+mn-lt"/>
              </a:rPr>
              <a:t>1 2 </a:t>
            </a:r>
            <a:r>
              <a:rPr lang="en-DE" dirty="0">
                <a:latin typeface="+mn-lt"/>
              </a:rPr>
              <a:t>3 </a:t>
            </a:r>
            <a:r>
              <a:rPr lang="en-DE" dirty="0">
                <a:solidFill>
                  <a:srgbClr val="92D050"/>
                </a:solidFill>
                <a:latin typeface="+mn-lt"/>
              </a:rPr>
              <a:t>4 5 6</a:t>
            </a:r>
          </a:p>
          <a:p>
            <a:r>
              <a:rPr lang="en-DE" dirty="0">
                <a:latin typeface="+mn-lt"/>
              </a:rPr>
              <a:t>1</a:t>
            </a:r>
            <a:r>
              <a:rPr lang="en-DE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DE" dirty="0">
                <a:solidFill>
                  <a:srgbClr val="FFA600"/>
                </a:solidFill>
                <a:latin typeface="+mn-lt"/>
              </a:rPr>
              <a:t>2 3 </a:t>
            </a:r>
            <a:r>
              <a:rPr lang="en-DE" dirty="0">
                <a:solidFill>
                  <a:srgbClr val="92D050"/>
                </a:solidFill>
                <a:latin typeface="+mn-lt"/>
              </a:rPr>
              <a:t>4 5 6</a:t>
            </a:r>
          </a:p>
          <a:p>
            <a:r>
              <a:rPr lang="en-DE" dirty="0">
                <a:solidFill>
                  <a:srgbClr val="FFA600"/>
                </a:solidFill>
                <a:latin typeface="+mn-lt"/>
              </a:rPr>
              <a:t>1 2 </a:t>
            </a:r>
            <a:r>
              <a:rPr lang="en-DE" dirty="0">
                <a:solidFill>
                  <a:srgbClr val="92D050"/>
                </a:solidFill>
                <a:latin typeface="+mn-lt"/>
              </a:rPr>
              <a:t>3 4 5 6</a:t>
            </a:r>
          </a:p>
          <a:p>
            <a:r>
              <a:rPr lang="en-DE" dirty="0">
                <a:solidFill>
                  <a:srgbClr val="92D050"/>
                </a:solidFill>
                <a:latin typeface="+mn-lt"/>
              </a:rPr>
              <a:t>1 2 3 4 5 6</a:t>
            </a:r>
            <a:endParaRPr lang="en-GB" dirty="0">
              <a:solidFill>
                <a:srgbClr val="92D050"/>
              </a:solidFill>
              <a:latin typeface="+mn-lt"/>
            </a:endParaRPr>
          </a:p>
          <a:p>
            <a:endParaRPr lang="en-GB" dirty="0"/>
          </a:p>
          <a:p>
            <a:r>
              <a:rPr lang="en-GB" dirty="0"/>
              <a:t>Der </a:t>
            </a:r>
            <a:r>
              <a:rPr lang="en-GB" dirty="0" err="1"/>
              <a:t>Algorithmus</a:t>
            </a:r>
            <a:r>
              <a:rPr lang="en-GB" dirty="0"/>
              <a:t> hat 2 </a:t>
            </a:r>
            <a:r>
              <a:rPr lang="en-GB" dirty="0" err="1"/>
              <a:t>verschachtelte</a:t>
            </a:r>
            <a:r>
              <a:rPr lang="en-GB" dirty="0"/>
              <a:t> </a:t>
            </a:r>
            <a:r>
              <a:rPr lang="en-GB" dirty="0" err="1"/>
              <a:t>Schleifen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je </a:t>
            </a:r>
            <a:r>
              <a:rPr lang="en-GB" dirty="0" err="1"/>
              <a:t>Länge</a:t>
            </a:r>
            <a:r>
              <a:rPr lang="en-GB" dirty="0"/>
              <a:t> n </a:t>
            </a:r>
          </a:p>
          <a:p>
            <a:r>
              <a:rPr lang="en-GB" dirty="0"/>
              <a:t>=&gt; O(n²)</a:t>
            </a:r>
          </a:p>
          <a:p>
            <a:endParaRPr lang="en-D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3559D1-D35A-3D91-56B1-518CFB2C83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2076" y="846758"/>
            <a:ext cx="5413100" cy="435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5098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F290F3-E690-6F05-E43C-5E0E347185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8000" dirty="0" err="1"/>
              <a:t>Insertionsort</a:t>
            </a:r>
            <a:endParaRPr lang="en-GB" sz="8000" dirty="0"/>
          </a:p>
          <a:p>
            <a:r>
              <a:rPr lang="en-GB" sz="8000" dirty="0" err="1"/>
              <a:t>Selectionsort</a:t>
            </a:r>
            <a:endParaRPr lang="en-GB" sz="8000" dirty="0"/>
          </a:p>
          <a:p>
            <a:r>
              <a:rPr lang="en-GB" sz="8000" dirty="0" err="1"/>
              <a:t>Bubblesort</a:t>
            </a:r>
            <a:endParaRPr lang="en-DE" sz="8000" dirty="0"/>
          </a:p>
        </p:txBody>
      </p:sp>
    </p:spTree>
    <p:extLst>
      <p:ext uri="{BB962C8B-B14F-4D97-AF65-F5344CB8AC3E}">
        <p14:creationId xmlns:p14="http://schemas.microsoft.com/office/powerpoint/2010/main" val="4259948035"/>
      </p:ext>
    </p:extLst>
  </p:cSld>
  <p:clrMapOvr>
    <a:masterClrMapping/>
  </p:clrMapOvr>
  <p:transition spd="slow">
    <p:push dir="u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990A55F-57D0-5F13-873C-EC6A5D011C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GB" dirty="0" err="1"/>
              <a:t>Recherchiere</a:t>
            </a:r>
            <a:r>
              <a:rPr lang="en-GB" dirty="0"/>
              <a:t> den </a:t>
            </a:r>
            <a:r>
              <a:rPr lang="en-GB" dirty="0" err="1"/>
              <a:t>Sortieralgorithmus</a:t>
            </a:r>
            <a:r>
              <a:rPr lang="en-GB" dirty="0"/>
              <a:t> </a:t>
            </a:r>
            <a:r>
              <a:rPr lang="en-GB" dirty="0" err="1">
                <a:solidFill>
                  <a:srgbClr val="FFC000"/>
                </a:solidFill>
              </a:rPr>
              <a:t>Mergesort</a:t>
            </a:r>
            <a:r>
              <a:rPr lang="en-GB" dirty="0"/>
              <a:t>. 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err="1"/>
              <a:t>Sortiere</a:t>
            </a:r>
            <a:r>
              <a:rPr lang="en-GB" dirty="0"/>
              <a:t> nach </a:t>
            </a:r>
            <a:r>
              <a:rPr lang="en-GB" dirty="0" err="1"/>
              <a:t>seinem</a:t>
            </a:r>
            <a:r>
              <a:rPr lang="en-GB" dirty="0"/>
              <a:t> Schema die </a:t>
            </a:r>
            <a:r>
              <a:rPr lang="en-GB" dirty="0" err="1"/>
              <a:t>Zahlenfolge</a:t>
            </a:r>
            <a:r>
              <a:rPr lang="en-GB" dirty="0"/>
              <a:t>:</a:t>
            </a:r>
          </a:p>
          <a:p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	5 2 4 6 1 3</a:t>
            </a:r>
          </a:p>
          <a:p>
            <a:pPr marL="457200" indent="-457200">
              <a:buFont typeface="+mj-lt"/>
              <a:buAutoNum type="alphaLcParenR" startAt="3"/>
            </a:pPr>
            <a:r>
              <a:rPr lang="en-GB" dirty="0" err="1"/>
              <a:t>Vergleiche</a:t>
            </a:r>
            <a:r>
              <a:rPr lang="en-GB" dirty="0"/>
              <a:t> ihn </a:t>
            </a:r>
            <a:r>
              <a:rPr lang="en-GB" dirty="0" err="1"/>
              <a:t>mit</a:t>
            </a:r>
            <a:r>
              <a:rPr lang="en-GB" dirty="0"/>
              <a:t> den </a:t>
            </a:r>
            <a:r>
              <a:rPr lang="en-GB" dirty="0" err="1"/>
              <a:t>bisherigen</a:t>
            </a:r>
            <a:r>
              <a:rPr lang="en-GB" dirty="0"/>
              <a:t> </a:t>
            </a:r>
            <a:r>
              <a:rPr lang="en-GB" dirty="0" err="1"/>
              <a:t>Sortverfahren</a:t>
            </a:r>
            <a:r>
              <a:rPr lang="en-GB" dirty="0"/>
              <a:t> </a:t>
            </a:r>
            <a:r>
              <a:rPr lang="en-GB" dirty="0" err="1"/>
              <a:t>hinsichtlich</a:t>
            </a:r>
            <a:r>
              <a:rPr lang="en-GB" dirty="0"/>
              <a:t> der </a:t>
            </a:r>
            <a:r>
              <a:rPr lang="en-GB" dirty="0" err="1"/>
              <a:t>Komplexität</a:t>
            </a:r>
            <a:r>
              <a:rPr lang="en-GB" dirty="0"/>
              <a:t> (</a:t>
            </a:r>
            <a:r>
              <a:rPr lang="en-GB" dirty="0" err="1"/>
              <a:t>Laufzeit</a:t>
            </a:r>
            <a:r>
              <a:rPr lang="en-GB" dirty="0"/>
              <a:t>).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BC0E98-E407-72B1-DF5B-445AF8FFEE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5"/>
          <a:stretch/>
        </p:blipFill>
        <p:spPr>
          <a:xfrm>
            <a:off x="5183977" y="3839313"/>
            <a:ext cx="4250004" cy="262878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5898300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3688926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97C6B63-3EF3-3F07-6FC1-9C74E1785EB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D86515E-2D73-169C-6745-6B0446EDFC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Insertionsort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1760741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3688926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76A1B46-CB1E-7458-0669-75D9E4213F8E}"/>
              </a:ext>
            </a:extLst>
          </p:cNvPr>
          <p:cNvCxnSpPr/>
          <p:nvPr/>
        </p:nvCxnSpPr>
        <p:spPr>
          <a:xfrm flipV="1">
            <a:off x="3557702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7247D15-1715-3849-948F-BA1FAEA44B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F4FF63D-9E4C-CCC0-6E79-D9366EA6A7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Insertionsort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4153816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3688926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76A1B46-CB1E-7458-0669-75D9E4213F8E}"/>
              </a:ext>
            </a:extLst>
          </p:cNvPr>
          <p:cNvCxnSpPr/>
          <p:nvPr/>
        </p:nvCxnSpPr>
        <p:spPr>
          <a:xfrm flipV="1">
            <a:off x="2084504" y="5369059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3746803-A10B-5FE5-CC9C-21A8F9857E5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8C07815-8BF0-F3BD-AFCB-B3CA8E824B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Insertionsort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3207006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EF48B34-0A9E-B046-81C5-C5862CA18236}"/>
              </a:ext>
            </a:extLst>
          </p:cNvPr>
          <p:cNvGraphicFramePr>
            <a:graphicFrameLocks noGrp="1"/>
          </p:cNvGraphicFramePr>
          <p:nvPr/>
        </p:nvGraphicFramePr>
        <p:xfrm>
          <a:off x="1281112" y="2443175"/>
          <a:ext cx="9629778" cy="349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</a:tblGrid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2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8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5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3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9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4</a:t>
                      </a:r>
                      <a:endParaRPr lang="en-DE" sz="4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7461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8BF6CA-59A6-8A2B-47D9-AE0385A111DF}"/>
              </a:ext>
            </a:extLst>
          </p:cNvPr>
          <p:cNvSpPr txBox="1"/>
          <p:nvPr/>
        </p:nvSpPr>
        <p:spPr>
          <a:xfrm>
            <a:off x="9527206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E9E39-09F3-7D57-7BD9-16C9967F4B42}"/>
              </a:ext>
            </a:extLst>
          </p:cNvPr>
          <p:cNvSpPr txBox="1"/>
          <p:nvPr/>
        </p:nvSpPr>
        <p:spPr>
          <a:xfrm>
            <a:off x="1171575" y="1992940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28E4B-A416-5BC0-642D-673D0E351E98}"/>
              </a:ext>
            </a:extLst>
          </p:cNvPr>
          <p:cNvCxnSpPr/>
          <p:nvPr/>
        </p:nvCxnSpPr>
        <p:spPr>
          <a:xfrm flipV="1">
            <a:off x="5297591" y="536067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28E81A2-E51C-CB58-B8BF-CE9F130FAC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352DC92-76EC-7BFA-73E7-494AFEE6C4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Insertionsort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2053756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1162</Words>
  <Application>Microsoft Office PowerPoint</Application>
  <PresentationFormat>Widescreen</PresentationFormat>
  <Paragraphs>780</Paragraphs>
  <Slides>59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5" baseType="lpstr">
      <vt:lpstr>Arial</vt:lpstr>
      <vt:lpstr>Calibri</vt:lpstr>
      <vt:lpstr>Consolas</vt:lpstr>
      <vt:lpstr>Montserrat</vt:lpstr>
      <vt:lpstr>Sacramento</vt:lpstr>
      <vt:lpstr>1_Youtube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69</cp:revision>
  <dcterms:created xsi:type="dcterms:W3CDTF">2022-12-22T20:26:39Z</dcterms:created>
  <dcterms:modified xsi:type="dcterms:W3CDTF">2024-08-21T10:30:10Z</dcterms:modified>
</cp:coreProperties>
</file>