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4"/>
  </p:notesMasterIdLst>
  <p:sldIdLst>
    <p:sldId id="292" r:id="rId2"/>
    <p:sldId id="294" r:id="rId3"/>
    <p:sldId id="333" r:id="rId4"/>
    <p:sldId id="332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28" r:id="rId17"/>
    <p:sldId id="348" r:id="rId18"/>
    <p:sldId id="346" r:id="rId19"/>
    <p:sldId id="345" r:id="rId20"/>
    <p:sldId id="349" r:id="rId21"/>
    <p:sldId id="304" r:id="rId22"/>
    <p:sldId id="320" r:id="rId2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6753D-855E-45B3-AEFE-A9D7C5E9E9AC}" v="9" dt="2024-06-29T15:32:48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738" autoAdjust="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49ACCE8-89D2-4819-A1B2-EE1B309ADC6F}"/>
    <pc:docChg chg="undo custSel addSld delSld modSld sldOrd">
      <pc:chgData name="Abels, Patrick" userId="ba666de4-0d21-43a6-8e66-51a18aae1b4a" providerId="ADAL" clId="{149ACCE8-89D2-4819-A1B2-EE1B309ADC6F}" dt="2024-05-17T23:16:12.457" v="812" actId="20577"/>
      <pc:docMkLst>
        <pc:docMk/>
      </pc:docMkLst>
      <pc:sldChg chg="modSp mod">
        <pc:chgData name="Abels, Patrick" userId="ba666de4-0d21-43a6-8e66-51a18aae1b4a" providerId="ADAL" clId="{149ACCE8-89D2-4819-A1B2-EE1B309ADC6F}" dt="2024-05-17T22:05:39.549" v="55"/>
        <pc:sldMkLst>
          <pc:docMk/>
          <pc:sldMk cId="3348838403" sldId="294"/>
        </pc:sldMkLst>
        <pc:spChg chg="mod">
          <ac:chgData name="Abels, Patrick" userId="ba666de4-0d21-43a6-8e66-51a18aae1b4a" providerId="ADAL" clId="{149ACCE8-89D2-4819-A1B2-EE1B309ADC6F}" dt="2024-05-17T22:05:39.549" v="55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149ACCE8-89D2-4819-A1B2-EE1B309ADC6F}" dt="2024-05-17T22:06:10.348" v="63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149ACCE8-89D2-4819-A1B2-EE1B309ADC6F}" dt="2024-05-17T22:06:10.348" v="63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">
        <pc:chgData name="Abels, Patrick" userId="ba666de4-0d21-43a6-8e66-51a18aae1b4a" providerId="ADAL" clId="{149ACCE8-89D2-4819-A1B2-EE1B309ADC6F}" dt="2024-05-17T23:15:58.834" v="804" actId="20577"/>
        <pc:sldMkLst>
          <pc:docMk/>
          <pc:sldMk cId="1193633113" sldId="320"/>
        </pc:sldMkLst>
        <pc:spChg chg="mod">
          <ac:chgData name="Abels, Patrick" userId="ba666de4-0d21-43a6-8e66-51a18aae1b4a" providerId="ADAL" clId="{149ACCE8-89D2-4819-A1B2-EE1B309ADC6F}" dt="2024-05-17T23:15:58.834" v="804" actId="20577"/>
          <ac:spMkLst>
            <pc:docMk/>
            <pc:sldMk cId="1193633113" sldId="320"/>
            <ac:spMk id="2" creationId="{CF893F6F-E7CC-6452-FB74-579C359B4127}"/>
          </ac:spMkLst>
        </pc:spChg>
        <pc:spChg chg="add mod">
          <ac:chgData name="Abels, Patrick" userId="ba666de4-0d21-43a6-8e66-51a18aae1b4a" providerId="ADAL" clId="{149ACCE8-89D2-4819-A1B2-EE1B309ADC6F}" dt="2024-05-17T23:15:36.819" v="791"/>
          <ac:spMkLst>
            <pc:docMk/>
            <pc:sldMk cId="1193633113" sldId="320"/>
            <ac:spMk id="4" creationId="{5B3DF9C1-4E14-2066-2709-13E5B6C22BCC}"/>
          </ac:spMkLst>
        </pc:spChg>
        <pc:spChg chg="add mod">
          <ac:chgData name="Abels, Patrick" userId="ba666de4-0d21-43a6-8e66-51a18aae1b4a" providerId="ADAL" clId="{149ACCE8-89D2-4819-A1B2-EE1B309ADC6F}" dt="2024-05-17T23:15:36.819" v="791"/>
          <ac:spMkLst>
            <pc:docMk/>
            <pc:sldMk cId="1193633113" sldId="320"/>
            <ac:spMk id="6" creationId="{91E8987A-D9E9-9CDD-7B0A-C4899DFCEF05}"/>
          </ac:spMkLst>
        </pc:spChg>
        <pc:spChg chg="del">
          <ac:chgData name="Abels, Patrick" userId="ba666de4-0d21-43a6-8e66-51a18aae1b4a" providerId="ADAL" clId="{149ACCE8-89D2-4819-A1B2-EE1B309ADC6F}" dt="2024-05-17T23:15:31.164" v="789" actId="478"/>
          <ac:spMkLst>
            <pc:docMk/>
            <pc:sldMk cId="1193633113" sldId="320"/>
            <ac:spMk id="12" creationId="{FB282815-FDE6-4A4B-C786-F8F63C0A58E2}"/>
          </ac:spMkLst>
        </pc:spChg>
        <pc:spChg chg="del">
          <ac:chgData name="Abels, Patrick" userId="ba666de4-0d21-43a6-8e66-51a18aae1b4a" providerId="ADAL" clId="{149ACCE8-89D2-4819-A1B2-EE1B309ADC6F}" dt="2024-05-17T23:15:31.164" v="789" actId="478"/>
          <ac:spMkLst>
            <pc:docMk/>
            <pc:sldMk cId="1193633113" sldId="320"/>
            <ac:spMk id="13" creationId="{6735A609-ABDE-C4C3-6768-F15C9131FB90}"/>
          </ac:spMkLst>
        </pc:spChg>
        <pc:spChg chg="add mod">
          <ac:chgData name="Abels, Patrick" userId="ba666de4-0d21-43a6-8e66-51a18aae1b4a" providerId="ADAL" clId="{149ACCE8-89D2-4819-A1B2-EE1B309ADC6F}" dt="2024-05-17T23:15:36.819" v="791"/>
          <ac:spMkLst>
            <pc:docMk/>
            <pc:sldMk cId="1193633113" sldId="320"/>
            <ac:spMk id="14" creationId="{768311E6-C3B3-F8FC-34A0-680B68286731}"/>
          </ac:spMkLst>
        </pc:spChg>
        <pc:spChg chg="del">
          <ac:chgData name="Abels, Patrick" userId="ba666de4-0d21-43a6-8e66-51a18aae1b4a" providerId="ADAL" clId="{149ACCE8-89D2-4819-A1B2-EE1B309ADC6F}" dt="2024-05-17T23:15:31.164" v="789" actId="478"/>
          <ac:spMkLst>
            <pc:docMk/>
            <pc:sldMk cId="1193633113" sldId="320"/>
            <ac:spMk id="18" creationId="{063F26BD-6C5F-390C-904A-83EFA3EDBAC6}"/>
          </ac:spMkLst>
        </pc:spChg>
        <pc:spChg chg="del">
          <ac:chgData name="Abels, Patrick" userId="ba666de4-0d21-43a6-8e66-51a18aae1b4a" providerId="ADAL" clId="{149ACCE8-89D2-4819-A1B2-EE1B309ADC6F}" dt="2024-05-17T23:15:31.164" v="789" actId="478"/>
          <ac:spMkLst>
            <pc:docMk/>
            <pc:sldMk cId="1193633113" sldId="320"/>
            <ac:spMk id="19" creationId="{08750C41-90C0-1370-A95F-E307691ACA1A}"/>
          </ac:spMkLst>
        </pc:spChg>
        <pc:picChg chg="add mod">
          <ac:chgData name="Abels, Patrick" userId="ba666de4-0d21-43a6-8e66-51a18aae1b4a" providerId="ADAL" clId="{149ACCE8-89D2-4819-A1B2-EE1B309ADC6F}" dt="2024-05-17T23:15:36.819" v="791"/>
          <ac:picMkLst>
            <pc:docMk/>
            <pc:sldMk cId="1193633113" sldId="320"/>
            <ac:picMk id="5" creationId="{AF61A281-2D8D-8ADD-273D-CF44FFE53E99}"/>
          </ac:picMkLst>
        </pc:picChg>
        <pc:picChg chg="add mod">
          <ac:chgData name="Abels, Patrick" userId="ba666de4-0d21-43a6-8e66-51a18aae1b4a" providerId="ADAL" clId="{149ACCE8-89D2-4819-A1B2-EE1B309ADC6F}" dt="2024-05-17T23:15:36.819" v="791"/>
          <ac:picMkLst>
            <pc:docMk/>
            <pc:sldMk cId="1193633113" sldId="320"/>
            <ac:picMk id="7" creationId="{FB7DDADA-A77D-0AE1-1090-889700083CE3}"/>
          </ac:picMkLst>
        </pc:picChg>
        <pc:picChg chg="del">
          <ac:chgData name="Abels, Patrick" userId="ba666de4-0d21-43a6-8e66-51a18aae1b4a" providerId="ADAL" clId="{149ACCE8-89D2-4819-A1B2-EE1B309ADC6F}" dt="2024-05-17T23:15:31.164" v="789" actId="478"/>
          <ac:picMkLst>
            <pc:docMk/>
            <pc:sldMk cId="1193633113" sldId="320"/>
            <ac:picMk id="9" creationId="{440BBC8E-6263-3A3E-1639-1085BB486AA8}"/>
          </ac:picMkLst>
        </pc:picChg>
        <pc:picChg chg="del">
          <ac:chgData name="Abels, Patrick" userId="ba666de4-0d21-43a6-8e66-51a18aae1b4a" providerId="ADAL" clId="{149ACCE8-89D2-4819-A1B2-EE1B309ADC6F}" dt="2024-05-17T23:15:31.164" v="789" actId="478"/>
          <ac:picMkLst>
            <pc:docMk/>
            <pc:sldMk cId="1193633113" sldId="320"/>
            <ac:picMk id="15" creationId="{5DFC3F81-6C2F-A842-99DF-4E775D6048A0}"/>
          </ac:picMkLst>
        </pc:picChg>
        <pc:picChg chg="del">
          <ac:chgData name="Abels, Patrick" userId="ba666de4-0d21-43a6-8e66-51a18aae1b4a" providerId="ADAL" clId="{149ACCE8-89D2-4819-A1B2-EE1B309ADC6F}" dt="2024-05-17T23:15:31.164" v="789" actId="478"/>
          <ac:picMkLst>
            <pc:docMk/>
            <pc:sldMk cId="1193633113" sldId="320"/>
            <ac:picMk id="17" creationId="{E6B84A1C-566A-7BB4-71C5-99258BE7A358}"/>
          </ac:picMkLst>
        </pc:picChg>
        <pc:cxnChg chg="add mod">
          <ac:chgData name="Abels, Patrick" userId="ba666de4-0d21-43a6-8e66-51a18aae1b4a" providerId="ADAL" clId="{149ACCE8-89D2-4819-A1B2-EE1B309ADC6F}" dt="2024-05-17T23:15:36.819" v="791"/>
          <ac:cxnSpMkLst>
            <pc:docMk/>
            <pc:sldMk cId="1193633113" sldId="320"/>
            <ac:cxnSpMk id="3" creationId="{62ED7AEC-E369-4689-0CEC-8A7A53984263}"/>
          </ac:cxnSpMkLst>
        </pc:cxnChg>
        <pc:cxnChg chg="add mod">
          <ac:chgData name="Abels, Patrick" userId="ba666de4-0d21-43a6-8e66-51a18aae1b4a" providerId="ADAL" clId="{149ACCE8-89D2-4819-A1B2-EE1B309ADC6F}" dt="2024-05-17T23:15:36.819" v="791"/>
          <ac:cxnSpMkLst>
            <pc:docMk/>
            <pc:sldMk cId="1193633113" sldId="320"/>
            <ac:cxnSpMk id="10" creationId="{11B4763E-1C5A-E371-9CEC-DFC31EBD2336}"/>
          </ac:cxnSpMkLst>
        </pc:cxnChg>
        <pc:cxnChg chg="del">
          <ac:chgData name="Abels, Patrick" userId="ba666de4-0d21-43a6-8e66-51a18aae1b4a" providerId="ADAL" clId="{149ACCE8-89D2-4819-A1B2-EE1B309ADC6F}" dt="2024-05-17T23:15:31.164" v="789" actId="478"/>
          <ac:cxnSpMkLst>
            <pc:docMk/>
            <pc:sldMk cId="1193633113" sldId="320"/>
            <ac:cxnSpMk id="11" creationId="{2C6C782B-5FB3-AFED-C4E5-973DDC33D770}"/>
          </ac:cxnSpMkLst>
        </pc:cxnChg>
      </pc:sldChg>
      <pc:sldChg chg="addSp delSp modSp mod">
        <pc:chgData name="Abels, Patrick" userId="ba666de4-0d21-43a6-8e66-51a18aae1b4a" providerId="ADAL" clId="{149ACCE8-89D2-4819-A1B2-EE1B309ADC6F}" dt="2024-05-17T22:49:59.095" v="585" actId="1076"/>
        <pc:sldMkLst>
          <pc:docMk/>
          <pc:sldMk cId="1120013914" sldId="328"/>
        </pc:sldMkLst>
        <pc:spChg chg="mod">
          <ac:chgData name="Abels, Patrick" userId="ba666de4-0d21-43a6-8e66-51a18aae1b4a" providerId="ADAL" clId="{149ACCE8-89D2-4819-A1B2-EE1B309ADC6F}" dt="2024-05-17T22:47:34.691" v="563" actId="20577"/>
          <ac:spMkLst>
            <pc:docMk/>
            <pc:sldMk cId="1120013914" sldId="328"/>
            <ac:spMk id="2" creationId="{00930AE3-15CA-19BD-59D6-BD5BB94D381B}"/>
          </ac:spMkLst>
        </pc:spChg>
        <pc:picChg chg="add del mod">
          <ac:chgData name="Abels, Patrick" userId="ba666de4-0d21-43a6-8e66-51a18aae1b4a" providerId="ADAL" clId="{149ACCE8-89D2-4819-A1B2-EE1B309ADC6F}" dt="2024-05-17T22:48:32.958" v="569" actId="478"/>
          <ac:picMkLst>
            <pc:docMk/>
            <pc:sldMk cId="1120013914" sldId="328"/>
            <ac:picMk id="5" creationId="{F6ADE8AD-BD98-F1F9-EB9D-5ED6EA72223A}"/>
          </ac:picMkLst>
        </pc:picChg>
        <pc:picChg chg="add mod">
          <ac:chgData name="Abels, Patrick" userId="ba666de4-0d21-43a6-8e66-51a18aae1b4a" providerId="ADAL" clId="{149ACCE8-89D2-4819-A1B2-EE1B309ADC6F}" dt="2024-05-17T22:48:43.688" v="572" actId="1076"/>
          <ac:picMkLst>
            <pc:docMk/>
            <pc:sldMk cId="1120013914" sldId="328"/>
            <ac:picMk id="7" creationId="{B45BB8DC-02B9-E9CC-2C98-F2AC2C021932}"/>
          </ac:picMkLst>
        </pc:picChg>
        <pc:picChg chg="add mod">
          <ac:chgData name="Abels, Patrick" userId="ba666de4-0d21-43a6-8e66-51a18aae1b4a" providerId="ADAL" clId="{149ACCE8-89D2-4819-A1B2-EE1B309ADC6F}" dt="2024-05-17T22:49:32.833" v="578" actId="1076"/>
          <ac:picMkLst>
            <pc:docMk/>
            <pc:sldMk cId="1120013914" sldId="328"/>
            <ac:picMk id="9" creationId="{2975F4F7-64E3-86D6-FA82-07BE6D41488E}"/>
          </ac:picMkLst>
        </pc:picChg>
        <pc:picChg chg="add mod">
          <ac:chgData name="Abels, Patrick" userId="ba666de4-0d21-43a6-8e66-51a18aae1b4a" providerId="ADAL" clId="{149ACCE8-89D2-4819-A1B2-EE1B309ADC6F}" dt="2024-05-17T22:49:59.095" v="585" actId="1076"/>
          <ac:picMkLst>
            <pc:docMk/>
            <pc:sldMk cId="1120013914" sldId="328"/>
            <ac:picMk id="10" creationId="{EA8A5182-6507-D4FE-7F72-87EEDC46B344}"/>
          </ac:picMkLst>
        </pc:picChg>
      </pc:sldChg>
      <pc:sldChg chg="delSp modSp del mod">
        <pc:chgData name="Abels, Patrick" userId="ba666de4-0d21-43a6-8e66-51a18aae1b4a" providerId="ADAL" clId="{149ACCE8-89D2-4819-A1B2-EE1B309ADC6F}" dt="2024-05-17T22:19:03.249" v="216" actId="47"/>
        <pc:sldMkLst>
          <pc:docMk/>
          <pc:sldMk cId="3954568669" sldId="330"/>
        </pc:sldMkLst>
        <pc:spChg chg="mod">
          <ac:chgData name="Abels, Patrick" userId="ba666de4-0d21-43a6-8e66-51a18aae1b4a" providerId="ADAL" clId="{149ACCE8-89D2-4819-A1B2-EE1B309ADC6F}" dt="2024-05-17T22:06:21.831" v="67" actId="207"/>
          <ac:spMkLst>
            <pc:docMk/>
            <pc:sldMk cId="3954568669" sldId="330"/>
            <ac:spMk id="3" creationId="{A235AE21-997F-A955-3DB7-92ED9EA5BEEF}"/>
          </ac:spMkLst>
        </pc:spChg>
        <pc:picChg chg="del">
          <ac:chgData name="Abels, Patrick" userId="ba666de4-0d21-43a6-8e66-51a18aae1b4a" providerId="ADAL" clId="{149ACCE8-89D2-4819-A1B2-EE1B309ADC6F}" dt="2024-05-17T22:06:28.069" v="68" actId="478"/>
          <ac:picMkLst>
            <pc:docMk/>
            <pc:sldMk cId="3954568669" sldId="330"/>
            <ac:picMk id="8" creationId="{8AD933DC-CAD5-2A2D-D8AD-E725A8A98927}"/>
          </ac:picMkLst>
        </pc:picChg>
        <pc:cxnChg chg="del">
          <ac:chgData name="Abels, Patrick" userId="ba666de4-0d21-43a6-8e66-51a18aae1b4a" providerId="ADAL" clId="{149ACCE8-89D2-4819-A1B2-EE1B309ADC6F}" dt="2024-05-17T22:06:28.069" v="68" actId="478"/>
          <ac:cxnSpMkLst>
            <pc:docMk/>
            <pc:sldMk cId="3954568669" sldId="330"/>
            <ac:cxnSpMk id="24" creationId="{E765CB1D-708A-183E-2AFB-1D1DDCD4AF13}"/>
          </ac:cxnSpMkLst>
        </pc:cxnChg>
      </pc:sldChg>
      <pc:sldChg chg="addSp modSp del mod">
        <pc:chgData name="Abels, Patrick" userId="ba666de4-0d21-43a6-8e66-51a18aae1b4a" providerId="ADAL" clId="{149ACCE8-89D2-4819-A1B2-EE1B309ADC6F}" dt="2024-05-17T22:50:40.360" v="586" actId="47"/>
        <pc:sldMkLst>
          <pc:docMk/>
          <pc:sldMk cId="612629632" sldId="331"/>
        </pc:sldMkLst>
        <pc:spChg chg="add mod">
          <ac:chgData name="Abels, Patrick" userId="ba666de4-0d21-43a6-8e66-51a18aae1b4a" providerId="ADAL" clId="{149ACCE8-89D2-4819-A1B2-EE1B309ADC6F}" dt="2024-05-17T22:09:45.902" v="112" actId="1036"/>
          <ac:spMkLst>
            <pc:docMk/>
            <pc:sldMk cId="612629632" sldId="331"/>
            <ac:spMk id="4" creationId="{736F143F-3D53-DD55-5B3E-B9D04544DEC2}"/>
          </ac:spMkLst>
        </pc:spChg>
        <pc:spChg chg="add mod">
          <ac:chgData name="Abels, Patrick" userId="ba666de4-0d21-43a6-8e66-51a18aae1b4a" providerId="ADAL" clId="{149ACCE8-89D2-4819-A1B2-EE1B309ADC6F}" dt="2024-05-17T22:09:52.159" v="114" actId="1076"/>
          <ac:spMkLst>
            <pc:docMk/>
            <pc:sldMk cId="612629632" sldId="331"/>
            <ac:spMk id="5" creationId="{2B25CFB7-C8F1-22E7-4989-B0F114B878C9}"/>
          </ac:spMkLst>
        </pc:spChg>
      </pc:sldChg>
      <pc:sldChg chg="del">
        <pc:chgData name="Abels, Patrick" userId="ba666de4-0d21-43a6-8e66-51a18aae1b4a" providerId="ADAL" clId="{149ACCE8-89D2-4819-A1B2-EE1B309ADC6F}" dt="2024-05-17T22:05:51.889" v="56" actId="47"/>
        <pc:sldMkLst>
          <pc:docMk/>
          <pc:sldMk cId="1342150002" sldId="332"/>
        </pc:sldMkLst>
      </pc:sldChg>
      <pc:sldChg chg="addSp modSp new mod">
        <pc:chgData name="Abels, Patrick" userId="ba666de4-0d21-43a6-8e66-51a18aae1b4a" providerId="ADAL" clId="{149ACCE8-89D2-4819-A1B2-EE1B309ADC6F}" dt="2024-05-17T22:17:44.023" v="215" actId="1076"/>
        <pc:sldMkLst>
          <pc:docMk/>
          <pc:sldMk cId="3513333845" sldId="332"/>
        </pc:sldMkLst>
        <pc:spChg chg="mod">
          <ac:chgData name="Abels, Patrick" userId="ba666de4-0d21-43a6-8e66-51a18aae1b4a" providerId="ADAL" clId="{149ACCE8-89D2-4819-A1B2-EE1B309ADC6F}" dt="2024-05-17T22:07:08.862" v="87" actId="207"/>
          <ac:spMkLst>
            <pc:docMk/>
            <pc:sldMk cId="3513333845" sldId="332"/>
            <ac:spMk id="3" creationId="{C39943A8-1069-D7FB-CB5D-E1F7D8B5012D}"/>
          </ac:spMkLst>
        </pc:spChg>
        <pc:spChg chg="add mod">
          <ac:chgData name="Abels, Patrick" userId="ba666de4-0d21-43a6-8e66-51a18aae1b4a" providerId="ADAL" clId="{149ACCE8-89D2-4819-A1B2-EE1B309ADC6F}" dt="2024-05-17T22:17:24.588" v="210" actId="1036"/>
          <ac:spMkLst>
            <pc:docMk/>
            <pc:sldMk cId="3513333845" sldId="332"/>
            <ac:spMk id="7" creationId="{2CB3A5E3-FC1C-67DA-BCF7-FDAD72EC3391}"/>
          </ac:spMkLst>
        </pc:spChg>
        <pc:spChg chg="add mod">
          <ac:chgData name="Abels, Patrick" userId="ba666de4-0d21-43a6-8e66-51a18aae1b4a" providerId="ADAL" clId="{149ACCE8-89D2-4819-A1B2-EE1B309ADC6F}" dt="2024-05-17T22:10:15.455" v="125" actId="1076"/>
          <ac:spMkLst>
            <pc:docMk/>
            <pc:sldMk cId="3513333845" sldId="332"/>
            <ac:spMk id="8" creationId="{EE77A6EC-B2BA-596E-EA87-BEBFDBD93019}"/>
          </ac:spMkLst>
        </pc:spChg>
        <pc:picChg chg="add mod modCrop">
          <ac:chgData name="Abels, Patrick" userId="ba666de4-0d21-43a6-8e66-51a18aae1b4a" providerId="ADAL" clId="{149ACCE8-89D2-4819-A1B2-EE1B309ADC6F}" dt="2024-05-17T22:17:24.588" v="210" actId="1036"/>
          <ac:picMkLst>
            <pc:docMk/>
            <pc:sldMk cId="3513333845" sldId="332"/>
            <ac:picMk id="5" creationId="{74B8CD73-5512-F249-3AD1-E1FE5CEDECBC}"/>
          </ac:picMkLst>
        </pc:picChg>
        <pc:picChg chg="add mod modCrop">
          <ac:chgData name="Abels, Patrick" userId="ba666de4-0d21-43a6-8e66-51a18aae1b4a" providerId="ADAL" clId="{149ACCE8-89D2-4819-A1B2-EE1B309ADC6F}" dt="2024-05-17T22:09:18.678" v="105" actId="1076"/>
          <ac:picMkLst>
            <pc:docMk/>
            <pc:sldMk cId="3513333845" sldId="332"/>
            <ac:picMk id="6" creationId="{EE3B9989-67FC-A75D-AF01-7A2D331F1CE8}"/>
          </ac:picMkLst>
        </pc:picChg>
        <pc:picChg chg="add mod modCrop">
          <ac:chgData name="Abels, Patrick" userId="ba666de4-0d21-43a6-8e66-51a18aae1b4a" providerId="ADAL" clId="{149ACCE8-89D2-4819-A1B2-EE1B309ADC6F}" dt="2024-05-17T22:17:44.023" v="215" actId="1076"/>
          <ac:picMkLst>
            <pc:docMk/>
            <pc:sldMk cId="3513333845" sldId="332"/>
            <ac:picMk id="9" creationId="{F5F1E0E4-BDF5-2002-04B6-B733BB069B3D}"/>
          </ac:picMkLst>
        </pc:picChg>
      </pc:sldChg>
      <pc:sldChg chg="del">
        <pc:chgData name="Abels, Patrick" userId="ba666de4-0d21-43a6-8e66-51a18aae1b4a" providerId="ADAL" clId="{149ACCE8-89D2-4819-A1B2-EE1B309ADC6F}" dt="2024-05-17T22:05:51.889" v="56" actId="47"/>
        <pc:sldMkLst>
          <pc:docMk/>
          <pc:sldMk cId="1689076170" sldId="333"/>
        </pc:sldMkLst>
      </pc:sldChg>
      <pc:sldChg chg="addSp delSp modSp add mod ord">
        <pc:chgData name="Abels, Patrick" userId="ba666de4-0d21-43a6-8e66-51a18aae1b4a" providerId="ADAL" clId="{149ACCE8-89D2-4819-A1B2-EE1B309ADC6F}" dt="2024-05-17T22:15:19.458" v="174"/>
        <pc:sldMkLst>
          <pc:docMk/>
          <pc:sldMk cId="3984997489" sldId="333"/>
        </pc:sldMkLst>
        <pc:spChg chg="del">
          <ac:chgData name="Abels, Patrick" userId="ba666de4-0d21-43a6-8e66-51a18aae1b4a" providerId="ADAL" clId="{149ACCE8-89D2-4819-A1B2-EE1B309ADC6F}" dt="2024-05-17T22:10:24.781" v="127" actId="478"/>
          <ac:spMkLst>
            <pc:docMk/>
            <pc:sldMk cId="3984997489" sldId="333"/>
            <ac:spMk id="2" creationId="{B30270CD-3F18-386E-2AF4-1D0BDA5296ED}"/>
          </ac:spMkLst>
        </pc:spChg>
        <pc:spChg chg="del">
          <ac:chgData name="Abels, Patrick" userId="ba666de4-0d21-43a6-8e66-51a18aae1b4a" providerId="ADAL" clId="{149ACCE8-89D2-4819-A1B2-EE1B309ADC6F}" dt="2024-05-17T22:10:24.781" v="127" actId="478"/>
          <ac:spMkLst>
            <pc:docMk/>
            <pc:sldMk cId="3984997489" sldId="333"/>
            <ac:spMk id="7" creationId="{2CB3A5E3-FC1C-67DA-BCF7-FDAD72EC3391}"/>
          </ac:spMkLst>
        </pc:spChg>
        <pc:spChg chg="del">
          <ac:chgData name="Abels, Patrick" userId="ba666de4-0d21-43a6-8e66-51a18aae1b4a" providerId="ADAL" clId="{149ACCE8-89D2-4819-A1B2-EE1B309ADC6F}" dt="2024-05-17T22:10:24.781" v="127" actId="478"/>
          <ac:spMkLst>
            <pc:docMk/>
            <pc:sldMk cId="3984997489" sldId="333"/>
            <ac:spMk id="8" creationId="{EE77A6EC-B2BA-596E-EA87-BEBFDBD93019}"/>
          </ac:spMkLst>
        </pc:spChg>
        <pc:picChg chg="del">
          <ac:chgData name="Abels, Patrick" userId="ba666de4-0d21-43a6-8e66-51a18aae1b4a" providerId="ADAL" clId="{149ACCE8-89D2-4819-A1B2-EE1B309ADC6F}" dt="2024-05-17T22:10:24.781" v="127" actId="478"/>
          <ac:picMkLst>
            <pc:docMk/>
            <pc:sldMk cId="3984997489" sldId="333"/>
            <ac:picMk id="5" creationId="{74B8CD73-5512-F249-3AD1-E1FE5CEDECBC}"/>
          </ac:picMkLst>
        </pc:picChg>
        <pc:picChg chg="del">
          <ac:chgData name="Abels, Patrick" userId="ba666de4-0d21-43a6-8e66-51a18aae1b4a" providerId="ADAL" clId="{149ACCE8-89D2-4819-A1B2-EE1B309ADC6F}" dt="2024-05-17T22:10:24.781" v="127" actId="478"/>
          <ac:picMkLst>
            <pc:docMk/>
            <pc:sldMk cId="3984997489" sldId="333"/>
            <ac:picMk id="6" creationId="{EE3B9989-67FC-A75D-AF01-7A2D331F1CE8}"/>
          </ac:picMkLst>
        </pc:picChg>
        <pc:picChg chg="add mod">
          <ac:chgData name="Abels, Patrick" userId="ba666de4-0d21-43a6-8e66-51a18aae1b4a" providerId="ADAL" clId="{149ACCE8-89D2-4819-A1B2-EE1B309ADC6F}" dt="2024-05-17T22:13:39.227" v="166" actId="1076"/>
          <ac:picMkLst>
            <pc:docMk/>
            <pc:sldMk cId="3984997489" sldId="333"/>
            <ac:picMk id="9" creationId="{65479A13-F5A6-FFBA-5AE3-5538893EA55F}"/>
          </ac:picMkLst>
        </pc:picChg>
        <pc:picChg chg="add mod">
          <ac:chgData name="Abels, Patrick" userId="ba666de4-0d21-43a6-8e66-51a18aae1b4a" providerId="ADAL" clId="{149ACCE8-89D2-4819-A1B2-EE1B309ADC6F}" dt="2024-05-17T22:13:40.331" v="167" actId="1076"/>
          <ac:picMkLst>
            <pc:docMk/>
            <pc:sldMk cId="3984997489" sldId="333"/>
            <ac:picMk id="11" creationId="{12F3BAA2-86D1-43A2-D150-A0D8D9823EE8}"/>
          </ac:picMkLst>
        </pc:picChg>
        <pc:picChg chg="add mod">
          <ac:chgData name="Abels, Patrick" userId="ba666de4-0d21-43a6-8e66-51a18aae1b4a" providerId="ADAL" clId="{149ACCE8-89D2-4819-A1B2-EE1B309ADC6F}" dt="2024-05-17T22:13:49.742" v="172" actId="1076"/>
          <ac:picMkLst>
            <pc:docMk/>
            <pc:sldMk cId="3984997489" sldId="333"/>
            <ac:picMk id="12" creationId="{230490B8-847A-91A3-C726-C43986030C1D}"/>
          </ac:picMkLst>
        </pc:picChg>
      </pc:sldChg>
      <pc:sldChg chg="addSp delSp modSp add mod">
        <pc:chgData name="Abels, Patrick" userId="ba666de4-0d21-43a6-8e66-51a18aae1b4a" providerId="ADAL" clId="{149ACCE8-89D2-4819-A1B2-EE1B309ADC6F}" dt="2024-05-17T22:34:30.543" v="361" actId="1037"/>
        <pc:sldMkLst>
          <pc:docMk/>
          <pc:sldMk cId="1642866064" sldId="334"/>
        </pc:sldMkLst>
        <pc:spChg chg="add mod">
          <ac:chgData name="Abels, Patrick" userId="ba666de4-0d21-43a6-8e66-51a18aae1b4a" providerId="ADAL" clId="{149ACCE8-89D2-4819-A1B2-EE1B309ADC6F}" dt="2024-05-17T22:34:30.543" v="361" actId="1037"/>
          <ac:spMkLst>
            <pc:docMk/>
            <pc:sldMk cId="1642866064" sldId="334"/>
            <ac:spMk id="4" creationId="{BFF2AC90-034D-5BAD-3942-93D192D5504E}"/>
          </ac:spMkLst>
        </pc:spChg>
        <pc:spChg chg="del">
          <ac:chgData name="Abels, Patrick" userId="ba666de4-0d21-43a6-8e66-51a18aae1b4a" providerId="ADAL" clId="{149ACCE8-89D2-4819-A1B2-EE1B309ADC6F}" dt="2024-05-17T22:19:27.884" v="218" actId="478"/>
          <ac:spMkLst>
            <pc:docMk/>
            <pc:sldMk cId="1642866064" sldId="334"/>
            <ac:spMk id="7" creationId="{2CB3A5E3-FC1C-67DA-BCF7-FDAD72EC3391}"/>
          </ac:spMkLst>
        </pc:spChg>
        <pc:spChg chg="del">
          <ac:chgData name="Abels, Patrick" userId="ba666de4-0d21-43a6-8e66-51a18aae1b4a" providerId="ADAL" clId="{149ACCE8-89D2-4819-A1B2-EE1B309ADC6F}" dt="2024-05-17T22:19:28.764" v="219" actId="478"/>
          <ac:spMkLst>
            <pc:docMk/>
            <pc:sldMk cId="1642866064" sldId="334"/>
            <ac:spMk id="8" creationId="{EE77A6EC-B2BA-596E-EA87-BEBFDBD93019}"/>
          </ac:spMkLst>
        </pc:spChg>
        <pc:picChg chg="mod modCrop">
          <ac:chgData name="Abels, Patrick" userId="ba666de4-0d21-43a6-8e66-51a18aae1b4a" providerId="ADAL" clId="{149ACCE8-89D2-4819-A1B2-EE1B309ADC6F}" dt="2024-05-17T22:25:11.048" v="247" actId="1076"/>
          <ac:picMkLst>
            <pc:docMk/>
            <pc:sldMk cId="1642866064" sldId="334"/>
            <ac:picMk id="5" creationId="{74B8CD73-5512-F249-3AD1-E1FE5CEDECBC}"/>
          </ac:picMkLst>
        </pc:picChg>
        <pc:picChg chg="del">
          <ac:chgData name="Abels, Patrick" userId="ba666de4-0d21-43a6-8e66-51a18aae1b4a" providerId="ADAL" clId="{149ACCE8-89D2-4819-A1B2-EE1B309ADC6F}" dt="2024-05-17T22:19:35.949" v="220" actId="478"/>
          <ac:picMkLst>
            <pc:docMk/>
            <pc:sldMk cId="1642866064" sldId="334"/>
            <ac:picMk id="6" creationId="{EE3B9989-67FC-A75D-AF01-7A2D331F1CE8}"/>
          </ac:picMkLst>
        </pc:picChg>
        <pc:picChg chg="mod">
          <ac:chgData name="Abels, Patrick" userId="ba666de4-0d21-43a6-8e66-51a18aae1b4a" providerId="ADAL" clId="{149ACCE8-89D2-4819-A1B2-EE1B309ADC6F}" dt="2024-05-17T22:25:03.175" v="246" actId="14100"/>
          <ac:picMkLst>
            <pc:docMk/>
            <pc:sldMk cId="1642866064" sldId="334"/>
            <ac:picMk id="9" creationId="{F5F1E0E4-BDF5-2002-04B6-B733BB069B3D}"/>
          </ac:picMkLst>
        </pc:picChg>
      </pc:sldChg>
      <pc:sldChg chg="addSp modSp add mod">
        <pc:chgData name="Abels, Patrick" userId="ba666de4-0d21-43a6-8e66-51a18aae1b4a" providerId="ADAL" clId="{149ACCE8-89D2-4819-A1B2-EE1B309ADC6F}" dt="2024-05-17T22:43:59.188" v="465" actId="1035"/>
        <pc:sldMkLst>
          <pc:docMk/>
          <pc:sldMk cId="3861638199" sldId="335"/>
        </pc:sldMkLst>
        <pc:spChg chg="mod">
          <ac:chgData name="Abels, Patrick" userId="ba666de4-0d21-43a6-8e66-51a18aae1b4a" providerId="ADAL" clId="{149ACCE8-89D2-4819-A1B2-EE1B309ADC6F}" dt="2024-05-17T22:34:26.614" v="357" actId="1037"/>
          <ac:spMkLst>
            <pc:docMk/>
            <pc:sldMk cId="3861638199" sldId="335"/>
            <ac:spMk id="4" creationId="{BFF2AC90-034D-5BAD-3942-93D192D5504E}"/>
          </ac:spMkLst>
        </pc:spChg>
        <pc:spChg chg="add mod">
          <ac:chgData name="Abels, Patrick" userId="ba666de4-0d21-43a6-8e66-51a18aae1b4a" providerId="ADAL" clId="{149ACCE8-89D2-4819-A1B2-EE1B309ADC6F}" dt="2024-05-17T22:27:03.922" v="273" actId="1035"/>
          <ac:spMkLst>
            <pc:docMk/>
            <pc:sldMk cId="3861638199" sldId="335"/>
            <ac:spMk id="6" creationId="{C4684466-BD25-E6E6-3394-4E138525FFD3}"/>
          </ac:spMkLst>
        </pc:spChg>
        <pc:picChg chg="mod modCrop">
          <ac:chgData name="Abels, Patrick" userId="ba666de4-0d21-43a6-8e66-51a18aae1b4a" providerId="ADAL" clId="{149ACCE8-89D2-4819-A1B2-EE1B309ADC6F}" dt="2024-05-17T22:26:21.132" v="254" actId="1076"/>
          <ac:picMkLst>
            <pc:docMk/>
            <pc:sldMk cId="3861638199" sldId="335"/>
            <ac:picMk id="5" creationId="{74B8CD73-5512-F249-3AD1-E1FE5CEDECBC}"/>
          </ac:picMkLst>
        </pc:picChg>
        <pc:picChg chg="add mod">
          <ac:chgData name="Abels, Patrick" userId="ba666de4-0d21-43a6-8e66-51a18aae1b4a" providerId="ADAL" clId="{149ACCE8-89D2-4819-A1B2-EE1B309ADC6F}" dt="2024-05-17T22:43:59.188" v="465" actId="1035"/>
          <ac:picMkLst>
            <pc:docMk/>
            <pc:sldMk cId="3861638199" sldId="335"/>
            <ac:picMk id="7" creationId="{B4563D67-C20C-EB08-EA5D-EC8F342AC746}"/>
          </ac:picMkLst>
        </pc:picChg>
      </pc:sldChg>
      <pc:sldChg chg="addSp modSp add mod">
        <pc:chgData name="Abels, Patrick" userId="ba666de4-0d21-43a6-8e66-51a18aae1b4a" providerId="ADAL" clId="{149ACCE8-89D2-4819-A1B2-EE1B309ADC6F}" dt="2024-05-17T22:44:12.926" v="467" actId="1076"/>
        <pc:sldMkLst>
          <pc:docMk/>
          <pc:sldMk cId="1509613546" sldId="336"/>
        </pc:sldMkLst>
        <pc:spChg chg="mod">
          <ac:chgData name="Abels, Patrick" userId="ba666de4-0d21-43a6-8e66-51a18aae1b4a" providerId="ADAL" clId="{149ACCE8-89D2-4819-A1B2-EE1B309ADC6F}" dt="2024-05-17T22:34:22.570" v="352" actId="1037"/>
          <ac:spMkLst>
            <pc:docMk/>
            <pc:sldMk cId="1509613546" sldId="336"/>
            <ac:spMk id="4" creationId="{BFF2AC90-034D-5BAD-3942-93D192D5504E}"/>
          </ac:spMkLst>
        </pc:spChg>
        <pc:spChg chg="mod">
          <ac:chgData name="Abels, Patrick" userId="ba666de4-0d21-43a6-8e66-51a18aae1b4a" providerId="ADAL" clId="{149ACCE8-89D2-4819-A1B2-EE1B309ADC6F}" dt="2024-05-17T22:28:46.120" v="286" actId="1038"/>
          <ac:spMkLst>
            <pc:docMk/>
            <pc:sldMk cId="1509613546" sldId="336"/>
            <ac:spMk id="6" creationId="{C4684466-BD25-E6E6-3394-4E138525FFD3}"/>
          </ac:spMkLst>
        </pc:spChg>
        <pc:picChg chg="mod modCrop">
          <ac:chgData name="Abels, Patrick" userId="ba666de4-0d21-43a6-8e66-51a18aae1b4a" providerId="ADAL" clId="{149ACCE8-89D2-4819-A1B2-EE1B309ADC6F}" dt="2024-05-17T22:28:46.120" v="286" actId="1038"/>
          <ac:picMkLst>
            <pc:docMk/>
            <pc:sldMk cId="1509613546" sldId="336"/>
            <ac:picMk id="5" creationId="{74B8CD73-5512-F249-3AD1-E1FE5CEDECBC}"/>
          </ac:picMkLst>
        </pc:picChg>
        <pc:picChg chg="add mod">
          <ac:chgData name="Abels, Patrick" userId="ba666de4-0d21-43a6-8e66-51a18aae1b4a" providerId="ADAL" clId="{149ACCE8-89D2-4819-A1B2-EE1B309ADC6F}" dt="2024-05-17T22:44:12.926" v="467" actId="1076"/>
          <ac:picMkLst>
            <pc:docMk/>
            <pc:sldMk cId="1509613546" sldId="336"/>
            <ac:picMk id="7" creationId="{403D44D0-9FA2-B1FE-0DB8-61EA412FDF49}"/>
          </ac:picMkLst>
        </pc:picChg>
      </pc:sldChg>
      <pc:sldChg chg="addSp modSp add mod">
        <pc:chgData name="Abels, Patrick" userId="ba666de4-0d21-43a6-8e66-51a18aae1b4a" providerId="ADAL" clId="{149ACCE8-89D2-4819-A1B2-EE1B309ADC6F}" dt="2024-05-17T22:44:24.601" v="469" actId="1076"/>
        <pc:sldMkLst>
          <pc:docMk/>
          <pc:sldMk cId="3906608623" sldId="337"/>
        </pc:sldMkLst>
        <pc:spChg chg="mod">
          <ac:chgData name="Abels, Patrick" userId="ba666de4-0d21-43a6-8e66-51a18aae1b4a" providerId="ADAL" clId="{149ACCE8-89D2-4819-A1B2-EE1B309ADC6F}" dt="2024-05-17T22:34:05.008" v="341" actId="1037"/>
          <ac:spMkLst>
            <pc:docMk/>
            <pc:sldMk cId="3906608623" sldId="337"/>
            <ac:spMk id="4" creationId="{BFF2AC90-034D-5BAD-3942-93D192D5504E}"/>
          </ac:spMkLst>
        </pc:spChg>
        <pc:spChg chg="mod">
          <ac:chgData name="Abels, Patrick" userId="ba666de4-0d21-43a6-8e66-51a18aae1b4a" providerId="ADAL" clId="{149ACCE8-89D2-4819-A1B2-EE1B309ADC6F}" dt="2024-05-17T22:34:10.840" v="348" actId="1038"/>
          <ac:spMkLst>
            <pc:docMk/>
            <pc:sldMk cId="3906608623" sldId="337"/>
            <ac:spMk id="6" creationId="{C4684466-BD25-E6E6-3394-4E138525FFD3}"/>
          </ac:spMkLst>
        </pc:spChg>
        <pc:picChg chg="mod ord modCrop">
          <ac:chgData name="Abels, Patrick" userId="ba666de4-0d21-43a6-8e66-51a18aae1b4a" providerId="ADAL" clId="{149ACCE8-89D2-4819-A1B2-EE1B309ADC6F}" dt="2024-05-17T22:31:07.599" v="296" actId="14100"/>
          <ac:picMkLst>
            <pc:docMk/>
            <pc:sldMk cId="3906608623" sldId="337"/>
            <ac:picMk id="5" creationId="{74B8CD73-5512-F249-3AD1-E1FE5CEDECBC}"/>
          </ac:picMkLst>
        </pc:picChg>
        <pc:picChg chg="add mod">
          <ac:chgData name="Abels, Patrick" userId="ba666de4-0d21-43a6-8e66-51a18aae1b4a" providerId="ADAL" clId="{149ACCE8-89D2-4819-A1B2-EE1B309ADC6F}" dt="2024-05-17T22:44:24.601" v="469" actId="1076"/>
          <ac:picMkLst>
            <pc:docMk/>
            <pc:sldMk cId="3906608623" sldId="337"/>
            <ac:picMk id="7" creationId="{B7885836-5C1A-E2F3-FCC4-E4A7478159C3}"/>
          </ac:picMkLst>
        </pc:picChg>
        <pc:picChg chg="mod">
          <ac:chgData name="Abels, Patrick" userId="ba666de4-0d21-43a6-8e66-51a18aae1b4a" providerId="ADAL" clId="{149ACCE8-89D2-4819-A1B2-EE1B309ADC6F}" dt="2024-05-17T22:31:58.471" v="302" actId="1076"/>
          <ac:picMkLst>
            <pc:docMk/>
            <pc:sldMk cId="3906608623" sldId="337"/>
            <ac:picMk id="9" creationId="{F5F1E0E4-BDF5-2002-04B6-B733BB069B3D}"/>
          </ac:picMkLst>
        </pc:picChg>
      </pc:sldChg>
      <pc:sldChg chg="addSp modSp add mod">
        <pc:chgData name="Abels, Patrick" userId="ba666de4-0d21-43a6-8e66-51a18aae1b4a" providerId="ADAL" clId="{149ACCE8-89D2-4819-A1B2-EE1B309ADC6F}" dt="2024-05-17T22:44:31.632" v="471" actId="1076"/>
        <pc:sldMkLst>
          <pc:docMk/>
          <pc:sldMk cId="4183455424" sldId="338"/>
        </pc:sldMkLst>
        <pc:spChg chg="mod">
          <ac:chgData name="Abels, Patrick" userId="ba666de4-0d21-43a6-8e66-51a18aae1b4a" providerId="ADAL" clId="{149ACCE8-89D2-4819-A1B2-EE1B309ADC6F}" dt="2024-05-17T22:33:53.867" v="336" actId="1037"/>
          <ac:spMkLst>
            <pc:docMk/>
            <pc:sldMk cId="4183455424" sldId="338"/>
            <ac:spMk id="4" creationId="{BFF2AC90-034D-5BAD-3942-93D192D5504E}"/>
          </ac:spMkLst>
        </pc:spChg>
        <pc:spChg chg="mod">
          <ac:chgData name="Abels, Patrick" userId="ba666de4-0d21-43a6-8e66-51a18aae1b4a" providerId="ADAL" clId="{149ACCE8-89D2-4819-A1B2-EE1B309ADC6F}" dt="2024-05-17T22:33:35.823" v="332" actId="1035"/>
          <ac:spMkLst>
            <pc:docMk/>
            <pc:sldMk cId="4183455424" sldId="338"/>
            <ac:spMk id="6" creationId="{C4684466-BD25-E6E6-3394-4E138525FFD3}"/>
          </ac:spMkLst>
        </pc:spChg>
        <pc:picChg chg="mod modCrop">
          <ac:chgData name="Abels, Patrick" userId="ba666de4-0d21-43a6-8e66-51a18aae1b4a" providerId="ADAL" clId="{149ACCE8-89D2-4819-A1B2-EE1B309ADC6F}" dt="2024-05-17T22:33:35.823" v="332" actId="1035"/>
          <ac:picMkLst>
            <pc:docMk/>
            <pc:sldMk cId="4183455424" sldId="338"/>
            <ac:picMk id="5" creationId="{74B8CD73-5512-F249-3AD1-E1FE5CEDECBC}"/>
          </ac:picMkLst>
        </pc:picChg>
        <pc:picChg chg="add mod">
          <ac:chgData name="Abels, Patrick" userId="ba666de4-0d21-43a6-8e66-51a18aae1b4a" providerId="ADAL" clId="{149ACCE8-89D2-4819-A1B2-EE1B309ADC6F}" dt="2024-05-17T22:44:31.632" v="471" actId="1076"/>
          <ac:picMkLst>
            <pc:docMk/>
            <pc:sldMk cId="4183455424" sldId="338"/>
            <ac:picMk id="7" creationId="{5CF59575-6E27-8B73-A487-4889892BBBC7}"/>
          </ac:picMkLst>
        </pc:picChg>
      </pc:sldChg>
      <pc:sldChg chg="addSp modSp add mod">
        <pc:chgData name="Abels, Patrick" userId="ba666de4-0d21-43a6-8e66-51a18aae1b4a" providerId="ADAL" clId="{149ACCE8-89D2-4819-A1B2-EE1B309ADC6F}" dt="2024-05-17T22:44:40.059" v="473" actId="1076"/>
        <pc:sldMkLst>
          <pc:docMk/>
          <pc:sldMk cId="2195584973" sldId="339"/>
        </pc:sldMkLst>
        <pc:spChg chg="mod">
          <ac:chgData name="Abels, Patrick" userId="ba666de4-0d21-43a6-8e66-51a18aae1b4a" providerId="ADAL" clId="{149ACCE8-89D2-4819-A1B2-EE1B309ADC6F}" dt="2024-05-17T22:37:47.795" v="380" actId="1035"/>
          <ac:spMkLst>
            <pc:docMk/>
            <pc:sldMk cId="2195584973" sldId="339"/>
            <ac:spMk id="4" creationId="{BFF2AC90-034D-5BAD-3942-93D192D5504E}"/>
          </ac:spMkLst>
        </pc:spChg>
        <pc:spChg chg="mod">
          <ac:chgData name="Abels, Patrick" userId="ba666de4-0d21-43a6-8e66-51a18aae1b4a" providerId="ADAL" clId="{149ACCE8-89D2-4819-A1B2-EE1B309ADC6F}" dt="2024-05-17T22:37:40.303" v="370" actId="14100"/>
          <ac:spMkLst>
            <pc:docMk/>
            <pc:sldMk cId="2195584973" sldId="339"/>
            <ac:spMk id="6" creationId="{C4684466-BD25-E6E6-3394-4E138525FFD3}"/>
          </ac:spMkLst>
        </pc:spChg>
        <pc:picChg chg="mod modCrop">
          <ac:chgData name="Abels, Patrick" userId="ba666de4-0d21-43a6-8e66-51a18aae1b4a" providerId="ADAL" clId="{149ACCE8-89D2-4819-A1B2-EE1B309ADC6F}" dt="2024-05-17T22:37:34.847" v="368" actId="1076"/>
          <ac:picMkLst>
            <pc:docMk/>
            <pc:sldMk cId="2195584973" sldId="339"/>
            <ac:picMk id="5" creationId="{74B8CD73-5512-F249-3AD1-E1FE5CEDECBC}"/>
          </ac:picMkLst>
        </pc:picChg>
        <pc:picChg chg="add mod">
          <ac:chgData name="Abels, Patrick" userId="ba666de4-0d21-43a6-8e66-51a18aae1b4a" providerId="ADAL" clId="{149ACCE8-89D2-4819-A1B2-EE1B309ADC6F}" dt="2024-05-17T22:44:40.059" v="473" actId="1076"/>
          <ac:picMkLst>
            <pc:docMk/>
            <pc:sldMk cId="2195584973" sldId="339"/>
            <ac:picMk id="7" creationId="{C73F4238-60FF-02A8-C7FD-AA32DD8B5431}"/>
          </ac:picMkLst>
        </pc:picChg>
      </pc:sldChg>
      <pc:sldChg chg="addSp modSp add mod">
        <pc:chgData name="Abels, Patrick" userId="ba666de4-0d21-43a6-8e66-51a18aae1b4a" providerId="ADAL" clId="{149ACCE8-89D2-4819-A1B2-EE1B309ADC6F}" dt="2024-05-17T22:44:51.818" v="483" actId="1037"/>
        <pc:sldMkLst>
          <pc:docMk/>
          <pc:sldMk cId="3490330711" sldId="340"/>
        </pc:sldMkLst>
        <pc:spChg chg="mod">
          <ac:chgData name="Abels, Patrick" userId="ba666de4-0d21-43a6-8e66-51a18aae1b4a" providerId="ADAL" clId="{149ACCE8-89D2-4819-A1B2-EE1B309ADC6F}" dt="2024-05-17T22:38:58.872" v="398" actId="14100"/>
          <ac:spMkLst>
            <pc:docMk/>
            <pc:sldMk cId="3490330711" sldId="340"/>
            <ac:spMk id="4" creationId="{BFF2AC90-034D-5BAD-3942-93D192D5504E}"/>
          </ac:spMkLst>
        </pc:spChg>
        <pc:spChg chg="mod">
          <ac:chgData name="Abels, Patrick" userId="ba666de4-0d21-43a6-8e66-51a18aae1b4a" providerId="ADAL" clId="{149ACCE8-89D2-4819-A1B2-EE1B309ADC6F}" dt="2024-05-17T22:38:50.008" v="389" actId="14100"/>
          <ac:spMkLst>
            <pc:docMk/>
            <pc:sldMk cId="3490330711" sldId="340"/>
            <ac:spMk id="6" creationId="{C4684466-BD25-E6E6-3394-4E138525FFD3}"/>
          </ac:spMkLst>
        </pc:spChg>
        <pc:picChg chg="mod modCrop">
          <ac:chgData name="Abels, Patrick" userId="ba666de4-0d21-43a6-8e66-51a18aae1b4a" providerId="ADAL" clId="{149ACCE8-89D2-4819-A1B2-EE1B309ADC6F}" dt="2024-05-17T22:38:42.409" v="387" actId="1076"/>
          <ac:picMkLst>
            <pc:docMk/>
            <pc:sldMk cId="3490330711" sldId="340"/>
            <ac:picMk id="5" creationId="{74B8CD73-5512-F249-3AD1-E1FE5CEDECBC}"/>
          </ac:picMkLst>
        </pc:picChg>
        <pc:picChg chg="add mod">
          <ac:chgData name="Abels, Patrick" userId="ba666de4-0d21-43a6-8e66-51a18aae1b4a" providerId="ADAL" clId="{149ACCE8-89D2-4819-A1B2-EE1B309ADC6F}" dt="2024-05-17T22:44:51.818" v="483" actId="1037"/>
          <ac:picMkLst>
            <pc:docMk/>
            <pc:sldMk cId="3490330711" sldId="340"/>
            <ac:picMk id="7" creationId="{41DCF361-BC8A-FCC7-8D34-8EB7BE3A1988}"/>
          </ac:picMkLst>
        </pc:picChg>
      </pc:sldChg>
      <pc:sldChg chg="addSp modSp add mod">
        <pc:chgData name="Abels, Patrick" userId="ba666de4-0d21-43a6-8e66-51a18aae1b4a" providerId="ADAL" clId="{149ACCE8-89D2-4819-A1B2-EE1B309ADC6F}" dt="2024-05-17T22:45:07.481" v="486" actId="1037"/>
        <pc:sldMkLst>
          <pc:docMk/>
          <pc:sldMk cId="3376072388" sldId="341"/>
        </pc:sldMkLst>
        <pc:picChg chg="mod modCrop">
          <ac:chgData name="Abels, Patrick" userId="ba666de4-0d21-43a6-8e66-51a18aae1b4a" providerId="ADAL" clId="{149ACCE8-89D2-4819-A1B2-EE1B309ADC6F}" dt="2024-05-17T22:39:19.933" v="400" actId="18131"/>
          <ac:picMkLst>
            <pc:docMk/>
            <pc:sldMk cId="3376072388" sldId="341"/>
            <ac:picMk id="5" creationId="{74B8CD73-5512-F249-3AD1-E1FE5CEDECBC}"/>
          </ac:picMkLst>
        </pc:picChg>
        <pc:picChg chg="add mod">
          <ac:chgData name="Abels, Patrick" userId="ba666de4-0d21-43a6-8e66-51a18aae1b4a" providerId="ADAL" clId="{149ACCE8-89D2-4819-A1B2-EE1B309ADC6F}" dt="2024-05-17T22:45:07.481" v="486" actId="1037"/>
          <ac:picMkLst>
            <pc:docMk/>
            <pc:sldMk cId="3376072388" sldId="341"/>
            <ac:picMk id="7" creationId="{5489A488-8766-AEBB-50AE-56A461E74D00}"/>
          </ac:picMkLst>
        </pc:picChg>
      </pc:sldChg>
      <pc:sldChg chg="addSp modSp add mod">
        <pc:chgData name="Abels, Patrick" userId="ba666de4-0d21-43a6-8e66-51a18aae1b4a" providerId="ADAL" clId="{149ACCE8-89D2-4819-A1B2-EE1B309ADC6F}" dt="2024-05-17T22:45:32.220" v="506" actId="1035"/>
        <pc:sldMkLst>
          <pc:docMk/>
          <pc:sldMk cId="2664258572" sldId="342"/>
        </pc:sldMkLst>
        <pc:spChg chg="mod">
          <ac:chgData name="Abels, Patrick" userId="ba666de4-0d21-43a6-8e66-51a18aae1b4a" providerId="ADAL" clId="{149ACCE8-89D2-4819-A1B2-EE1B309ADC6F}" dt="2024-05-17T22:40:11.104" v="416" actId="14100"/>
          <ac:spMkLst>
            <pc:docMk/>
            <pc:sldMk cId="2664258572" sldId="342"/>
            <ac:spMk id="4" creationId="{BFF2AC90-034D-5BAD-3942-93D192D5504E}"/>
          </ac:spMkLst>
        </pc:spChg>
        <pc:spChg chg="mod">
          <ac:chgData name="Abels, Patrick" userId="ba666de4-0d21-43a6-8e66-51a18aae1b4a" providerId="ADAL" clId="{149ACCE8-89D2-4819-A1B2-EE1B309ADC6F}" dt="2024-05-17T22:40:17.088" v="422" actId="14100"/>
          <ac:spMkLst>
            <pc:docMk/>
            <pc:sldMk cId="2664258572" sldId="342"/>
            <ac:spMk id="6" creationId="{C4684466-BD25-E6E6-3394-4E138525FFD3}"/>
          </ac:spMkLst>
        </pc:spChg>
        <pc:picChg chg="mod modCrop">
          <ac:chgData name="Abels, Patrick" userId="ba666de4-0d21-43a6-8e66-51a18aae1b4a" providerId="ADAL" clId="{149ACCE8-89D2-4819-A1B2-EE1B309ADC6F}" dt="2024-05-17T22:39:59.432" v="405" actId="1076"/>
          <ac:picMkLst>
            <pc:docMk/>
            <pc:sldMk cId="2664258572" sldId="342"/>
            <ac:picMk id="5" creationId="{74B8CD73-5512-F249-3AD1-E1FE5CEDECBC}"/>
          </ac:picMkLst>
        </pc:picChg>
        <pc:picChg chg="add mod">
          <ac:chgData name="Abels, Patrick" userId="ba666de4-0d21-43a6-8e66-51a18aae1b4a" providerId="ADAL" clId="{149ACCE8-89D2-4819-A1B2-EE1B309ADC6F}" dt="2024-05-17T22:45:32.220" v="506" actId="1035"/>
          <ac:picMkLst>
            <pc:docMk/>
            <pc:sldMk cId="2664258572" sldId="342"/>
            <ac:picMk id="7" creationId="{F62A9C7A-D630-4BB8-A788-5C0FBDADF4E2}"/>
          </ac:picMkLst>
        </pc:picChg>
      </pc:sldChg>
      <pc:sldChg chg="addSp modSp add mod">
        <pc:chgData name="Abels, Patrick" userId="ba666de4-0d21-43a6-8e66-51a18aae1b4a" providerId="ADAL" clId="{149ACCE8-89D2-4819-A1B2-EE1B309ADC6F}" dt="2024-05-17T22:45:42.065" v="508" actId="1076"/>
        <pc:sldMkLst>
          <pc:docMk/>
          <pc:sldMk cId="939700209" sldId="343"/>
        </pc:sldMkLst>
        <pc:spChg chg="mod">
          <ac:chgData name="Abels, Patrick" userId="ba666de4-0d21-43a6-8e66-51a18aae1b4a" providerId="ADAL" clId="{149ACCE8-89D2-4819-A1B2-EE1B309ADC6F}" dt="2024-05-17T22:41:04.716" v="434" actId="1035"/>
          <ac:spMkLst>
            <pc:docMk/>
            <pc:sldMk cId="939700209" sldId="343"/>
            <ac:spMk id="4" creationId="{BFF2AC90-034D-5BAD-3942-93D192D5504E}"/>
          </ac:spMkLst>
        </pc:spChg>
        <pc:spChg chg="mod">
          <ac:chgData name="Abels, Patrick" userId="ba666de4-0d21-43a6-8e66-51a18aae1b4a" providerId="ADAL" clId="{149ACCE8-89D2-4819-A1B2-EE1B309ADC6F}" dt="2024-05-17T22:41:09.152" v="438" actId="1036"/>
          <ac:spMkLst>
            <pc:docMk/>
            <pc:sldMk cId="939700209" sldId="343"/>
            <ac:spMk id="6" creationId="{C4684466-BD25-E6E6-3394-4E138525FFD3}"/>
          </ac:spMkLst>
        </pc:spChg>
        <pc:picChg chg="mod modCrop">
          <ac:chgData name="Abels, Patrick" userId="ba666de4-0d21-43a6-8e66-51a18aae1b4a" providerId="ADAL" clId="{149ACCE8-89D2-4819-A1B2-EE1B309ADC6F}" dt="2024-05-17T22:40:58.384" v="426" actId="1076"/>
          <ac:picMkLst>
            <pc:docMk/>
            <pc:sldMk cId="939700209" sldId="343"/>
            <ac:picMk id="5" creationId="{74B8CD73-5512-F249-3AD1-E1FE5CEDECBC}"/>
          </ac:picMkLst>
        </pc:picChg>
        <pc:picChg chg="add mod">
          <ac:chgData name="Abels, Patrick" userId="ba666de4-0d21-43a6-8e66-51a18aae1b4a" providerId="ADAL" clId="{149ACCE8-89D2-4819-A1B2-EE1B309ADC6F}" dt="2024-05-17T22:45:42.065" v="508" actId="1076"/>
          <ac:picMkLst>
            <pc:docMk/>
            <pc:sldMk cId="939700209" sldId="343"/>
            <ac:picMk id="7" creationId="{8D01CE60-0B97-F098-DE99-39187BE5B846}"/>
          </ac:picMkLst>
        </pc:picChg>
      </pc:sldChg>
      <pc:sldChg chg="delSp modSp add mod">
        <pc:chgData name="Abels, Patrick" userId="ba666de4-0d21-43a6-8e66-51a18aae1b4a" providerId="ADAL" clId="{149ACCE8-89D2-4819-A1B2-EE1B309ADC6F}" dt="2024-05-17T22:42:02.516" v="458" actId="478"/>
        <pc:sldMkLst>
          <pc:docMk/>
          <pc:sldMk cId="3590500258" sldId="344"/>
        </pc:sldMkLst>
        <pc:spChg chg="del mod">
          <ac:chgData name="Abels, Patrick" userId="ba666de4-0d21-43a6-8e66-51a18aae1b4a" providerId="ADAL" clId="{149ACCE8-89D2-4819-A1B2-EE1B309ADC6F}" dt="2024-05-17T22:42:02.516" v="458" actId="478"/>
          <ac:spMkLst>
            <pc:docMk/>
            <pc:sldMk cId="3590500258" sldId="344"/>
            <ac:spMk id="4" creationId="{BFF2AC90-034D-5BAD-3942-93D192D5504E}"/>
          </ac:spMkLst>
        </pc:spChg>
        <pc:spChg chg="mod">
          <ac:chgData name="Abels, Patrick" userId="ba666de4-0d21-43a6-8e66-51a18aae1b4a" providerId="ADAL" clId="{149ACCE8-89D2-4819-A1B2-EE1B309ADC6F}" dt="2024-05-17T22:41:50.064" v="452" actId="14100"/>
          <ac:spMkLst>
            <pc:docMk/>
            <pc:sldMk cId="3590500258" sldId="344"/>
            <ac:spMk id="6" creationId="{C4684466-BD25-E6E6-3394-4E138525FFD3}"/>
          </ac:spMkLst>
        </pc:spChg>
        <pc:picChg chg="mod modCrop">
          <ac:chgData name="Abels, Patrick" userId="ba666de4-0d21-43a6-8e66-51a18aae1b4a" providerId="ADAL" clId="{149ACCE8-89D2-4819-A1B2-EE1B309ADC6F}" dt="2024-05-17T22:41:38.933" v="445" actId="1076"/>
          <ac:picMkLst>
            <pc:docMk/>
            <pc:sldMk cId="3590500258" sldId="344"/>
            <ac:picMk id="5" creationId="{74B8CD73-5512-F249-3AD1-E1FE5CEDECBC}"/>
          </ac:picMkLst>
        </pc:picChg>
      </pc:sldChg>
      <pc:sldChg chg="addSp delSp modSp new mod">
        <pc:chgData name="Abels, Patrick" userId="ba666de4-0d21-43a6-8e66-51a18aae1b4a" providerId="ADAL" clId="{149ACCE8-89D2-4819-A1B2-EE1B309ADC6F}" dt="2024-05-17T23:15:54.225" v="800" actId="20577"/>
        <pc:sldMkLst>
          <pc:docMk/>
          <pc:sldMk cId="885332434" sldId="345"/>
        </pc:sldMkLst>
        <pc:spChg chg="mod">
          <ac:chgData name="Abels, Patrick" userId="ba666de4-0d21-43a6-8e66-51a18aae1b4a" providerId="ADAL" clId="{149ACCE8-89D2-4819-A1B2-EE1B309ADC6F}" dt="2024-05-17T23:15:54.225" v="800" actId="20577"/>
          <ac:spMkLst>
            <pc:docMk/>
            <pc:sldMk cId="885332434" sldId="345"/>
            <ac:spMk id="2" creationId="{182871B2-D210-DFBC-5185-02F36A9FBE38}"/>
          </ac:spMkLst>
        </pc:spChg>
        <pc:spChg chg="mod">
          <ac:chgData name="Abels, Patrick" userId="ba666de4-0d21-43a6-8e66-51a18aae1b4a" providerId="ADAL" clId="{149ACCE8-89D2-4819-A1B2-EE1B309ADC6F}" dt="2024-05-17T22:51:13.010" v="594" actId="20577"/>
          <ac:spMkLst>
            <pc:docMk/>
            <pc:sldMk cId="885332434" sldId="345"/>
            <ac:spMk id="3" creationId="{99D2289F-AAE7-E318-4815-2DB243FA2A15}"/>
          </ac:spMkLst>
        </pc:spChg>
        <pc:spChg chg="add del mod">
          <ac:chgData name="Abels, Patrick" userId="ba666de4-0d21-43a6-8e66-51a18aae1b4a" providerId="ADAL" clId="{149ACCE8-89D2-4819-A1B2-EE1B309ADC6F}" dt="2024-05-17T23:15:35.454" v="790" actId="21"/>
          <ac:spMkLst>
            <pc:docMk/>
            <pc:sldMk cId="885332434" sldId="345"/>
            <ac:spMk id="13" creationId="{5B3DF9C1-4E14-2066-2709-13E5B6C22BCC}"/>
          </ac:spMkLst>
        </pc:spChg>
        <pc:spChg chg="add del mod">
          <ac:chgData name="Abels, Patrick" userId="ba666de4-0d21-43a6-8e66-51a18aae1b4a" providerId="ADAL" clId="{149ACCE8-89D2-4819-A1B2-EE1B309ADC6F}" dt="2024-05-17T23:15:35.454" v="790" actId="21"/>
          <ac:spMkLst>
            <pc:docMk/>
            <pc:sldMk cId="885332434" sldId="345"/>
            <ac:spMk id="14" creationId="{768311E6-C3B3-F8FC-34A0-680B68286731}"/>
          </ac:spMkLst>
        </pc:spChg>
        <pc:spChg chg="add del mod">
          <ac:chgData name="Abels, Patrick" userId="ba666de4-0d21-43a6-8e66-51a18aae1b4a" providerId="ADAL" clId="{149ACCE8-89D2-4819-A1B2-EE1B309ADC6F}" dt="2024-05-17T23:15:35.454" v="790" actId="21"/>
          <ac:spMkLst>
            <pc:docMk/>
            <pc:sldMk cId="885332434" sldId="345"/>
            <ac:spMk id="17" creationId="{91E8987A-D9E9-9CDD-7B0A-C4899DFCEF05}"/>
          </ac:spMkLst>
        </pc:spChg>
        <pc:picChg chg="add del mod">
          <ac:chgData name="Abels, Patrick" userId="ba666de4-0d21-43a6-8e66-51a18aae1b4a" providerId="ADAL" clId="{149ACCE8-89D2-4819-A1B2-EE1B309ADC6F}" dt="2024-05-17T23:15:35.454" v="790" actId="21"/>
          <ac:picMkLst>
            <pc:docMk/>
            <pc:sldMk cId="885332434" sldId="345"/>
            <ac:picMk id="5" creationId="{AF61A281-2D8D-8ADD-273D-CF44FFE53E99}"/>
          </ac:picMkLst>
        </pc:picChg>
        <pc:picChg chg="add del mod">
          <ac:chgData name="Abels, Patrick" userId="ba666de4-0d21-43a6-8e66-51a18aae1b4a" providerId="ADAL" clId="{149ACCE8-89D2-4819-A1B2-EE1B309ADC6F}" dt="2024-05-17T23:13:54.236" v="781" actId="478"/>
          <ac:picMkLst>
            <pc:docMk/>
            <pc:sldMk cId="885332434" sldId="345"/>
            <ac:picMk id="7" creationId="{3A83857D-F19A-4D4B-78D5-BBEFF64905C2}"/>
          </ac:picMkLst>
        </pc:picChg>
        <pc:picChg chg="add del mod">
          <ac:chgData name="Abels, Patrick" userId="ba666de4-0d21-43a6-8e66-51a18aae1b4a" providerId="ADAL" clId="{149ACCE8-89D2-4819-A1B2-EE1B309ADC6F}" dt="2024-05-17T23:15:35.454" v="790" actId="21"/>
          <ac:picMkLst>
            <pc:docMk/>
            <pc:sldMk cId="885332434" sldId="345"/>
            <ac:picMk id="19" creationId="{FB7DDADA-A77D-0AE1-1090-889700083CE3}"/>
          </ac:picMkLst>
        </pc:picChg>
        <pc:cxnChg chg="add del mod">
          <ac:chgData name="Abels, Patrick" userId="ba666de4-0d21-43a6-8e66-51a18aae1b4a" providerId="ADAL" clId="{149ACCE8-89D2-4819-A1B2-EE1B309ADC6F}" dt="2024-05-17T23:15:35.454" v="790" actId="21"/>
          <ac:cxnSpMkLst>
            <pc:docMk/>
            <pc:sldMk cId="885332434" sldId="345"/>
            <ac:cxnSpMk id="9" creationId="{62ED7AEC-E369-4689-0CEC-8A7A53984263}"/>
          </ac:cxnSpMkLst>
        </pc:cxnChg>
        <pc:cxnChg chg="add del mod">
          <ac:chgData name="Abels, Patrick" userId="ba666de4-0d21-43a6-8e66-51a18aae1b4a" providerId="ADAL" clId="{149ACCE8-89D2-4819-A1B2-EE1B309ADC6F}" dt="2024-05-17T23:15:35.454" v="790" actId="21"/>
          <ac:cxnSpMkLst>
            <pc:docMk/>
            <pc:sldMk cId="885332434" sldId="345"/>
            <ac:cxnSpMk id="10" creationId="{11B4763E-1C5A-E371-9CEC-DFC31EBD2336}"/>
          </ac:cxnSpMkLst>
        </pc:cxnChg>
      </pc:sldChg>
      <pc:sldChg chg="modSp new mod">
        <pc:chgData name="Abels, Patrick" userId="ba666de4-0d21-43a6-8e66-51a18aae1b4a" providerId="ADAL" clId="{149ACCE8-89D2-4819-A1B2-EE1B309ADC6F}" dt="2024-05-17T23:16:12.457" v="812" actId="20577"/>
        <pc:sldMkLst>
          <pc:docMk/>
          <pc:sldMk cId="1552496407" sldId="346"/>
        </pc:sldMkLst>
        <pc:spChg chg="mod">
          <ac:chgData name="Abels, Patrick" userId="ba666de4-0d21-43a6-8e66-51a18aae1b4a" providerId="ADAL" clId="{149ACCE8-89D2-4819-A1B2-EE1B309ADC6F}" dt="2024-05-17T23:16:12.457" v="812" actId="20577"/>
          <ac:spMkLst>
            <pc:docMk/>
            <pc:sldMk cId="1552496407" sldId="346"/>
            <ac:spMk id="3" creationId="{AABA1695-F4F1-C8F7-E4A8-169823211E1D}"/>
          </ac:spMkLst>
        </pc:spChg>
      </pc:sldChg>
    </pc:docChg>
  </pc:docChgLst>
  <pc:docChgLst>
    <pc:chgData name="Abels, Patrick" userId="ba666de4-0d21-43a6-8e66-51a18aae1b4a" providerId="ADAL" clId="{02653065-E794-4DC4-9D42-1313DA281697}"/>
    <pc:docChg chg="modSld">
      <pc:chgData name="Abels, Patrick" userId="ba666de4-0d21-43a6-8e66-51a18aae1b4a" providerId="ADAL" clId="{02653065-E794-4DC4-9D42-1313DA281697}" dt="2024-01-14T19:21:15.120" v="18" actId="1035"/>
      <pc:docMkLst>
        <pc:docMk/>
      </pc:docMkLst>
      <pc:sldChg chg="addSp modSp mod modAnim">
        <pc:chgData name="Abels, Patrick" userId="ba666de4-0d21-43a6-8e66-51a18aae1b4a" providerId="ADAL" clId="{02653065-E794-4DC4-9D42-1313DA281697}" dt="2024-01-14T19:21:15.120" v="18" actId="1035"/>
        <pc:sldMkLst>
          <pc:docMk/>
          <pc:sldMk cId="897531376" sldId="302"/>
        </pc:sldMkLst>
        <pc:spChg chg="add mod">
          <ac:chgData name="Abels, Patrick" userId="ba666de4-0d21-43a6-8e66-51a18aae1b4a" providerId="ADAL" clId="{02653065-E794-4DC4-9D42-1313DA281697}" dt="2024-01-14T19:21:15.120" v="18" actId="1035"/>
          <ac:spMkLst>
            <pc:docMk/>
            <pc:sldMk cId="897531376" sldId="302"/>
            <ac:spMk id="2" creationId="{580D0D89-AC64-C6A4-B33A-E8B3E573C7A4}"/>
          </ac:spMkLst>
        </pc:spChg>
      </pc:sldChg>
      <pc:sldChg chg="addSp modSp mod modAnim">
        <pc:chgData name="Abels, Patrick" userId="ba666de4-0d21-43a6-8e66-51a18aae1b4a" providerId="ADAL" clId="{02653065-E794-4DC4-9D42-1313DA281697}" dt="2024-01-14T19:21:02.483" v="13"/>
        <pc:sldMkLst>
          <pc:docMk/>
          <pc:sldMk cId="2466356499" sldId="310"/>
        </pc:sldMkLst>
        <pc:spChg chg="add mod">
          <ac:chgData name="Abels, Patrick" userId="ba666de4-0d21-43a6-8e66-51a18aae1b4a" providerId="ADAL" clId="{02653065-E794-4DC4-9D42-1313DA281697}" dt="2024-01-14T19:20:39.347" v="3" actId="2085"/>
          <ac:spMkLst>
            <pc:docMk/>
            <pc:sldMk cId="2466356499" sldId="310"/>
            <ac:spMk id="2" creationId="{F4236FD1-C43B-1B29-CC3E-090BC419FBAD}"/>
          </ac:spMkLst>
        </pc:spChg>
      </pc:sldChg>
    </pc:docChg>
  </pc:docChgLst>
  <pc:docChgLst>
    <pc:chgData name="Abels, Patrick" userId="ba666de4-0d21-43a6-8e66-51a18aae1b4a" providerId="ADAL" clId="{8624B85F-1D53-479B-8557-E755D69E21E5}"/>
    <pc:docChg chg="undo custSel addSld delSld modSld sldOrd modMainMaster">
      <pc:chgData name="Abels, Patrick" userId="ba666de4-0d21-43a6-8e66-51a18aae1b4a" providerId="ADAL" clId="{8624B85F-1D53-479B-8557-E755D69E21E5}" dt="2024-04-03T13:40:08.580" v="814" actId="121"/>
      <pc:docMkLst>
        <pc:docMk/>
      </pc:docMkLst>
      <pc:sldChg chg="modSp mod">
        <pc:chgData name="Abels, Patrick" userId="ba666de4-0d21-43a6-8e66-51a18aae1b4a" providerId="ADAL" clId="{8624B85F-1D53-479B-8557-E755D69E21E5}" dt="2024-04-03T11:02:45.816" v="11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8624B85F-1D53-479B-8557-E755D69E21E5}" dt="2024-04-03T11:02:45.816" v="11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del">
        <pc:chgData name="Abels, Patrick" userId="ba666de4-0d21-43a6-8e66-51a18aae1b4a" providerId="ADAL" clId="{8624B85F-1D53-479B-8557-E755D69E21E5}" dt="2024-04-03T11:26:40.297" v="558" actId="47"/>
        <pc:sldMkLst>
          <pc:docMk/>
          <pc:sldMk cId="1284580195" sldId="303"/>
        </pc:sldMkLst>
      </pc:sldChg>
      <pc:sldChg chg="modSp mod">
        <pc:chgData name="Abels, Patrick" userId="ba666de4-0d21-43a6-8e66-51a18aae1b4a" providerId="ADAL" clId="{8624B85F-1D53-479B-8557-E755D69E21E5}" dt="2024-04-03T11:26:57.314" v="598" actId="404"/>
        <pc:sldMkLst>
          <pc:docMk/>
          <pc:sldMk cId="4259948035" sldId="304"/>
        </pc:sldMkLst>
        <pc:spChg chg="mod">
          <ac:chgData name="Abels, Patrick" userId="ba666de4-0d21-43a6-8e66-51a18aae1b4a" providerId="ADAL" clId="{8624B85F-1D53-479B-8557-E755D69E21E5}" dt="2024-04-03T11:26:57.314" v="598" actId="404"/>
          <ac:spMkLst>
            <pc:docMk/>
            <pc:sldMk cId="4259948035" sldId="304"/>
            <ac:spMk id="2" creationId="{67F290F3-E690-6F05-E43C-5E0E34718546}"/>
          </ac:spMkLst>
        </pc:spChg>
      </pc:sldChg>
      <pc:sldChg chg="delSp modSp del mod">
        <pc:chgData name="Abels, Patrick" userId="ba666de4-0d21-43a6-8e66-51a18aae1b4a" providerId="ADAL" clId="{8624B85F-1D53-479B-8557-E755D69E21E5}" dt="2024-04-03T11:42:53.451" v="734" actId="47"/>
        <pc:sldMkLst>
          <pc:docMk/>
          <pc:sldMk cId="3358983006" sldId="305"/>
        </pc:sldMkLst>
        <pc:spChg chg="mod">
          <ac:chgData name="Abels, Patrick" userId="ba666de4-0d21-43a6-8e66-51a18aae1b4a" providerId="ADAL" clId="{8624B85F-1D53-479B-8557-E755D69E21E5}" dt="2024-04-03T11:42:31.958" v="729" actId="5793"/>
          <ac:spMkLst>
            <pc:docMk/>
            <pc:sldMk cId="3358983006" sldId="305"/>
            <ac:spMk id="2" creationId="{2990A55F-57D0-5F13-873C-EC6A5D011C2D}"/>
          </ac:spMkLst>
        </pc:spChg>
        <pc:picChg chg="del">
          <ac:chgData name="Abels, Patrick" userId="ba666de4-0d21-43a6-8e66-51a18aae1b4a" providerId="ADAL" clId="{8624B85F-1D53-479B-8557-E755D69E21E5}" dt="2024-04-03T11:42:36.080" v="730" actId="478"/>
          <ac:picMkLst>
            <pc:docMk/>
            <pc:sldMk cId="3358983006" sldId="305"/>
            <ac:picMk id="3" creationId="{88A95DC9-7617-B7D7-E22D-17F3F915DBEA}"/>
          </ac:picMkLst>
        </pc:picChg>
      </pc:sldChg>
      <pc:sldChg chg="del">
        <pc:chgData name="Abels, Patrick" userId="ba666de4-0d21-43a6-8e66-51a18aae1b4a" providerId="ADAL" clId="{8624B85F-1D53-479B-8557-E755D69E21E5}" dt="2024-04-03T11:02:49.015" v="12" actId="47"/>
        <pc:sldMkLst>
          <pc:docMk/>
          <pc:sldMk cId="1934247724" sldId="306"/>
        </pc:sldMkLst>
      </pc:sldChg>
      <pc:sldChg chg="addSp delSp modSp new mod">
        <pc:chgData name="Abels, Patrick" userId="ba666de4-0d21-43a6-8e66-51a18aae1b4a" providerId="ADAL" clId="{8624B85F-1D53-479B-8557-E755D69E21E5}" dt="2024-04-03T13:39:14.769" v="808" actId="1038"/>
        <pc:sldMkLst>
          <pc:docMk/>
          <pc:sldMk cId="3856675574" sldId="306"/>
        </pc:sldMkLst>
        <pc:spChg chg="mod">
          <ac:chgData name="Abels, Patrick" userId="ba666de4-0d21-43a6-8e66-51a18aae1b4a" providerId="ADAL" clId="{8624B85F-1D53-479B-8557-E755D69E21E5}" dt="2024-04-03T11:06:53.224" v="63" actId="20577"/>
          <ac:spMkLst>
            <pc:docMk/>
            <pc:sldMk cId="3856675574" sldId="306"/>
            <ac:spMk id="2" creationId="{6CFBDB11-7D28-DA4D-7A17-C5EEC4D2EFBA}"/>
          </ac:spMkLst>
        </pc:spChg>
        <pc:spChg chg="mod">
          <ac:chgData name="Abels, Patrick" userId="ba666de4-0d21-43a6-8e66-51a18aae1b4a" providerId="ADAL" clId="{8624B85F-1D53-479B-8557-E755D69E21E5}" dt="2024-04-03T11:02:57.840" v="24" actId="20577"/>
          <ac:spMkLst>
            <pc:docMk/>
            <pc:sldMk cId="3856675574" sldId="306"/>
            <ac:spMk id="3" creationId="{05E3F97C-EDA7-A753-1CE6-844228FF1B5D}"/>
          </ac:spMkLst>
        </pc:spChg>
        <pc:spChg chg="add mod">
          <ac:chgData name="Abels, Patrick" userId="ba666de4-0d21-43a6-8e66-51a18aae1b4a" providerId="ADAL" clId="{8624B85F-1D53-479B-8557-E755D69E21E5}" dt="2024-04-03T13:39:14.769" v="808" actId="1038"/>
          <ac:spMkLst>
            <pc:docMk/>
            <pc:sldMk cId="3856675574" sldId="306"/>
            <ac:spMk id="4" creationId="{B9D4C53F-3D55-2850-3EEA-04637114E15E}"/>
          </ac:spMkLst>
        </pc:spChg>
        <pc:spChg chg="add mod">
          <ac:chgData name="Abels, Patrick" userId="ba666de4-0d21-43a6-8e66-51a18aae1b4a" providerId="ADAL" clId="{8624B85F-1D53-479B-8557-E755D69E21E5}" dt="2024-04-03T13:39:14.769" v="808" actId="1038"/>
          <ac:spMkLst>
            <pc:docMk/>
            <pc:sldMk cId="3856675574" sldId="306"/>
            <ac:spMk id="7" creationId="{44B2D2C1-6577-8A13-52AA-C7280A80E827}"/>
          </ac:spMkLst>
        </pc:spChg>
        <pc:spChg chg="add mod">
          <ac:chgData name="Abels, Patrick" userId="ba666de4-0d21-43a6-8e66-51a18aae1b4a" providerId="ADAL" clId="{8624B85F-1D53-479B-8557-E755D69E21E5}" dt="2024-04-03T13:39:14.769" v="808" actId="1038"/>
          <ac:spMkLst>
            <pc:docMk/>
            <pc:sldMk cId="3856675574" sldId="306"/>
            <ac:spMk id="8" creationId="{A36A02A2-2596-5C2A-8EFE-C1DC53CBF041}"/>
          </ac:spMkLst>
        </pc:spChg>
        <pc:spChg chg="add del mod">
          <ac:chgData name="Abels, Patrick" userId="ba666de4-0d21-43a6-8e66-51a18aae1b4a" providerId="ADAL" clId="{8624B85F-1D53-479B-8557-E755D69E21E5}" dt="2024-04-03T11:05:59.881" v="42" actId="478"/>
          <ac:spMkLst>
            <pc:docMk/>
            <pc:sldMk cId="3856675574" sldId="306"/>
            <ac:spMk id="9" creationId="{50F51565-C8AF-BDA5-8119-36218A992061}"/>
          </ac:spMkLst>
        </pc:spChg>
        <pc:cxnChg chg="add mod">
          <ac:chgData name="Abels, Patrick" userId="ba666de4-0d21-43a6-8e66-51a18aae1b4a" providerId="ADAL" clId="{8624B85F-1D53-479B-8557-E755D69E21E5}" dt="2024-04-03T13:39:14.769" v="808" actId="1038"/>
          <ac:cxnSpMkLst>
            <pc:docMk/>
            <pc:sldMk cId="3856675574" sldId="306"/>
            <ac:cxnSpMk id="5" creationId="{D591F376-7613-9A27-2334-997E3388D544}"/>
          </ac:cxnSpMkLst>
        </pc:cxnChg>
        <pc:cxnChg chg="add del mod">
          <ac:chgData name="Abels, Patrick" userId="ba666de4-0d21-43a6-8e66-51a18aae1b4a" providerId="ADAL" clId="{8624B85F-1D53-479B-8557-E755D69E21E5}" dt="2024-04-03T11:07:07.768" v="66" actId="478"/>
          <ac:cxnSpMkLst>
            <pc:docMk/>
            <pc:sldMk cId="3856675574" sldId="306"/>
            <ac:cxnSpMk id="6" creationId="{92486BAC-2644-9D4A-5FF4-5A1E069CAA09}"/>
          </ac:cxnSpMkLst>
        </pc:cxnChg>
        <pc:cxnChg chg="add mod">
          <ac:chgData name="Abels, Patrick" userId="ba666de4-0d21-43a6-8e66-51a18aae1b4a" providerId="ADAL" clId="{8624B85F-1D53-479B-8557-E755D69E21E5}" dt="2024-04-03T13:39:14.769" v="808" actId="1038"/>
          <ac:cxnSpMkLst>
            <pc:docMk/>
            <pc:sldMk cId="3856675574" sldId="306"/>
            <ac:cxnSpMk id="11" creationId="{6339C3A6-557D-06F9-3592-F8B536B68A67}"/>
          </ac:cxnSpMkLst>
        </pc:cxnChg>
      </pc:sldChg>
      <pc:sldChg chg="modSp new mod">
        <pc:chgData name="Abels, Patrick" userId="ba666de4-0d21-43a6-8e66-51a18aae1b4a" providerId="ADAL" clId="{8624B85F-1D53-479B-8557-E755D69E21E5}" dt="2024-04-03T11:08:42.124" v="88" actId="20577"/>
        <pc:sldMkLst>
          <pc:docMk/>
          <pc:sldMk cId="3525269446" sldId="307"/>
        </pc:sldMkLst>
        <pc:spChg chg="mod">
          <ac:chgData name="Abels, Patrick" userId="ba666de4-0d21-43a6-8e66-51a18aae1b4a" providerId="ADAL" clId="{8624B85F-1D53-479B-8557-E755D69E21E5}" dt="2024-04-03T11:08:42.124" v="88" actId="20577"/>
          <ac:spMkLst>
            <pc:docMk/>
            <pc:sldMk cId="3525269446" sldId="307"/>
            <ac:spMk id="2" creationId="{97EDD7BA-E2C1-D802-8CB0-A7049861C733}"/>
          </ac:spMkLst>
        </pc:spChg>
        <pc:spChg chg="mod">
          <ac:chgData name="Abels, Patrick" userId="ba666de4-0d21-43a6-8e66-51a18aae1b4a" providerId="ADAL" clId="{8624B85F-1D53-479B-8557-E755D69E21E5}" dt="2024-04-03T11:08:35.558" v="86" actId="20577"/>
          <ac:spMkLst>
            <pc:docMk/>
            <pc:sldMk cId="3525269446" sldId="307"/>
            <ac:spMk id="3" creationId="{122A244E-F104-B5A7-D4D4-86546787F938}"/>
          </ac:spMkLst>
        </pc:spChg>
      </pc:sldChg>
      <pc:sldChg chg="modSp new mod">
        <pc:chgData name="Abels, Patrick" userId="ba666de4-0d21-43a6-8e66-51a18aae1b4a" providerId="ADAL" clId="{8624B85F-1D53-479B-8557-E755D69E21E5}" dt="2024-04-03T11:09:40.115" v="123" actId="207"/>
        <pc:sldMkLst>
          <pc:docMk/>
          <pc:sldMk cId="410658636" sldId="308"/>
        </pc:sldMkLst>
        <pc:spChg chg="mod">
          <ac:chgData name="Abels, Patrick" userId="ba666de4-0d21-43a6-8e66-51a18aae1b4a" providerId="ADAL" clId="{8624B85F-1D53-479B-8557-E755D69E21E5}" dt="2024-04-03T11:09:40.115" v="123" actId="207"/>
          <ac:spMkLst>
            <pc:docMk/>
            <pc:sldMk cId="410658636" sldId="308"/>
            <ac:spMk id="2" creationId="{9E8ECD99-BE35-0446-F00F-9228B76F3FEE}"/>
          </ac:spMkLst>
        </pc:spChg>
      </pc:sldChg>
      <pc:sldChg chg="modSp new mod">
        <pc:chgData name="Abels, Patrick" userId="ba666de4-0d21-43a6-8e66-51a18aae1b4a" providerId="ADAL" clId="{8624B85F-1D53-479B-8557-E755D69E21E5}" dt="2024-04-03T13:39:30.150" v="809" actId="121"/>
        <pc:sldMkLst>
          <pc:docMk/>
          <pc:sldMk cId="1957193136" sldId="309"/>
        </pc:sldMkLst>
        <pc:spChg chg="mod">
          <ac:chgData name="Abels, Patrick" userId="ba666de4-0d21-43a6-8e66-51a18aae1b4a" providerId="ADAL" clId="{8624B85F-1D53-479B-8557-E755D69E21E5}" dt="2024-04-03T13:39:30.150" v="809" actId="121"/>
          <ac:spMkLst>
            <pc:docMk/>
            <pc:sldMk cId="1957193136" sldId="309"/>
            <ac:spMk id="2" creationId="{BED80B7F-0A13-39FC-9E40-49F2B73E1E2C}"/>
          </ac:spMkLst>
        </pc:spChg>
        <pc:spChg chg="mod">
          <ac:chgData name="Abels, Patrick" userId="ba666de4-0d21-43a6-8e66-51a18aae1b4a" providerId="ADAL" clId="{8624B85F-1D53-479B-8557-E755D69E21E5}" dt="2024-04-03T11:13:55.349" v="210" actId="404"/>
          <ac:spMkLst>
            <pc:docMk/>
            <pc:sldMk cId="1957193136" sldId="309"/>
            <ac:spMk id="3" creationId="{E3430DDE-26F7-09D8-BF6B-E4E6F79DD691}"/>
          </ac:spMkLst>
        </pc:spChg>
      </pc:sldChg>
      <pc:sldChg chg="modSp add mod">
        <pc:chgData name="Abels, Patrick" userId="ba666de4-0d21-43a6-8e66-51a18aae1b4a" providerId="ADAL" clId="{8624B85F-1D53-479B-8557-E755D69E21E5}" dt="2024-04-03T13:39:54.814" v="812" actId="121"/>
        <pc:sldMkLst>
          <pc:docMk/>
          <pc:sldMk cId="935719697" sldId="310"/>
        </pc:sldMkLst>
        <pc:spChg chg="mod">
          <ac:chgData name="Abels, Patrick" userId="ba666de4-0d21-43a6-8e66-51a18aae1b4a" providerId="ADAL" clId="{8624B85F-1D53-479B-8557-E755D69E21E5}" dt="2024-04-03T13:39:54.814" v="812" actId="121"/>
          <ac:spMkLst>
            <pc:docMk/>
            <pc:sldMk cId="935719697" sldId="310"/>
            <ac:spMk id="2" creationId="{BED80B7F-0A13-39FC-9E40-49F2B73E1E2C}"/>
          </ac:spMkLst>
        </pc:spChg>
        <pc:spChg chg="mod">
          <ac:chgData name="Abels, Patrick" userId="ba666de4-0d21-43a6-8e66-51a18aae1b4a" providerId="ADAL" clId="{8624B85F-1D53-479B-8557-E755D69E21E5}" dt="2024-04-03T11:13:49.077" v="209" actId="404"/>
          <ac:spMkLst>
            <pc:docMk/>
            <pc:sldMk cId="935719697" sldId="310"/>
            <ac:spMk id="3" creationId="{E3430DDE-26F7-09D8-BF6B-E4E6F79DD691}"/>
          </ac:spMkLst>
        </pc:spChg>
      </pc:sldChg>
      <pc:sldChg chg="modSp add mod">
        <pc:chgData name="Abels, Patrick" userId="ba666de4-0d21-43a6-8e66-51a18aae1b4a" providerId="ADAL" clId="{8624B85F-1D53-479B-8557-E755D69E21E5}" dt="2024-04-03T13:40:01.712" v="813" actId="121"/>
        <pc:sldMkLst>
          <pc:docMk/>
          <pc:sldMk cId="1343032597" sldId="311"/>
        </pc:sldMkLst>
        <pc:spChg chg="mod">
          <ac:chgData name="Abels, Patrick" userId="ba666de4-0d21-43a6-8e66-51a18aae1b4a" providerId="ADAL" clId="{8624B85F-1D53-479B-8557-E755D69E21E5}" dt="2024-04-03T13:40:01.712" v="813" actId="121"/>
          <ac:spMkLst>
            <pc:docMk/>
            <pc:sldMk cId="1343032597" sldId="311"/>
            <ac:spMk id="2" creationId="{BED80B7F-0A13-39FC-9E40-49F2B73E1E2C}"/>
          </ac:spMkLst>
        </pc:spChg>
      </pc:sldChg>
      <pc:sldChg chg="modSp add mod">
        <pc:chgData name="Abels, Patrick" userId="ba666de4-0d21-43a6-8e66-51a18aae1b4a" providerId="ADAL" clId="{8624B85F-1D53-479B-8557-E755D69E21E5}" dt="2024-04-03T13:40:08.580" v="814" actId="121"/>
        <pc:sldMkLst>
          <pc:docMk/>
          <pc:sldMk cId="1762270225" sldId="312"/>
        </pc:sldMkLst>
        <pc:spChg chg="mod">
          <ac:chgData name="Abels, Patrick" userId="ba666de4-0d21-43a6-8e66-51a18aae1b4a" providerId="ADAL" clId="{8624B85F-1D53-479B-8557-E755D69E21E5}" dt="2024-04-03T13:40:08.580" v="814" actId="121"/>
          <ac:spMkLst>
            <pc:docMk/>
            <pc:sldMk cId="1762270225" sldId="312"/>
            <ac:spMk id="2" creationId="{BED80B7F-0A13-39FC-9E40-49F2B73E1E2C}"/>
          </ac:spMkLst>
        </pc:spChg>
      </pc:sldChg>
      <pc:sldChg chg="modSp add mod">
        <pc:chgData name="Abels, Patrick" userId="ba666de4-0d21-43a6-8e66-51a18aae1b4a" providerId="ADAL" clId="{8624B85F-1D53-479B-8557-E755D69E21E5}" dt="2024-04-03T11:16:46.387" v="350" actId="20577"/>
        <pc:sldMkLst>
          <pc:docMk/>
          <pc:sldMk cId="1795780774" sldId="313"/>
        </pc:sldMkLst>
        <pc:spChg chg="mod">
          <ac:chgData name="Abels, Patrick" userId="ba666de4-0d21-43a6-8e66-51a18aae1b4a" providerId="ADAL" clId="{8624B85F-1D53-479B-8557-E755D69E21E5}" dt="2024-04-03T11:16:46.387" v="350" actId="20577"/>
          <ac:spMkLst>
            <pc:docMk/>
            <pc:sldMk cId="1795780774" sldId="313"/>
            <ac:spMk id="2" creationId="{BED80B7F-0A13-39FC-9E40-49F2B73E1E2C}"/>
          </ac:spMkLst>
        </pc:spChg>
      </pc:sldChg>
      <pc:sldChg chg="modSp new mod ord">
        <pc:chgData name="Abels, Patrick" userId="ba666de4-0d21-43a6-8e66-51a18aae1b4a" providerId="ADAL" clId="{8624B85F-1D53-479B-8557-E755D69E21E5}" dt="2024-04-03T11:20:34.251" v="509"/>
        <pc:sldMkLst>
          <pc:docMk/>
          <pc:sldMk cId="3463922787" sldId="314"/>
        </pc:sldMkLst>
        <pc:spChg chg="mod">
          <ac:chgData name="Abels, Patrick" userId="ba666de4-0d21-43a6-8e66-51a18aae1b4a" providerId="ADAL" clId="{8624B85F-1D53-479B-8557-E755D69E21E5}" dt="2024-04-03T11:17:16.412" v="362" actId="6549"/>
          <ac:spMkLst>
            <pc:docMk/>
            <pc:sldMk cId="3463922787" sldId="314"/>
            <ac:spMk id="2" creationId="{297C7A02-CF19-2B7A-AFEA-685B6068D35B}"/>
          </ac:spMkLst>
        </pc:spChg>
        <pc:spChg chg="mod">
          <ac:chgData name="Abels, Patrick" userId="ba666de4-0d21-43a6-8e66-51a18aae1b4a" providerId="ADAL" clId="{8624B85F-1D53-479B-8557-E755D69E21E5}" dt="2024-04-03T11:17:01.178" v="358" actId="20577"/>
          <ac:spMkLst>
            <pc:docMk/>
            <pc:sldMk cId="3463922787" sldId="314"/>
            <ac:spMk id="3" creationId="{082A9FE9-6B73-980A-2A10-64C4EFCA3C85}"/>
          </ac:spMkLst>
        </pc:spChg>
      </pc:sldChg>
      <pc:sldChg chg="modSp new mod">
        <pc:chgData name="Abels, Patrick" userId="ba666de4-0d21-43a6-8e66-51a18aae1b4a" providerId="ADAL" clId="{8624B85F-1D53-479B-8557-E755D69E21E5}" dt="2024-04-03T11:18:09.762" v="398" actId="207"/>
        <pc:sldMkLst>
          <pc:docMk/>
          <pc:sldMk cId="640643432" sldId="315"/>
        </pc:sldMkLst>
        <pc:spChg chg="mod">
          <ac:chgData name="Abels, Patrick" userId="ba666de4-0d21-43a6-8e66-51a18aae1b4a" providerId="ADAL" clId="{8624B85F-1D53-479B-8557-E755D69E21E5}" dt="2024-04-03T11:18:09.762" v="398" actId="207"/>
          <ac:spMkLst>
            <pc:docMk/>
            <pc:sldMk cId="640643432" sldId="315"/>
            <ac:spMk id="2" creationId="{EF5AEA38-F4DE-FB4B-7168-A73C424A238E}"/>
          </ac:spMkLst>
        </pc:spChg>
      </pc:sldChg>
      <pc:sldChg chg="addSp delSp modSp new mod">
        <pc:chgData name="Abels, Patrick" userId="ba666de4-0d21-43a6-8e66-51a18aae1b4a" providerId="ADAL" clId="{8624B85F-1D53-479B-8557-E755D69E21E5}" dt="2024-04-03T11:19:35.384" v="506" actId="404"/>
        <pc:sldMkLst>
          <pc:docMk/>
          <pc:sldMk cId="2730669473" sldId="316"/>
        </pc:sldMkLst>
        <pc:spChg chg="mod">
          <ac:chgData name="Abels, Patrick" userId="ba666de4-0d21-43a6-8e66-51a18aae1b4a" providerId="ADAL" clId="{8624B85F-1D53-479B-8557-E755D69E21E5}" dt="2024-04-03T11:18:31.168" v="423" actId="20577"/>
          <ac:spMkLst>
            <pc:docMk/>
            <pc:sldMk cId="2730669473" sldId="316"/>
            <ac:spMk id="3" creationId="{E5C09E39-E650-689E-83AB-211CBE250959}"/>
          </ac:spMkLst>
        </pc:spChg>
        <pc:spChg chg="add mod">
          <ac:chgData name="Abels, Patrick" userId="ba666de4-0d21-43a6-8e66-51a18aae1b4a" providerId="ADAL" clId="{8624B85F-1D53-479B-8557-E755D69E21E5}" dt="2024-04-03T11:19:35.384" v="506" actId="404"/>
          <ac:spMkLst>
            <pc:docMk/>
            <pc:sldMk cId="2730669473" sldId="316"/>
            <ac:spMk id="4" creationId="{4543A0E1-4C8A-B984-3995-E5A9C5A14349}"/>
          </ac:spMkLst>
        </pc:spChg>
        <pc:spChg chg="add mod">
          <ac:chgData name="Abels, Patrick" userId="ba666de4-0d21-43a6-8e66-51a18aae1b4a" providerId="ADAL" clId="{8624B85F-1D53-479B-8557-E755D69E21E5}" dt="2024-04-03T11:18:54.956" v="462" actId="1037"/>
          <ac:spMkLst>
            <pc:docMk/>
            <pc:sldMk cId="2730669473" sldId="316"/>
            <ac:spMk id="7" creationId="{42096558-2280-E331-659D-9E6F5D1FEF48}"/>
          </ac:spMkLst>
        </pc:spChg>
        <pc:spChg chg="add mod">
          <ac:chgData name="Abels, Patrick" userId="ba666de4-0d21-43a6-8e66-51a18aae1b4a" providerId="ADAL" clId="{8624B85F-1D53-479B-8557-E755D69E21E5}" dt="2024-04-03T11:19:02.888" v="494" actId="14100"/>
          <ac:spMkLst>
            <pc:docMk/>
            <pc:sldMk cId="2730669473" sldId="316"/>
            <ac:spMk id="8" creationId="{56A115B9-88AB-DD67-F643-1ABB3E95B55B}"/>
          </ac:spMkLst>
        </pc:spChg>
        <pc:spChg chg="add mod">
          <ac:chgData name="Abels, Patrick" userId="ba666de4-0d21-43a6-8e66-51a18aae1b4a" providerId="ADAL" clId="{8624B85F-1D53-479B-8557-E755D69E21E5}" dt="2024-04-03T11:18:54.956" v="462" actId="1037"/>
          <ac:spMkLst>
            <pc:docMk/>
            <pc:sldMk cId="2730669473" sldId="316"/>
            <ac:spMk id="10" creationId="{D2A807C8-1845-6547-853D-BE643150F203}"/>
          </ac:spMkLst>
        </pc:spChg>
        <pc:spChg chg="add del mod">
          <ac:chgData name="Abels, Patrick" userId="ba666de4-0d21-43a6-8e66-51a18aae1b4a" providerId="ADAL" clId="{8624B85F-1D53-479B-8557-E755D69E21E5}" dt="2024-04-03T11:19:19.003" v="500" actId="478"/>
          <ac:spMkLst>
            <pc:docMk/>
            <pc:sldMk cId="2730669473" sldId="316"/>
            <ac:spMk id="11" creationId="{5DDD8154-9886-EC31-9A63-8B7964E6968A}"/>
          </ac:spMkLst>
        </pc:spChg>
        <pc:cxnChg chg="add mod">
          <ac:chgData name="Abels, Patrick" userId="ba666de4-0d21-43a6-8e66-51a18aae1b4a" providerId="ADAL" clId="{8624B85F-1D53-479B-8557-E755D69E21E5}" dt="2024-04-03T11:18:54.956" v="462" actId="1037"/>
          <ac:cxnSpMkLst>
            <pc:docMk/>
            <pc:sldMk cId="2730669473" sldId="316"/>
            <ac:cxnSpMk id="5" creationId="{6F274438-E506-EBB4-A00D-46A6B5CA78E0}"/>
          </ac:cxnSpMkLst>
        </pc:cxnChg>
        <pc:cxnChg chg="add mod">
          <ac:chgData name="Abels, Patrick" userId="ba666de4-0d21-43a6-8e66-51a18aae1b4a" providerId="ADAL" clId="{8624B85F-1D53-479B-8557-E755D69E21E5}" dt="2024-04-03T11:18:59.031" v="493" actId="1038"/>
          <ac:cxnSpMkLst>
            <pc:docMk/>
            <pc:sldMk cId="2730669473" sldId="316"/>
            <ac:cxnSpMk id="6" creationId="{C51B487E-7DF5-6945-69AA-A4D8C8AD30A6}"/>
          </ac:cxnSpMkLst>
        </pc:cxnChg>
        <pc:cxnChg chg="add mod">
          <ac:chgData name="Abels, Patrick" userId="ba666de4-0d21-43a6-8e66-51a18aae1b4a" providerId="ADAL" clId="{8624B85F-1D53-479B-8557-E755D69E21E5}" dt="2024-04-03T11:18:54.956" v="462" actId="1037"/>
          <ac:cxnSpMkLst>
            <pc:docMk/>
            <pc:sldMk cId="2730669473" sldId="316"/>
            <ac:cxnSpMk id="9" creationId="{F8F665A6-48E3-D985-24B3-0C94CAC69348}"/>
          </ac:cxnSpMkLst>
        </pc:cxnChg>
      </pc:sldChg>
      <pc:sldChg chg="addSp delSp modSp add mod modAnim">
        <pc:chgData name="Abels, Patrick" userId="ba666de4-0d21-43a6-8e66-51a18aae1b4a" providerId="ADAL" clId="{8624B85F-1D53-479B-8557-E755D69E21E5}" dt="2024-04-03T11:25:50.016" v="547" actId="1076"/>
        <pc:sldMkLst>
          <pc:docMk/>
          <pc:sldMk cId="2154133233" sldId="317"/>
        </pc:sldMkLst>
        <pc:spChg chg="mod">
          <ac:chgData name="Abels, Patrick" userId="ba666de4-0d21-43a6-8e66-51a18aae1b4a" providerId="ADAL" clId="{8624B85F-1D53-479B-8557-E755D69E21E5}" dt="2024-04-03T11:25:23.410" v="539" actId="1076"/>
          <ac:spMkLst>
            <pc:docMk/>
            <pc:sldMk cId="2154133233" sldId="317"/>
            <ac:spMk id="4" creationId="{4543A0E1-4C8A-B984-3995-E5A9C5A14349}"/>
          </ac:spMkLst>
        </pc:spChg>
        <pc:spChg chg="del">
          <ac:chgData name="Abels, Patrick" userId="ba666de4-0d21-43a6-8e66-51a18aae1b4a" providerId="ADAL" clId="{8624B85F-1D53-479B-8557-E755D69E21E5}" dt="2024-04-03T11:22:10.382" v="525" actId="478"/>
          <ac:spMkLst>
            <pc:docMk/>
            <pc:sldMk cId="2154133233" sldId="317"/>
            <ac:spMk id="7" creationId="{42096558-2280-E331-659D-9E6F5D1FEF48}"/>
          </ac:spMkLst>
        </pc:spChg>
        <pc:spChg chg="del">
          <ac:chgData name="Abels, Patrick" userId="ba666de4-0d21-43a6-8e66-51a18aae1b4a" providerId="ADAL" clId="{8624B85F-1D53-479B-8557-E755D69E21E5}" dt="2024-04-03T11:22:18.921" v="527" actId="478"/>
          <ac:spMkLst>
            <pc:docMk/>
            <pc:sldMk cId="2154133233" sldId="317"/>
            <ac:spMk id="8" creationId="{56A115B9-88AB-DD67-F643-1ABB3E95B55B}"/>
          </ac:spMkLst>
        </pc:spChg>
        <pc:spChg chg="del">
          <ac:chgData name="Abels, Patrick" userId="ba666de4-0d21-43a6-8e66-51a18aae1b4a" providerId="ADAL" clId="{8624B85F-1D53-479B-8557-E755D69E21E5}" dt="2024-04-03T11:22:13.469" v="526" actId="478"/>
          <ac:spMkLst>
            <pc:docMk/>
            <pc:sldMk cId="2154133233" sldId="317"/>
            <ac:spMk id="10" creationId="{D2A807C8-1845-6547-853D-BE643150F203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5" creationId="{E3E3FAA1-4203-DC19-6A1F-E1B57DF03B97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6" creationId="{2368A238-527A-340E-1308-20CA3DDA1EB4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7" creationId="{D16C05C0-A724-7552-BA9E-484BED241E9E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8" creationId="{70F9CD9A-B15E-21E6-A574-0C76DD3F29B0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9" creationId="{C14EF565-F442-867E-0E49-59CD7798EB96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0" creationId="{4C7834F7-879A-5A02-7544-BE1373963860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1" creationId="{6C7E7A9A-2590-C27E-1784-A20D39FC5F2C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2" creationId="{43DFFA8E-81D5-6ADA-3493-1A3DD1BD36E6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3" creationId="{0125FB9C-C654-E320-9746-E2875AAFBB03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4" creationId="{4FA2F4A0-D80A-1783-0848-345ACA388C3A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5" creationId="{AD07CA14-3C00-8227-85DE-A3CCBCA4775D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6" creationId="{27F355E4-3F2C-1034-2A6E-D1D27B9AB5D0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7" creationId="{BCE0AAE6-0944-9ADB-26FC-F292F891BD13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28" creationId="{0AE6366B-136F-93BA-DBD4-A8611A2B17BB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29" creationId="{4C4FD193-7BB6-91F7-92C5-D28C3072D9E6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0" creationId="{A835B77C-2ECB-126E-6771-A86725FC1B5A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1" creationId="{DE7920DB-09C2-5C68-3600-312ECD0352FD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2" creationId="{1C304503-8B3B-E91B-8EBF-55D28D181303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3" creationId="{E292B9A6-A7BE-84DF-F5A6-FA111B7DC9E7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4" creationId="{66693069-D4C8-EB4E-80B7-94656593955F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5" creationId="{B81D2005-7599-C155-0AA6-2E8586AB16DB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6" creationId="{2A38DF5F-D14C-39DD-4C2D-8A801813185E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7" creationId="{9293C43B-B70A-7EDF-E6A6-6FCC2144CEF3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8" creationId="{79C1253F-9611-2E66-CEB3-5B04AF498164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9" creationId="{2D8D84F3-44FD-8443-4937-576F6BA08EA9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40" creationId="{154C76BB-86E4-3A46-86A5-D520F3B65565}"/>
          </ac:spMkLst>
        </pc:spChg>
        <pc:cxnChg chg="mod">
          <ac:chgData name="Abels, Patrick" userId="ba666de4-0d21-43a6-8e66-51a18aae1b4a" providerId="ADAL" clId="{8624B85F-1D53-479B-8557-E755D69E21E5}" dt="2024-04-03T11:25:31.750" v="541" actId="14100"/>
          <ac:cxnSpMkLst>
            <pc:docMk/>
            <pc:sldMk cId="2154133233" sldId="317"/>
            <ac:cxnSpMk id="5" creationId="{6F274438-E506-EBB4-A00D-46A6B5CA78E0}"/>
          </ac:cxnSpMkLst>
        </pc:cxnChg>
        <pc:cxnChg chg="del mod">
          <ac:chgData name="Abels, Patrick" userId="ba666de4-0d21-43a6-8e66-51a18aae1b4a" providerId="ADAL" clId="{8624B85F-1D53-479B-8557-E755D69E21E5}" dt="2024-04-03T11:25:42.368" v="545" actId="478"/>
          <ac:cxnSpMkLst>
            <pc:docMk/>
            <pc:sldMk cId="2154133233" sldId="317"/>
            <ac:cxnSpMk id="6" creationId="{C51B487E-7DF5-6945-69AA-A4D8C8AD30A6}"/>
          </ac:cxnSpMkLst>
        </pc:cxnChg>
        <pc:cxnChg chg="del mod">
          <ac:chgData name="Abels, Patrick" userId="ba666de4-0d21-43a6-8e66-51a18aae1b4a" providerId="ADAL" clId="{8624B85F-1D53-479B-8557-E755D69E21E5}" dt="2024-04-03T11:25:38.169" v="544" actId="478"/>
          <ac:cxnSpMkLst>
            <pc:docMk/>
            <pc:sldMk cId="2154133233" sldId="317"/>
            <ac:cxnSpMk id="9" creationId="{F8F665A6-48E3-D985-24B3-0C94CAC69348}"/>
          </ac:cxnSpMkLst>
        </pc:cxnChg>
        <pc:cxnChg chg="add mod">
          <ac:chgData name="Abels, Patrick" userId="ba666de4-0d21-43a6-8e66-51a18aae1b4a" providerId="ADAL" clId="{8624B85F-1D53-479B-8557-E755D69E21E5}" dt="2024-04-03T11:25:35.998" v="543" actId="1076"/>
          <ac:cxnSpMkLst>
            <pc:docMk/>
            <pc:sldMk cId="2154133233" sldId="317"/>
            <ac:cxnSpMk id="42" creationId="{343F4A6E-8772-290C-CAD4-CC867EB11EF0}"/>
          </ac:cxnSpMkLst>
        </pc:cxnChg>
        <pc:cxnChg chg="add mod">
          <ac:chgData name="Abels, Patrick" userId="ba666de4-0d21-43a6-8e66-51a18aae1b4a" providerId="ADAL" clId="{8624B85F-1D53-479B-8557-E755D69E21E5}" dt="2024-04-03T11:25:50.016" v="547" actId="1076"/>
          <ac:cxnSpMkLst>
            <pc:docMk/>
            <pc:sldMk cId="2154133233" sldId="317"/>
            <ac:cxnSpMk id="43" creationId="{FFBC0515-77B2-DC74-AB08-2705631BAB05}"/>
          </ac:cxnSpMkLst>
        </pc:cxnChg>
      </pc:sldChg>
      <pc:sldChg chg="modSp new mod">
        <pc:chgData name="Abels, Patrick" userId="ba666de4-0d21-43a6-8e66-51a18aae1b4a" providerId="ADAL" clId="{8624B85F-1D53-479B-8557-E755D69E21E5}" dt="2024-04-03T11:26:17.238" v="557" actId="20577"/>
        <pc:sldMkLst>
          <pc:docMk/>
          <pc:sldMk cId="706459199" sldId="318"/>
        </pc:sldMkLst>
        <pc:spChg chg="mod">
          <ac:chgData name="Abels, Patrick" userId="ba666de4-0d21-43a6-8e66-51a18aae1b4a" providerId="ADAL" clId="{8624B85F-1D53-479B-8557-E755D69E21E5}" dt="2024-04-03T11:26:17.238" v="557" actId="20577"/>
          <ac:spMkLst>
            <pc:docMk/>
            <pc:sldMk cId="706459199" sldId="318"/>
            <ac:spMk id="2" creationId="{EA02F951-EC9A-0BBF-5741-DDB4F184EDC8}"/>
          </ac:spMkLst>
        </pc:spChg>
        <pc:spChg chg="mod">
          <ac:chgData name="Abels, Patrick" userId="ba666de4-0d21-43a6-8e66-51a18aae1b4a" providerId="ADAL" clId="{8624B85F-1D53-479B-8557-E755D69E21E5}" dt="2024-04-03T11:26:14.068" v="555" actId="20577"/>
          <ac:spMkLst>
            <pc:docMk/>
            <pc:sldMk cId="706459199" sldId="318"/>
            <ac:spMk id="3" creationId="{483F87AC-97AE-CD7B-DCA0-3BB69361FDE0}"/>
          </ac:spMkLst>
        </pc:spChg>
      </pc:sldChg>
      <pc:sldChg chg="addSp modSp new del mod">
        <pc:chgData name="Abels, Patrick" userId="ba666de4-0d21-43a6-8e66-51a18aae1b4a" providerId="ADAL" clId="{8624B85F-1D53-479B-8557-E755D69E21E5}" dt="2024-04-03T11:43:04.844" v="736" actId="47"/>
        <pc:sldMkLst>
          <pc:docMk/>
          <pc:sldMk cId="3761734308" sldId="319"/>
        </pc:sldMkLst>
        <pc:spChg chg="mod">
          <ac:chgData name="Abels, Patrick" userId="ba666de4-0d21-43a6-8e66-51a18aae1b4a" providerId="ADAL" clId="{8624B85F-1D53-479B-8557-E755D69E21E5}" dt="2024-04-03T11:41:38.352" v="727" actId="20577"/>
          <ac:spMkLst>
            <pc:docMk/>
            <pc:sldMk cId="3761734308" sldId="319"/>
            <ac:spMk id="2" creationId="{235BD759-82D9-B34D-84C3-E9945F8B37DB}"/>
          </ac:spMkLst>
        </pc:spChg>
        <pc:spChg chg="mod">
          <ac:chgData name="Abels, Patrick" userId="ba666de4-0d21-43a6-8e66-51a18aae1b4a" providerId="ADAL" clId="{8624B85F-1D53-479B-8557-E755D69E21E5}" dt="2024-04-03T11:40:05.803" v="606" actId="20577"/>
          <ac:spMkLst>
            <pc:docMk/>
            <pc:sldMk cId="3761734308" sldId="319"/>
            <ac:spMk id="3" creationId="{D213A66A-E49E-C2AB-CAF7-8DA4F91AA397}"/>
          </ac:spMkLst>
        </pc:spChg>
        <pc:picChg chg="add mod modCrop">
          <ac:chgData name="Abels, Patrick" userId="ba666de4-0d21-43a6-8e66-51a18aae1b4a" providerId="ADAL" clId="{8624B85F-1D53-479B-8557-E755D69E21E5}" dt="2024-04-03T11:41:09.062" v="720" actId="1076"/>
          <ac:picMkLst>
            <pc:docMk/>
            <pc:sldMk cId="3761734308" sldId="319"/>
            <ac:picMk id="5" creationId="{A5F298D6-216C-CB8F-19E3-D543C0734D46}"/>
          </ac:picMkLst>
        </pc:picChg>
      </pc:sldChg>
      <pc:sldChg chg="addSp modSp new mod">
        <pc:chgData name="Abels, Patrick" userId="ba666de4-0d21-43a6-8e66-51a18aae1b4a" providerId="ADAL" clId="{8624B85F-1D53-479B-8557-E755D69E21E5}" dt="2024-04-03T11:42:58.825" v="735"/>
        <pc:sldMkLst>
          <pc:docMk/>
          <pc:sldMk cId="1193633113" sldId="320"/>
        </pc:sldMkLst>
        <pc:spChg chg="mod">
          <ac:chgData name="Abels, Patrick" userId="ba666de4-0d21-43a6-8e66-51a18aae1b4a" providerId="ADAL" clId="{8624B85F-1D53-479B-8557-E755D69E21E5}" dt="2024-04-03T11:42:49.394" v="733" actId="20577"/>
          <ac:spMkLst>
            <pc:docMk/>
            <pc:sldMk cId="1193633113" sldId="320"/>
            <ac:spMk id="2" creationId="{CF893F6F-E7CC-6452-FB74-579C359B4127}"/>
          </ac:spMkLst>
        </pc:spChg>
        <pc:picChg chg="add mod">
          <ac:chgData name="Abels, Patrick" userId="ba666de4-0d21-43a6-8e66-51a18aae1b4a" providerId="ADAL" clId="{8624B85F-1D53-479B-8557-E755D69E21E5}" dt="2024-04-03T11:42:58.825" v="735"/>
          <ac:picMkLst>
            <pc:docMk/>
            <pc:sldMk cId="1193633113" sldId="320"/>
            <ac:picMk id="3" creationId="{3EC77379-A9C8-0E90-0090-DF61A8E74817}"/>
          </ac:picMkLst>
        </pc:picChg>
      </pc:sldChg>
      <pc:sldMasterChg chg="modSldLayout">
        <pc:chgData name="Abels, Patrick" userId="ba666de4-0d21-43a6-8e66-51a18aae1b4a" providerId="ADAL" clId="{8624B85F-1D53-479B-8557-E755D69E21E5}" dt="2024-04-03T11:13:31.617" v="208" actId="1076"/>
        <pc:sldMasterMkLst>
          <pc:docMk/>
          <pc:sldMasterMk cId="1610205472" sldId="2147483671"/>
        </pc:sldMasterMkLst>
        <pc:sldLayoutChg chg="modSp mod">
          <pc:chgData name="Abels, Patrick" userId="ba666de4-0d21-43a6-8e66-51a18aae1b4a" providerId="ADAL" clId="{8624B85F-1D53-479B-8557-E755D69E21E5}" dt="2024-04-03T11:13:31.617" v="208" actId="1076"/>
          <pc:sldLayoutMkLst>
            <pc:docMk/>
            <pc:sldMasterMk cId="1610205472" sldId="2147483671"/>
            <pc:sldLayoutMk cId="4163331159" sldId="2147483685"/>
          </pc:sldLayoutMkLst>
          <pc:spChg chg="mod">
            <ac:chgData name="Abels, Patrick" userId="ba666de4-0d21-43a6-8e66-51a18aae1b4a" providerId="ADAL" clId="{8624B85F-1D53-479B-8557-E755D69E21E5}" dt="2024-04-03T11:13:06.852" v="201" actId="113"/>
            <ac:spMkLst>
              <pc:docMk/>
              <pc:sldMasterMk cId="1610205472" sldId="2147483671"/>
              <pc:sldLayoutMk cId="4163331159" sldId="2147483685"/>
              <ac:spMk id="3" creationId="{DE0E9B06-1DFC-5243-A9D6-EE869AC3CF1B}"/>
            </ac:spMkLst>
          </pc:spChg>
          <pc:spChg chg="mod">
            <ac:chgData name="Abels, Patrick" userId="ba666de4-0d21-43a6-8e66-51a18aae1b4a" providerId="ADAL" clId="{8624B85F-1D53-479B-8557-E755D69E21E5}" dt="2024-04-03T11:13:31.617" v="208" actId="1076"/>
            <ac:spMkLst>
              <pc:docMk/>
              <pc:sldMasterMk cId="1610205472" sldId="2147483671"/>
              <pc:sldLayoutMk cId="4163331159" sldId="2147483685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E188DF6F-C1A7-44B4-AB99-5C1630689307}"/>
    <pc:docChg chg="addSld delSld modSld">
      <pc:chgData name="Abels, Patrick" userId="ba666de4-0d21-43a6-8e66-51a18aae1b4a" providerId="ADAL" clId="{E188DF6F-C1A7-44B4-AB99-5C1630689307}" dt="2023-07-24T09:26:55.060" v="96"/>
      <pc:docMkLst>
        <pc:docMk/>
      </pc:docMkLst>
      <pc:sldChg chg="del">
        <pc:chgData name="Abels, Patrick" userId="ba666de4-0d21-43a6-8e66-51a18aae1b4a" providerId="ADAL" clId="{E188DF6F-C1A7-44B4-AB99-5C1630689307}" dt="2023-07-24T09:24:52.930" v="90" actId="47"/>
        <pc:sldMkLst>
          <pc:docMk/>
          <pc:sldMk cId="3475594388" sldId="273"/>
        </pc:sldMkLst>
      </pc:sldChg>
      <pc:sldChg chg="del">
        <pc:chgData name="Abels, Patrick" userId="ba666de4-0d21-43a6-8e66-51a18aae1b4a" providerId="ADAL" clId="{E188DF6F-C1A7-44B4-AB99-5C1630689307}" dt="2023-07-24T09:25:32.568" v="95" actId="47"/>
        <pc:sldMkLst>
          <pc:docMk/>
          <pc:sldMk cId="2936399086" sldId="274"/>
        </pc:sldMkLst>
      </pc:sldChg>
      <pc:sldChg chg="modSp add del modAnim">
        <pc:chgData name="Abels, Patrick" userId="ba666de4-0d21-43a6-8e66-51a18aae1b4a" providerId="ADAL" clId="{E188DF6F-C1A7-44B4-AB99-5C1630689307}" dt="2023-07-24T09:26:55.060" v="96"/>
        <pc:sldMkLst>
          <pc:docMk/>
          <pc:sldMk cId="2176156612" sldId="288"/>
        </pc:sldMkLst>
        <pc:spChg chg="mod">
          <ac:chgData name="Abels, Patrick" userId="ba666de4-0d21-43a6-8e66-51a18aae1b4a" providerId="ADAL" clId="{E188DF6F-C1A7-44B4-AB99-5C1630689307}" dt="2023-07-24T09:25:29.230" v="94"/>
          <ac:spMkLst>
            <pc:docMk/>
            <pc:sldMk cId="2176156612" sldId="288"/>
            <ac:spMk id="2" creationId="{401F7D96-25E2-4399-5EDA-C71906BC8DD4}"/>
          </ac:spMkLst>
        </pc:spChg>
      </pc:sldChg>
      <pc:sldChg chg="modSp add del mod">
        <pc:chgData name="Abels, Patrick" userId="ba666de4-0d21-43a6-8e66-51a18aae1b4a" providerId="ADAL" clId="{E188DF6F-C1A7-44B4-AB99-5C1630689307}" dt="2023-07-24T09:24:44.986" v="89" actId="20577"/>
        <pc:sldMkLst>
          <pc:docMk/>
          <pc:sldMk cId="1082503161" sldId="291"/>
        </pc:sldMkLst>
        <pc:spChg chg="mod">
          <ac:chgData name="Abels, Patrick" userId="ba666de4-0d21-43a6-8e66-51a18aae1b4a" providerId="ADAL" clId="{E188DF6F-C1A7-44B4-AB99-5C1630689307}" dt="2023-07-24T09:24:44.986" v="89" actId="20577"/>
          <ac:spMkLst>
            <pc:docMk/>
            <pc:sldMk cId="1082503161" sldId="291"/>
            <ac:spMk id="2" creationId="{39581EDF-BC24-2853-902C-BEF01710D036}"/>
          </ac:spMkLst>
        </pc:spChg>
      </pc:sldChg>
    </pc:docChg>
  </pc:docChgLst>
  <pc:docChgLst>
    <pc:chgData name="Abels, Patrick" userId="ba666de4-0d21-43a6-8e66-51a18aae1b4a" providerId="ADAL" clId="{4A6A1D73-E91C-4521-87F1-010C15553506}"/>
    <pc:docChg chg="undo custSel addSld delSld modSld sldOrd modMainMaster">
      <pc:chgData name="Abels, Patrick" userId="ba666de4-0d21-43a6-8e66-51a18aae1b4a" providerId="ADAL" clId="{4A6A1D73-E91C-4521-87F1-010C15553506}" dt="2023-12-22T23:03:06.997" v="763" actId="207"/>
      <pc:docMkLst>
        <pc:docMk/>
      </pc:docMkLst>
      <pc:sldChg chg="modSp del mod">
        <pc:chgData name="Abels, Patrick" userId="ba666de4-0d21-43a6-8e66-51a18aae1b4a" providerId="ADAL" clId="{4A6A1D73-E91C-4521-87F1-010C15553506}" dt="2023-12-14T12:14:12.137" v="97" actId="47"/>
        <pc:sldMkLst>
          <pc:docMk/>
          <pc:sldMk cId="1283346392" sldId="256"/>
        </pc:sldMkLst>
        <pc:spChg chg="mod">
          <ac:chgData name="Abels, Patrick" userId="ba666de4-0d21-43a6-8e66-51a18aae1b4a" providerId="ADAL" clId="{4A6A1D73-E91C-4521-87F1-010C15553506}" dt="2023-12-14T12:12:12.690" v="66" actId="6549"/>
          <ac:spMkLst>
            <pc:docMk/>
            <pc:sldMk cId="1283346392" sldId="256"/>
            <ac:spMk id="2" creationId="{812DF8AA-1D36-C4A3-DE8B-6124CA62EF08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86497360" sldId="261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186497360" sldId="261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1802174969" sldId="262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1802174969" sldId="262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4032491113" sldId="263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4032491113" sldId="263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825939770" sldId="264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825939770" sldId="264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02058619" sldId="265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02058619" sldId="265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23176623" sldId="266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323176623" sldId="266"/>
            <ac:spMk id="12" creationId="{499136AB-E88B-60DB-99BE-931E53394DB1}"/>
          </ac:spMkLst>
        </pc:spChg>
      </pc:sldChg>
      <pc:sldChg chg="modSp del">
        <pc:chgData name="Abels, Patrick" userId="ba666de4-0d21-43a6-8e66-51a18aae1b4a" providerId="ADAL" clId="{4A6A1D73-E91C-4521-87F1-010C15553506}" dt="2023-12-14T12:15:42.315" v="138" actId="47"/>
        <pc:sldMkLst>
          <pc:docMk/>
          <pc:sldMk cId="3641686394" sldId="267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641686394" sldId="267"/>
            <ac:spMk id="2" creationId="{812DF8AA-1D36-C4A3-DE8B-6124CA62EF08}"/>
          </ac:spMkLst>
        </pc:spChg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705258987" sldId="268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334811558" sldId="269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334811558" sldId="269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64434686" sldId="270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164434686" sldId="270"/>
            <ac:spMk id="2" creationId="{D61126FC-E7F0-7899-70B4-D45D3D46EE0E}"/>
          </ac:spMkLst>
        </pc:spChg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908454189" sldId="27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66190914" sldId="272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366190914" sldId="272"/>
            <ac:spMk id="2" creationId="{D61126FC-E7F0-7899-70B4-D45D3D46EE0E}"/>
          </ac:spMkLst>
        </pc:spChg>
      </pc:sldChg>
      <pc:sldChg chg="del">
        <pc:chgData name="Abels, Patrick" userId="ba666de4-0d21-43a6-8e66-51a18aae1b4a" providerId="ADAL" clId="{4A6A1D73-E91C-4521-87F1-010C15553506}" dt="2023-12-14T12:25:46.415" v="172" actId="47"/>
        <pc:sldMkLst>
          <pc:docMk/>
          <pc:sldMk cId="2176156612" sldId="288"/>
        </pc:sldMkLst>
      </pc:sldChg>
      <pc:sldChg chg="del">
        <pc:chgData name="Abels, Patrick" userId="ba666de4-0d21-43a6-8e66-51a18aae1b4a" providerId="ADAL" clId="{4A6A1D73-E91C-4521-87F1-010C15553506}" dt="2023-12-14T12:25:41.558" v="171" actId="47"/>
        <pc:sldMkLst>
          <pc:docMk/>
          <pc:sldMk cId="1082503161" sldId="291"/>
        </pc:sldMkLst>
      </pc:sldChg>
      <pc:sldChg chg="modSp new mod modTransition">
        <pc:chgData name="Abels, Patrick" userId="ba666de4-0d21-43a6-8e66-51a18aae1b4a" providerId="ADAL" clId="{4A6A1D73-E91C-4521-87F1-010C15553506}" dt="2023-12-14T13:04:51.332" v="532"/>
        <pc:sldMkLst>
          <pc:docMk/>
          <pc:sldMk cId="2243933812" sldId="292"/>
        </pc:sldMkLst>
        <pc:spChg chg="mod">
          <ac:chgData name="Abels, Patrick" userId="ba666de4-0d21-43a6-8e66-51a18aae1b4a" providerId="ADAL" clId="{4A6A1D73-E91C-4521-87F1-010C15553506}" dt="2023-12-14T12:14:08.472" v="96" actId="20577"/>
          <ac:spMkLst>
            <pc:docMk/>
            <pc:sldMk cId="2243933812" sldId="292"/>
            <ac:spMk id="2" creationId="{63E51AF0-D57D-E817-34D7-0FAFFB286C15}"/>
          </ac:spMkLst>
        </pc:spChg>
      </pc:sldChg>
      <pc:sldChg chg="new del">
        <pc:chgData name="Abels, Patrick" userId="ba666de4-0d21-43a6-8e66-51a18aae1b4a" providerId="ADAL" clId="{4A6A1D73-E91C-4521-87F1-010C15553506}" dt="2023-12-14T12:13:49.110" v="74" actId="47"/>
        <pc:sldMkLst>
          <pc:docMk/>
          <pc:sldMk cId="3359389727" sldId="292"/>
        </pc:sldMkLst>
      </pc:sldChg>
      <pc:sldChg chg="new del">
        <pc:chgData name="Abels, Patrick" userId="ba666de4-0d21-43a6-8e66-51a18aae1b4a" providerId="ADAL" clId="{4A6A1D73-E91C-4521-87F1-010C15553506}" dt="2023-12-14T12:13:51.797" v="76" actId="47"/>
        <pc:sldMkLst>
          <pc:docMk/>
          <pc:sldMk cId="3747716110" sldId="292"/>
        </pc:sldMkLst>
      </pc:sldChg>
      <pc:sldChg chg="modSp new mod modTransition">
        <pc:chgData name="Abels, Patrick" userId="ba666de4-0d21-43a6-8e66-51a18aae1b4a" providerId="ADAL" clId="{4A6A1D73-E91C-4521-87F1-010C15553506}" dt="2023-12-14T13:03:16.058" v="518"/>
        <pc:sldMkLst>
          <pc:docMk/>
          <pc:sldMk cId="1883550496" sldId="293"/>
        </pc:sldMkLst>
        <pc:spChg chg="mod">
          <ac:chgData name="Abels, Patrick" userId="ba666de4-0d21-43a6-8e66-51a18aae1b4a" providerId="ADAL" clId="{4A6A1D73-E91C-4521-87F1-010C15553506}" dt="2023-12-14T12:15:27.700" v="137" actId="404"/>
          <ac:spMkLst>
            <pc:docMk/>
            <pc:sldMk cId="1883550496" sldId="293"/>
            <ac:spMk id="2" creationId="{BB9F76A4-CD79-34E0-6F22-563977B97D1C}"/>
          </ac:spMkLst>
        </pc:spChg>
      </pc:sldChg>
      <pc:sldChg chg="modSp new mod modAnim">
        <pc:chgData name="Abels, Patrick" userId="ba666de4-0d21-43a6-8e66-51a18aae1b4a" providerId="ADAL" clId="{4A6A1D73-E91C-4521-87F1-010C15553506}" dt="2023-12-14T12:30:52.166" v="30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4A6A1D73-E91C-4521-87F1-010C15553506}" dt="2023-12-14T12:16:00.824" v="145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modSp new mod">
        <pc:chgData name="Abels, Patrick" userId="ba666de4-0d21-43a6-8e66-51a18aae1b4a" providerId="ADAL" clId="{4A6A1D73-E91C-4521-87F1-010C15553506}" dt="2023-12-14T12:25:26.834" v="170" actId="20577"/>
        <pc:sldMkLst>
          <pc:docMk/>
          <pc:sldMk cId="2545230209" sldId="295"/>
        </pc:sldMkLst>
        <pc:spChg chg="mod">
          <ac:chgData name="Abels, Patrick" userId="ba666de4-0d21-43a6-8e66-51a18aae1b4a" providerId="ADAL" clId="{4A6A1D73-E91C-4521-87F1-010C15553506}" dt="2023-12-14T12:25:26.834" v="170" actId="20577"/>
          <ac:spMkLst>
            <pc:docMk/>
            <pc:sldMk cId="2545230209" sldId="295"/>
            <ac:spMk id="2" creationId="{60CE8E6A-7B60-8196-915C-17E10EF70E57}"/>
          </ac:spMkLst>
        </pc:spChg>
      </pc:sldChg>
      <pc:sldChg chg="addSp modSp new mod">
        <pc:chgData name="Abels, Patrick" userId="ba666de4-0d21-43a6-8e66-51a18aae1b4a" providerId="ADAL" clId="{4A6A1D73-E91C-4521-87F1-010C15553506}" dt="2023-12-14T13:29:18.384" v="760" actId="1076"/>
        <pc:sldMkLst>
          <pc:docMk/>
          <pc:sldMk cId="4147734968" sldId="296"/>
        </pc:sldMkLst>
        <pc:spChg chg="mod">
          <ac:chgData name="Abels, Patrick" userId="ba666de4-0d21-43a6-8e66-51a18aae1b4a" providerId="ADAL" clId="{4A6A1D73-E91C-4521-87F1-010C15553506}" dt="2023-12-14T12:26:07.031" v="237" actId="20577"/>
          <ac:spMkLst>
            <pc:docMk/>
            <pc:sldMk cId="4147734968" sldId="296"/>
            <ac:spMk id="2" creationId="{D4F717CF-7D38-86A1-1BC3-6D95F6B60CA0}"/>
          </ac:spMkLst>
        </pc:spChg>
        <pc:picChg chg="add mod">
          <ac:chgData name="Abels, Patrick" userId="ba666de4-0d21-43a6-8e66-51a18aae1b4a" providerId="ADAL" clId="{4A6A1D73-E91C-4521-87F1-010C15553506}" dt="2023-12-14T13:29:18.384" v="760" actId="1076"/>
          <ac:picMkLst>
            <pc:docMk/>
            <pc:sldMk cId="4147734968" sldId="296"/>
            <ac:picMk id="4" creationId="{0D4D3290-0A2A-3344-AF82-113DBA2890DF}"/>
          </ac:picMkLst>
        </pc:picChg>
      </pc:sldChg>
      <pc:sldChg chg="addSp modSp add del mod modAnim">
        <pc:chgData name="Abels, Patrick" userId="ba666de4-0d21-43a6-8e66-51a18aae1b4a" providerId="ADAL" clId="{4A6A1D73-E91C-4521-87F1-010C15553506}" dt="2023-12-14T13:03:35.330" v="519" actId="47"/>
        <pc:sldMkLst>
          <pc:docMk/>
          <pc:sldMk cId="2681413729" sldId="297"/>
        </pc:sldMkLst>
        <pc:spChg chg="mod">
          <ac:chgData name="Abels, Patrick" userId="ba666de4-0d21-43a6-8e66-51a18aae1b4a" providerId="ADAL" clId="{4A6A1D73-E91C-4521-87F1-010C15553506}" dt="2023-12-14T12:39:58.965" v="448" actId="20577"/>
          <ac:spMkLst>
            <pc:docMk/>
            <pc:sldMk cId="2681413729" sldId="297"/>
            <ac:spMk id="2" creationId="{563D4517-C1E9-597B-8D85-9D9D3B16B916}"/>
          </ac:spMkLst>
        </pc:spChg>
        <pc:picChg chg="add mod">
          <ac:chgData name="Abels, Patrick" userId="ba666de4-0d21-43a6-8e66-51a18aae1b4a" providerId="ADAL" clId="{4A6A1D73-E91C-4521-87F1-010C15553506}" dt="2023-12-14T12:34:38.589" v="406" actId="1076"/>
          <ac:picMkLst>
            <pc:docMk/>
            <pc:sldMk cId="2681413729" sldId="297"/>
            <ac:picMk id="3" creationId="{503B86E3-6E3E-16C0-7E7E-A6776FAA5374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4" creationId="{79FC4646-A523-7CC9-0ABE-9B4BDBBF9FE6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5" creationId="{DA1F27D9-AE5B-99E7-D940-ADDBEAE8BC73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6" creationId="{FEB9E7E3-B469-4136-1B4E-9359138BF6E5}"/>
          </ac:picMkLst>
        </pc:picChg>
      </pc:sldChg>
      <pc:sldChg chg="addSp delSp modSp add del mod modAnim">
        <pc:chgData name="Abels, Patrick" userId="ba666de4-0d21-43a6-8e66-51a18aae1b4a" providerId="ADAL" clId="{4A6A1D73-E91C-4521-87F1-010C15553506}" dt="2023-12-14T13:03:55.055" v="525" actId="47"/>
        <pc:sldMkLst>
          <pc:docMk/>
          <pc:sldMk cId="3159725788" sldId="298"/>
        </pc:sldMkLst>
        <pc:spChg chg="mod">
          <ac:chgData name="Abels, Patrick" userId="ba666de4-0d21-43a6-8e66-51a18aae1b4a" providerId="ADAL" clId="{4A6A1D73-E91C-4521-87F1-010C15553506}" dt="2023-12-14T12:40:04.432" v="449"/>
          <ac:spMkLst>
            <pc:docMk/>
            <pc:sldMk cId="3159725788" sldId="298"/>
            <ac:spMk id="2" creationId="{563D4517-C1E9-597B-8D85-9D9D3B16B916}"/>
          </ac:spMkLst>
        </pc:spChg>
        <pc:picChg chg="del">
          <ac:chgData name="Abels, Patrick" userId="ba666de4-0d21-43a6-8e66-51a18aae1b4a" providerId="ADAL" clId="{4A6A1D73-E91C-4521-87F1-010C15553506}" dt="2023-12-14T12:35:04.917" v="410" actId="478"/>
          <ac:picMkLst>
            <pc:docMk/>
            <pc:sldMk cId="3159725788" sldId="298"/>
            <ac:picMk id="3" creationId="{503B86E3-6E3E-16C0-7E7E-A6776FAA5374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4" creationId="{79FC4646-A523-7CC9-0ABE-9B4BDBBF9FE6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5" creationId="{DA1F27D9-AE5B-99E7-D940-ADDBEAE8BC73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6" creationId="{FEB9E7E3-B469-4136-1B4E-9359138BF6E5}"/>
          </ac:picMkLst>
        </pc:picChg>
        <pc:picChg chg="add mod">
          <ac:chgData name="Abels, Patrick" userId="ba666de4-0d21-43a6-8e66-51a18aae1b4a" providerId="ADAL" clId="{4A6A1D73-E91C-4521-87F1-010C15553506}" dt="2023-12-14T12:35:21.920" v="414" actId="1076"/>
          <ac:picMkLst>
            <pc:docMk/>
            <pc:sldMk cId="3159725788" sldId="298"/>
            <ac:picMk id="7" creationId="{BDCFEB56-3F43-4EB0-AF6B-2B1CE4A36DFA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8" creationId="{0D4DD7E6-AAF9-B090-441A-C911D3169BF5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9" creationId="{E2664B01-327D-086C-5689-B2FBE4F7279A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10" creationId="{C380D72D-74C8-643E-C4B6-C117C8212DF7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11" creationId="{14A78D63-605E-8ADA-7FBA-A1E1728BF92A}"/>
          </ac:picMkLst>
        </pc:picChg>
      </pc:sldChg>
      <pc:sldChg chg="addSp delSp modSp add del mod delAnim">
        <pc:chgData name="Abels, Patrick" userId="ba666de4-0d21-43a6-8e66-51a18aae1b4a" providerId="ADAL" clId="{4A6A1D73-E91C-4521-87F1-010C15553506}" dt="2023-12-14T13:04:04.972" v="528" actId="47"/>
        <pc:sldMkLst>
          <pc:docMk/>
          <pc:sldMk cId="2592399123" sldId="299"/>
        </pc:sldMkLst>
        <pc:spChg chg="mod">
          <ac:chgData name="Abels, Patrick" userId="ba666de4-0d21-43a6-8e66-51a18aae1b4a" providerId="ADAL" clId="{4A6A1D73-E91C-4521-87F1-010C15553506}" dt="2023-12-14T12:40:17.374" v="453" actId="207"/>
          <ac:spMkLst>
            <pc:docMk/>
            <pc:sldMk cId="2592399123" sldId="299"/>
            <ac:spMk id="2" creationId="{563D4517-C1E9-597B-8D85-9D9D3B16B916}"/>
          </ac:spMkLst>
        </pc:spChg>
        <pc:picChg chg="add mod">
          <ac:chgData name="Abels, Patrick" userId="ba666de4-0d21-43a6-8e66-51a18aae1b4a" providerId="ADAL" clId="{4A6A1D73-E91C-4521-87F1-010C15553506}" dt="2023-12-14T12:54:47.829" v="508" actId="1076"/>
          <ac:picMkLst>
            <pc:docMk/>
            <pc:sldMk cId="2592399123" sldId="299"/>
            <ac:picMk id="4" creationId="{13C2BFD8-DBF1-F318-036F-8AF7FE20307C}"/>
          </ac:picMkLst>
        </pc:picChg>
        <pc:picChg chg="add mod ord">
          <ac:chgData name="Abels, Patrick" userId="ba666de4-0d21-43a6-8e66-51a18aae1b4a" providerId="ADAL" clId="{4A6A1D73-E91C-4521-87F1-010C15553506}" dt="2023-12-14T12:54:43.960" v="507" actId="166"/>
          <ac:picMkLst>
            <pc:docMk/>
            <pc:sldMk cId="2592399123" sldId="299"/>
            <ac:picMk id="6" creationId="{EA58AD0B-542A-15B0-F6CE-E396A41B1794}"/>
          </ac:picMkLst>
        </pc:picChg>
        <pc:picChg chg="del">
          <ac:chgData name="Abels, Patrick" userId="ba666de4-0d21-43a6-8e66-51a18aae1b4a" providerId="ADAL" clId="{4A6A1D73-E91C-4521-87F1-010C15553506}" dt="2023-12-14T12:35:55.743" v="420" actId="478"/>
          <ac:picMkLst>
            <pc:docMk/>
            <pc:sldMk cId="2592399123" sldId="299"/>
            <ac:picMk id="7" creationId="{BDCFEB56-3F43-4EB0-AF6B-2B1CE4A36DFA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8" creationId="{0D4DD7E6-AAF9-B090-441A-C911D3169BF5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9" creationId="{E2664B01-327D-086C-5689-B2FBE4F7279A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10" creationId="{C380D72D-74C8-643E-C4B6-C117C8212DF7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11" creationId="{14A78D63-605E-8ADA-7FBA-A1E1728BF92A}"/>
          </ac:picMkLst>
        </pc:picChg>
        <pc:picChg chg="add mod">
          <ac:chgData name="Abels, Patrick" userId="ba666de4-0d21-43a6-8e66-51a18aae1b4a" providerId="ADAL" clId="{4A6A1D73-E91C-4521-87F1-010C15553506}" dt="2023-12-14T12:54:32.062" v="504" actId="1076"/>
          <ac:picMkLst>
            <pc:docMk/>
            <pc:sldMk cId="2592399123" sldId="299"/>
            <ac:picMk id="13" creationId="{5F9D33CD-E0D3-409A-180F-D0CDCE35DB59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5" creationId="{16F01636-C068-34DC-AA67-85F05DEA1B75}"/>
          </ac:picMkLst>
        </pc:picChg>
        <pc:picChg chg="add mod modCrop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7" creationId="{8DA832B7-7D6A-B43D-A5DE-CEFA6719794B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9" creationId="{848F32B6-9D83-7E8B-BBB7-5FC0DF7058C3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21" creationId="{E2A98F8C-DC1F-8D3F-6F53-EC445DD5384B}"/>
          </ac:picMkLst>
        </pc:picChg>
      </pc:sldChg>
      <pc:sldChg chg="addSp modSp add del mod">
        <pc:chgData name="Abels, Patrick" userId="ba666de4-0d21-43a6-8e66-51a18aae1b4a" providerId="ADAL" clId="{4A6A1D73-E91C-4521-87F1-010C15553506}" dt="2023-12-14T13:04:13.800" v="531" actId="47"/>
        <pc:sldMkLst>
          <pc:docMk/>
          <pc:sldMk cId="832127221" sldId="300"/>
        </pc:sldMkLst>
        <pc:spChg chg="mod">
          <ac:chgData name="Abels, Patrick" userId="ba666de4-0d21-43a6-8e66-51a18aae1b4a" providerId="ADAL" clId="{4A6A1D73-E91C-4521-87F1-010C15553506}" dt="2023-12-14T12:40:07.508" v="450"/>
          <ac:spMkLst>
            <pc:docMk/>
            <pc:sldMk cId="832127221" sldId="300"/>
            <ac:spMk id="2" creationId="{563D4517-C1E9-597B-8D85-9D9D3B16B916}"/>
          </ac:spMkLst>
        </pc:spChg>
        <pc:spChg chg="mod">
          <ac:chgData name="Abels, Patrick" userId="ba666de4-0d21-43a6-8e66-51a18aae1b4a" providerId="ADAL" clId="{4A6A1D73-E91C-4521-87F1-010C15553506}" dt="2023-12-14T12:36:33.761" v="425"/>
          <ac:spMkLst>
            <pc:docMk/>
            <pc:sldMk cId="832127221" sldId="300"/>
            <ac:spMk id="5" creationId="{FA990852-F7BE-AE2D-E7D9-B5B69D224F3D}"/>
          </ac:spMkLst>
        </pc:spChg>
        <pc:grpChg chg="add mod">
          <ac:chgData name="Abels, Patrick" userId="ba666de4-0d21-43a6-8e66-51a18aae1b4a" providerId="ADAL" clId="{4A6A1D73-E91C-4521-87F1-010C15553506}" dt="2023-12-14T12:37:19.075" v="435" actId="1076"/>
          <ac:grpSpMkLst>
            <pc:docMk/>
            <pc:sldMk cId="832127221" sldId="300"/>
            <ac:grpSpMk id="3" creationId="{3EA0D001-6300-0F87-0D4F-A61494162DF1}"/>
          </ac:grpSpMkLst>
        </pc:grpChg>
        <pc:picChg chg="mod modCrop">
          <ac:chgData name="Abels, Patrick" userId="ba666de4-0d21-43a6-8e66-51a18aae1b4a" providerId="ADAL" clId="{4A6A1D73-E91C-4521-87F1-010C15553506}" dt="2023-12-14T12:37:13.872" v="434" actId="732"/>
          <ac:picMkLst>
            <pc:docMk/>
            <pc:sldMk cId="832127221" sldId="300"/>
            <ac:picMk id="4" creationId="{1A343844-C6CF-537E-336D-3F0CBC45A6F7}"/>
          </ac:picMkLst>
        </pc:picChg>
        <pc:picChg chg="add mod">
          <ac:chgData name="Abels, Patrick" userId="ba666de4-0d21-43a6-8e66-51a18aae1b4a" providerId="ADAL" clId="{4A6A1D73-E91C-4521-87F1-010C15553506}" dt="2023-12-14T12:36:52.458" v="431" actId="1076"/>
          <ac:picMkLst>
            <pc:docMk/>
            <pc:sldMk cId="832127221" sldId="300"/>
            <ac:picMk id="6" creationId="{0986C005-A006-75B0-643D-02729558AD05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7" creationId="{03EC46BF-D88B-8B25-FB1F-4ED90F806DBE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8" creationId="{87ABFBD7-3EA1-046F-F1F4-1456E9E5EB75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9" creationId="{C9327749-38B6-8B84-87AC-23F798445CD1}"/>
          </ac:picMkLst>
        </pc:picChg>
      </pc:sldChg>
      <pc:sldChg chg="addSp delSp modSp new mod modTransition">
        <pc:chgData name="Abels, Patrick" userId="ba666de4-0d21-43a6-8e66-51a18aae1b4a" providerId="ADAL" clId="{4A6A1D73-E91C-4521-87F1-010C15553506}" dt="2023-12-14T13:27:57.777" v="754" actId="207"/>
        <pc:sldMkLst>
          <pc:docMk/>
          <pc:sldMk cId="3153593050" sldId="301"/>
        </pc:sldMkLst>
        <pc:spChg chg="del mod">
          <ac:chgData name="Abels, Patrick" userId="ba666de4-0d21-43a6-8e66-51a18aae1b4a" providerId="ADAL" clId="{4A6A1D73-E91C-4521-87F1-010C15553506}" dt="2023-12-14T13:02:55.638" v="516" actId="478"/>
          <ac:spMkLst>
            <pc:docMk/>
            <pc:sldMk cId="3153593050" sldId="301"/>
            <ac:spMk id="2" creationId="{EC24F2E5-D907-81BB-0707-EEC11E8DC649}"/>
          </ac:spMkLst>
        </pc:spChg>
        <pc:spChg chg="add mod">
          <ac:chgData name="Abels, Patrick" userId="ba666de4-0d21-43a6-8e66-51a18aae1b4a" providerId="ADAL" clId="{4A6A1D73-E91C-4521-87F1-010C15553506}" dt="2023-12-14T13:27:57.777" v="754" actId="207"/>
          <ac:spMkLst>
            <pc:docMk/>
            <pc:sldMk cId="3153593050" sldId="301"/>
            <ac:spMk id="3" creationId="{5415D508-206F-C856-2BBA-5E385A0421ED}"/>
          </ac:spMkLst>
        </pc:spChg>
        <pc:picChg chg="add del mod">
          <ac:chgData name="Abels, Patrick" userId="ba666de4-0d21-43a6-8e66-51a18aae1b4a" providerId="ADAL" clId="{4A6A1D73-E91C-4521-87F1-010C15553506}" dt="2023-12-14T13:27:53.515" v="752" actId="478"/>
          <ac:picMkLst>
            <pc:docMk/>
            <pc:sldMk cId="3153593050" sldId="301"/>
            <ac:picMk id="4" creationId="{D6D9134A-4179-77A6-9F09-79809B5DB259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5" creationId="{47891174-2CDC-4FFD-171F-1AC6F6B08BCA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6" creationId="{272A3521-B3E1-676A-A692-E0B050735E97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7" creationId="{4681643C-A118-15AE-9B0A-BB765354089B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03:51.765" v="524"/>
        <pc:sldMkLst>
          <pc:docMk/>
          <pc:sldMk cId="897531376" sldId="302"/>
        </pc:sldMkLst>
        <pc:spChg chg="del">
          <ac:chgData name="Abels, Patrick" userId="ba666de4-0d21-43a6-8e66-51a18aae1b4a" providerId="ADAL" clId="{4A6A1D73-E91C-4521-87F1-010C15553506}" dt="2023-12-14T13:03:51.473" v="523" actId="478"/>
          <ac:spMkLst>
            <pc:docMk/>
            <pc:sldMk cId="897531376" sldId="302"/>
            <ac:spMk id="2" creationId="{A817C0D3-4F41-8911-ECA7-08CC06C284DF}"/>
          </ac:spMkLst>
        </pc:spChg>
        <pc:spChg chg="add mod">
          <ac:chgData name="Abels, Patrick" userId="ba666de4-0d21-43a6-8e66-51a18aae1b4a" providerId="ADAL" clId="{4A6A1D73-E91C-4521-87F1-010C15553506}" dt="2023-12-14T13:03:51.765" v="524"/>
          <ac:spMkLst>
            <pc:docMk/>
            <pc:sldMk cId="897531376" sldId="302"/>
            <ac:spMk id="3" creationId="{CB7DE596-16A0-B90D-D81E-B07F076EC778}"/>
          </ac:spMkLst>
        </pc:sp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4" creationId="{32A3F814-709D-A4E4-521F-56C25469E62D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5" creationId="{C968686B-6991-91ED-FF43-1CC848B567D8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6" creationId="{B4B5B661-2833-BA81-1560-7DD2CA72C4B9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7" creationId="{304D8F91-9B28-64EE-539F-BD5157885FB8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8" creationId="{D70512C2-B016-2694-302B-68FFDF10C0C3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04:02.384" v="527"/>
        <pc:sldMkLst>
          <pc:docMk/>
          <pc:sldMk cId="2261301157" sldId="303"/>
        </pc:sldMkLst>
        <pc:spChg chg="del">
          <ac:chgData name="Abels, Patrick" userId="ba666de4-0d21-43a6-8e66-51a18aae1b4a" providerId="ADAL" clId="{4A6A1D73-E91C-4521-87F1-010C15553506}" dt="2023-12-14T13:04:01.852" v="526" actId="478"/>
          <ac:spMkLst>
            <pc:docMk/>
            <pc:sldMk cId="2261301157" sldId="303"/>
            <ac:spMk id="2" creationId="{1B060A7B-397C-B379-2AAB-FDAFEF6E58A4}"/>
          </ac:spMkLst>
        </pc:spChg>
        <pc:spChg chg="add mod">
          <ac:chgData name="Abels, Patrick" userId="ba666de4-0d21-43a6-8e66-51a18aae1b4a" providerId="ADAL" clId="{4A6A1D73-E91C-4521-87F1-010C15553506}" dt="2023-12-14T13:04:02.384" v="527"/>
          <ac:spMkLst>
            <pc:docMk/>
            <pc:sldMk cId="2261301157" sldId="303"/>
            <ac:spMk id="3" creationId="{1BFC6FF6-15B8-A00E-7091-377FA942E6E3}"/>
          </ac:spMkLst>
        </pc:sp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4" creationId="{5CCE9047-85D1-AAF0-1DAA-41AF209794C5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5" creationId="{19990FF8-B591-C5D3-1079-A7956F2BD4E9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6" creationId="{A73D7CDF-BC5B-B3BB-8CC5-8D2BBEECD08D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7" creationId="{D5C16257-A7D3-8322-AA8B-98B829CE73EF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8" creationId="{DAD21FA2-1C6E-9FD6-96C2-5DECEF8B4BBD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9" creationId="{2B9A30B3-360F-EC90-1A61-9547FAC0CD5A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10" creationId="{BD7F5AFA-57F9-37FB-D726-801CB5EBAA7F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10:54.529" v="534" actId="166"/>
        <pc:sldMkLst>
          <pc:docMk/>
          <pc:sldMk cId="1163930591" sldId="304"/>
        </pc:sldMkLst>
        <pc:spChg chg="del">
          <ac:chgData name="Abels, Patrick" userId="ba666de4-0d21-43a6-8e66-51a18aae1b4a" providerId="ADAL" clId="{4A6A1D73-E91C-4521-87F1-010C15553506}" dt="2023-12-14T13:04:11.079" v="529" actId="478"/>
          <ac:spMkLst>
            <pc:docMk/>
            <pc:sldMk cId="1163930591" sldId="304"/>
            <ac:spMk id="2" creationId="{2015C78B-7CCD-EAE1-F59B-F677D7A8698D}"/>
          </ac:spMkLst>
        </pc:spChg>
        <pc:spChg chg="add mod">
          <ac:chgData name="Abels, Patrick" userId="ba666de4-0d21-43a6-8e66-51a18aae1b4a" providerId="ADAL" clId="{4A6A1D73-E91C-4521-87F1-010C15553506}" dt="2023-12-14T13:04:11.487" v="530"/>
          <ac:spMkLst>
            <pc:docMk/>
            <pc:sldMk cId="1163930591" sldId="304"/>
            <ac:spMk id="3" creationId="{650CDFCC-CCDA-13CA-4120-94AA274D2A9E}"/>
          </ac:spMkLst>
        </pc:spChg>
        <pc:spChg chg="mod">
          <ac:chgData name="Abels, Patrick" userId="ba666de4-0d21-43a6-8e66-51a18aae1b4a" providerId="ADAL" clId="{4A6A1D73-E91C-4521-87F1-010C15553506}" dt="2023-12-14T13:04:11.487" v="530"/>
          <ac:spMkLst>
            <pc:docMk/>
            <pc:sldMk cId="1163930591" sldId="304"/>
            <ac:spMk id="6" creationId="{B6B8361F-6A00-C481-6343-3450C1DB05BA}"/>
          </ac:spMkLst>
        </pc:spChg>
        <pc:grpChg chg="add mod ord">
          <ac:chgData name="Abels, Patrick" userId="ba666de4-0d21-43a6-8e66-51a18aae1b4a" providerId="ADAL" clId="{4A6A1D73-E91C-4521-87F1-010C15553506}" dt="2023-12-14T13:10:54.529" v="534" actId="166"/>
          <ac:grpSpMkLst>
            <pc:docMk/>
            <pc:sldMk cId="1163930591" sldId="304"/>
            <ac:grpSpMk id="4" creationId="{FFE916B8-24B7-A81D-6BCE-D595A197CF7C}"/>
          </ac:grpSpMkLst>
        </pc:grpChg>
        <pc:picChg chg="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5" creationId="{870E95C3-CD4F-C529-552A-57E92DA6D0C3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7" creationId="{F33AEBC7-22E7-57D1-323C-29A72F97C7CA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8" creationId="{43DD6CC5-3906-B47D-8BBD-0FAAC9DC0D0E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9" creationId="{3A5B11CF-B67C-6B28-7DD5-C9C8AE814277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10" creationId="{3D8EA87D-C5AA-A64C-9983-7C6270D3E841}"/>
          </ac:picMkLst>
        </pc:picChg>
      </pc:sldChg>
      <pc:sldChg chg="addSp modSp new mod">
        <pc:chgData name="Abels, Patrick" userId="ba666de4-0d21-43a6-8e66-51a18aae1b4a" providerId="ADAL" clId="{4A6A1D73-E91C-4521-87F1-010C15553506}" dt="2023-12-14T13:27:20.515" v="747" actId="14100"/>
        <pc:sldMkLst>
          <pc:docMk/>
          <pc:sldMk cId="1760355346" sldId="305"/>
        </pc:sldMkLst>
        <pc:spChg chg="mod">
          <ac:chgData name="Abels, Patrick" userId="ba666de4-0d21-43a6-8e66-51a18aae1b4a" providerId="ADAL" clId="{4A6A1D73-E91C-4521-87F1-010C15553506}" dt="2023-12-14T13:27:20.515" v="747" actId="14100"/>
          <ac:spMkLst>
            <pc:docMk/>
            <pc:sldMk cId="1760355346" sldId="305"/>
            <ac:spMk id="2" creationId="{0BFFFDE9-5177-DE8E-B279-19F290468ED2}"/>
          </ac:spMkLst>
        </pc:spChg>
        <pc:spChg chg="mod">
          <ac:chgData name="Abels, Patrick" userId="ba666de4-0d21-43a6-8e66-51a18aae1b4a" providerId="ADAL" clId="{4A6A1D73-E91C-4521-87F1-010C15553506}" dt="2023-12-14T13:11:08.911" v="536"/>
          <ac:spMkLst>
            <pc:docMk/>
            <pc:sldMk cId="1760355346" sldId="305"/>
            <ac:spMk id="6" creationId="{DD34CD8A-5C00-E60B-F056-02DA7112E2A9}"/>
          </ac:spMkLst>
        </pc:spChg>
        <pc:grpChg chg="add mod">
          <ac:chgData name="Abels, Patrick" userId="ba666de4-0d21-43a6-8e66-51a18aae1b4a" providerId="ADAL" clId="{4A6A1D73-E91C-4521-87F1-010C15553506}" dt="2023-12-14T13:27:16.503" v="742" actId="1076"/>
          <ac:grpSpMkLst>
            <pc:docMk/>
            <pc:sldMk cId="1760355346" sldId="305"/>
            <ac:grpSpMk id="4" creationId="{535D54AD-C5B9-B39C-40CB-81606F216C45}"/>
          </ac:grpSpMkLst>
        </pc:grpChg>
        <pc:picChg chg="add mod">
          <ac:chgData name="Abels, Patrick" userId="ba666de4-0d21-43a6-8e66-51a18aae1b4a" providerId="ADAL" clId="{4A6A1D73-E91C-4521-87F1-010C15553506}" dt="2023-12-14T13:27:17.963" v="745" actId="1076"/>
          <ac:picMkLst>
            <pc:docMk/>
            <pc:sldMk cId="1760355346" sldId="305"/>
            <ac:picMk id="3" creationId="{CAE639DE-4794-3CCD-F796-FCCCC576B657}"/>
          </ac:picMkLst>
        </pc:picChg>
        <pc:picChg chg="mod">
          <ac:chgData name="Abels, Patrick" userId="ba666de4-0d21-43a6-8e66-51a18aae1b4a" providerId="ADAL" clId="{4A6A1D73-E91C-4521-87F1-010C15553506}" dt="2023-12-14T13:11:08.911" v="536"/>
          <ac:picMkLst>
            <pc:docMk/>
            <pc:sldMk cId="1760355346" sldId="305"/>
            <ac:picMk id="5" creationId="{EBD0A35A-6756-C70F-6B7B-0B8F26CDA70A}"/>
          </ac:picMkLst>
        </pc:picChg>
      </pc:sldChg>
      <pc:sldChg chg="addSp delSp modSp add mod ord">
        <pc:chgData name="Abels, Patrick" userId="ba666de4-0d21-43a6-8e66-51a18aae1b4a" providerId="ADAL" clId="{4A6A1D73-E91C-4521-87F1-010C15553506}" dt="2023-12-14T13:26:39.986" v="735" actId="1076"/>
        <pc:sldMkLst>
          <pc:docMk/>
          <pc:sldMk cId="142544294" sldId="306"/>
        </pc:sldMkLst>
        <pc:spChg chg="mod">
          <ac:chgData name="Abels, Patrick" userId="ba666de4-0d21-43a6-8e66-51a18aae1b4a" providerId="ADAL" clId="{4A6A1D73-E91C-4521-87F1-010C15553506}" dt="2023-12-14T13:26:35.434" v="734" actId="14100"/>
          <ac:spMkLst>
            <pc:docMk/>
            <pc:sldMk cId="142544294" sldId="306"/>
            <ac:spMk id="2" creationId="{0BFFFDE9-5177-DE8E-B279-19F290468ED2}"/>
          </ac:spMkLst>
        </pc:spChg>
        <pc:grpChg chg="del">
          <ac:chgData name="Abels, Patrick" userId="ba666de4-0d21-43a6-8e66-51a18aae1b4a" providerId="ADAL" clId="{4A6A1D73-E91C-4521-87F1-010C15553506}" dt="2023-12-14T13:17:28.300" v="709" actId="478"/>
          <ac:grpSpMkLst>
            <pc:docMk/>
            <pc:sldMk cId="142544294" sldId="306"/>
            <ac:grpSpMk id="4" creationId="{535D54AD-C5B9-B39C-40CB-81606F216C45}"/>
          </ac:grpSpMkLst>
        </pc:grpChg>
        <pc:picChg chg="del">
          <ac:chgData name="Abels, Patrick" userId="ba666de4-0d21-43a6-8e66-51a18aae1b4a" providerId="ADAL" clId="{4A6A1D73-E91C-4521-87F1-010C15553506}" dt="2023-12-14T13:17:27.736" v="708" actId="478"/>
          <ac:picMkLst>
            <pc:docMk/>
            <pc:sldMk cId="142544294" sldId="306"/>
            <ac:picMk id="3" creationId="{CAE639DE-4794-3CCD-F796-FCCCC576B657}"/>
          </ac:picMkLst>
        </pc:picChg>
        <pc:picChg chg="add del mod">
          <ac:chgData name="Abels, Patrick" userId="ba666de4-0d21-43a6-8e66-51a18aae1b4a" providerId="ADAL" clId="{4A6A1D73-E91C-4521-87F1-010C15553506}" dt="2023-12-14T13:25:57.597" v="721" actId="478"/>
          <ac:picMkLst>
            <pc:docMk/>
            <pc:sldMk cId="142544294" sldId="306"/>
            <ac:picMk id="7" creationId="{2FE6C38B-39B1-E88C-2F2B-3AADA4FEA373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8" creationId="{FDECEA6A-3C1E-C5C8-9F8D-CF623A70A75D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9" creationId="{9C3C29DE-120C-0A41-029E-9DC4E0FC0336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10" creationId="{B4734CFE-421E-E372-90CB-1766D03A8884}"/>
          </ac:picMkLst>
        </pc:picChg>
      </pc:sldChg>
      <pc:sldChg chg="modSp add mod ord">
        <pc:chgData name="Abels, Patrick" userId="ba666de4-0d21-43a6-8e66-51a18aae1b4a" providerId="ADAL" clId="{4A6A1D73-E91C-4521-87F1-010C15553506}" dt="2023-12-14T13:15:38.797" v="686" actId="207"/>
        <pc:sldMkLst>
          <pc:docMk/>
          <pc:sldMk cId="2831525817" sldId="307"/>
        </pc:sldMkLst>
        <pc:spChg chg="mod">
          <ac:chgData name="Abels, Patrick" userId="ba666de4-0d21-43a6-8e66-51a18aae1b4a" providerId="ADAL" clId="{4A6A1D73-E91C-4521-87F1-010C15553506}" dt="2023-12-14T13:15:38.797" v="686" actId="207"/>
          <ac:spMkLst>
            <pc:docMk/>
            <pc:sldMk cId="2831525817" sldId="307"/>
            <ac:spMk id="3" creationId="{650CDFCC-CCDA-13CA-4120-94AA274D2A9E}"/>
          </ac:spMkLst>
        </pc:spChg>
      </pc:sldChg>
      <pc:sldChg chg="addSp delSp modSp add mod">
        <pc:chgData name="Abels, Patrick" userId="ba666de4-0d21-43a6-8e66-51a18aae1b4a" providerId="ADAL" clId="{4A6A1D73-E91C-4521-87F1-010C15553506}" dt="2023-12-14T13:17:10.380" v="707" actId="1076"/>
        <pc:sldMkLst>
          <pc:docMk/>
          <pc:sldMk cId="1189448111" sldId="308"/>
        </pc:sldMkLst>
        <pc:spChg chg="mod">
          <ac:chgData name="Abels, Patrick" userId="ba666de4-0d21-43a6-8e66-51a18aae1b4a" providerId="ADAL" clId="{4A6A1D73-E91C-4521-87F1-010C15553506}" dt="2023-12-14T13:15:44.647" v="688" actId="207"/>
          <ac:spMkLst>
            <pc:docMk/>
            <pc:sldMk cId="1189448111" sldId="308"/>
            <ac:spMk id="3" creationId="{650CDFCC-CCDA-13CA-4120-94AA274D2A9E}"/>
          </ac:spMkLst>
        </pc:spChg>
        <pc:grpChg chg="mod">
          <ac:chgData name="Abels, Patrick" userId="ba666de4-0d21-43a6-8e66-51a18aae1b4a" providerId="ADAL" clId="{4A6A1D73-E91C-4521-87F1-010C15553506}" dt="2023-12-14T13:17:10.380" v="707" actId="1076"/>
          <ac:grpSpMkLst>
            <pc:docMk/>
            <pc:sldMk cId="1189448111" sldId="308"/>
            <ac:grpSpMk id="4" creationId="{FFE916B8-24B7-A81D-6BCE-D595A197CF7C}"/>
          </ac:grpSpMkLst>
        </pc:grp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2" creationId="{1760D870-1498-3038-5750-4DFC31C91B63}"/>
          </ac:picMkLst>
        </pc:picChg>
        <pc:picChg chg="mod">
          <ac:chgData name="Abels, Patrick" userId="ba666de4-0d21-43a6-8e66-51a18aae1b4a" providerId="ADAL" clId="{4A6A1D73-E91C-4521-87F1-010C15553506}" dt="2023-12-14T13:17:10.380" v="707" actId="1076"/>
          <ac:picMkLst>
            <pc:docMk/>
            <pc:sldMk cId="1189448111" sldId="308"/>
            <ac:picMk id="7" creationId="{F33AEBC7-22E7-57D1-323C-29A72F97C7CA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8" creationId="{43DD6CC5-3906-B47D-8BBD-0FAAC9DC0D0E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9" creationId="{3A5B11CF-B67C-6B28-7DD5-C9C8AE814277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10" creationId="{3D8EA87D-C5AA-A64C-9983-7C6270D3E841}"/>
          </ac:picMkLst>
        </pc:pic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11" creationId="{6496FF6E-DAA3-921B-D64C-1743E71258F2}"/>
          </ac:picMkLst>
        </pc:pic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12" creationId="{7305C968-CBD3-7C33-A60C-C3318AF50023}"/>
          </ac:picMkLst>
        </pc:picChg>
        <pc:picChg chg="add mod">
          <ac:chgData name="Abels, Patrick" userId="ba666de4-0d21-43a6-8e66-51a18aae1b4a" providerId="ADAL" clId="{4A6A1D73-E91C-4521-87F1-010C15553506}" dt="2023-12-14T13:17:05.997" v="706" actId="1076"/>
          <ac:picMkLst>
            <pc:docMk/>
            <pc:sldMk cId="1189448111" sldId="308"/>
            <ac:picMk id="13" creationId="{754835BA-6B00-FA93-5DDB-D14A4CFF6862}"/>
          </ac:picMkLst>
        </pc:picChg>
        <pc:picChg chg="add mod">
          <ac:chgData name="Abels, Patrick" userId="ba666de4-0d21-43a6-8e66-51a18aae1b4a" providerId="ADAL" clId="{4A6A1D73-E91C-4521-87F1-010C15553506}" dt="2023-12-14T13:16:54.616" v="703" actId="1076"/>
          <ac:picMkLst>
            <pc:docMk/>
            <pc:sldMk cId="1189448111" sldId="308"/>
            <ac:picMk id="14" creationId="{4E993B6A-3375-B9B7-85BD-E114C9258CFC}"/>
          </ac:picMkLst>
        </pc:picChg>
      </pc:sldChg>
      <pc:sldChg chg="add ord">
        <pc:chgData name="Abels, Patrick" userId="ba666de4-0d21-43a6-8e66-51a18aae1b4a" providerId="ADAL" clId="{4A6A1D73-E91C-4521-87F1-010C15553506}" dt="2023-12-14T13:27:32.273" v="750"/>
        <pc:sldMkLst>
          <pc:docMk/>
          <pc:sldMk cId="2652276269" sldId="309"/>
        </pc:sldMkLst>
      </pc:sldChg>
      <pc:sldChg chg="add">
        <pc:chgData name="Abels, Patrick" userId="ba666de4-0d21-43a6-8e66-51a18aae1b4a" providerId="ADAL" clId="{4A6A1D73-E91C-4521-87F1-010C15553506}" dt="2023-12-14T13:27:51.346" v="751" actId="2890"/>
        <pc:sldMkLst>
          <pc:docMk/>
          <pc:sldMk cId="2466356499" sldId="310"/>
        </pc:sldMkLst>
      </pc:sldChg>
      <pc:sldMasterChg chg="addSldLayout delSldLayout modSldLayout sldLayoutOrd">
        <pc:chgData name="Abels, Patrick" userId="ba666de4-0d21-43a6-8e66-51a18aae1b4a" providerId="ADAL" clId="{4A6A1D73-E91C-4521-87F1-010C15553506}" dt="2023-12-22T23:03:06.997" v="763" actId="207"/>
        <pc:sldMasterMkLst>
          <pc:docMk/>
          <pc:sldMasterMk cId="1610205472" sldId="2147483671"/>
        </pc:sldMasterMkLst>
        <pc:sldLayoutChg chg="mod">
          <pc:chgData name="Abels, Patrick" userId="ba666de4-0d21-43a6-8e66-51a18aae1b4a" providerId="ADAL" clId="{4A6A1D73-E91C-4521-87F1-010C15553506}" dt="2023-12-14T12:02:35.082" v="27" actId="6014"/>
          <pc:sldLayoutMkLst>
            <pc:docMk/>
            <pc:sldMasterMk cId="1610205472" sldId="2147483671"/>
            <pc:sldLayoutMk cId="2811598716" sldId="2147483672"/>
          </pc:sldLayoutMkLst>
        </pc:sldLayoutChg>
        <pc:sldLayoutChg chg="modSp mod modTransition">
          <pc:chgData name="Abels, Patrick" userId="ba666de4-0d21-43a6-8e66-51a18aae1b4a" providerId="ADAL" clId="{4A6A1D73-E91C-4521-87F1-010C15553506}" dt="2023-12-14T13:03:16.058" v="518"/>
          <pc:sldLayoutMkLst>
            <pc:docMk/>
            <pc:sldMasterMk cId="1610205472" sldId="2147483671"/>
            <pc:sldLayoutMk cId="2150223923" sldId="2147483673"/>
          </pc:sldLayoutMkLst>
          <pc:spChg chg="mod">
            <ac:chgData name="Abels, Patrick" userId="ba666de4-0d21-43a6-8e66-51a18aae1b4a" providerId="ADAL" clId="{4A6A1D73-E91C-4521-87F1-010C15553506}" dt="2023-12-14T12:30:28.943" v="288" actId="20577"/>
            <ac:spMkLst>
              <pc:docMk/>
              <pc:sldMasterMk cId="1610205472" sldId="2147483671"/>
              <pc:sldLayoutMk cId="2150223923" sldId="2147483673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1:58:37.108" v="3" actId="2696"/>
          <pc:sldLayoutMkLst>
            <pc:docMk/>
            <pc:sldMasterMk cId="1610205472" sldId="2147483671"/>
            <pc:sldLayoutMk cId="2763849337" sldId="2147483674"/>
          </pc:sldLayoutMkLst>
        </pc:sldLayoutChg>
        <pc:sldLayoutChg chg="del">
          <pc:chgData name="Abels, Patrick" userId="ba666de4-0d21-43a6-8e66-51a18aae1b4a" providerId="ADAL" clId="{4A6A1D73-E91C-4521-87F1-010C15553506}" dt="2023-12-14T11:58:42.517" v="5" actId="2696"/>
          <pc:sldLayoutMkLst>
            <pc:docMk/>
            <pc:sldMasterMk cId="1610205472" sldId="2147483671"/>
            <pc:sldLayoutMk cId="887409803" sldId="2147483675"/>
          </pc:sldLayoutMkLst>
        </pc:sldLayoutChg>
        <pc:sldLayoutChg chg="addSp modSp mod">
          <pc:chgData name="Abels, Patrick" userId="ba666de4-0d21-43a6-8e66-51a18aae1b4a" providerId="ADAL" clId="{4A6A1D73-E91C-4521-87F1-010C15553506}" dt="2023-12-14T12:02:27.365" v="26" actId="6014"/>
          <pc:sldLayoutMkLst>
            <pc:docMk/>
            <pc:sldMasterMk cId="1610205472" sldId="2147483671"/>
            <pc:sldLayoutMk cId="283652769" sldId="2147483676"/>
          </pc:sldLayoutMkLst>
          <pc:spChg chg="add mod">
            <ac:chgData name="Abels, Patrick" userId="ba666de4-0d21-43a6-8e66-51a18aae1b4a" providerId="ADAL" clId="{4A6A1D73-E91C-4521-87F1-010C15553506}" dt="2023-12-14T11:59:59.068" v="11"/>
            <ac:spMkLst>
              <pc:docMk/>
              <pc:sldMasterMk cId="1610205472" sldId="2147483671"/>
              <pc:sldLayoutMk cId="283652769" sldId="2147483676"/>
              <ac:spMk id="2" creationId="{663055F1-9100-7F17-5074-36706F4E8201}"/>
            </ac:spMkLst>
          </pc:spChg>
          <pc:spChg chg="mod">
            <ac:chgData name="Abels, Patrick" userId="ba666de4-0d21-43a6-8e66-51a18aae1b4a" providerId="ADAL" clId="{4A6A1D73-E91C-4521-87F1-010C15553506}" dt="2023-12-14T12:00:49.545" v="19" actId="2711"/>
            <ac:spMkLst>
              <pc:docMk/>
              <pc:sldMasterMk cId="1610205472" sldId="2147483671"/>
              <pc:sldLayoutMk cId="283652769" sldId="2147483676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4A6A1D73-E91C-4521-87F1-010C15553506}" dt="2023-12-14T12:00:49.545" v="19" actId="2711"/>
            <ac:spMkLst>
              <pc:docMk/>
              <pc:sldMasterMk cId="1610205472" sldId="2147483671"/>
              <pc:sldLayoutMk cId="283652769" sldId="2147483676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1:58:35.790" v="2" actId="2696"/>
          <pc:sldLayoutMkLst>
            <pc:docMk/>
            <pc:sldMasterMk cId="1610205472" sldId="2147483671"/>
            <pc:sldLayoutMk cId="686960188" sldId="2147483677"/>
          </pc:sldLayoutMkLst>
        </pc:sldLayoutChg>
        <pc:sldLayoutChg chg="del">
          <pc:chgData name="Abels, Patrick" userId="ba666de4-0d21-43a6-8e66-51a18aae1b4a" providerId="ADAL" clId="{4A6A1D73-E91C-4521-87F1-010C15553506}" dt="2023-12-14T11:58:40.967" v="4" actId="2696"/>
          <pc:sldLayoutMkLst>
            <pc:docMk/>
            <pc:sldMasterMk cId="1610205472" sldId="2147483671"/>
            <pc:sldLayoutMk cId="384174953" sldId="2147483678"/>
          </pc:sldLayoutMkLst>
        </pc:sldLayoutChg>
        <pc:sldLayoutChg chg="addSp delSp modSp mod addAnim delAnim">
          <pc:chgData name="Abels, Patrick" userId="ba666de4-0d21-43a6-8e66-51a18aae1b4a" providerId="ADAL" clId="{4A6A1D73-E91C-4521-87F1-010C15553506}" dt="2023-12-22T23:03:06.997" v="763" actId="207"/>
          <pc:sldLayoutMkLst>
            <pc:docMk/>
            <pc:sldMasterMk cId="1610205472" sldId="2147483671"/>
            <pc:sldLayoutMk cId="127117585" sldId="2147483679"/>
          </pc:sldLayoutMkLst>
          <pc:spChg chg="add mod">
            <ac:chgData name="Abels, Patrick" userId="ba666de4-0d21-43a6-8e66-51a18aae1b4a" providerId="ADAL" clId="{4A6A1D73-E91C-4521-87F1-010C15553506}" dt="2023-12-14T12:11:53.212" v="64" actId="207"/>
            <ac:spMkLst>
              <pc:docMk/>
              <pc:sldMasterMk cId="1610205472" sldId="2147483671"/>
              <pc:sldLayoutMk cId="127117585" sldId="2147483679"/>
              <ac:spMk id="2" creationId="{6994B2A7-E401-08E1-3616-84546B7393F4}"/>
            </ac:spMkLst>
          </pc:spChg>
          <pc:spChg chg="mod">
            <ac:chgData name="Abels, Patrick" userId="ba666de4-0d21-43a6-8e66-51a18aae1b4a" providerId="ADAL" clId="{4A6A1D73-E91C-4521-87F1-010C15553506}" dt="2023-12-22T23:03:06.997" v="763" actId="207"/>
            <ac:spMkLst>
              <pc:docMk/>
              <pc:sldMasterMk cId="1610205472" sldId="2147483671"/>
              <pc:sldLayoutMk cId="127117585" sldId="2147483679"/>
              <ac:spMk id="9" creationId="{4A3A2996-CEA9-A52A-5C2F-4E4B5480146C}"/>
            </ac:spMkLst>
          </pc:spChg>
          <pc:spChg chg="add del mod">
            <ac:chgData name="Abels, Patrick" userId="ba666de4-0d21-43a6-8e66-51a18aae1b4a" providerId="ADAL" clId="{4A6A1D73-E91C-4521-87F1-010C15553506}" dt="2023-12-14T11:59:24.059" v="10" actId="403"/>
            <ac:spMkLst>
              <pc:docMk/>
              <pc:sldMasterMk cId="1610205472" sldId="2147483671"/>
              <pc:sldLayoutMk cId="127117585" sldId="2147483679"/>
              <ac:spMk id="24" creationId="{11996C77-3770-2B17-DE2E-6BFAF105594D}"/>
            </ac:spMkLst>
          </pc:spChg>
        </pc:sldLayoutChg>
        <pc:sldLayoutChg chg="addSp delSp modSp mod delAnim">
          <pc:chgData name="Abels, Patrick" userId="ba666de4-0d21-43a6-8e66-51a18aae1b4a" providerId="ADAL" clId="{4A6A1D73-E91C-4521-87F1-010C15553506}" dt="2023-12-14T12:03:23.124" v="33" actId="2711"/>
          <pc:sldLayoutMkLst>
            <pc:docMk/>
            <pc:sldMasterMk cId="1610205472" sldId="2147483671"/>
            <pc:sldLayoutMk cId="2741195092" sldId="2147483680"/>
          </pc:sldLayoutMkLst>
          <pc:spChg chg="add mod">
            <ac:chgData name="Abels, Patrick" userId="ba666de4-0d21-43a6-8e66-51a18aae1b4a" providerId="ADAL" clId="{4A6A1D73-E91C-4521-87F1-010C15553506}" dt="2023-12-14T12:02:57.984" v="30"/>
            <ac:spMkLst>
              <pc:docMk/>
              <pc:sldMasterMk cId="1610205472" sldId="2147483671"/>
              <pc:sldLayoutMk cId="2741195092" sldId="2147483680"/>
              <ac:spMk id="2" creationId="{DB68C441-BBE8-81F1-FFCE-116243F88821}"/>
            </ac:spMkLst>
          </pc:spChg>
          <pc:spChg chg="add mod">
            <ac:chgData name="Abels, Patrick" userId="ba666de4-0d21-43a6-8e66-51a18aae1b4a" providerId="ADAL" clId="{4A6A1D73-E91C-4521-87F1-010C15553506}" dt="2023-12-14T12:03:06.427" v="31" actId="207"/>
            <ac:spMkLst>
              <pc:docMk/>
              <pc:sldMasterMk cId="1610205472" sldId="2147483671"/>
              <pc:sldLayoutMk cId="2741195092" sldId="2147483680"/>
              <ac:spMk id="3" creationId="{36175F8E-2B98-2FCB-9BA8-B930F4A18D42}"/>
            </ac:spMkLst>
          </pc:spChg>
          <pc:spChg chg="del">
            <ac:chgData name="Abels, Patrick" userId="ba666de4-0d21-43a6-8e66-51a18aae1b4a" providerId="ADAL" clId="{4A6A1D73-E91C-4521-87F1-010C15553506}" dt="2023-12-14T12:02:57.592" v="29" actId="478"/>
            <ac:spMkLst>
              <pc:docMk/>
              <pc:sldMasterMk cId="1610205472" sldId="2147483671"/>
              <pc:sldLayoutMk cId="2741195092" sldId="2147483680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4A6A1D73-E91C-4521-87F1-010C15553506}" dt="2023-12-14T12:03:23.124" v="33" actId="2711"/>
            <ac:spMkLst>
              <pc:docMk/>
              <pc:sldMasterMk cId="1610205472" sldId="2147483671"/>
              <pc:sldLayoutMk cId="2741195092" sldId="2147483680"/>
              <ac:spMk id="10" creationId="{91A6C134-3551-6DE4-1C26-0EAF373048EE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2:04:51.983" v="34" actId="2696"/>
          <pc:sldLayoutMkLst>
            <pc:docMk/>
            <pc:sldMasterMk cId="1610205472" sldId="2147483671"/>
            <pc:sldLayoutMk cId="1090449915" sldId="2147483681"/>
          </pc:sldLayoutMkLst>
        </pc:sldLayoutChg>
        <pc:sldLayoutChg chg="modSp add mod ord modAnim">
          <pc:chgData name="Abels, Patrick" userId="ba666de4-0d21-43a6-8e66-51a18aae1b4a" providerId="ADAL" clId="{4A6A1D73-E91C-4521-87F1-010C15553506}" dt="2023-12-14T12:31:08.974" v="314" actId="6014"/>
          <pc:sldLayoutMkLst>
            <pc:docMk/>
            <pc:sldMasterMk cId="1610205472" sldId="2147483671"/>
            <pc:sldLayoutMk cId="2745655176" sldId="2147483682"/>
          </pc:sldLayoutMkLst>
          <pc:spChg chg="mod">
            <ac:chgData name="Abels, Patrick" userId="ba666de4-0d21-43a6-8e66-51a18aae1b4a" providerId="ADAL" clId="{4A6A1D73-E91C-4521-87F1-010C15553506}" dt="2023-12-14T12:30:53.257" v="311" actId="20577"/>
            <ac:spMkLst>
              <pc:docMk/>
              <pc:sldMasterMk cId="1610205472" sldId="2147483671"/>
              <pc:sldLayoutMk cId="2745655176" sldId="2147483682"/>
              <ac:spMk id="8" creationId="{EEA51075-EC79-4DDA-91ED-645C6E44ABC7}"/>
            </ac:spMkLst>
          </pc:spChg>
        </pc:sldLayoutChg>
        <pc:sldLayoutChg chg="addSp modSp add mod ord">
          <pc:chgData name="Abels, Patrick" userId="ba666de4-0d21-43a6-8e66-51a18aae1b4a" providerId="ADAL" clId="{4A6A1D73-E91C-4521-87F1-010C15553506}" dt="2023-12-14T12:10:54.172" v="62" actId="693"/>
          <pc:sldLayoutMkLst>
            <pc:docMk/>
            <pc:sldMasterMk cId="1610205472" sldId="2147483671"/>
            <pc:sldLayoutMk cId="752016900" sldId="2147483683"/>
          </pc:sldLayoutMkLst>
          <pc:spChg chg="mod">
            <ac:chgData name="Abels, Patrick" userId="ba666de4-0d21-43a6-8e66-51a18aae1b4a" providerId="ADAL" clId="{4A6A1D73-E91C-4521-87F1-010C15553506}" dt="2023-12-14T12:10:29.088" v="59" actId="1076"/>
            <ac:spMkLst>
              <pc:docMk/>
              <pc:sldMasterMk cId="1610205472" sldId="2147483671"/>
              <pc:sldLayoutMk cId="752016900" sldId="2147483683"/>
              <ac:spMk id="8" creationId="{EEA51075-EC79-4DDA-91ED-645C6E44ABC7}"/>
            </ac:spMkLst>
          </pc:spChg>
          <pc:cxnChg chg="add mod">
            <ac:chgData name="Abels, Patrick" userId="ba666de4-0d21-43a6-8e66-51a18aae1b4a" providerId="ADAL" clId="{4A6A1D73-E91C-4521-87F1-010C15553506}" dt="2023-12-14T12:10:54.172" v="62" actId="693"/>
            <ac:cxnSpMkLst>
              <pc:docMk/>
              <pc:sldMasterMk cId="1610205472" sldId="2147483671"/>
              <pc:sldLayoutMk cId="752016900" sldId="2147483683"/>
              <ac:cxnSpMk id="3" creationId="{C5CF58D4-24C0-0064-5EF1-B74DA629C009}"/>
            </ac:cxnSpMkLst>
          </pc:cxnChg>
        </pc:sldLayoutChg>
        <pc:sldLayoutChg chg="addSp modSp add del mod ord modTransition">
          <pc:chgData name="Abels, Patrick" userId="ba666de4-0d21-43a6-8e66-51a18aae1b4a" providerId="ADAL" clId="{4A6A1D73-E91C-4521-87F1-010C15553506}" dt="2023-12-14T13:04:51.332" v="532"/>
          <pc:sldLayoutMkLst>
            <pc:docMk/>
            <pc:sldMasterMk cId="1610205472" sldId="2147483671"/>
            <pc:sldLayoutMk cId="279973385" sldId="2147483684"/>
          </pc:sldLayoutMkLst>
          <pc:spChg chg="mod">
            <ac:chgData name="Abels, Patrick" userId="ba666de4-0d21-43a6-8e66-51a18aae1b4a" providerId="ADAL" clId="{4A6A1D73-E91C-4521-87F1-010C15553506}" dt="2023-12-14T12:30:20.082" v="283" actId="20577"/>
            <ac:spMkLst>
              <pc:docMk/>
              <pc:sldMasterMk cId="1610205472" sldId="2147483671"/>
              <pc:sldLayoutMk cId="279973385" sldId="2147483684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4A6A1D73-E91C-4521-87F1-010C15553506}" dt="2023-12-14T12:13:39.139" v="72"/>
            <ac:picMkLst>
              <pc:docMk/>
              <pc:sldMasterMk cId="1610205472" sldId="2147483671"/>
              <pc:sldLayoutMk cId="279973385" sldId="2147483684"/>
              <ac:picMk id="2" creationId="{8F347CEE-7F3F-E855-C48C-379C2E6F633E}"/>
            </ac:picMkLst>
          </pc:picChg>
        </pc:sldLayoutChg>
      </pc:sldMasterChg>
    </pc:docChg>
  </pc:docChgLst>
  <pc:docChgLst>
    <pc:chgData name="Abels, Patrick" userId="ba666de4-0d21-43a6-8e66-51a18aae1b4a" providerId="ADAL" clId="{4576753D-855E-45B3-AEFE-A9D7C5E9E9AC}"/>
    <pc:docChg chg="undo custSel addSld delSld modSld sldOrd">
      <pc:chgData name="Abels, Patrick" userId="ba666de4-0d21-43a6-8e66-51a18aae1b4a" providerId="ADAL" clId="{4576753D-855E-45B3-AEFE-A9D7C5E9E9AC}" dt="2024-06-29T17:08:25.370" v="896" actId="1076"/>
      <pc:docMkLst>
        <pc:docMk/>
      </pc:docMkLst>
      <pc:sldChg chg="delSp mod">
        <pc:chgData name="Abels, Patrick" userId="ba666de4-0d21-43a6-8e66-51a18aae1b4a" providerId="ADAL" clId="{4576753D-855E-45B3-AEFE-A9D7C5E9E9AC}" dt="2024-06-29T15:35:24.726" v="503" actId="478"/>
        <pc:sldMkLst>
          <pc:docMk/>
          <pc:sldMk cId="1193633113" sldId="320"/>
        </pc:sldMkLst>
        <pc:spChg chg="del">
          <ac:chgData name="Abels, Patrick" userId="ba666de4-0d21-43a6-8e66-51a18aae1b4a" providerId="ADAL" clId="{4576753D-855E-45B3-AEFE-A9D7C5E9E9AC}" dt="2024-06-29T15:35:20.641" v="499" actId="478"/>
          <ac:spMkLst>
            <pc:docMk/>
            <pc:sldMk cId="1193633113" sldId="320"/>
            <ac:spMk id="4" creationId="{5B3DF9C1-4E14-2066-2709-13E5B6C22BCC}"/>
          </ac:spMkLst>
        </pc:spChg>
        <pc:spChg chg="del">
          <ac:chgData name="Abels, Patrick" userId="ba666de4-0d21-43a6-8e66-51a18aae1b4a" providerId="ADAL" clId="{4576753D-855E-45B3-AEFE-A9D7C5E9E9AC}" dt="2024-06-29T15:35:23.914" v="502" actId="478"/>
          <ac:spMkLst>
            <pc:docMk/>
            <pc:sldMk cId="1193633113" sldId="320"/>
            <ac:spMk id="6" creationId="{91E8987A-D9E9-9CDD-7B0A-C4899DFCEF05}"/>
          </ac:spMkLst>
        </pc:spChg>
        <pc:spChg chg="del">
          <ac:chgData name="Abels, Patrick" userId="ba666de4-0d21-43a6-8e66-51a18aae1b4a" providerId="ADAL" clId="{4576753D-855E-45B3-AEFE-A9D7C5E9E9AC}" dt="2024-06-29T15:35:23.315" v="501" actId="478"/>
          <ac:spMkLst>
            <pc:docMk/>
            <pc:sldMk cId="1193633113" sldId="320"/>
            <ac:spMk id="14" creationId="{768311E6-C3B3-F8FC-34A0-680B68286731}"/>
          </ac:spMkLst>
        </pc:spChg>
        <pc:picChg chg="del">
          <ac:chgData name="Abels, Patrick" userId="ba666de4-0d21-43a6-8e66-51a18aae1b4a" providerId="ADAL" clId="{4576753D-855E-45B3-AEFE-A9D7C5E9E9AC}" dt="2024-06-29T15:35:18.590" v="498" actId="478"/>
          <ac:picMkLst>
            <pc:docMk/>
            <pc:sldMk cId="1193633113" sldId="320"/>
            <ac:picMk id="7" creationId="{FB7DDADA-A77D-0AE1-1090-889700083CE3}"/>
          </ac:picMkLst>
        </pc:picChg>
        <pc:cxnChg chg="del">
          <ac:chgData name="Abels, Patrick" userId="ba666de4-0d21-43a6-8e66-51a18aae1b4a" providerId="ADAL" clId="{4576753D-855E-45B3-AEFE-A9D7C5E9E9AC}" dt="2024-06-29T15:35:21.558" v="500" actId="478"/>
          <ac:cxnSpMkLst>
            <pc:docMk/>
            <pc:sldMk cId="1193633113" sldId="320"/>
            <ac:cxnSpMk id="3" creationId="{62ED7AEC-E369-4689-0CEC-8A7A53984263}"/>
          </ac:cxnSpMkLst>
        </pc:cxnChg>
        <pc:cxnChg chg="del">
          <ac:chgData name="Abels, Patrick" userId="ba666de4-0d21-43a6-8e66-51a18aae1b4a" providerId="ADAL" clId="{4576753D-855E-45B3-AEFE-A9D7C5E9E9AC}" dt="2024-06-29T15:35:24.726" v="503" actId="478"/>
          <ac:cxnSpMkLst>
            <pc:docMk/>
            <pc:sldMk cId="1193633113" sldId="320"/>
            <ac:cxnSpMk id="10" creationId="{11B4763E-1C5A-E371-9CEC-DFC31EBD2336}"/>
          </ac:cxnSpMkLst>
        </pc:cxnChg>
      </pc:sldChg>
      <pc:sldChg chg="addSp delSp modSp mod">
        <pc:chgData name="Abels, Patrick" userId="ba666de4-0d21-43a6-8e66-51a18aae1b4a" providerId="ADAL" clId="{4576753D-855E-45B3-AEFE-A9D7C5E9E9AC}" dt="2024-06-29T16:16:04.334" v="884" actId="20577"/>
        <pc:sldMkLst>
          <pc:docMk/>
          <pc:sldMk cId="885332434" sldId="345"/>
        </pc:sldMkLst>
        <pc:spChg chg="mod">
          <ac:chgData name="Abels, Patrick" userId="ba666de4-0d21-43a6-8e66-51a18aae1b4a" providerId="ADAL" clId="{4576753D-855E-45B3-AEFE-A9D7C5E9E9AC}" dt="2024-06-29T16:16:04.334" v="884" actId="20577"/>
          <ac:spMkLst>
            <pc:docMk/>
            <pc:sldMk cId="885332434" sldId="345"/>
            <ac:spMk id="2" creationId="{182871B2-D210-DFBC-5185-02F36A9FBE38}"/>
          </ac:spMkLst>
        </pc:spChg>
        <pc:spChg chg="mod">
          <ac:chgData name="Abels, Patrick" userId="ba666de4-0d21-43a6-8e66-51a18aae1b4a" providerId="ADAL" clId="{4576753D-855E-45B3-AEFE-A9D7C5E9E9AC}" dt="2024-06-29T15:36:01.252" v="504" actId="20577"/>
          <ac:spMkLst>
            <pc:docMk/>
            <pc:sldMk cId="885332434" sldId="345"/>
            <ac:spMk id="3" creationId="{99D2289F-AAE7-E318-4815-2DB243FA2A15}"/>
          </ac:spMkLst>
        </pc:spChg>
        <pc:picChg chg="add mod">
          <ac:chgData name="Abels, Patrick" userId="ba666de4-0d21-43a6-8e66-51a18aae1b4a" providerId="ADAL" clId="{4576753D-855E-45B3-AEFE-A9D7C5E9E9AC}" dt="2024-06-29T16:04:11.165" v="880" actId="1076"/>
          <ac:picMkLst>
            <pc:docMk/>
            <pc:sldMk cId="885332434" sldId="345"/>
            <ac:picMk id="5" creationId="{4B451810-53B9-B502-7F2D-972C8DB92499}"/>
          </ac:picMkLst>
        </pc:picChg>
        <pc:picChg chg="add del">
          <ac:chgData name="Abels, Patrick" userId="ba666de4-0d21-43a6-8e66-51a18aae1b4a" providerId="ADAL" clId="{4576753D-855E-45B3-AEFE-A9D7C5E9E9AC}" dt="2024-06-22T21:15:51.044" v="105" actId="478"/>
          <ac:picMkLst>
            <pc:docMk/>
            <pc:sldMk cId="885332434" sldId="345"/>
            <ac:picMk id="1026" creationId="{8C2B2165-AE3B-DAFB-9916-4C16A466461D}"/>
          </ac:picMkLst>
        </pc:picChg>
      </pc:sldChg>
      <pc:sldChg chg="addSp delSp modSp mod ord">
        <pc:chgData name="Abels, Patrick" userId="ba666de4-0d21-43a6-8e66-51a18aae1b4a" providerId="ADAL" clId="{4576753D-855E-45B3-AEFE-A9D7C5E9E9AC}" dt="2024-06-29T15:33:04.007" v="497" actId="1038"/>
        <pc:sldMkLst>
          <pc:docMk/>
          <pc:sldMk cId="1552496407" sldId="346"/>
        </pc:sldMkLst>
        <pc:spChg chg="add mod">
          <ac:chgData name="Abels, Patrick" userId="ba666de4-0d21-43a6-8e66-51a18aae1b4a" providerId="ADAL" clId="{4576753D-855E-45B3-AEFE-A9D7C5E9E9AC}" dt="2024-06-29T15:32:27.834" v="466" actId="1037"/>
          <ac:spMkLst>
            <pc:docMk/>
            <pc:sldMk cId="1552496407" sldId="346"/>
            <ac:spMk id="7" creationId="{0D2DAE7B-7EC3-D0EF-5FC4-8B1CB000AB67}"/>
          </ac:spMkLst>
        </pc:spChg>
        <pc:spChg chg="add del mod">
          <ac:chgData name="Abels, Patrick" userId="ba666de4-0d21-43a6-8e66-51a18aae1b4a" providerId="ADAL" clId="{4576753D-855E-45B3-AEFE-A9D7C5E9E9AC}" dt="2024-06-29T15:32:42.971" v="474" actId="478"/>
          <ac:spMkLst>
            <pc:docMk/>
            <pc:sldMk cId="1552496407" sldId="346"/>
            <ac:spMk id="8" creationId="{399F96D3-9877-3931-5537-A517B1C452F1}"/>
          </ac:spMkLst>
        </pc:spChg>
        <pc:spChg chg="add mod">
          <ac:chgData name="Abels, Patrick" userId="ba666de4-0d21-43a6-8e66-51a18aae1b4a" providerId="ADAL" clId="{4576753D-855E-45B3-AEFE-A9D7C5E9E9AC}" dt="2024-06-29T15:33:04.007" v="497" actId="1038"/>
          <ac:spMkLst>
            <pc:docMk/>
            <pc:sldMk cId="1552496407" sldId="346"/>
            <ac:spMk id="9" creationId="{D80188C6-7471-AAAB-6D1E-90F6D046541A}"/>
          </ac:spMkLst>
        </pc:spChg>
        <pc:picChg chg="add mod modCrop">
          <ac:chgData name="Abels, Patrick" userId="ba666de4-0d21-43a6-8e66-51a18aae1b4a" providerId="ADAL" clId="{4576753D-855E-45B3-AEFE-A9D7C5E9E9AC}" dt="2024-06-29T15:33:04.007" v="497" actId="1038"/>
          <ac:picMkLst>
            <pc:docMk/>
            <pc:sldMk cId="1552496407" sldId="346"/>
            <ac:picMk id="5" creationId="{FE5F0E9A-6B1E-9776-8F06-A105A04A0913}"/>
          </ac:picMkLst>
        </pc:picChg>
        <pc:picChg chg="add mod modCrop">
          <ac:chgData name="Abels, Patrick" userId="ba666de4-0d21-43a6-8e66-51a18aae1b4a" providerId="ADAL" clId="{4576753D-855E-45B3-AEFE-A9D7C5E9E9AC}" dt="2024-06-29T15:32:27.834" v="466" actId="1037"/>
          <ac:picMkLst>
            <pc:docMk/>
            <pc:sldMk cId="1552496407" sldId="346"/>
            <ac:picMk id="6" creationId="{F31D112B-2158-9AC4-04E6-8694EB625EDA}"/>
          </ac:picMkLst>
        </pc:picChg>
      </pc:sldChg>
      <pc:sldChg chg="modSp new del mod">
        <pc:chgData name="Abels, Patrick" userId="ba666de4-0d21-43a6-8e66-51a18aae1b4a" providerId="ADAL" clId="{4576753D-855E-45B3-AEFE-A9D7C5E9E9AC}" dt="2024-06-29T15:30:35.420" v="415" actId="47"/>
        <pc:sldMkLst>
          <pc:docMk/>
          <pc:sldMk cId="3815763568" sldId="347"/>
        </pc:sldMkLst>
        <pc:spChg chg="mod">
          <ac:chgData name="Abels, Patrick" userId="ba666de4-0d21-43a6-8e66-51a18aae1b4a" providerId="ADAL" clId="{4576753D-855E-45B3-AEFE-A9D7C5E9E9AC}" dt="2024-06-22T21:34:27.593" v="166"/>
          <ac:spMkLst>
            <pc:docMk/>
            <pc:sldMk cId="3815763568" sldId="347"/>
            <ac:spMk id="2" creationId="{39FB19A8-272F-BF97-BB2F-0AC88B5F2F3C}"/>
          </ac:spMkLst>
        </pc:spChg>
        <pc:spChg chg="mod">
          <ac:chgData name="Abels, Patrick" userId="ba666de4-0d21-43a6-8e66-51a18aae1b4a" providerId="ADAL" clId="{4576753D-855E-45B3-AEFE-A9D7C5E9E9AC}" dt="2024-06-22T21:21:51.744" v="138" actId="20577"/>
          <ac:spMkLst>
            <pc:docMk/>
            <pc:sldMk cId="3815763568" sldId="347"/>
            <ac:spMk id="3" creationId="{FEEAF38F-1967-04FE-4B95-2F7AF8A29776}"/>
          </ac:spMkLst>
        </pc:spChg>
      </pc:sldChg>
      <pc:sldChg chg="addSp delSp modSp new mod">
        <pc:chgData name="Abels, Patrick" userId="ba666de4-0d21-43a6-8e66-51a18aae1b4a" providerId="ADAL" clId="{4576753D-855E-45B3-AEFE-A9D7C5E9E9AC}" dt="2024-06-29T15:30:22.537" v="414" actId="1076"/>
        <pc:sldMkLst>
          <pc:docMk/>
          <pc:sldMk cId="3921486369" sldId="348"/>
        </pc:sldMkLst>
        <pc:spChg chg="mod">
          <ac:chgData name="Abels, Patrick" userId="ba666de4-0d21-43a6-8e66-51a18aae1b4a" providerId="ADAL" clId="{4576753D-855E-45B3-AEFE-A9D7C5E9E9AC}" dt="2024-06-29T15:29:47.134" v="409" actId="14100"/>
          <ac:spMkLst>
            <pc:docMk/>
            <pc:sldMk cId="3921486369" sldId="348"/>
            <ac:spMk id="2" creationId="{64889870-E99C-9B4C-B0FB-045AB783F854}"/>
          </ac:spMkLst>
        </pc:spChg>
        <pc:spChg chg="mod">
          <ac:chgData name="Abels, Patrick" userId="ba666de4-0d21-43a6-8e66-51a18aae1b4a" providerId="ADAL" clId="{4576753D-855E-45B3-AEFE-A9D7C5E9E9AC}" dt="2024-06-29T14:56:23.632" v="174" actId="20577"/>
          <ac:spMkLst>
            <pc:docMk/>
            <pc:sldMk cId="3921486369" sldId="348"/>
            <ac:spMk id="3" creationId="{29EDD336-193A-F0E3-B279-3723C400DEEB}"/>
          </ac:spMkLst>
        </pc:spChg>
        <pc:spChg chg="add del">
          <ac:chgData name="Abels, Patrick" userId="ba666de4-0d21-43a6-8e66-51a18aae1b4a" providerId="ADAL" clId="{4576753D-855E-45B3-AEFE-A9D7C5E9E9AC}" dt="2024-06-29T15:29:17.349" v="402" actId="22"/>
          <ac:spMkLst>
            <pc:docMk/>
            <pc:sldMk cId="3921486369" sldId="348"/>
            <ac:spMk id="7" creationId="{23B19694-A69A-B6A9-4277-CDB45AEFD41A}"/>
          </ac:spMkLst>
        </pc:spChg>
        <pc:picChg chg="add mod">
          <ac:chgData name="Abels, Patrick" userId="ba666de4-0d21-43a6-8e66-51a18aae1b4a" providerId="ADAL" clId="{4576753D-855E-45B3-AEFE-A9D7C5E9E9AC}" dt="2024-06-29T15:29:52.934" v="410" actId="1076"/>
          <ac:picMkLst>
            <pc:docMk/>
            <pc:sldMk cId="3921486369" sldId="348"/>
            <ac:picMk id="5" creationId="{AE1FEB6C-6436-0423-74D4-9903B46D9C8F}"/>
          </ac:picMkLst>
        </pc:picChg>
        <pc:picChg chg="add mod">
          <ac:chgData name="Abels, Patrick" userId="ba666de4-0d21-43a6-8e66-51a18aae1b4a" providerId="ADAL" clId="{4576753D-855E-45B3-AEFE-A9D7C5E9E9AC}" dt="2024-06-29T15:29:40.263" v="407" actId="1076"/>
          <ac:picMkLst>
            <pc:docMk/>
            <pc:sldMk cId="3921486369" sldId="348"/>
            <ac:picMk id="9" creationId="{2BCBEA2E-500D-2358-0F21-C5B5C1F10EAA}"/>
          </ac:picMkLst>
        </pc:picChg>
        <pc:picChg chg="add mod">
          <ac:chgData name="Abels, Patrick" userId="ba666de4-0d21-43a6-8e66-51a18aae1b4a" providerId="ADAL" clId="{4576753D-855E-45B3-AEFE-A9D7C5E9E9AC}" dt="2024-06-29T15:30:22.537" v="414" actId="1076"/>
          <ac:picMkLst>
            <pc:docMk/>
            <pc:sldMk cId="3921486369" sldId="348"/>
            <ac:picMk id="10" creationId="{01FA557D-A51D-6248-5DC1-48B9E1354556}"/>
          </ac:picMkLst>
        </pc:picChg>
      </pc:sldChg>
      <pc:sldChg chg="new del">
        <pc:chgData name="Abels, Patrick" userId="ba666de4-0d21-43a6-8e66-51a18aae1b4a" providerId="ADAL" clId="{4576753D-855E-45B3-AEFE-A9D7C5E9E9AC}" dt="2024-06-29T16:03:18.784" v="861" actId="47"/>
        <pc:sldMkLst>
          <pc:docMk/>
          <pc:sldMk cId="137053278" sldId="349"/>
        </pc:sldMkLst>
      </pc:sldChg>
      <pc:sldChg chg="addSp modSp new mod">
        <pc:chgData name="Abels, Patrick" userId="ba666de4-0d21-43a6-8e66-51a18aae1b4a" providerId="ADAL" clId="{4576753D-855E-45B3-AEFE-A9D7C5E9E9AC}" dt="2024-06-29T17:08:25.370" v="896" actId="1076"/>
        <pc:sldMkLst>
          <pc:docMk/>
          <pc:sldMk cId="907783816" sldId="349"/>
        </pc:sldMkLst>
        <pc:spChg chg="mod">
          <ac:chgData name="Abels, Patrick" userId="ba666de4-0d21-43a6-8e66-51a18aae1b4a" providerId="ADAL" clId="{4576753D-855E-45B3-AEFE-A9D7C5E9E9AC}" dt="2024-06-29T17:06:39.332" v="892" actId="20577"/>
          <ac:spMkLst>
            <pc:docMk/>
            <pc:sldMk cId="907783816" sldId="349"/>
            <ac:spMk id="3" creationId="{E8AE4C3A-C8CE-0E2E-5302-557007B62DC8}"/>
          </ac:spMkLst>
        </pc:spChg>
        <pc:picChg chg="add mod">
          <ac:chgData name="Abels, Patrick" userId="ba666de4-0d21-43a6-8e66-51a18aae1b4a" providerId="ADAL" clId="{4576753D-855E-45B3-AEFE-A9D7C5E9E9AC}" dt="2024-06-29T17:08:25.370" v="896" actId="1076"/>
          <ac:picMkLst>
            <pc:docMk/>
            <pc:sldMk cId="907783816" sldId="349"/>
            <ac:picMk id="5" creationId="{BB102367-4572-8179-B1D4-DE28F2FBD59E}"/>
          </ac:picMkLst>
        </pc:picChg>
      </pc:sldChg>
    </pc:docChg>
  </pc:docChgLst>
  <pc:docChgLst>
    <pc:chgData name="Abels, Patrick" userId="ba666de4-0d21-43a6-8e66-51a18aae1b4a" providerId="ADAL" clId="{E7A4FD11-B2E4-41CF-8A3C-217F401240F8}"/>
    <pc:docChg chg="undo custSel modSld">
      <pc:chgData name="Abels, Patrick" userId="ba666de4-0d21-43a6-8e66-51a18aae1b4a" providerId="ADAL" clId="{E7A4FD11-B2E4-41CF-8A3C-217F401240F8}" dt="2024-05-10T18:12:54.921" v="1110" actId="1038"/>
      <pc:docMkLst>
        <pc:docMk/>
      </pc:docMkLst>
      <pc:sldChg chg="modSp mod">
        <pc:chgData name="Abels, Patrick" userId="ba666de4-0d21-43a6-8e66-51a18aae1b4a" providerId="ADAL" clId="{E7A4FD11-B2E4-41CF-8A3C-217F401240F8}" dt="2024-05-10T16:36:03.235" v="39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E7A4FD11-B2E4-41CF-8A3C-217F401240F8}" dt="2024-05-10T16:36:03.235" v="39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">
        <pc:chgData name="Abels, Patrick" userId="ba666de4-0d21-43a6-8e66-51a18aae1b4a" providerId="ADAL" clId="{E7A4FD11-B2E4-41CF-8A3C-217F401240F8}" dt="2024-05-10T16:54:08.628" v="624" actId="207"/>
        <pc:sldMkLst>
          <pc:docMk/>
          <pc:sldMk cId="1193633113" sldId="320"/>
        </pc:sldMkLst>
        <pc:spChg chg="mod">
          <ac:chgData name="Abels, Patrick" userId="ba666de4-0d21-43a6-8e66-51a18aae1b4a" providerId="ADAL" clId="{E7A4FD11-B2E4-41CF-8A3C-217F401240F8}" dt="2024-05-10T16:39:04.170" v="323" actId="20577"/>
          <ac:spMkLst>
            <pc:docMk/>
            <pc:sldMk cId="1193633113" sldId="320"/>
            <ac:spMk id="2" creationId="{CF893F6F-E7CC-6452-FB74-579C359B4127}"/>
          </ac:spMkLst>
        </pc:spChg>
        <pc:spChg chg="add mod">
          <ac:chgData name="Abels, Patrick" userId="ba666de4-0d21-43a6-8e66-51a18aae1b4a" providerId="ADAL" clId="{E7A4FD11-B2E4-41CF-8A3C-217F401240F8}" dt="2024-05-10T16:54:02.852" v="623" actId="208"/>
          <ac:spMkLst>
            <pc:docMk/>
            <pc:sldMk cId="1193633113" sldId="320"/>
            <ac:spMk id="12" creationId="{FB282815-FDE6-4A4B-C786-F8F63C0A58E2}"/>
          </ac:spMkLst>
        </pc:spChg>
        <pc:spChg chg="add mod">
          <ac:chgData name="Abels, Patrick" userId="ba666de4-0d21-43a6-8e66-51a18aae1b4a" providerId="ADAL" clId="{E7A4FD11-B2E4-41CF-8A3C-217F401240F8}" dt="2024-05-10T16:54:08.628" v="624" actId="207"/>
          <ac:spMkLst>
            <pc:docMk/>
            <pc:sldMk cId="1193633113" sldId="320"/>
            <ac:spMk id="13" creationId="{6735A609-ABDE-C4C3-6768-F15C9131FB90}"/>
          </ac:spMkLst>
        </pc:spChg>
        <pc:spChg chg="add mod">
          <ac:chgData name="Abels, Patrick" userId="ba666de4-0d21-43a6-8e66-51a18aae1b4a" providerId="ADAL" clId="{E7A4FD11-B2E4-41CF-8A3C-217F401240F8}" dt="2024-05-10T16:53:30.520" v="540" actId="1038"/>
          <ac:spMkLst>
            <pc:docMk/>
            <pc:sldMk cId="1193633113" sldId="320"/>
            <ac:spMk id="18" creationId="{063F26BD-6C5F-390C-904A-83EFA3EDBAC6}"/>
          </ac:spMkLst>
        </pc:spChg>
        <pc:spChg chg="add mod">
          <ac:chgData name="Abels, Patrick" userId="ba666de4-0d21-43a6-8e66-51a18aae1b4a" providerId="ADAL" clId="{E7A4FD11-B2E4-41CF-8A3C-217F401240F8}" dt="2024-05-10T16:53:48.215" v="622" actId="14100"/>
          <ac:spMkLst>
            <pc:docMk/>
            <pc:sldMk cId="1193633113" sldId="320"/>
            <ac:spMk id="19" creationId="{08750C41-90C0-1370-A95F-E307691ACA1A}"/>
          </ac:spMkLst>
        </pc:spChg>
        <pc:picChg chg="del">
          <ac:chgData name="Abels, Patrick" userId="ba666de4-0d21-43a6-8e66-51a18aae1b4a" providerId="ADAL" clId="{E7A4FD11-B2E4-41CF-8A3C-217F401240F8}" dt="2024-05-10T16:45:45.989" v="325" actId="478"/>
          <ac:picMkLst>
            <pc:docMk/>
            <pc:sldMk cId="1193633113" sldId="320"/>
            <ac:picMk id="4" creationId="{E862482D-4F1C-C0A2-AA3B-EE52844CDB2E}"/>
          </ac:picMkLst>
        </pc:picChg>
        <pc:picChg chg="add del mod">
          <ac:chgData name="Abels, Patrick" userId="ba666de4-0d21-43a6-8e66-51a18aae1b4a" providerId="ADAL" clId="{E7A4FD11-B2E4-41CF-8A3C-217F401240F8}" dt="2024-05-10T16:46:09.385" v="329" actId="478"/>
          <ac:picMkLst>
            <pc:docMk/>
            <pc:sldMk cId="1193633113" sldId="320"/>
            <ac:picMk id="5" creationId="{4F8D325F-BEBA-CAF9-11AB-9BC36687DDE5}"/>
          </ac:picMkLst>
        </pc:picChg>
        <pc:picChg chg="del">
          <ac:chgData name="Abels, Patrick" userId="ba666de4-0d21-43a6-8e66-51a18aae1b4a" providerId="ADAL" clId="{E7A4FD11-B2E4-41CF-8A3C-217F401240F8}" dt="2024-05-10T16:45:47.198" v="326" actId="478"/>
          <ac:picMkLst>
            <pc:docMk/>
            <pc:sldMk cId="1193633113" sldId="320"/>
            <ac:picMk id="7" creationId="{E380C774-BFB9-2834-BF7B-310F5A0A4710}"/>
          </ac:picMkLst>
        </pc:picChg>
        <pc:picChg chg="del">
          <ac:chgData name="Abels, Patrick" userId="ba666de4-0d21-43a6-8e66-51a18aae1b4a" providerId="ADAL" clId="{E7A4FD11-B2E4-41CF-8A3C-217F401240F8}" dt="2024-05-10T16:45:44.676" v="324" actId="478"/>
          <ac:picMkLst>
            <pc:docMk/>
            <pc:sldMk cId="1193633113" sldId="320"/>
            <ac:picMk id="8" creationId="{B2EF16DB-9688-8EF5-2D6B-0F15711B3471}"/>
          </ac:picMkLst>
        </pc:picChg>
        <pc:picChg chg="add mod">
          <ac:chgData name="Abels, Patrick" userId="ba666de4-0d21-43a6-8e66-51a18aae1b4a" providerId="ADAL" clId="{E7A4FD11-B2E4-41CF-8A3C-217F401240F8}" dt="2024-05-10T16:52:43.347" v="462" actId="1037"/>
          <ac:picMkLst>
            <pc:docMk/>
            <pc:sldMk cId="1193633113" sldId="320"/>
            <ac:picMk id="9" creationId="{440BBC8E-6263-3A3E-1639-1085BB486AA8}"/>
          </ac:picMkLst>
        </pc:picChg>
        <pc:picChg chg="add mod">
          <ac:chgData name="Abels, Patrick" userId="ba666de4-0d21-43a6-8e66-51a18aae1b4a" providerId="ADAL" clId="{E7A4FD11-B2E4-41CF-8A3C-217F401240F8}" dt="2024-05-10T16:52:46.911" v="463" actId="1076"/>
          <ac:picMkLst>
            <pc:docMk/>
            <pc:sldMk cId="1193633113" sldId="320"/>
            <ac:picMk id="15" creationId="{5DFC3F81-6C2F-A842-99DF-4E775D6048A0}"/>
          </ac:picMkLst>
        </pc:picChg>
        <pc:picChg chg="add mod">
          <ac:chgData name="Abels, Patrick" userId="ba666de4-0d21-43a6-8e66-51a18aae1b4a" providerId="ADAL" clId="{E7A4FD11-B2E4-41CF-8A3C-217F401240F8}" dt="2024-05-10T16:53:02.502" v="476" actId="1036"/>
          <ac:picMkLst>
            <pc:docMk/>
            <pc:sldMk cId="1193633113" sldId="320"/>
            <ac:picMk id="17" creationId="{E6B84A1C-566A-7BB4-71C5-99258BE7A358}"/>
          </ac:picMkLst>
        </pc:picChg>
        <pc:cxnChg chg="add mod">
          <ac:chgData name="Abels, Patrick" userId="ba666de4-0d21-43a6-8e66-51a18aae1b4a" providerId="ADAL" clId="{E7A4FD11-B2E4-41CF-8A3C-217F401240F8}" dt="2024-05-10T16:52:43.347" v="462" actId="1037"/>
          <ac:cxnSpMkLst>
            <pc:docMk/>
            <pc:sldMk cId="1193633113" sldId="320"/>
            <ac:cxnSpMk id="11" creationId="{2C6C782B-5FB3-AFED-C4E5-973DDC33D770}"/>
          </ac:cxnSpMkLst>
        </pc:cxnChg>
      </pc:sldChg>
      <pc:sldChg chg="modSp mod">
        <pc:chgData name="Abels, Patrick" userId="ba666de4-0d21-43a6-8e66-51a18aae1b4a" providerId="ADAL" clId="{E7A4FD11-B2E4-41CF-8A3C-217F401240F8}" dt="2024-05-10T18:04:46.343" v="1062" actId="20577"/>
        <pc:sldMkLst>
          <pc:docMk/>
          <pc:sldMk cId="1120013914" sldId="328"/>
        </pc:sldMkLst>
        <pc:spChg chg="mod">
          <ac:chgData name="Abels, Patrick" userId="ba666de4-0d21-43a6-8e66-51a18aae1b4a" providerId="ADAL" clId="{E7A4FD11-B2E4-41CF-8A3C-217F401240F8}" dt="2024-05-10T18:04:46.343" v="1062" actId="20577"/>
          <ac:spMkLst>
            <pc:docMk/>
            <pc:sldMk cId="1120013914" sldId="328"/>
            <ac:spMk id="2" creationId="{00930AE3-15CA-19BD-59D6-BD5BB94D381B}"/>
          </ac:spMkLst>
        </pc:spChg>
      </pc:sldChg>
      <pc:sldChg chg="addSp delSp modSp mod">
        <pc:chgData name="Abels, Patrick" userId="ba666de4-0d21-43a6-8e66-51a18aae1b4a" providerId="ADAL" clId="{E7A4FD11-B2E4-41CF-8A3C-217F401240F8}" dt="2024-05-10T17:55:46.053" v="726" actId="14100"/>
        <pc:sldMkLst>
          <pc:docMk/>
          <pc:sldMk cId="3954568669" sldId="330"/>
        </pc:sldMkLst>
        <pc:spChg chg="mod">
          <ac:chgData name="Abels, Patrick" userId="ba666de4-0d21-43a6-8e66-51a18aae1b4a" providerId="ADAL" clId="{E7A4FD11-B2E4-41CF-8A3C-217F401240F8}" dt="2024-05-10T16:35:40.793" v="15" actId="20577"/>
          <ac:spMkLst>
            <pc:docMk/>
            <pc:sldMk cId="3954568669" sldId="330"/>
            <ac:spMk id="3" creationId="{A235AE21-997F-A955-3DB7-92ED9EA5BEEF}"/>
          </ac:spMkLst>
        </pc:spChg>
        <pc:picChg chg="add mod ord">
          <ac:chgData name="Abels, Patrick" userId="ba666de4-0d21-43a6-8e66-51a18aae1b4a" providerId="ADAL" clId="{E7A4FD11-B2E4-41CF-8A3C-217F401240F8}" dt="2024-05-10T17:44:24.748" v="653" actId="167"/>
          <ac:picMkLst>
            <pc:docMk/>
            <pc:sldMk cId="3954568669" sldId="330"/>
            <ac:picMk id="4" creationId="{B1A204D0-31F6-C50C-AF31-102A74E5102A}"/>
          </ac:picMkLst>
        </pc:picChg>
        <pc:picChg chg="add mod">
          <ac:chgData name="Abels, Patrick" userId="ba666de4-0d21-43a6-8e66-51a18aae1b4a" providerId="ADAL" clId="{E7A4FD11-B2E4-41CF-8A3C-217F401240F8}" dt="2024-05-10T17:45:09.395" v="659" actId="14100"/>
          <ac:picMkLst>
            <pc:docMk/>
            <pc:sldMk cId="3954568669" sldId="330"/>
            <ac:picMk id="6" creationId="{CFC577ED-52A3-BF0F-F761-3BF3540D7D72}"/>
          </ac:picMkLst>
        </pc:picChg>
        <pc:picChg chg="del">
          <ac:chgData name="Abels, Patrick" userId="ba666de4-0d21-43a6-8e66-51a18aae1b4a" providerId="ADAL" clId="{E7A4FD11-B2E4-41CF-8A3C-217F401240F8}" dt="2024-05-10T17:44:43.966" v="654" actId="478"/>
          <ac:picMkLst>
            <pc:docMk/>
            <pc:sldMk cId="3954568669" sldId="330"/>
            <ac:picMk id="7" creationId="{52098FAF-F62E-9BB5-7D8E-DF8CCCCEA377}"/>
          </ac:picMkLst>
        </pc:picChg>
        <pc:picChg chg="add mod modCrop">
          <ac:chgData name="Abels, Patrick" userId="ba666de4-0d21-43a6-8e66-51a18aae1b4a" providerId="ADAL" clId="{E7A4FD11-B2E4-41CF-8A3C-217F401240F8}" dt="2024-05-10T17:55:37.011" v="724" actId="1076"/>
          <ac:picMkLst>
            <pc:docMk/>
            <pc:sldMk cId="3954568669" sldId="330"/>
            <ac:picMk id="8" creationId="{8AD933DC-CAD5-2A2D-D8AD-E725A8A98927}"/>
          </ac:picMkLst>
        </pc:picChg>
        <pc:picChg chg="del">
          <ac:chgData name="Abels, Patrick" userId="ba666de4-0d21-43a6-8e66-51a18aae1b4a" providerId="ADAL" clId="{E7A4FD11-B2E4-41CF-8A3C-217F401240F8}" dt="2024-05-10T17:44:15.725" v="650" actId="478"/>
          <ac:picMkLst>
            <pc:docMk/>
            <pc:sldMk cId="3954568669" sldId="330"/>
            <ac:picMk id="15" creationId="{1E93BA83-E56A-7265-2EFB-89D09C20C8EA}"/>
          </ac:picMkLst>
        </pc:picChg>
        <pc:picChg chg="mod">
          <ac:chgData name="Abels, Patrick" userId="ba666de4-0d21-43a6-8e66-51a18aae1b4a" providerId="ADAL" clId="{E7A4FD11-B2E4-41CF-8A3C-217F401240F8}" dt="2024-05-10T17:45:16.944" v="660" actId="1076"/>
          <ac:picMkLst>
            <pc:docMk/>
            <pc:sldMk cId="3954568669" sldId="330"/>
            <ac:picMk id="17" creationId="{FC7567AA-B934-768E-D043-CF2F2EB63C74}"/>
          </ac:picMkLst>
        </pc:picChg>
        <pc:picChg chg="del">
          <ac:chgData name="Abels, Patrick" userId="ba666de4-0d21-43a6-8e66-51a18aae1b4a" providerId="ADAL" clId="{E7A4FD11-B2E4-41CF-8A3C-217F401240F8}" dt="2024-05-10T17:55:31.095" v="722" actId="478"/>
          <ac:picMkLst>
            <pc:docMk/>
            <pc:sldMk cId="3954568669" sldId="330"/>
            <ac:picMk id="18" creationId="{7E6496A9-2209-C9C6-24CB-BDB9BF466321}"/>
          </ac:picMkLst>
        </pc:picChg>
        <pc:cxnChg chg="mod">
          <ac:chgData name="Abels, Patrick" userId="ba666de4-0d21-43a6-8e66-51a18aae1b4a" providerId="ADAL" clId="{E7A4FD11-B2E4-41CF-8A3C-217F401240F8}" dt="2024-05-10T17:55:46.053" v="726" actId="14100"/>
          <ac:cxnSpMkLst>
            <pc:docMk/>
            <pc:sldMk cId="3954568669" sldId="330"/>
            <ac:cxnSpMk id="24" creationId="{E765CB1D-708A-183E-2AFB-1D1DDCD4AF13}"/>
          </ac:cxnSpMkLst>
        </pc:cxnChg>
      </pc:sldChg>
      <pc:sldChg chg="addSp delSp modSp mod">
        <pc:chgData name="Abels, Patrick" userId="ba666de4-0d21-43a6-8e66-51a18aae1b4a" providerId="ADAL" clId="{E7A4FD11-B2E4-41CF-8A3C-217F401240F8}" dt="2024-05-10T18:12:54.921" v="1110" actId="1038"/>
        <pc:sldMkLst>
          <pc:docMk/>
          <pc:sldMk cId="612629632" sldId="331"/>
        </pc:sldMkLst>
        <pc:picChg chg="del">
          <ac:chgData name="Abels, Patrick" userId="ba666de4-0d21-43a6-8e66-51a18aae1b4a" providerId="ADAL" clId="{E7A4FD11-B2E4-41CF-8A3C-217F401240F8}" dt="2024-05-10T16:54:33.004" v="625" actId="478"/>
          <ac:picMkLst>
            <pc:docMk/>
            <pc:sldMk cId="612629632" sldId="331"/>
            <ac:picMk id="5" creationId="{4C83FAAE-59FC-1F99-B9D6-3FC6C16A2983}"/>
          </ac:picMkLst>
        </pc:picChg>
        <pc:picChg chg="add mod">
          <ac:chgData name="Abels, Patrick" userId="ba666de4-0d21-43a6-8e66-51a18aae1b4a" providerId="ADAL" clId="{E7A4FD11-B2E4-41CF-8A3C-217F401240F8}" dt="2024-05-10T18:12:54.921" v="1110" actId="1038"/>
          <ac:picMkLst>
            <pc:docMk/>
            <pc:sldMk cId="612629632" sldId="331"/>
            <ac:picMk id="6" creationId="{D628A8B8-3665-B4C3-FAC7-63F2E5276AF1}"/>
          </ac:picMkLst>
        </pc:picChg>
        <pc:picChg chg="del">
          <ac:chgData name="Abels, Patrick" userId="ba666de4-0d21-43a6-8e66-51a18aae1b4a" providerId="ADAL" clId="{E7A4FD11-B2E4-41CF-8A3C-217F401240F8}" dt="2024-05-10T16:54:34.072" v="626" actId="478"/>
          <ac:picMkLst>
            <pc:docMk/>
            <pc:sldMk cId="612629632" sldId="331"/>
            <ac:picMk id="7" creationId="{BE9D1A0A-969D-7D9B-A0D2-17B825FF8B2C}"/>
          </ac:picMkLst>
        </pc:picChg>
        <pc:picChg chg="add mod">
          <ac:chgData name="Abels, Patrick" userId="ba666de4-0d21-43a6-8e66-51a18aae1b4a" providerId="ADAL" clId="{E7A4FD11-B2E4-41CF-8A3C-217F401240F8}" dt="2024-05-10T18:12:47.991" v="1101" actId="1038"/>
          <ac:picMkLst>
            <pc:docMk/>
            <pc:sldMk cId="612629632" sldId="331"/>
            <ac:picMk id="9" creationId="{CCAC0CC4-221E-FDD3-3D0A-2ADEABC654FB}"/>
          </ac:picMkLst>
        </pc:picChg>
      </pc:sldChg>
      <pc:sldChg chg="addSp delSp modSp mod">
        <pc:chgData name="Abels, Patrick" userId="ba666de4-0d21-43a6-8e66-51a18aae1b4a" providerId="ADAL" clId="{E7A4FD11-B2E4-41CF-8A3C-217F401240F8}" dt="2024-05-10T17:56:47.789" v="740" actId="1036"/>
        <pc:sldMkLst>
          <pc:docMk/>
          <pc:sldMk cId="1342150002" sldId="332"/>
        </pc:sldMkLst>
        <pc:spChg chg="mod">
          <ac:chgData name="Abels, Patrick" userId="ba666de4-0d21-43a6-8e66-51a18aae1b4a" providerId="ADAL" clId="{E7A4FD11-B2E4-41CF-8A3C-217F401240F8}" dt="2024-05-10T16:35:52.095" v="31" actId="20577"/>
          <ac:spMkLst>
            <pc:docMk/>
            <pc:sldMk cId="1342150002" sldId="332"/>
            <ac:spMk id="3" creationId="{A235AE21-997F-A955-3DB7-92ED9EA5BEEF}"/>
          </ac:spMkLst>
        </pc:spChg>
        <pc:picChg chg="add mod">
          <ac:chgData name="Abels, Patrick" userId="ba666de4-0d21-43a6-8e66-51a18aae1b4a" providerId="ADAL" clId="{E7A4FD11-B2E4-41CF-8A3C-217F401240F8}" dt="2024-05-10T17:50:07.707" v="675" actId="1076"/>
          <ac:picMkLst>
            <pc:docMk/>
            <pc:sldMk cId="1342150002" sldId="332"/>
            <ac:picMk id="4" creationId="{94A51319-739C-3754-4346-F0A22D8B6E3C}"/>
          </ac:picMkLst>
        </pc:picChg>
        <pc:picChg chg="del">
          <ac:chgData name="Abels, Patrick" userId="ba666de4-0d21-43a6-8e66-51a18aae1b4a" providerId="ADAL" clId="{E7A4FD11-B2E4-41CF-8A3C-217F401240F8}" dt="2024-05-10T17:50:03.424" v="673" actId="478"/>
          <ac:picMkLst>
            <pc:docMk/>
            <pc:sldMk cId="1342150002" sldId="332"/>
            <ac:picMk id="5" creationId="{A106D882-D7B0-FFE7-C455-24E68F22C613}"/>
          </ac:picMkLst>
        </pc:picChg>
        <pc:picChg chg="add mod">
          <ac:chgData name="Abels, Patrick" userId="ba666de4-0d21-43a6-8e66-51a18aae1b4a" providerId="ADAL" clId="{E7A4FD11-B2E4-41CF-8A3C-217F401240F8}" dt="2024-05-10T17:51:06.453" v="682" actId="14100"/>
          <ac:picMkLst>
            <pc:docMk/>
            <pc:sldMk cId="1342150002" sldId="332"/>
            <ac:picMk id="7" creationId="{AB3F91C9-CA89-755A-732B-C0A937080138}"/>
          </ac:picMkLst>
        </pc:picChg>
        <pc:picChg chg="del">
          <ac:chgData name="Abels, Patrick" userId="ba666de4-0d21-43a6-8e66-51a18aae1b4a" providerId="ADAL" clId="{E7A4FD11-B2E4-41CF-8A3C-217F401240F8}" dt="2024-05-10T17:50:10.446" v="676" actId="478"/>
          <ac:picMkLst>
            <pc:docMk/>
            <pc:sldMk cId="1342150002" sldId="332"/>
            <ac:picMk id="8" creationId="{17C4CA52-456C-B0C9-F480-59FE61DDA0C7}"/>
          </ac:picMkLst>
        </pc:picChg>
        <pc:picChg chg="mod">
          <ac:chgData name="Abels, Patrick" userId="ba666de4-0d21-43a6-8e66-51a18aae1b4a" providerId="ADAL" clId="{E7A4FD11-B2E4-41CF-8A3C-217F401240F8}" dt="2024-05-10T17:51:14.808" v="684" actId="166"/>
          <ac:picMkLst>
            <pc:docMk/>
            <pc:sldMk cId="1342150002" sldId="332"/>
            <ac:picMk id="10" creationId="{46406159-AA10-672F-4AE7-21F5EDE5C480}"/>
          </ac:picMkLst>
        </pc:picChg>
        <pc:picChg chg="add del mod">
          <ac:chgData name="Abels, Patrick" userId="ba666de4-0d21-43a6-8e66-51a18aae1b4a" providerId="ADAL" clId="{E7A4FD11-B2E4-41CF-8A3C-217F401240F8}" dt="2024-05-10T17:53:59.072" v="687" actId="478"/>
          <ac:picMkLst>
            <pc:docMk/>
            <pc:sldMk cId="1342150002" sldId="332"/>
            <ac:picMk id="11" creationId="{A57B7CC3-C9D5-3566-DAF2-2555CFA0D5CE}"/>
          </ac:picMkLst>
        </pc:picChg>
        <pc:picChg chg="add mod modCrop">
          <ac:chgData name="Abels, Patrick" userId="ba666de4-0d21-43a6-8e66-51a18aae1b4a" providerId="ADAL" clId="{E7A4FD11-B2E4-41CF-8A3C-217F401240F8}" dt="2024-05-10T17:56:31.084" v="737" actId="1076"/>
          <ac:picMkLst>
            <pc:docMk/>
            <pc:sldMk cId="1342150002" sldId="332"/>
            <ac:picMk id="13" creationId="{0974D5B9-DD77-1E8F-0AE7-CE8F429693FC}"/>
          </ac:picMkLst>
        </pc:picChg>
        <pc:picChg chg="del">
          <ac:chgData name="Abels, Patrick" userId="ba666de4-0d21-43a6-8e66-51a18aae1b4a" providerId="ADAL" clId="{E7A4FD11-B2E4-41CF-8A3C-217F401240F8}" dt="2024-05-10T17:55:51.681" v="727" actId="478"/>
          <ac:picMkLst>
            <pc:docMk/>
            <pc:sldMk cId="1342150002" sldId="332"/>
            <ac:picMk id="17" creationId="{7E24CA85-2E06-EB0A-EC78-70368C920838}"/>
          </ac:picMkLst>
        </pc:picChg>
        <pc:cxnChg chg="mod">
          <ac:chgData name="Abels, Patrick" userId="ba666de4-0d21-43a6-8e66-51a18aae1b4a" providerId="ADAL" clId="{E7A4FD11-B2E4-41CF-8A3C-217F401240F8}" dt="2024-05-10T17:56:47.789" v="740" actId="1036"/>
          <ac:cxnSpMkLst>
            <pc:docMk/>
            <pc:sldMk cId="1342150002" sldId="332"/>
            <ac:cxnSpMk id="19" creationId="{7BE9CCE0-A3C9-2483-C61C-063187D355F3}"/>
          </ac:cxnSpMkLst>
        </pc:cxnChg>
      </pc:sldChg>
      <pc:sldChg chg="addSp delSp modSp mod">
        <pc:chgData name="Abels, Patrick" userId="ba666de4-0d21-43a6-8e66-51a18aae1b4a" providerId="ADAL" clId="{E7A4FD11-B2E4-41CF-8A3C-217F401240F8}" dt="2024-05-10T17:55:02.229" v="716" actId="1035"/>
        <pc:sldMkLst>
          <pc:docMk/>
          <pc:sldMk cId="1689076170" sldId="333"/>
        </pc:sldMkLst>
        <pc:spChg chg="mod">
          <ac:chgData name="Abels, Patrick" userId="ba666de4-0d21-43a6-8e66-51a18aae1b4a" providerId="ADAL" clId="{E7A4FD11-B2E4-41CF-8A3C-217F401240F8}" dt="2024-05-10T16:35:47.139" v="23" actId="20577"/>
          <ac:spMkLst>
            <pc:docMk/>
            <pc:sldMk cId="1689076170" sldId="333"/>
            <ac:spMk id="3" creationId="{A235AE21-997F-A955-3DB7-92ED9EA5BEEF}"/>
          </ac:spMkLst>
        </pc:spChg>
        <pc:picChg chg="del">
          <ac:chgData name="Abels, Patrick" userId="ba666de4-0d21-43a6-8e66-51a18aae1b4a" providerId="ADAL" clId="{E7A4FD11-B2E4-41CF-8A3C-217F401240F8}" dt="2024-05-10T17:47:45.851" v="661" actId="478"/>
          <ac:picMkLst>
            <pc:docMk/>
            <pc:sldMk cId="1689076170" sldId="333"/>
            <ac:picMk id="4" creationId="{EE7C4EA0-F20B-741D-2A6B-2353E6081CE4}"/>
          </ac:picMkLst>
        </pc:picChg>
        <pc:picChg chg="del">
          <ac:chgData name="Abels, Patrick" userId="ba666de4-0d21-43a6-8e66-51a18aae1b4a" providerId="ADAL" clId="{E7A4FD11-B2E4-41CF-8A3C-217F401240F8}" dt="2024-05-10T17:47:50.805" v="664" actId="478"/>
          <ac:picMkLst>
            <pc:docMk/>
            <pc:sldMk cId="1689076170" sldId="333"/>
            <ac:picMk id="5" creationId="{E1D8942E-B703-F669-E556-AAD8AFDD83EE}"/>
          </ac:picMkLst>
        </pc:picChg>
        <pc:picChg chg="add mod">
          <ac:chgData name="Abels, Patrick" userId="ba666de4-0d21-43a6-8e66-51a18aae1b4a" providerId="ADAL" clId="{E7A4FD11-B2E4-41CF-8A3C-217F401240F8}" dt="2024-05-10T17:47:49.335" v="663" actId="1076"/>
          <ac:picMkLst>
            <pc:docMk/>
            <pc:sldMk cId="1689076170" sldId="333"/>
            <ac:picMk id="6" creationId="{1437BB78-11F4-1EDD-C056-29E62E927C34}"/>
          </ac:picMkLst>
        </pc:picChg>
        <pc:picChg chg="del">
          <ac:chgData name="Abels, Patrick" userId="ba666de4-0d21-43a6-8e66-51a18aae1b4a" providerId="ADAL" clId="{E7A4FD11-B2E4-41CF-8A3C-217F401240F8}" dt="2024-05-10T17:54:07.903" v="691" actId="478"/>
          <ac:picMkLst>
            <pc:docMk/>
            <pc:sldMk cId="1689076170" sldId="333"/>
            <ac:picMk id="8" creationId="{D51F000F-97CE-6DDA-EFE4-79496CB4A4E3}"/>
          </ac:picMkLst>
        </pc:picChg>
        <pc:picChg chg="add mod">
          <ac:chgData name="Abels, Patrick" userId="ba666de4-0d21-43a6-8e66-51a18aae1b4a" providerId="ADAL" clId="{E7A4FD11-B2E4-41CF-8A3C-217F401240F8}" dt="2024-05-10T17:48:25.014" v="668" actId="14100"/>
          <ac:picMkLst>
            <pc:docMk/>
            <pc:sldMk cId="1689076170" sldId="333"/>
            <ac:picMk id="10" creationId="{60C42A95-CE9B-4EB4-C3DD-BFDD7981039C}"/>
          </ac:picMkLst>
        </pc:picChg>
        <pc:picChg chg="add mod modCrop">
          <ac:chgData name="Abels, Patrick" userId="ba666de4-0d21-43a6-8e66-51a18aae1b4a" providerId="ADAL" clId="{E7A4FD11-B2E4-41CF-8A3C-217F401240F8}" dt="2024-05-10T17:54:52.605" v="702" actId="14100"/>
          <ac:picMkLst>
            <pc:docMk/>
            <pc:sldMk cId="1689076170" sldId="333"/>
            <ac:picMk id="11" creationId="{46D1BB8A-7A6A-E65D-CD1F-EC77EBA5F8E4}"/>
          </ac:picMkLst>
        </pc:picChg>
        <pc:picChg chg="mod">
          <ac:chgData name="Abels, Patrick" userId="ba666de4-0d21-43a6-8e66-51a18aae1b4a" providerId="ADAL" clId="{E7A4FD11-B2E4-41CF-8A3C-217F401240F8}" dt="2024-05-10T17:48:41.717" v="672" actId="166"/>
          <ac:picMkLst>
            <pc:docMk/>
            <pc:sldMk cId="1689076170" sldId="333"/>
            <ac:picMk id="17" creationId="{FC7567AA-B934-768E-D043-CF2F2EB63C74}"/>
          </ac:picMkLst>
        </pc:picChg>
        <pc:cxnChg chg="mod">
          <ac:chgData name="Abels, Patrick" userId="ba666de4-0d21-43a6-8e66-51a18aae1b4a" providerId="ADAL" clId="{E7A4FD11-B2E4-41CF-8A3C-217F401240F8}" dt="2024-05-10T17:55:02.229" v="716" actId="1035"/>
          <ac:cxnSpMkLst>
            <pc:docMk/>
            <pc:sldMk cId="1689076170" sldId="333"/>
            <ac:cxnSpMk id="9" creationId="{53B27AA2-4A9E-4DCC-733D-560EE97CA55F}"/>
          </ac:cxnSpMkLst>
        </pc:cxnChg>
      </pc:sldChg>
    </pc:docChg>
  </pc:docChgLst>
  <pc:docChgLst>
    <pc:chgData name="Abels, Patrick" userId="ba666de4-0d21-43a6-8e66-51a18aae1b4a" providerId="ADAL" clId="{F3583518-C75F-4F36-8888-2F8DC6ADB815}"/>
    <pc:docChg chg="undo custSel addSld delSld modSld sldOrd">
      <pc:chgData name="Abels, Patrick" userId="ba666de4-0d21-43a6-8e66-51a18aae1b4a" providerId="ADAL" clId="{F3583518-C75F-4F36-8888-2F8DC6ADB815}" dt="2024-04-05T16:31:45.544" v="769" actId="1076"/>
      <pc:docMkLst>
        <pc:docMk/>
      </pc:docMkLst>
      <pc:sldChg chg="modSp mod">
        <pc:chgData name="Abels, Patrick" userId="ba666de4-0d21-43a6-8e66-51a18aae1b4a" providerId="ADAL" clId="{F3583518-C75F-4F36-8888-2F8DC6ADB815}" dt="2024-04-05T10:01:11.956" v="6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F3583518-C75F-4F36-8888-2F8DC6ADB815}" dt="2024-04-05T10:01:11.956" v="6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F3583518-C75F-4F36-8888-2F8DC6ADB815}" dt="2024-04-05T10:02:32.447" v="42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F3583518-C75F-4F36-8888-2F8DC6ADB815}" dt="2024-04-05T10:02:32.447" v="42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delSp modSp mod">
        <pc:chgData name="Abels, Patrick" userId="ba666de4-0d21-43a6-8e66-51a18aae1b4a" providerId="ADAL" clId="{F3583518-C75F-4F36-8888-2F8DC6ADB815}" dt="2024-04-05T16:26:51.245" v="754" actId="20577"/>
        <pc:sldMkLst>
          <pc:docMk/>
          <pc:sldMk cId="1193633113" sldId="320"/>
        </pc:sldMkLst>
        <pc:spChg chg="mod">
          <ac:chgData name="Abels, Patrick" userId="ba666de4-0d21-43a6-8e66-51a18aae1b4a" providerId="ADAL" clId="{F3583518-C75F-4F36-8888-2F8DC6ADB815}" dt="2024-04-05T16:26:51.245" v="754" actId="20577"/>
          <ac:spMkLst>
            <pc:docMk/>
            <pc:sldMk cId="1193633113" sldId="320"/>
            <ac:spMk id="2" creationId="{CF893F6F-E7CC-6452-FB74-579C359B4127}"/>
          </ac:spMkLst>
        </pc:spChg>
        <pc:picChg chg="del">
          <ac:chgData name="Abels, Patrick" userId="ba666de4-0d21-43a6-8e66-51a18aae1b4a" providerId="ADAL" clId="{F3583518-C75F-4F36-8888-2F8DC6ADB815}" dt="2024-04-05T16:26:11.389" v="743" actId="478"/>
          <ac:picMkLst>
            <pc:docMk/>
            <pc:sldMk cId="1193633113" sldId="320"/>
            <ac:picMk id="4" creationId="{1292DEFA-27D1-C9DD-B3C1-821A6CF915F9}"/>
          </ac:picMkLst>
        </pc:picChg>
      </pc:sldChg>
      <pc:sldChg chg="del">
        <pc:chgData name="Abels, Patrick" userId="ba666de4-0d21-43a6-8e66-51a18aae1b4a" providerId="ADAL" clId="{F3583518-C75F-4F36-8888-2F8DC6ADB815}" dt="2024-04-05T10:02:28.134" v="35" actId="47"/>
        <pc:sldMkLst>
          <pc:docMk/>
          <pc:sldMk cId="3230278760" sldId="321"/>
        </pc:sldMkLst>
      </pc:sldChg>
      <pc:sldChg chg="del">
        <pc:chgData name="Abels, Patrick" userId="ba666de4-0d21-43a6-8e66-51a18aae1b4a" providerId="ADAL" clId="{F3583518-C75F-4F36-8888-2F8DC6ADB815}" dt="2024-04-05T10:02:28.134" v="35" actId="47"/>
        <pc:sldMkLst>
          <pc:docMk/>
          <pc:sldMk cId="2675941315" sldId="322"/>
        </pc:sldMkLst>
      </pc:sldChg>
      <pc:sldChg chg="del">
        <pc:chgData name="Abels, Patrick" userId="ba666de4-0d21-43a6-8e66-51a18aae1b4a" providerId="ADAL" clId="{F3583518-C75F-4F36-8888-2F8DC6ADB815}" dt="2024-04-05T10:02:22.731" v="34" actId="47"/>
        <pc:sldMkLst>
          <pc:docMk/>
          <pc:sldMk cId="936974355" sldId="323"/>
        </pc:sldMkLst>
      </pc:sldChg>
      <pc:sldChg chg="del">
        <pc:chgData name="Abels, Patrick" userId="ba666de4-0d21-43a6-8e66-51a18aae1b4a" providerId="ADAL" clId="{F3583518-C75F-4F36-8888-2F8DC6ADB815}" dt="2024-04-05T10:02:22.731" v="34" actId="47"/>
        <pc:sldMkLst>
          <pc:docMk/>
          <pc:sldMk cId="3520953166" sldId="326"/>
        </pc:sldMkLst>
      </pc:sldChg>
      <pc:sldChg chg="del">
        <pc:chgData name="Abels, Patrick" userId="ba666de4-0d21-43a6-8e66-51a18aae1b4a" providerId="ADAL" clId="{F3583518-C75F-4F36-8888-2F8DC6ADB815}" dt="2024-04-05T10:02:22.731" v="34" actId="47"/>
        <pc:sldMkLst>
          <pc:docMk/>
          <pc:sldMk cId="2195696994" sldId="327"/>
        </pc:sldMkLst>
      </pc:sldChg>
      <pc:sldChg chg="addSp delSp modSp mod">
        <pc:chgData name="Abels, Patrick" userId="ba666de4-0d21-43a6-8e66-51a18aae1b4a" providerId="ADAL" clId="{F3583518-C75F-4F36-8888-2F8DC6ADB815}" dt="2024-04-05T16:25:22.492" v="667" actId="1076"/>
        <pc:sldMkLst>
          <pc:docMk/>
          <pc:sldMk cId="1120013914" sldId="328"/>
        </pc:sldMkLst>
        <pc:spChg chg="mod">
          <ac:chgData name="Abels, Patrick" userId="ba666de4-0d21-43a6-8e66-51a18aae1b4a" providerId="ADAL" clId="{F3583518-C75F-4F36-8888-2F8DC6ADB815}" dt="2024-04-05T16:25:19.268" v="666" actId="20577"/>
          <ac:spMkLst>
            <pc:docMk/>
            <pc:sldMk cId="1120013914" sldId="328"/>
            <ac:spMk id="2" creationId="{00930AE3-15CA-19BD-59D6-BD5BB94D381B}"/>
          </ac:spMkLst>
        </pc:spChg>
        <pc:graphicFrameChg chg="del">
          <ac:chgData name="Abels, Patrick" userId="ba666de4-0d21-43a6-8e66-51a18aae1b4a" providerId="ADAL" clId="{F3583518-C75F-4F36-8888-2F8DC6ADB815}" dt="2024-04-05T10:02:51.180" v="44" actId="478"/>
          <ac:graphicFrameMkLst>
            <pc:docMk/>
            <pc:sldMk cId="1120013914" sldId="328"/>
            <ac:graphicFrameMk id="4" creationId="{A9918C8C-52EF-B82E-495A-47ABCF4C0E5E}"/>
          </ac:graphicFrameMkLst>
        </pc:graphicFrameChg>
        <pc:picChg chg="add mod">
          <ac:chgData name="Abels, Patrick" userId="ba666de4-0d21-43a6-8e66-51a18aae1b4a" providerId="ADAL" clId="{F3583518-C75F-4F36-8888-2F8DC6ADB815}" dt="2024-04-05T16:25:22.492" v="667" actId="1076"/>
          <ac:picMkLst>
            <pc:docMk/>
            <pc:sldMk cId="1120013914" sldId="328"/>
            <ac:picMk id="4" creationId="{BFF3C3BB-4FDE-4867-D560-38A0D698ACDF}"/>
          </ac:picMkLst>
        </pc:picChg>
      </pc:sldChg>
      <pc:sldChg chg="delSp mod">
        <pc:chgData name="Abels, Patrick" userId="ba666de4-0d21-43a6-8e66-51a18aae1b4a" providerId="ADAL" clId="{F3583518-C75F-4F36-8888-2F8DC6ADB815}" dt="2024-04-05T10:02:46.663" v="43" actId="478"/>
        <pc:sldMkLst>
          <pc:docMk/>
          <pc:sldMk cId="1098915193" sldId="329"/>
        </pc:sldMkLst>
        <pc:graphicFrameChg chg="del">
          <ac:chgData name="Abels, Patrick" userId="ba666de4-0d21-43a6-8e66-51a18aae1b4a" providerId="ADAL" clId="{F3583518-C75F-4F36-8888-2F8DC6ADB815}" dt="2024-04-05T10:02:46.663" v="43" actId="478"/>
          <ac:graphicFrameMkLst>
            <pc:docMk/>
            <pc:sldMk cId="1098915193" sldId="329"/>
            <ac:graphicFrameMk id="4" creationId="{CDE82FDC-AFB6-DC0A-5B0F-B9E9A184290B}"/>
          </ac:graphicFrameMkLst>
        </pc:graphicFrameChg>
      </pc:sldChg>
      <pc:sldChg chg="addSp delSp modSp new mod">
        <pc:chgData name="Abels, Patrick" userId="ba666de4-0d21-43a6-8e66-51a18aae1b4a" providerId="ADAL" clId="{F3583518-C75F-4F36-8888-2F8DC6ADB815}" dt="2024-04-05T16:01:56.122" v="366" actId="1076"/>
        <pc:sldMkLst>
          <pc:docMk/>
          <pc:sldMk cId="3954568669" sldId="330"/>
        </pc:sldMkLst>
        <pc:spChg chg="del mod">
          <ac:chgData name="Abels, Patrick" userId="ba666de4-0d21-43a6-8e66-51a18aae1b4a" providerId="ADAL" clId="{F3583518-C75F-4F36-8888-2F8DC6ADB815}" dt="2024-04-05T15:56:55.389" v="248" actId="478"/>
          <ac:spMkLst>
            <pc:docMk/>
            <pc:sldMk cId="3954568669" sldId="330"/>
            <ac:spMk id="2" creationId="{D380837A-A6CF-6A01-5659-37CD14563967}"/>
          </ac:spMkLst>
        </pc:spChg>
        <pc:spChg chg="mod">
          <ac:chgData name="Abels, Patrick" userId="ba666de4-0d21-43a6-8e66-51a18aae1b4a" providerId="ADAL" clId="{F3583518-C75F-4F36-8888-2F8DC6ADB815}" dt="2024-04-05T15:57:03.647" v="253" actId="207"/>
          <ac:spMkLst>
            <pc:docMk/>
            <pc:sldMk cId="3954568669" sldId="330"/>
            <ac:spMk id="3" creationId="{A235AE21-997F-A955-3DB7-92ED9EA5BEEF}"/>
          </ac:spMkLst>
        </pc:spChg>
        <pc:spChg chg="add mod">
          <ac:chgData name="Abels, Patrick" userId="ba666de4-0d21-43a6-8e66-51a18aae1b4a" providerId="ADAL" clId="{F3583518-C75F-4F36-8888-2F8DC6ADB815}" dt="2024-04-05T15:56:27.606" v="223" actId="1036"/>
          <ac:spMkLst>
            <pc:docMk/>
            <pc:sldMk cId="3954568669" sldId="330"/>
            <ac:spMk id="22" creationId="{741ABE26-F23B-654E-ECCE-B6392E61170F}"/>
          </ac:spMkLst>
        </pc:spChg>
        <pc:spChg chg="add mod">
          <ac:chgData name="Abels, Patrick" userId="ba666de4-0d21-43a6-8e66-51a18aae1b4a" providerId="ADAL" clId="{F3583518-C75F-4F36-8888-2F8DC6ADB815}" dt="2024-04-05T16:01:56.122" v="366" actId="1076"/>
          <ac:spMkLst>
            <pc:docMk/>
            <pc:sldMk cId="3954568669" sldId="330"/>
            <ac:spMk id="23" creationId="{9382764F-A7AC-62D5-672B-03B8AD216347}"/>
          </ac:spMkLst>
        </pc:spChg>
        <pc:grpChg chg="add mod">
          <ac:chgData name="Abels, Patrick" userId="ba666de4-0d21-43a6-8e66-51a18aae1b4a" providerId="ADAL" clId="{F3583518-C75F-4F36-8888-2F8DC6ADB815}" dt="2024-04-05T15:55:33.601" v="196" actId="1076"/>
          <ac:grpSpMkLst>
            <pc:docMk/>
            <pc:sldMk cId="3954568669" sldId="330"/>
            <ac:grpSpMk id="21" creationId="{DC4341B5-7D1B-A4D8-46CD-A5486026D3BD}"/>
          </ac:grpSpMkLst>
        </pc:grpChg>
        <pc:picChg chg="add del mod">
          <ac:chgData name="Abels, Patrick" userId="ba666de4-0d21-43a6-8e66-51a18aae1b4a" providerId="ADAL" clId="{F3583518-C75F-4F36-8888-2F8DC6ADB815}" dt="2024-04-05T15:38:15.372" v="81" actId="478"/>
          <ac:picMkLst>
            <pc:docMk/>
            <pc:sldMk cId="3954568669" sldId="330"/>
            <ac:picMk id="4" creationId="{3E6EFB86-1428-6BE6-5173-43BDD8BBDB11}"/>
          </ac:picMkLst>
        </pc:picChg>
        <pc:picChg chg="add mod">
          <ac:chgData name="Abels, Patrick" userId="ba666de4-0d21-43a6-8e66-51a18aae1b4a" providerId="ADAL" clId="{F3583518-C75F-4F36-8888-2F8DC6ADB815}" dt="2024-04-05T15:55:54.299" v="201" actId="1076"/>
          <ac:picMkLst>
            <pc:docMk/>
            <pc:sldMk cId="3954568669" sldId="330"/>
            <ac:picMk id="6" creationId="{D60F89BE-CC39-4AD1-69F0-3EEFEE790037}"/>
          </ac:picMkLst>
        </pc:picChg>
        <pc:picChg chg="add del mod">
          <ac:chgData name="Abels, Patrick" userId="ba666de4-0d21-43a6-8e66-51a18aae1b4a" providerId="ADAL" clId="{F3583518-C75F-4F36-8888-2F8DC6ADB815}" dt="2024-04-05T15:47:17.785" v="95" actId="478"/>
          <ac:picMkLst>
            <pc:docMk/>
            <pc:sldMk cId="3954568669" sldId="330"/>
            <ac:picMk id="8" creationId="{C5DFFBC1-BA98-F979-403D-6152B4932488}"/>
          </ac:picMkLst>
        </pc:picChg>
        <pc:picChg chg="add del">
          <ac:chgData name="Abels, Patrick" userId="ba666de4-0d21-43a6-8e66-51a18aae1b4a" providerId="ADAL" clId="{F3583518-C75F-4F36-8888-2F8DC6ADB815}" dt="2024-04-05T15:45:13.020" v="86" actId="478"/>
          <ac:picMkLst>
            <pc:docMk/>
            <pc:sldMk cId="3954568669" sldId="330"/>
            <ac:picMk id="10" creationId="{23E5E175-1C92-2928-EA6E-464023268CCB}"/>
          </ac:picMkLst>
        </pc:picChg>
        <pc:picChg chg="add del">
          <ac:chgData name="Abels, Patrick" userId="ba666de4-0d21-43a6-8e66-51a18aae1b4a" providerId="ADAL" clId="{F3583518-C75F-4F36-8888-2F8DC6ADB815}" dt="2024-04-05T15:46:41.376" v="91" actId="478"/>
          <ac:picMkLst>
            <pc:docMk/>
            <pc:sldMk cId="3954568669" sldId="330"/>
            <ac:picMk id="12" creationId="{F867F6A0-0750-9D1E-B509-01A0321ECC1E}"/>
          </ac:picMkLst>
        </pc:picChg>
        <pc:picChg chg="add del mod">
          <ac:chgData name="Abels, Patrick" userId="ba666de4-0d21-43a6-8e66-51a18aae1b4a" providerId="ADAL" clId="{F3583518-C75F-4F36-8888-2F8DC6ADB815}" dt="2024-04-05T15:51:12.006" v="144" actId="478"/>
          <ac:picMkLst>
            <pc:docMk/>
            <pc:sldMk cId="3954568669" sldId="330"/>
            <ac:picMk id="14" creationId="{47F73D4F-D031-A4D8-A22D-286B0320EC41}"/>
          </ac:picMkLst>
        </pc:picChg>
        <pc:picChg chg="add mod">
          <ac:chgData name="Abels, Patrick" userId="ba666de4-0d21-43a6-8e66-51a18aae1b4a" providerId="ADAL" clId="{F3583518-C75F-4F36-8888-2F8DC6ADB815}" dt="2024-04-05T15:55:25.058" v="195" actId="164"/>
          <ac:picMkLst>
            <pc:docMk/>
            <pc:sldMk cId="3954568669" sldId="330"/>
            <ac:picMk id="16" creationId="{CDFAD631-4E1D-7841-52F3-70C9E9D91E0E}"/>
          </ac:picMkLst>
        </pc:picChg>
        <pc:cxnChg chg="add del">
          <ac:chgData name="Abels, Patrick" userId="ba666de4-0d21-43a6-8e66-51a18aae1b4a" providerId="ADAL" clId="{F3583518-C75F-4F36-8888-2F8DC6ADB815}" dt="2024-04-05T15:52:14.870" v="151" actId="478"/>
          <ac:cxnSpMkLst>
            <pc:docMk/>
            <pc:sldMk cId="3954568669" sldId="330"/>
            <ac:cxnSpMk id="18" creationId="{49D3F445-8A5F-1CAE-8BB9-60E406E601EA}"/>
          </ac:cxnSpMkLst>
        </pc:cxnChg>
        <pc:cxnChg chg="add mod">
          <ac:chgData name="Abels, Patrick" userId="ba666de4-0d21-43a6-8e66-51a18aae1b4a" providerId="ADAL" clId="{F3583518-C75F-4F36-8888-2F8DC6ADB815}" dt="2024-04-05T15:55:25.058" v="195" actId="164"/>
          <ac:cxnSpMkLst>
            <pc:docMk/>
            <pc:sldMk cId="3954568669" sldId="330"/>
            <ac:cxnSpMk id="20" creationId="{31D107AC-1740-564C-18C3-9994FBE50A7D}"/>
          </ac:cxnSpMkLst>
        </pc:cxnChg>
      </pc:sldChg>
      <pc:sldChg chg="addSp delSp modSp add mod">
        <pc:chgData name="Abels, Patrick" userId="ba666de4-0d21-43a6-8e66-51a18aae1b4a" providerId="ADAL" clId="{F3583518-C75F-4F36-8888-2F8DC6ADB815}" dt="2024-04-05T16:09:02.680" v="449" actId="1037"/>
        <pc:sldMkLst>
          <pc:docMk/>
          <pc:sldMk cId="3853729253" sldId="331"/>
        </pc:sldMkLst>
        <pc:spChg chg="del mod">
          <ac:chgData name="Abels, Patrick" userId="ba666de4-0d21-43a6-8e66-51a18aae1b4a" providerId="ADAL" clId="{F3583518-C75F-4F36-8888-2F8DC6ADB815}" dt="2024-04-05T16:02:18.521" v="384" actId="478"/>
          <ac:spMkLst>
            <pc:docMk/>
            <pc:sldMk cId="3853729253" sldId="331"/>
            <ac:spMk id="2" creationId="{D380837A-A6CF-6A01-5659-37CD14563967}"/>
          </ac:spMkLst>
        </pc:spChg>
        <pc:spChg chg="mod">
          <ac:chgData name="Abels, Patrick" userId="ba666de4-0d21-43a6-8e66-51a18aae1b4a" providerId="ADAL" clId="{F3583518-C75F-4F36-8888-2F8DC6ADB815}" dt="2024-04-05T16:02:40.652" v="404" actId="207"/>
          <ac:spMkLst>
            <pc:docMk/>
            <pc:sldMk cId="3853729253" sldId="331"/>
            <ac:spMk id="3" creationId="{A235AE21-997F-A955-3DB7-92ED9EA5BEEF}"/>
          </ac:spMkLst>
        </pc:spChg>
        <pc:spChg chg="add mod">
          <ac:chgData name="Abels, Patrick" userId="ba666de4-0d21-43a6-8e66-51a18aae1b4a" providerId="ADAL" clId="{F3583518-C75F-4F36-8888-2F8DC6ADB815}" dt="2024-04-05T16:02:18.521" v="384" actId="478"/>
          <ac:spMkLst>
            <pc:docMk/>
            <pc:sldMk cId="3853729253" sldId="331"/>
            <ac:spMk id="6" creationId="{16E8A7D4-0E0F-7C97-6E4A-BA8ECA6902EF}"/>
          </ac:spMkLst>
        </pc:spChg>
        <pc:spChg chg="add mod">
          <ac:chgData name="Abels, Patrick" userId="ba666de4-0d21-43a6-8e66-51a18aae1b4a" providerId="ADAL" clId="{F3583518-C75F-4F36-8888-2F8DC6ADB815}" dt="2024-04-05T16:03:19.755" v="425"/>
          <ac:spMkLst>
            <pc:docMk/>
            <pc:sldMk cId="3853729253" sldId="331"/>
            <ac:spMk id="7" creationId="{138BB2D2-6AF8-EF6C-9634-5E305E835CFC}"/>
          </ac:spMkLst>
        </pc:spChg>
        <pc:spChg chg="add mod">
          <ac:chgData name="Abels, Patrick" userId="ba666de4-0d21-43a6-8e66-51a18aae1b4a" providerId="ADAL" clId="{F3583518-C75F-4F36-8888-2F8DC6ADB815}" dt="2024-04-05T16:03:19.755" v="425"/>
          <ac:spMkLst>
            <pc:docMk/>
            <pc:sldMk cId="3853729253" sldId="331"/>
            <ac:spMk id="8" creationId="{ACC93D13-3E6F-E1B9-3208-99622B6011FA}"/>
          </ac:spMkLst>
        </pc:spChg>
        <pc:picChg chg="del">
          <ac:chgData name="Abels, Patrick" userId="ba666de4-0d21-43a6-8e66-51a18aae1b4a" providerId="ADAL" clId="{F3583518-C75F-4F36-8888-2F8DC6ADB815}" dt="2024-04-05T16:02:22.003" v="385" actId="478"/>
          <ac:picMkLst>
            <pc:docMk/>
            <pc:sldMk cId="3853729253" sldId="331"/>
            <ac:picMk id="4" creationId="{3E6EFB86-1428-6BE6-5173-43BDD8BBDB11}"/>
          </ac:picMkLst>
        </pc:picChg>
        <pc:picChg chg="add mod">
          <ac:chgData name="Abels, Patrick" userId="ba666de4-0d21-43a6-8e66-51a18aae1b4a" providerId="ADAL" clId="{F3583518-C75F-4F36-8888-2F8DC6ADB815}" dt="2024-04-05T16:06:40.589" v="435" actId="1076"/>
          <ac:picMkLst>
            <pc:docMk/>
            <pc:sldMk cId="3853729253" sldId="331"/>
            <ac:picMk id="10" creationId="{43601F27-C891-DB3D-C7DC-75A2BBBAE12F}"/>
          </ac:picMkLst>
        </pc:picChg>
        <pc:picChg chg="add del mod">
          <ac:chgData name="Abels, Patrick" userId="ba666de4-0d21-43a6-8e66-51a18aae1b4a" providerId="ADAL" clId="{F3583518-C75F-4F36-8888-2F8DC6ADB815}" dt="2024-04-05T16:08:22.921" v="438" actId="478"/>
          <ac:picMkLst>
            <pc:docMk/>
            <pc:sldMk cId="3853729253" sldId="331"/>
            <ac:picMk id="12" creationId="{C4B72ED6-B368-514F-94CC-D84D9AB36928}"/>
          </ac:picMkLst>
        </pc:picChg>
        <pc:picChg chg="add mod">
          <ac:chgData name="Abels, Patrick" userId="ba666de4-0d21-43a6-8e66-51a18aae1b4a" providerId="ADAL" clId="{F3583518-C75F-4F36-8888-2F8DC6ADB815}" dt="2024-04-05T16:08:42.848" v="444" actId="14100"/>
          <ac:picMkLst>
            <pc:docMk/>
            <pc:sldMk cId="3853729253" sldId="331"/>
            <ac:picMk id="14" creationId="{8E6D2204-121E-385C-4150-B9C9AC996A84}"/>
          </ac:picMkLst>
        </pc:picChg>
        <pc:cxnChg chg="add mod">
          <ac:chgData name="Abels, Patrick" userId="ba666de4-0d21-43a6-8e66-51a18aae1b4a" providerId="ADAL" clId="{F3583518-C75F-4F36-8888-2F8DC6ADB815}" dt="2024-04-05T16:09:02.680" v="449" actId="1037"/>
          <ac:cxnSpMkLst>
            <pc:docMk/>
            <pc:sldMk cId="3853729253" sldId="331"/>
            <ac:cxnSpMk id="15" creationId="{C48BD5C1-FB43-F8E4-6573-B61B0DD07310}"/>
          </ac:cxnSpMkLst>
        </pc:cxnChg>
      </pc:sldChg>
      <pc:sldChg chg="addSp delSp modSp add mod">
        <pc:chgData name="Abels, Patrick" userId="ba666de4-0d21-43a6-8e66-51a18aae1b4a" providerId="ADAL" clId="{F3583518-C75F-4F36-8888-2F8DC6ADB815}" dt="2024-04-05T16:23:36.378" v="558" actId="1035"/>
        <pc:sldMkLst>
          <pc:docMk/>
          <pc:sldMk cId="3551548200" sldId="332"/>
        </pc:sldMkLst>
        <pc:spChg chg="del mod">
          <ac:chgData name="Abels, Patrick" userId="ba666de4-0d21-43a6-8e66-51a18aae1b4a" providerId="ADAL" clId="{F3583518-C75F-4F36-8888-2F8DC6ADB815}" dt="2024-04-05T16:02:33.792" v="402" actId="478"/>
          <ac:spMkLst>
            <pc:docMk/>
            <pc:sldMk cId="3551548200" sldId="332"/>
            <ac:spMk id="2" creationId="{D380837A-A6CF-6A01-5659-37CD14563967}"/>
          </ac:spMkLst>
        </pc:spChg>
        <pc:spChg chg="mod">
          <ac:chgData name="Abels, Patrick" userId="ba666de4-0d21-43a6-8e66-51a18aae1b4a" providerId="ADAL" clId="{F3583518-C75F-4F36-8888-2F8DC6ADB815}" dt="2024-04-05T16:02:31.288" v="401" actId="207"/>
          <ac:spMkLst>
            <pc:docMk/>
            <pc:sldMk cId="3551548200" sldId="332"/>
            <ac:spMk id="3" creationId="{A235AE21-997F-A955-3DB7-92ED9EA5BEEF}"/>
          </ac:spMkLst>
        </pc:spChg>
        <pc:spChg chg="add mod">
          <ac:chgData name="Abels, Patrick" userId="ba666de4-0d21-43a6-8e66-51a18aae1b4a" providerId="ADAL" clId="{F3583518-C75F-4F36-8888-2F8DC6ADB815}" dt="2024-04-05T16:02:33.792" v="402" actId="478"/>
          <ac:spMkLst>
            <pc:docMk/>
            <pc:sldMk cId="3551548200" sldId="332"/>
            <ac:spMk id="6" creationId="{66FE7BFC-3C7C-6288-E87A-5303F4F954B0}"/>
          </ac:spMkLst>
        </pc:spChg>
        <pc:spChg chg="add del mod">
          <ac:chgData name="Abels, Patrick" userId="ba666de4-0d21-43a6-8e66-51a18aae1b4a" providerId="ADAL" clId="{F3583518-C75F-4F36-8888-2F8DC6ADB815}" dt="2024-04-05T16:11:35.780" v="450" actId="478"/>
          <ac:spMkLst>
            <pc:docMk/>
            <pc:sldMk cId="3551548200" sldId="332"/>
            <ac:spMk id="7" creationId="{9E06F4C7-F1F4-AEF5-C9FB-84E0D80D0C60}"/>
          </ac:spMkLst>
        </pc:spChg>
        <pc:spChg chg="add mod">
          <ac:chgData name="Abels, Patrick" userId="ba666de4-0d21-43a6-8e66-51a18aae1b4a" providerId="ADAL" clId="{F3583518-C75F-4F36-8888-2F8DC6ADB815}" dt="2024-04-05T16:23:36.378" v="558" actId="1035"/>
          <ac:spMkLst>
            <pc:docMk/>
            <pc:sldMk cId="3551548200" sldId="332"/>
            <ac:spMk id="8" creationId="{E86086C7-E861-2E03-B347-08997A960C24}"/>
          </ac:spMkLst>
        </pc:spChg>
        <pc:picChg chg="del">
          <ac:chgData name="Abels, Patrick" userId="ba666de4-0d21-43a6-8e66-51a18aae1b4a" providerId="ADAL" clId="{F3583518-C75F-4F36-8888-2F8DC6ADB815}" dt="2024-04-05T16:02:36.261" v="403" actId="478"/>
          <ac:picMkLst>
            <pc:docMk/>
            <pc:sldMk cId="3551548200" sldId="332"/>
            <ac:picMk id="4" creationId="{3E6EFB86-1428-6BE6-5173-43BDD8BBDB11}"/>
          </ac:picMkLst>
        </pc:picChg>
        <pc:picChg chg="add del mod">
          <ac:chgData name="Abels, Patrick" userId="ba666de4-0d21-43a6-8e66-51a18aae1b4a" providerId="ADAL" clId="{F3583518-C75F-4F36-8888-2F8DC6ADB815}" dt="2024-04-05T16:14:20.317" v="451" actId="478"/>
          <ac:picMkLst>
            <pc:docMk/>
            <pc:sldMk cId="3551548200" sldId="332"/>
            <ac:picMk id="10" creationId="{A0A30256-0C20-7E9E-7100-68AEEAA3586A}"/>
          </ac:picMkLst>
        </pc:picChg>
        <pc:picChg chg="add mod">
          <ac:chgData name="Abels, Patrick" userId="ba666de4-0d21-43a6-8e66-51a18aae1b4a" providerId="ADAL" clId="{F3583518-C75F-4F36-8888-2F8DC6ADB815}" dt="2024-04-05T16:14:23.284" v="453" actId="1076"/>
          <ac:picMkLst>
            <pc:docMk/>
            <pc:sldMk cId="3551548200" sldId="332"/>
            <ac:picMk id="12" creationId="{0352B3D2-EE8D-A73E-FC33-DC4B6BE68E36}"/>
          </ac:picMkLst>
        </pc:picChg>
      </pc:sldChg>
      <pc:sldChg chg="addSp delSp modSp add mod">
        <pc:chgData name="Abels, Patrick" userId="ba666de4-0d21-43a6-8e66-51a18aae1b4a" providerId="ADAL" clId="{F3583518-C75F-4F36-8888-2F8DC6ADB815}" dt="2024-04-05T16:24:52.642" v="611"/>
        <pc:sldMkLst>
          <pc:docMk/>
          <pc:sldMk cId="722150806" sldId="333"/>
        </pc:sldMkLst>
        <pc:spChg chg="del mod">
          <ac:chgData name="Abels, Patrick" userId="ba666de4-0d21-43a6-8e66-51a18aae1b4a" providerId="ADAL" clId="{F3583518-C75F-4F36-8888-2F8DC6ADB815}" dt="2024-04-05T16:03:05.591" v="424" actId="478"/>
          <ac:spMkLst>
            <pc:docMk/>
            <pc:sldMk cId="722150806" sldId="333"/>
            <ac:spMk id="2" creationId="{D380837A-A6CF-6A01-5659-37CD14563967}"/>
          </ac:spMkLst>
        </pc:spChg>
        <pc:spChg chg="mod">
          <ac:chgData name="Abels, Patrick" userId="ba666de4-0d21-43a6-8e66-51a18aae1b4a" providerId="ADAL" clId="{F3583518-C75F-4F36-8888-2F8DC6ADB815}" dt="2024-04-05T16:03:01.861" v="423" actId="207"/>
          <ac:spMkLst>
            <pc:docMk/>
            <pc:sldMk cId="722150806" sldId="333"/>
            <ac:spMk id="3" creationId="{A235AE21-997F-A955-3DB7-92ED9EA5BEEF}"/>
          </ac:spMkLst>
        </pc:spChg>
        <pc:spChg chg="add mod">
          <ac:chgData name="Abels, Patrick" userId="ba666de4-0d21-43a6-8e66-51a18aae1b4a" providerId="ADAL" clId="{F3583518-C75F-4F36-8888-2F8DC6ADB815}" dt="2024-04-05T16:03:05.591" v="424" actId="478"/>
          <ac:spMkLst>
            <pc:docMk/>
            <pc:sldMk cId="722150806" sldId="333"/>
            <ac:spMk id="6" creationId="{483372BC-6763-2B62-61C4-84C85162B10F}"/>
          </ac:spMkLst>
        </pc:spChg>
        <pc:spChg chg="add del mod">
          <ac:chgData name="Abels, Patrick" userId="ba666de4-0d21-43a6-8e66-51a18aae1b4a" providerId="ADAL" clId="{F3583518-C75F-4F36-8888-2F8DC6ADB815}" dt="2024-04-05T16:18:02.292" v="459" actId="478"/>
          <ac:spMkLst>
            <pc:docMk/>
            <pc:sldMk cId="722150806" sldId="333"/>
            <ac:spMk id="7" creationId="{BD418E05-14F9-DD94-31F8-3E5F7E42DC3C}"/>
          </ac:spMkLst>
        </pc:spChg>
        <pc:spChg chg="add del mod">
          <ac:chgData name="Abels, Patrick" userId="ba666de4-0d21-43a6-8e66-51a18aae1b4a" providerId="ADAL" clId="{F3583518-C75F-4F36-8888-2F8DC6ADB815}" dt="2024-04-05T16:17:55.485" v="457" actId="478"/>
          <ac:spMkLst>
            <pc:docMk/>
            <pc:sldMk cId="722150806" sldId="333"/>
            <ac:spMk id="8" creationId="{F147D777-20F7-EC6F-028A-E1E3B6B2FF2A}"/>
          </ac:spMkLst>
        </pc:spChg>
        <pc:spChg chg="add mod">
          <ac:chgData name="Abels, Patrick" userId="ba666de4-0d21-43a6-8e66-51a18aae1b4a" providerId="ADAL" clId="{F3583518-C75F-4F36-8888-2F8DC6ADB815}" dt="2024-04-05T16:24:52.642" v="611"/>
          <ac:spMkLst>
            <pc:docMk/>
            <pc:sldMk cId="722150806" sldId="333"/>
            <ac:spMk id="11" creationId="{195C3756-1BF9-6245-FEB0-230DDD5E38ED}"/>
          </ac:spMkLst>
        </pc:spChg>
        <pc:picChg chg="del">
          <ac:chgData name="Abels, Patrick" userId="ba666de4-0d21-43a6-8e66-51a18aae1b4a" providerId="ADAL" clId="{F3583518-C75F-4F36-8888-2F8DC6ADB815}" dt="2024-04-05T16:18:02.292" v="459" actId="478"/>
          <ac:picMkLst>
            <pc:docMk/>
            <pc:sldMk cId="722150806" sldId="333"/>
            <ac:picMk id="4" creationId="{3E6EFB86-1428-6BE6-5173-43BDD8BBDB11}"/>
          </ac:picMkLst>
        </pc:picChg>
        <pc:picChg chg="add mod">
          <ac:chgData name="Abels, Patrick" userId="ba666de4-0d21-43a6-8e66-51a18aae1b4a" providerId="ADAL" clId="{F3583518-C75F-4F36-8888-2F8DC6ADB815}" dt="2024-04-05T16:18:09.142" v="460" actId="1076"/>
          <ac:picMkLst>
            <pc:docMk/>
            <pc:sldMk cId="722150806" sldId="333"/>
            <ac:picMk id="10" creationId="{AFA7D9E9-7DAA-6398-C3DB-64B10B85014F}"/>
          </ac:picMkLst>
        </pc:picChg>
      </pc:sldChg>
      <pc:sldChg chg="addSp delSp modSp add del mod">
        <pc:chgData name="Abels, Patrick" userId="ba666de4-0d21-43a6-8e66-51a18aae1b4a" providerId="ADAL" clId="{F3583518-C75F-4F36-8888-2F8DC6ADB815}" dt="2024-04-05T16:01:28.150" v="355" actId="47"/>
        <pc:sldMkLst>
          <pc:docMk/>
          <pc:sldMk cId="3136916151" sldId="334"/>
        </pc:sldMkLst>
        <pc:spChg chg="add del mod">
          <ac:chgData name="Abels, Patrick" userId="ba666de4-0d21-43a6-8e66-51a18aae1b4a" providerId="ADAL" clId="{F3583518-C75F-4F36-8888-2F8DC6ADB815}" dt="2024-04-05T16:01:18.364" v="353" actId="478"/>
          <ac:spMkLst>
            <pc:docMk/>
            <pc:sldMk cId="3136916151" sldId="334"/>
            <ac:spMk id="2" creationId="{00A23438-B51C-6D96-F2BE-084422CB4923}"/>
          </ac:spMkLst>
        </pc:spChg>
        <pc:spChg chg="add mod">
          <ac:chgData name="Abels, Patrick" userId="ba666de4-0d21-43a6-8e66-51a18aae1b4a" providerId="ADAL" clId="{F3583518-C75F-4F36-8888-2F8DC6ADB815}" dt="2024-04-05T15:59:39.913" v="279"/>
          <ac:spMkLst>
            <pc:docMk/>
            <pc:sldMk cId="3136916151" sldId="334"/>
            <ac:spMk id="4" creationId="{CB1D80FC-8708-3A3D-DC42-F4A2C248D17C}"/>
          </ac:spMkLst>
        </pc:spChg>
        <pc:spChg chg="add del mod">
          <ac:chgData name="Abels, Patrick" userId="ba666de4-0d21-43a6-8e66-51a18aae1b4a" providerId="ADAL" clId="{F3583518-C75F-4F36-8888-2F8DC6ADB815}" dt="2024-04-05T16:01:18.364" v="353" actId="478"/>
          <ac:spMkLst>
            <pc:docMk/>
            <pc:sldMk cId="3136916151" sldId="334"/>
            <ac:spMk id="8" creationId="{C8DBF228-07F9-8050-53DE-D163380D2130}"/>
          </ac:spMkLst>
        </pc:spChg>
        <pc:spChg chg="add del mod">
          <ac:chgData name="Abels, Patrick" userId="ba666de4-0d21-43a6-8e66-51a18aae1b4a" providerId="ADAL" clId="{F3583518-C75F-4F36-8888-2F8DC6ADB815}" dt="2024-04-05T16:01:20.844" v="354" actId="478"/>
          <ac:spMkLst>
            <pc:docMk/>
            <pc:sldMk cId="3136916151" sldId="334"/>
            <ac:spMk id="9" creationId="{CB84327C-D5F2-8C47-6D28-FF11B82F1E60}"/>
          </ac:spMkLst>
        </pc:spChg>
        <pc:spChg chg="add del mod">
          <ac:chgData name="Abels, Patrick" userId="ba666de4-0d21-43a6-8e66-51a18aae1b4a" providerId="ADAL" clId="{F3583518-C75F-4F36-8888-2F8DC6ADB815}" dt="2024-04-05T16:01:20.844" v="354" actId="478"/>
          <ac:spMkLst>
            <pc:docMk/>
            <pc:sldMk cId="3136916151" sldId="334"/>
            <ac:spMk id="10" creationId="{98811523-4BB8-B084-6161-B7B9FB3BF76C}"/>
          </ac:spMkLst>
        </pc:spChg>
        <pc:spChg chg="mod">
          <ac:chgData name="Abels, Patrick" userId="ba666de4-0d21-43a6-8e66-51a18aae1b4a" providerId="ADAL" clId="{F3583518-C75F-4F36-8888-2F8DC6ADB815}" dt="2024-04-05T15:59:08.561" v="257" actId="1076"/>
          <ac:spMkLst>
            <pc:docMk/>
            <pc:sldMk cId="3136916151" sldId="334"/>
            <ac:spMk id="22" creationId="{741ABE26-F23B-654E-ECCE-B6392E61170F}"/>
          </ac:spMkLst>
        </pc:spChg>
        <pc:grpChg chg="mod">
          <ac:chgData name="Abels, Patrick" userId="ba666de4-0d21-43a6-8e66-51a18aae1b4a" providerId="ADAL" clId="{F3583518-C75F-4F36-8888-2F8DC6ADB815}" dt="2024-04-05T15:58:55.896" v="256" actId="1076"/>
          <ac:grpSpMkLst>
            <pc:docMk/>
            <pc:sldMk cId="3136916151" sldId="334"/>
            <ac:grpSpMk id="21" creationId="{DC4341B5-7D1B-A4D8-46CD-A5486026D3BD}"/>
          </ac:grpSpMkLst>
        </pc:grpChg>
        <pc:picChg chg="mod">
          <ac:chgData name="Abels, Patrick" userId="ba666de4-0d21-43a6-8e66-51a18aae1b4a" providerId="ADAL" clId="{F3583518-C75F-4F36-8888-2F8DC6ADB815}" dt="2024-04-05T15:58:51.090" v="255" actId="1076"/>
          <ac:picMkLst>
            <pc:docMk/>
            <pc:sldMk cId="3136916151" sldId="334"/>
            <ac:picMk id="6" creationId="{D60F89BE-CC39-4AD1-69F0-3EEFEE790037}"/>
          </ac:picMkLst>
        </pc:picChg>
        <pc:picChg chg="add del">
          <ac:chgData name="Abels, Patrick" userId="ba666de4-0d21-43a6-8e66-51a18aae1b4a" providerId="ADAL" clId="{F3583518-C75F-4F36-8888-2F8DC6ADB815}" dt="2024-04-05T15:59:43.809" v="281" actId="22"/>
          <ac:picMkLst>
            <pc:docMk/>
            <pc:sldMk cId="3136916151" sldId="334"/>
            <ac:picMk id="7" creationId="{8AEDD8D1-2D97-50EA-709E-FDE267FFAA34}"/>
          </ac:picMkLst>
        </pc:picChg>
      </pc:sldChg>
      <pc:sldChg chg="addSp delSp modSp add mod">
        <pc:chgData name="Abels, Patrick" userId="ba666de4-0d21-43a6-8e66-51a18aae1b4a" providerId="ADAL" clId="{F3583518-C75F-4F36-8888-2F8DC6ADB815}" dt="2024-04-05T16:24:27.868" v="610" actId="1036"/>
        <pc:sldMkLst>
          <pc:docMk/>
          <pc:sldMk cId="3361260715" sldId="334"/>
        </pc:sldMkLst>
        <pc:spChg chg="add mod">
          <ac:chgData name="Abels, Patrick" userId="ba666de4-0d21-43a6-8e66-51a18aae1b4a" providerId="ADAL" clId="{F3583518-C75F-4F36-8888-2F8DC6ADB815}" dt="2024-04-05T16:23:56.893" v="585" actId="1076"/>
          <ac:spMkLst>
            <pc:docMk/>
            <pc:sldMk cId="3361260715" sldId="334"/>
            <ac:spMk id="5" creationId="{05B47B43-88A6-5DF2-EEE1-96F0B0639FF5}"/>
          </ac:spMkLst>
        </pc:spChg>
        <pc:spChg chg="del">
          <ac:chgData name="Abels, Patrick" userId="ba666de4-0d21-43a6-8e66-51a18aae1b4a" providerId="ADAL" clId="{F3583518-C75F-4F36-8888-2F8DC6ADB815}" dt="2024-04-05T16:23:16.761" v="465" actId="478"/>
          <ac:spMkLst>
            <pc:docMk/>
            <pc:sldMk cId="3361260715" sldId="334"/>
            <ac:spMk id="8" creationId="{E86086C7-E861-2E03-B347-08997A960C24}"/>
          </ac:spMkLst>
        </pc:spChg>
        <pc:picChg chg="add mod">
          <ac:chgData name="Abels, Patrick" userId="ba666de4-0d21-43a6-8e66-51a18aae1b4a" providerId="ADAL" clId="{F3583518-C75F-4F36-8888-2F8DC6ADB815}" dt="2024-04-05T16:23:47.476" v="560" actId="1076"/>
          <ac:picMkLst>
            <pc:docMk/>
            <pc:sldMk cId="3361260715" sldId="334"/>
            <ac:picMk id="4" creationId="{B6C6A643-A8B7-DFC4-4A3E-87DF8DE8C49E}"/>
          </ac:picMkLst>
        </pc:picChg>
        <pc:picChg chg="del">
          <ac:chgData name="Abels, Patrick" userId="ba666de4-0d21-43a6-8e66-51a18aae1b4a" providerId="ADAL" clId="{F3583518-C75F-4F36-8888-2F8DC6ADB815}" dt="2024-04-05T16:23:11.532" v="462" actId="478"/>
          <ac:picMkLst>
            <pc:docMk/>
            <pc:sldMk cId="3361260715" sldId="334"/>
            <ac:picMk id="12" creationId="{0352B3D2-EE8D-A73E-FC33-DC4B6BE68E36}"/>
          </ac:picMkLst>
        </pc:picChg>
        <pc:cxnChg chg="add mod">
          <ac:chgData name="Abels, Patrick" userId="ba666de4-0d21-43a6-8e66-51a18aae1b4a" providerId="ADAL" clId="{F3583518-C75F-4F36-8888-2F8DC6ADB815}" dt="2024-04-05T16:24:27.868" v="610" actId="1036"/>
          <ac:cxnSpMkLst>
            <pc:docMk/>
            <pc:sldMk cId="3361260715" sldId="334"/>
            <ac:cxnSpMk id="7" creationId="{B2604B80-7DF0-AC04-B9A7-20BEAFCDC6DF}"/>
          </ac:cxnSpMkLst>
        </pc:cxnChg>
      </pc:sldChg>
      <pc:sldChg chg="modSp new mod">
        <pc:chgData name="Abels, Patrick" userId="ba666de4-0d21-43a6-8e66-51a18aae1b4a" providerId="ADAL" clId="{F3583518-C75F-4F36-8888-2F8DC6ADB815}" dt="2024-04-05T16:25:54.864" v="737" actId="20577"/>
        <pc:sldMkLst>
          <pc:docMk/>
          <pc:sldMk cId="793255292" sldId="335"/>
        </pc:sldMkLst>
        <pc:spChg chg="mod">
          <ac:chgData name="Abels, Patrick" userId="ba666de4-0d21-43a6-8e66-51a18aae1b4a" providerId="ADAL" clId="{F3583518-C75F-4F36-8888-2F8DC6ADB815}" dt="2024-04-05T16:25:54.864" v="737" actId="20577"/>
          <ac:spMkLst>
            <pc:docMk/>
            <pc:sldMk cId="793255292" sldId="335"/>
            <ac:spMk id="2" creationId="{C87B5D27-288B-DCFA-8A11-0908D9A5D2B2}"/>
          </ac:spMkLst>
        </pc:spChg>
        <pc:spChg chg="mod">
          <ac:chgData name="Abels, Patrick" userId="ba666de4-0d21-43a6-8e66-51a18aae1b4a" providerId="ADAL" clId="{F3583518-C75F-4F36-8888-2F8DC6ADB815}" dt="2024-04-05T16:25:33.991" v="675" actId="20577"/>
          <ac:spMkLst>
            <pc:docMk/>
            <pc:sldMk cId="793255292" sldId="335"/>
            <ac:spMk id="3" creationId="{4EACDE3E-6CF5-84FE-0FF3-1C8DF900628A}"/>
          </ac:spMkLst>
        </pc:spChg>
      </pc:sldChg>
      <pc:sldChg chg="addSp modSp add mod ord">
        <pc:chgData name="Abels, Patrick" userId="ba666de4-0d21-43a6-8e66-51a18aae1b4a" providerId="ADAL" clId="{F3583518-C75F-4F36-8888-2F8DC6ADB815}" dt="2024-04-05T16:31:45.544" v="769" actId="1076"/>
        <pc:sldMkLst>
          <pc:docMk/>
          <pc:sldMk cId="2445199839" sldId="336"/>
        </pc:sldMkLst>
        <pc:spChg chg="mod">
          <ac:chgData name="Abels, Patrick" userId="ba666de4-0d21-43a6-8e66-51a18aae1b4a" providerId="ADAL" clId="{F3583518-C75F-4F36-8888-2F8DC6ADB815}" dt="2024-04-05T16:26:04.408" v="742" actId="6549"/>
          <ac:spMkLst>
            <pc:docMk/>
            <pc:sldMk cId="2445199839" sldId="336"/>
            <ac:spMk id="3" creationId="{15FFE9C2-280E-09E1-18ED-88EA08BD7E19}"/>
          </ac:spMkLst>
        </pc:spChg>
        <pc:picChg chg="add mod">
          <ac:chgData name="Abels, Patrick" userId="ba666de4-0d21-43a6-8e66-51a18aae1b4a" providerId="ADAL" clId="{F3583518-C75F-4F36-8888-2F8DC6ADB815}" dt="2024-04-05T16:31:45.544" v="769" actId="1076"/>
          <ac:picMkLst>
            <pc:docMk/>
            <pc:sldMk cId="2445199839" sldId="336"/>
            <ac:picMk id="5" creationId="{FB680F8B-BE35-67E7-A8B9-E97CDB9CD502}"/>
          </ac:picMkLst>
        </pc:picChg>
      </pc:sldChg>
      <pc:sldChg chg="modSp new mod">
        <pc:chgData name="Abels, Patrick" userId="ba666de4-0d21-43a6-8e66-51a18aae1b4a" providerId="ADAL" clId="{F3583518-C75F-4F36-8888-2F8DC6ADB815}" dt="2024-04-05T16:27:31.468" v="764" actId="20577"/>
        <pc:sldMkLst>
          <pc:docMk/>
          <pc:sldMk cId="3087375013" sldId="337"/>
        </pc:sldMkLst>
        <pc:spChg chg="mod">
          <ac:chgData name="Abels, Patrick" userId="ba666de4-0d21-43a6-8e66-51a18aae1b4a" providerId="ADAL" clId="{F3583518-C75F-4F36-8888-2F8DC6ADB815}" dt="2024-04-05T16:27:31.468" v="764" actId="20577"/>
          <ac:spMkLst>
            <pc:docMk/>
            <pc:sldMk cId="3087375013" sldId="337"/>
            <ac:spMk id="3" creationId="{EF5A9D5C-BAD6-6E8C-118C-F80DA8505CDD}"/>
          </ac:spMkLst>
        </pc:spChg>
      </pc:sldChg>
    </pc:docChg>
  </pc:docChgLst>
  <pc:docChgLst>
    <pc:chgData name="Abels, Patrick" userId="ba666de4-0d21-43a6-8e66-51a18aae1b4a" providerId="ADAL" clId="{E8EDEF97-C7DD-4D30-A61D-AE6405B2B845}"/>
    <pc:docChg chg="undo custSel addSld delSld modSld sldOrd">
      <pc:chgData name="Abels, Patrick" userId="ba666de4-0d21-43a6-8e66-51a18aae1b4a" providerId="ADAL" clId="{E8EDEF97-C7DD-4D30-A61D-AE6405B2B845}" dt="2024-04-05T09:48:33.338" v="1091" actId="1076"/>
      <pc:docMkLst>
        <pc:docMk/>
      </pc:docMkLst>
      <pc:sldChg chg="modSp mod">
        <pc:chgData name="Abels, Patrick" userId="ba666de4-0d21-43a6-8e66-51a18aae1b4a" providerId="ADAL" clId="{E8EDEF97-C7DD-4D30-A61D-AE6405B2B845}" dt="2024-04-04T13:24:09.435" v="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E8EDEF97-C7DD-4D30-A61D-AE6405B2B845}" dt="2024-04-04T13:24:09.435" v="7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E8EDEF97-C7DD-4D30-A61D-AE6405B2B845}" dt="2024-04-04T13:24:29.040" v="23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E8EDEF97-C7DD-4D30-A61D-AE6405B2B845}" dt="2024-04-04T13:24:29.040" v="23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">
        <pc:chgData name="Abels, Patrick" userId="ba666de4-0d21-43a6-8e66-51a18aae1b4a" providerId="ADAL" clId="{E8EDEF97-C7DD-4D30-A61D-AE6405B2B845}" dt="2024-04-04T13:33:46.486" v="206" actId="1076"/>
        <pc:sldMkLst>
          <pc:docMk/>
          <pc:sldMk cId="1193633113" sldId="320"/>
        </pc:sldMkLst>
        <pc:spChg chg="mod">
          <ac:chgData name="Abels, Patrick" userId="ba666de4-0d21-43a6-8e66-51a18aae1b4a" providerId="ADAL" clId="{E8EDEF97-C7DD-4D30-A61D-AE6405B2B845}" dt="2024-04-04T13:27:36.426" v="202" actId="6549"/>
          <ac:spMkLst>
            <pc:docMk/>
            <pc:sldMk cId="1193633113" sldId="320"/>
            <ac:spMk id="2" creationId="{CF893F6F-E7CC-6452-FB74-579C359B4127}"/>
          </ac:spMkLst>
        </pc:spChg>
        <pc:picChg chg="add mod modCrop">
          <ac:chgData name="Abels, Patrick" userId="ba666de4-0d21-43a6-8e66-51a18aae1b4a" providerId="ADAL" clId="{E8EDEF97-C7DD-4D30-A61D-AE6405B2B845}" dt="2024-04-04T13:33:46.486" v="206" actId="1076"/>
          <ac:picMkLst>
            <pc:docMk/>
            <pc:sldMk cId="1193633113" sldId="320"/>
            <ac:picMk id="4" creationId="{1292DEFA-27D1-C9DD-B3C1-821A6CF915F9}"/>
          </ac:picMkLst>
        </pc:picChg>
        <pc:picChg chg="del">
          <ac:chgData name="Abels, Patrick" userId="ba666de4-0d21-43a6-8e66-51a18aae1b4a" providerId="ADAL" clId="{E8EDEF97-C7DD-4D30-A61D-AE6405B2B845}" dt="2024-04-04T13:26:40.102" v="90" actId="478"/>
          <ac:picMkLst>
            <pc:docMk/>
            <pc:sldMk cId="1193633113" sldId="320"/>
            <ac:picMk id="5" creationId="{FE223CBC-5934-E960-2DCA-8F2D227FAE70}"/>
          </ac:picMkLst>
        </pc:picChg>
      </pc:sldChg>
      <pc:sldChg chg="addSp delSp modSp mod">
        <pc:chgData name="Abels, Patrick" userId="ba666de4-0d21-43a6-8e66-51a18aae1b4a" providerId="ADAL" clId="{E8EDEF97-C7DD-4D30-A61D-AE6405B2B845}" dt="2024-04-05T09:47:48.984" v="1051" actId="1076"/>
        <pc:sldMkLst>
          <pc:docMk/>
          <pc:sldMk cId="3230278760" sldId="321"/>
        </pc:sldMkLst>
        <pc:spChg chg="mod">
          <ac:chgData name="Abels, Patrick" userId="ba666de4-0d21-43a6-8e66-51a18aae1b4a" providerId="ADAL" clId="{E8EDEF97-C7DD-4D30-A61D-AE6405B2B845}" dt="2024-04-05T09:46:35.590" v="1037" actId="20577"/>
          <ac:spMkLst>
            <pc:docMk/>
            <pc:sldMk cId="3230278760" sldId="321"/>
            <ac:spMk id="2" creationId="{5ADFFE31-E466-ACEE-3EB8-8AEECD3EA491}"/>
          </ac:spMkLst>
        </pc:spChg>
        <pc:spChg chg="mod">
          <ac:chgData name="Abels, Patrick" userId="ba666de4-0d21-43a6-8e66-51a18aae1b4a" providerId="ADAL" clId="{E8EDEF97-C7DD-4D30-A61D-AE6405B2B845}" dt="2024-04-05T09:28:30.891" v="830" actId="6549"/>
          <ac:spMkLst>
            <pc:docMk/>
            <pc:sldMk cId="3230278760" sldId="321"/>
            <ac:spMk id="3" creationId="{9A3EBE3F-9A04-0F5D-16A3-10E8FA75E4CD}"/>
          </ac:spMkLst>
        </pc:spChg>
        <pc:picChg chg="add del mod">
          <ac:chgData name="Abels, Patrick" userId="ba666de4-0d21-43a6-8e66-51a18aae1b4a" providerId="ADAL" clId="{E8EDEF97-C7DD-4D30-A61D-AE6405B2B845}" dt="2024-04-05T09:47:42.421" v="1047" actId="478"/>
          <ac:picMkLst>
            <pc:docMk/>
            <pc:sldMk cId="3230278760" sldId="321"/>
            <ac:picMk id="5" creationId="{8F26AF8D-A26E-4877-4B23-E451E6EF450F}"/>
          </ac:picMkLst>
        </pc:picChg>
        <pc:picChg chg="del">
          <ac:chgData name="Abels, Patrick" userId="ba666de4-0d21-43a6-8e66-51a18aae1b4a" providerId="ADAL" clId="{E8EDEF97-C7DD-4D30-A61D-AE6405B2B845}" dt="2024-04-04T13:34:12.819" v="208" actId="478"/>
          <ac:picMkLst>
            <pc:docMk/>
            <pc:sldMk cId="3230278760" sldId="321"/>
            <ac:picMk id="5" creationId="{AB7A200F-F5BA-89A0-DCB9-EBA068A46466}"/>
          </ac:picMkLst>
        </pc:picChg>
        <pc:picChg chg="add mod">
          <ac:chgData name="Abels, Patrick" userId="ba666de4-0d21-43a6-8e66-51a18aae1b4a" providerId="ADAL" clId="{E8EDEF97-C7DD-4D30-A61D-AE6405B2B845}" dt="2024-04-05T09:47:48.984" v="1051" actId="1076"/>
          <ac:picMkLst>
            <pc:docMk/>
            <pc:sldMk cId="3230278760" sldId="321"/>
            <ac:picMk id="7" creationId="{F05C9D63-68B8-B90D-2D61-48D89738F740}"/>
          </ac:picMkLst>
        </pc:picChg>
      </pc:sldChg>
      <pc:sldChg chg="addSp delSp modSp mod">
        <pc:chgData name="Abels, Patrick" userId="ba666de4-0d21-43a6-8e66-51a18aae1b4a" providerId="ADAL" clId="{E8EDEF97-C7DD-4D30-A61D-AE6405B2B845}" dt="2024-04-05T09:48:33.338" v="1091" actId="1076"/>
        <pc:sldMkLst>
          <pc:docMk/>
          <pc:sldMk cId="2675941315" sldId="322"/>
        </pc:sldMkLst>
        <pc:spChg chg="mod">
          <ac:chgData name="Abels, Patrick" userId="ba666de4-0d21-43a6-8e66-51a18aae1b4a" providerId="ADAL" clId="{E8EDEF97-C7DD-4D30-A61D-AE6405B2B845}" dt="2024-04-05T09:28:36.825" v="832" actId="6549"/>
          <ac:spMkLst>
            <pc:docMk/>
            <pc:sldMk cId="2675941315" sldId="322"/>
            <ac:spMk id="3" creationId="{15FFE9C2-280E-09E1-18ED-88EA08BD7E19}"/>
          </ac:spMkLst>
        </pc:spChg>
        <pc:picChg chg="add del mod">
          <ac:chgData name="Abels, Patrick" userId="ba666de4-0d21-43a6-8e66-51a18aae1b4a" providerId="ADAL" clId="{E8EDEF97-C7DD-4D30-A61D-AE6405B2B845}" dt="2024-04-05T09:47:39.968" v="1046" actId="478"/>
          <ac:picMkLst>
            <pc:docMk/>
            <pc:sldMk cId="2675941315" sldId="322"/>
            <ac:picMk id="4" creationId="{C6CF1F15-686A-F021-9D01-A9DC342032B0}"/>
          </ac:picMkLst>
        </pc:picChg>
        <pc:picChg chg="del">
          <ac:chgData name="Abels, Patrick" userId="ba666de4-0d21-43a6-8e66-51a18aae1b4a" providerId="ADAL" clId="{E8EDEF97-C7DD-4D30-A61D-AE6405B2B845}" dt="2024-04-04T13:34:14.188" v="209" actId="478"/>
          <ac:picMkLst>
            <pc:docMk/>
            <pc:sldMk cId="2675941315" sldId="322"/>
            <ac:picMk id="6" creationId="{91039166-9D88-F331-46CE-EA265FF4AA37}"/>
          </ac:picMkLst>
        </pc:picChg>
        <pc:picChg chg="add mod">
          <ac:chgData name="Abels, Patrick" userId="ba666de4-0d21-43a6-8e66-51a18aae1b4a" providerId="ADAL" clId="{E8EDEF97-C7DD-4D30-A61D-AE6405B2B845}" dt="2024-04-05T09:48:11.662" v="1086" actId="1038"/>
          <ac:picMkLst>
            <pc:docMk/>
            <pc:sldMk cId="2675941315" sldId="322"/>
            <ac:picMk id="6" creationId="{F3F3EB81-C2C3-7CDC-85A4-6FB207465B39}"/>
          </ac:picMkLst>
        </pc:picChg>
        <pc:picChg chg="del">
          <ac:chgData name="Abels, Patrick" userId="ba666de4-0d21-43a6-8e66-51a18aae1b4a" providerId="ADAL" clId="{E8EDEF97-C7DD-4D30-A61D-AE6405B2B845}" dt="2024-04-04T13:34:14.838" v="210" actId="478"/>
          <ac:picMkLst>
            <pc:docMk/>
            <pc:sldMk cId="2675941315" sldId="322"/>
            <ac:picMk id="7" creationId="{7B8D036C-2739-5097-BEAC-A05DDB58C561}"/>
          </ac:picMkLst>
        </pc:picChg>
        <pc:picChg chg="add mod">
          <ac:chgData name="Abels, Patrick" userId="ba666de4-0d21-43a6-8e66-51a18aae1b4a" providerId="ADAL" clId="{E8EDEF97-C7DD-4D30-A61D-AE6405B2B845}" dt="2024-04-05T09:48:11.662" v="1086" actId="1038"/>
          <ac:picMkLst>
            <pc:docMk/>
            <pc:sldMk cId="2675941315" sldId="322"/>
            <ac:picMk id="7" creationId="{DF9EA360-CCB3-1680-39D8-4FFFBCA588A3}"/>
          </ac:picMkLst>
        </pc:picChg>
        <pc:picChg chg="add mod">
          <ac:chgData name="Abels, Patrick" userId="ba666de4-0d21-43a6-8e66-51a18aae1b4a" providerId="ADAL" clId="{E8EDEF97-C7DD-4D30-A61D-AE6405B2B845}" dt="2024-04-05T09:48:33.338" v="1091" actId="1076"/>
          <ac:picMkLst>
            <pc:docMk/>
            <pc:sldMk cId="2675941315" sldId="322"/>
            <ac:picMk id="8" creationId="{C9D3182D-A57B-A48C-36FA-6A68ECEE3ED8}"/>
          </ac:picMkLst>
        </pc:picChg>
        <pc:picChg chg="del">
          <ac:chgData name="Abels, Patrick" userId="ba666de4-0d21-43a6-8e66-51a18aae1b4a" providerId="ADAL" clId="{E8EDEF97-C7DD-4D30-A61D-AE6405B2B845}" dt="2024-04-04T13:34:15.270" v="211" actId="478"/>
          <ac:picMkLst>
            <pc:docMk/>
            <pc:sldMk cId="2675941315" sldId="322"/>
            <ac:picMk id="9" creationId="{E7007F3F-B3D4-36E3-DB2B-9FE41E42D604}"/>
          </ac:picMkLst>
        </pc:picChg>
      </pc:sldChg>
      <pc:sldChg chg="addSp delSp modSp mod">
        <pc:chgData name="Abels, Patrick" userId="ba666de4-0d21-43a6-8e66-51a18aae1b4a" providerId="ADAL" clId="{E8EDEF97-C7DD-4D30-A61D-AE6405B2B845}" dt="2024-04-04T14:01:33.297" v="611" actId="1076"/>
        <pc:sldMkLst>
          <pc:docMk/>
          <pc:sldMk cId="936974355" sldId="323"/>
        </pc:sldMkLst>
        <pc:spChg chg="mod">
          <ac:chgData name="Abels, Patrick" userId="ba666de4-0d21-43a6-8e66-51a18aae1b4a" providerId="ADAL" clId="{E8EDEF97-C7DD-4D30-A61D-AE6405B2B845}" dt="2024-04-04T13:59:05.210" v="597" actId="113"/>
          <ac:spMkLst>
            <pc:docMk/>
            <pc:sldMk cId="936974355" sldId="323"/>
            <ac:spMk id="2" creationId="{6F70A866-65D4-DA95-242D-5D4F447478BA}"/>
          </ac:spMkLst>
        </pc:spChg>
        <pc:spChg chg="mod">
          <ac:chgData name="Abels, Patrick" userId="ba666de4-0d21-43a6-8e66-51a18aae1b4a" providerId="ADAL" clId="{E8EDEF97-C7DD-4D30-A61D-AE6405B2B845}" dt="2024-04-04T13:24:14.453" v="15" actId="20577"/>
          <ac:spMkLst>
            <pc:docMk/>
            <pc:sldMk cId="936974355" sldId="323"/>
            <ac:spMk id="3" creationId="{CD26CD79-1B55-B34D-6F31-377D6E3D0223}"/>
          </ac:spMkLst>
        </pc:spChg>
        <pc:picChg chg="add del mod">
          <ac:chgData name="Abels, Patrick" userId="ba666de4-0d21-43a6-8e66-51a18aae1b4a" providerId="ADAL" clId="{E8EDEF97-C7DD-4D30-A61D-AE6405B2B845}" dt="2024-04-04T13:52:59.001" v="563" actId="478"/>
          <ac:picMkLst>
            <pc:docMk/>
            <pc:sldMk cId="936974355" sldId="323"/>
            <ac:picMk id="5" creationId="{1348D5A3-91D8-4EB9-1166-FEBF55FDA6EF}"/>
          </ac:picMkLst>
        </pc:picChg>
        <pc:picChg chg="add del mod">
          <ac:chgData name="Abels, Patrick" userId="ba666de4-0d21-43a6-8e66-51a18aae1b4a" providerId="ADAL" clId="{E8EDEF97-C7DD-4D30-A61D-AE6405B2B845}" dt="2024-04-04T13:52:58.507" v="562" actId="478"/>
          <ac:picMkLst>
            <pc:docMk/>
            <pc:sldMk cId="936974355" sldId="323"/>
            <ac:picMk id="6" creationId="{7692946C-3F04-8B10-70C3-F2CF4FEBB51F}"/>
          </ac:picMkLst>
        </pc:picChg>
        <pc:picChg chg="del">
          <ac:chgData name="Abels, Patrick" userId="ba666de4-0d21-43a6-8e66-51a18aae1b4a" providerId="ADAL" clId="{E8EDEF97-C7DD-4D30-A61D-AE6405B2B845}" dt="2024-04-04T13:40:51.805" v="537" actId="478"/>
          <ac:picMkLst>
            <pc:docMk/>
            <pc:sldMk cId="936974355" sldId="323"/>
            <ac:picMk id="7" creationId="{5E9CB2F5-43B5-9997-866C-918DE9288797}"/>
          </ac:picMkLst>
        </pc:picChg>
        <pc:picChg chg="mod">
          <ac:chgData name="Abels, Patrick" userId="ba666de4-0d21-43a6-8e66-51a18aae1b4a" providerId="ADAL" clId="{E8EDEF97-C7DD-4D30-A61D-AE6405B2B845}" dt="2024-04-04T14:01:33.297" v="611" actId="1076"/>
          <ac:picMkLst>
            <pc:docMk/>
            <pc:sldMk cId="936974355" sldId="323"/>
            <ac:picMk id="8" creationId="{46AB9F79-719C-83A4-38E9-89456FE0862B}"/>
          </ac:picMkLst>
        </pc:picChg>
        <pc:picChg chg="del">
          <ac:chgData name="Abels, Patrick" userId="ba666de4-0d21-43a6-8e66-51a18aae1b4a" providerId="ADAL" clId="{E8EDEF97-C7DD-4D30-A61D-AE6405B2B845}" dt="2024-04-04T13:40:51.293" v="536" actId="478"/>
          <ac:picMkLst>
            <pc:docMk/>
            <pc:sldMk cId="936974355" sldId="323"/>
            <ac:picMk id="10" creationId="{85EBEE02-BD7B-F681-F1A7-8C12312A6D8B}"/>
          </ac:picMkLst>
        </pc:picChg>
        <pc:picChg chg="add del mod">
          <ac:chgData name="Abels, Patrick" userId="ba666de4-0d21-43a6-8e66-51a18aae1b4a" providerId="ADAL" clId="{E8EDEF97-C7DD-4D30-A61D-AE6405B2B845}" dt="2024-04-04T14:00:57.684" v="604" actId="478"/>
          <ac:picMkLst>
            <pc:docMk/>
            <pc:sldMk cId="936974355" sldId="323"/>
            <ac:picMk id="11" creationId="{9A986AE8-1E03-F26E-5CB7-03557C8A9068}"/>
          </ac:picMkLst>
        </pc:picChg>
        <pc:picChg chg="add del mod">
          <ac:chgData name="Abels, Patrick" userId="ba666de4-0d21-43a6-8e66-51a18aae1b4a" providerId="ADAL" clId="{E8EDEF97-C7DD-4D30-A61D-AE6405B2B845}" dt="2024-04-04T13:53:08.699" v="571" actId="478"/>
          <ac:picMkLst>
            <pc:docMk/>
            <pc:sldMk cId="936974355" sldId="323"/>
            <ac:picMk id="13" creationId="{9E30F124-DEC8-9E39-3F9A-42BFCB49F227}"/>
          </ac:picMkLst>
        </pc:picChg>
        <pc:picChg chg="add del mod">
          <ac:chgData name="Abels, Patrick" userId="ba666de4-0d21-43a6-8e66-51a18aae1b4a" providerId="ADAL" clId="{E8EDEF97-C7DD-4D30-A61D-AE6405B2B845}" dt="2024-04-04T13:53:07.375" v="569" actId="478"/>
          <ac:picMkLst>
            <pc:docMk/>
            <pc:sldMk cId="936974355" sldId="323"/>
            <ac:picMk id="15" creationId="{16C66B92-B9A7-2D73-0650-0A075DDEA783}"/>
          </ac:picMkLst>
        </pc:picChg>
        <pc:picChg chg="add del mod">
          <ac:chgData name="Abels, Patrick" userId="ba666de4-0d21-43a6-8e66-51a18aae1b4a" providerId="ADAL" clId="{E8EDEF97-C7DD-4D30-A61D-AE6405B2B845}" dt="2024-04-04T13:57:25.950" v="578" actId="478"/>
          <ac:picMkLst>
            <pc:docMk/>
            <pc:sldMk cId="936974355" sldId="323"/>
            <ac:picMk id="17" creationId="{426E073C-4D93-C6A6-17BE-2D7A15AA8110}"/>
          </ac:picMkLst>
        </pc:picChg>
        <pc:picChg chg="add del mod">
          <ac:chgData name="Abels, Patrick" userId="ba666de4-0d21-43a6-8e66-51a18aae1b4a" providerId="ADAL" clId="{E8EDEF97-C7DD-4D30-A61D-AE6405B2B845}" dt="2024-04-04T14:01:00.554" v="605" actId="478"/>
          <ac:picMkLst>
            <pc:docMk/>
            <pc:sldMk cId="936974355" sldId="323"/>
            <ac:picMk id="19" creationId="{E5ECFC8F-FE25-5235-B600-02D0BBAE1EF6}"/>
          </ac:picMkLst>
        </pc:picChg>
        <pc:picChg chg="add mod">
          <ac:chgData name="Abels, Patrick" userId="ba666de4-0d21-43a6-8e66-51a18aae1b4a" providerId="ADAL" clId="{E8EDEF97-C7DD-4D30-A61D-AE6405B2B845}" dt="2024-04-04T14:01:31.409" v="610" actId="1076"/>
          <ac:picMkLst>
            <pc:docMk/>
            <pc:sldMk cId="936974355" sldId="323"/>
            <ac:picMk id="21" creationId="{A79C0559-B140-4616-C9F8-2420EC91CD9C}"/>
          </ac:picMkLst>
        </pc:picChg>
        <pc:picChg chg="add mod">
          <ac:chgData name="Abels, Patrick" userId="ba666de4-0d21-43a6-8e66-51a18aae1b4a" providerId="ADAL" clId="{E8EDEF97-C7DD-4D30-A61D-AE6405B2B845}" dt="2024-04-04T14:01:31.409" v="610" actId="1076"/>
          <ac:picMkLst>
            <pc:docMk/>
            <pc:sldMk cId="936974355" sldId="323"/>
            <ac:picMk id="23" creationId="{136B3B86-40B2-BB26-9BED-5546519BFA06}"/>
          </ac:picMkLst>
        </pc:picChg>
      </pc:sldChg>
      <pc:sldChg chg="del">
        <pc:chgData name="Abels, Patrick" userId="ba666de4-0d21-43a6-8e66-51a18aae1b4a" providerId="ADAL" clId="{E8EDEF97-C7DD-4D30-A61D-AE6405B2B845}" dt="2024-04-04T13:34:08.322" v="207" actId="47"/>
        <pc:sldMkLst>
          <pc:docMk/>
          <pc:sldMk cId="122714849" sldId="324"/>
        </pc:sldMkLst>
      </pc:sldChg>
      <pc:sldChg chg="delSp add del">
        <pc:chgData name="Abels, Patrick" userId="ba666de4-0d21-43a6-8e66-51a18aae1b4a" providerId="ADAL" clId="{E8EDEF97-C7DD-4D30-A61D-AE6405B2B845}" dt="2024-04-04T14:04:13.765" v="755" actId="47"/>
        <pc:sldMkLst>
          <pc:docMk/>
          <pc:sldMk cId="886567798" sldId="324"/>
        </pc:sldMkLst>
        <pc:picChg chg="del">
          <ac:chgData name="Abels, Patrick" userId="ba666de4-0d21-43a6-8e66-51a18aae1b4a" providerId="ADAL" clId="{E8EDEF97-C7DD-4D30-A61D-AE6405B2B845}" dt="2024-04-04T14:02:15.381" v="630" actId="478"/>
          <ac:picMkLst>
            <pc:docMk/>
            <pc:sldMk cId="886567798" sldId="324"/>
            <ac:picMk id="8" creationId="{46AB9F79-719C-83A4-38E9-89456FE0862B}"/>
          </ac:picMkLst>
        </pc:picChg>
      </pc:sldChg>
      <pc:sldChg chg="modSp add del mod">
        <pc:chgData name="Abels, Patrick" userId="ba666de4-0d21-43a6-8e66-51a18aae1b4a" providerId="ADAL" clId="{E8EDEF97-C7DD-4D30-A61D-AE6405B2B845}" dt="2024-04-04T13:40:48.941" v="535" actId="47"/>
        <pc:sldMkLst>
          <pc:docMk/>
          <pc:sldMk cId="3352988418" sldId="324"/>
        </pc:sldMkLst>
        <pc:spChg chg="mod">
          <ac:chgData name="Abels, Patrick" userId="ba666de4-0d21-43a6-8e66-51a18aae1b4a" providerId="ADAL" clId="{E8EDEF97-C7DD-4D30-A61D-AE6405B2B845}" dt="2024-04-04T13:40:41.736" v="534" actId="20577"/>
          <ac:spMkLst>
            <pc:docMk/>
            <pc:sldMk cId="3352988418" sldId="324"/>
            <ac:spMk id="2" creationId="{6F70A866-65D4-DA95-242D-5D4F447478BA}"/>
          </ac:spMkLst>
        </pc:spChg>
      </pc:sldChg>
      <pc:sldChg chg="del">
        <pc:chgData name="Abels, Patrick" userId="ba666de4-0d21-43a6-8e66-51a18aae1b4a" providerId="ADAL" clId="{E8EDEF97-C7DD-4D30-A61D-AE6405B2B845}" dt="2024-04-04T13:34:08.322" v="207" actId="47"/>
        <pc:sldMkLst>
          <pc:docMk/>
          <pc:sldMk cId="1478870010" sldId="325"/>
        </pc:sldMkLst>
      </pc:sldChg>
      <pc:sldChg chg="delSp modSp add del mod">
        <pc:chgData name="Abels, Patrick" userId="ba666de4-0d21-43a6-8e66-51a18aae1b4a" providerId="ADAL" clId="{E8EDEF97-C7DD-4D30-A61D-AE6405B2B845}" dt="2024-04-05T09:16:25.823" v="791" actId="47"/>
        <pc:sldMkLst>
          <pc:docMk/>
          <pc:sldMk cId="4037450427" sldId="325"/>
        </pc:sldMkLst>
        <pc:spChg chg="mod">
          <ac:chgData name="Abels, Patrick" userId="ba666de4-0d21-43a6-8e66-51a18aae1b4a" providerId="ADAL" clId="{E8EDEF97-C7DD-4D30-A61D-AE6405B2B845}" dt="2024-04-04T14:01:50.519" v="625" actId="20577"/>
          <ac:spMkLst>
            <pc:docMk/>
            <pc:sldMk cId="4037450427" sldId="325"/>
            <ac:spMk id="2" creationId="{6F70A866-65D4-DA95-242D-5D4F447478BA}"/>
          </ac:spMkLst>
        </pc:spChg>
        <pc:picChg chg="del">
          <ac:chgData name="Abels, Patrick" userId="ba666de4-0d21-43a6-8e66-51a18aae1b4a" providerId="ADAL" clId="{E8EDEF97-C7DD-4D30-A61D-AE6405B2B845}" dt="2024-04-04T14:01:55.768" v="626" actId="478"/>
          <ac:picMkLst>
            <pc:docMk/>
            <pc:sldMk cId="4037450427" sldId="325"/>
            <ac:picMk id="21" creationId="{A79C0559-B140-4616-C9F8-2420EC91CD9C}"/>
          </ac:picMkLst>
        </pc:picChg>
        <pc:picChg chg="del">
          <ac:chgData name="Abels, Patrick" userId="ba666de4-0d21-43a6-8e66-51a18aae1b4a" providerId="ADAL" clId="{E8EDEF97-C7DD-4D30-A61D-AE6405B2B845}" dt="2024-04-04T14:01:56.409" v="627" actId="478"/>
          <ac:picMkLst>
            <pc:docMk/>
            <pc:sldMk cId="4037450427" sldId="325"/>
            <ac:picMk id="23" creationId="{136B3B86-40B2-BB26-9BED-5546519BFA06}"/>
          </ac:picMkLst>
        </pc:picChg>
      </pc:sldChg>
      <pc:sldChg chg="addSp modSp add mod">
        <pc:chgData name="Abels, Patrick" userId="ba666de4-0d21-43a6-8e66-51a18aae1b4a" providerId="ADAL" clId="{E8EDEF97-C7DD-4D30-A61D-AE6405B2B845}" dt="2024-04-05T09:21:21.880" v="805" actId="166"/>
        <pc:sldMkLst>
          <pc:docMk/>
          <pc:sldMk cId="3520953166" sldId="326"/>
        </pc:sldMkLst>
        <pc:spChg chg="mod">
          <ac:chgData name="Abels, Patrick" userId="ba666de4-0d21-43a6-8e66-51a18aae1b4a" providerId="ADAL" clId="{E8EDEF97-C7DD-4D30-A61D-AE6405B2B845}" dt="2024-04-04T14:02:27.432" v="654" actId="6549"/>
          <ac:spMkLst>
            <pc:docMk/>
            <pc:sldMk cId="3520953166" sldId="326"/>
            <ac:spMk id="2" creationId="{6F70A866-65D4-DA95-242D-5D4F447478BA}"/>
          </ac:spMkLst>
        </pc:spChg>
        <pc:picChg chg="add mod">
          <ac:chgData name="Abels, Patrick" userId="ba666de4-0d21-43a6-8e66-51a18aae1b4a" providerId="ADAL" clId="{E8EDEF97-C7DD-4D30-A61D-AE6405B2B845}" dt="2024-04-05T09:21:17.770" v="804" actId="1076"/>
          <ac:picMkLst>
            <pc:docMk/>
            <pc:sldMk cId="3520953166" sldId="326"/>
            <ac:picMk id="5" creationId="{182D8662-B8C3-F473-38C6-08329C38B459}"/>
          </ac:picMkLst>
        </pc:picChg>
        <pc:picChg chg="add mod">
          <ac:chgData name="Abels, Patrick" userId="ba666de4-0d21-43a6-8e66-51a18aae1b4a" providerId="ADAL" clId="{E8EDEF97-C7DD-4D30-A61D-AE6405B2B845}" dt="2024-04-05T09:21:17.770" v="804" actId="1076"/>
          <ac:picMkLst>
            <pc:docMk/>
            <pc:sldMk cId="3520953166" sldId="326"/>
            <ac:picMk id="7" creationId="{D8132C0E-ED28-0982-A1FA-4FB89C98DE6F}"/>
          </ac:picMkLst>
        </pc:picChg>
        <pc:picChg chg="mod">
          <ac:chgData name="Abels, Patrick" userId="ba666de4-0d21-43a6-8e66-51a18aae1b4a" providerId="ADAL" clId="{E8EDEF97-C7DD-4D30-A61D-AE6405B2B845}" dt="2024-04-05T09:21:21.880" v="805" actId="166"/>
          <ac:picMkLst>
            <pc:docMk/>
            <pc:sldMk cId="3520953166" sldId="326"/>
            <ac:picMk id="8" creationId="{46AB9F79-719C-83A4-38E9-89456FE0862B}"/>
          </ac:picMkLst>
        </pc:picChg>
      </pc:sldChg>
      <pc:sldChg chg="addSp modSp add mod">
        <pc:chgData name="Abels, Patrick" userId="ba666de4-0d21-43a6-8e66-51a18aae1b4a" providerId="ADAL" clId="{E8EDEF97-C7DD-4D30-A61D-AE6405B2B845}" dt="2024-04-05T09:27:04.321" v="819" actId="166"/>
        <pc:sldMkLst>
          <pc:docMk/>
          <pc:sldMk cId="2195696994" sldId="327"/>
        </pc:sldMkLst>
        <pc:spChg chg="mod">
          <ac:chgData name="Abels, Patrick" userId="ba666de4-0d21-43a6-8e66-51a18aae1b4a" providerId="ADAL" clId="{E8EDEF97-C7DD-4D30-A61D-AE6405B2B845}" dt="2024-04-04T14:02:35.339" v="666" actId="6549"/>
          <ac:spMkLst>
            <pc:docMk/>
            <pc:sldMk cId="2195696994" sldId="327"/>
            <ac:spMk id="2" creationId="{6F70A866-65D4-DA95-242D-5D4F447478BA}"/>
          </ac:spMkLst>
        </pc:spChg>
        <pc:picChg chg="add mod">
          <ac:chgData name="Abels, Patrick" userId="ba666de4-0d21-43a6-8e66-51a18aae1b4a" providerId="ADAL" clId="{E8EDEF97-C7DD-4D30-A61D-AE6405B2B845}" dt="2024-04-05T09:26:48.141" v="815" actId="1076"/>
          <ac:picMkLst>
            <pc:docMk/>
            <pc:sldMk cId="2195696994" sldId="327"/>
            <ac:picMk id="5" creationId="{E717089C-99D0-550D-1F51-8F8B91DB868E}"/>
          </ac:picMkLst>
        </pc:picChg>
        <pc:picChg chg="add mod">
          <ac:chgData name="Abels, Patrick" userId="ba666de4-0d21-43a6-8e66-51a18aae1b4a" providerId="ADAL" clId="{E8EDEF97-C7DD-4D30-A61D-AE6405B2B845}" dt="2024-04-05T09:26:51.545" v="816" actId="1076"/>
          <ac:picMkLst>
            <pc:docMk/>
            <pc:sldMk cId="2195696994" sldId="327"/>
            <ac:picMk id="7" creationId="{EF6B20E0-655B-5BA5-FAD2-0A6A967D3126}"/>
          </ac:picMkLst>
        </pc:picChg>
        <pc:picChg chg="mod">
          <ac:chgData name="Abels, Patrick" userId="ba666de4-0d21-43a6-8e66-51a18aae1b4a" providerId="ADAL" clId="{E8EDEF97-C7DD-4D30-A61D-AE6405B2B845}" dt="2024-04-05T09:27:04.321" v="819" actId="166"/>
          <ac:picMkLst>
            <pc:docMk/>
            <pc:sldMk cId="2195696994" sldId="327"/>
            <ac:picMk id="8" creationId="{46AB9F79-719C-83A4-38E9-89456FE0862B}"/>
          </ac:picMkLst>
        </pc:picChg>
      </pc:sldChg>
      <pc:sldChg chg="addSp modSp new mod">
        <pc:chgData name="Abels, Patrick" userId="ba666de4-0d21-43a6-8e66-51a18aae1b4a" providerId="ADAL" clId="{E8EDEF97-C7DD-4D30-A61D-AE6405B2B845}" dt="2024-04-05T09:32:02.536" v="965" actId="242"/>
        <pc:sldMkLst>
          <pc:docMk/>
          <pc:sldMk cId="1120013914" sldId="328"/>
        </pc:sldMkLst>
        <pc:spChg chg="mod">
          <ac:chgData name="Abels, Patrick" userId="ba666de4-0d21-43a6-8e66-51a18aae1b4a" providerId="ADAL" clId="{E8EDEF97-C7DD-4D30-A61D-AE6405B2B845}" dt="2024-04-05T09:31:07.268" v="957" actId="20577"/>
          <ac:spMkLst>
            <pc:docMk/>
            <pc:sldMk cId="1120013914" sldId="328"/>
            <ac:spMk id="2" creationId="{00930AE3-15CA-19BD-59D6-BD5BB94D381B}"/>
          </ac:spMkLst>
        </pc:spChg>
        <pc:spChg chg="mod">
          <ac:chgData name="Abels, Patrick" userId="ba666de4-0d21-43a6-8e66-51a18aae1b4a" providerId="ADAL" clId="{E8EDEF97-C7DD-4D30-A61D-AE6405B2B845}" dt="2024-04-05T09:28:25.880" v="828" actId="20577"/>
          <ac:spMkLst>
            <pc:docMk/>
            <pc:sldMk cId="1120013914" sldId="328"/>
            <ac:spMk id="3" creationId="{950C9C66-0D28-9916-6844-2A59951AD597}"/>
          </ac:spMkLst>
        </pc:spChg>
        <pc:graphicFrameChg chg="add mod modGraphic">
          <ac:chgData name="Abels, Patrick" userId="ba666de4-0d21-43a6-8e66-51a18aae1b4a" providerId="ADAL" clId="{E8EDEF97-C7DD-4D30-A61D-AE6405B2B845}" dt="2024-04-05T09:32:02.536" v="965" actId="242"/>
          <ac:graphicFrameMkLst>
            <pc:docMk/>
            <pc:sldMk cId="1120013914" sldId="328"/>
            <ac:graphicFrameMk id="4" creationId="{A9918C8C-52EF-B82E-495A-47ABCF4C0E5E}"/>
          </ac:graphicFrameMkLst>
        </pc:graphicFrameChg>
      </pc:sldChg>
      <pc:sldChg chg="delSp modSp add del mod chgLayout">
        <pc:chgData name="Abels, Patrick" userId="ba666de4-0d21-43a6-8e66-51a18aae1b4a" providerId="ADAL" clId="{E8EDEF97-C7DD-4D30-A61D-AE6405B2B845}" dt="2024-04-04T14:05:05.608" v="790" actId="47"/>
        <pc:sldMkLst>
          <pc:docMk/>
          <pc:sldMk cId="1662341296" sldId="328"/>
        </pc:sldMkLst>
        <pc:spChg chg="mod ord">
          <ac:chgData name="Abels, Patrick" userId="ba666de4-0d21-43a6-8e66-51a18aae1b4a" providerId="ADAL" clId="{E8EDEF97-C7DD-4D30-A61D-AE6405B2B845}" dt="2024-04-04T14:04:47.602" v="768" actId="700"/>
          <ac:spMkLst>
            <pc:docMk/>
            <pc:sldMk cId="1662341296" sldId="328"/>
            <ac:spMk id="2" creationId="{6F70A866-65D4-DA95-242D-5D4F447478BA}"/>
          </ac:spMkLst>
        </pc:spChg>
        <pc:spChg chg="mod ord">
          <ac:chgData name="Abels, Patrick" userId="ba666de4-0d21-43a6-8e66-51a18aae1b4a" providerId="ADAL" clId="{E8EDEF97-C7DD-4D30-A61D-AE6405B2B845}" dt="2024-04-04T14:04:47.602" v="768" actId="700"/>
          <ac:spMkLst>
            <pc:docMk/>
            <pc:sldMk cId="1662341296" sldId="328"/>
            <ac:spMk id="3" creationId="{CD26CD79-1B55-B34D-6F31-377D6E3D0223}"/>
          </ac:spMkLst>
        </pc:spChg>
        <pc:picChg chg="del">
          <ac:chgData name="Abels, Patrick" userId="ba666de4-0d21-43a6-8e66-51a18aae1b4a" providerId="ADAL" clId="{E8EDEF97-C7DD-4D30-A61D-AE6405B2B845}" dt="2024-04-04T14:04:18.179" v="757" actId="478"/>
          <ac:picMkLst>
            <pc:docMk/>
            <pc:sldMk cId="1662341296" sldId="328"/>
            <ac:picMk id="8" creationId="{46AB9F79-719C-83A4-38E9-89456FE0862B}"/>
          </ac:picMkLst>
        </pc:picChg>
      </pc:sldChg>
      <pc:sldChg chg="addSp modSp add mod ord">
        <pc:chgData name="Abels, Patrick" userId="ba666de4-0d21-43a6-8e66-51a18aae1b4a" providerId="ADAL" clId="{E8EDEF97-C7DD-4D30-A61D-AE6405B2B845}" dt="2024-04-05T09:32:39.795" v="1020" actId="207"/>
        <pc:sldMkLst>
          <pc:docMk/>
          <pc:sldMk cId="1098915193" sldId="329"/>
        </pc:sldMkLst>
        <pc:spChg chg="mod">
          <ac:chgData name="Abels, Patrick" userId="ba666de4-0d21-43a6-8e66-51a18aae1b4a" providerId="ADAL" clId="{E8EDEF97-C7DD-4D30-A61D-AE6405B2B845}" dt="2024-04-05T09:28:44.689" v="837" actId="6549"/>
          <ac:spMkLst>
            <pc:docMk/>
            <pc:sldMk cId="1098915193" sldId="329"/>
            <ac:spMk id="3" creationId="{15FFE9C2-280E-09E1-18ED-88EA08BD7E19}"/>
          </ac:spMkLst>
        </pc:spChg>
        <pc:graphicFrameChg chg="add mod modGraphic">
          <ac:chgData name="Abels, Patrick" userId="ba666de4-0d21-43a6-8e66-51a18aae1b4a" providerId="ADAL" clId="{E8EDEF97-C7DD-4D30-A61D-AE6405B2B845}" dt="2024-04-05T09:32:39.795" v="1020" actId="207"/>
          <ac:graphicFrameMkLst>
            <pc:docMk/>
            <pc:sldMk cId="1098915193" sldId="329"/>
            <ac:graphicFrameMk id="4" creationId="{CDE82FDC-AFB6-DC0A-5B0F-B9E9A184290B}"/>
          </ac:graphicFrameMkLst>
        </pc:graphicFrameChg>
      </pc:sldChg>
      <pc:sldChg chg="modSp new del mod">
        <pc:chgData name="Abels, Patrick" userId="ba666de4-0d21-43a6-8e66-51a18aae1b4a" providerId="ADAL" clId="{E8EDEF97-C7DD-4D30-A61D-AE6405B2B845}" dt="2024-04-05T09:28:13.675" v="820" actId="47"/>
        <pc:sldMkLst>
          <pc:docMk/>
          <pc:sldMk cId="1106886621" sldId="329"/>
        </pc:sldMkLst>
        <pc:spChg chg="mod">
          <ac:chgData name="Abels, Patrick" userId="ba666de4-0d21-43a6-8e66-51a18aae1b4a" providerId="ADAL" clId="{E8EDEF97-C7DD-4D30-A61D-AE6405B2B845}" dt="2024-04-04T14:05:02.783" v="789" actId="113"/>
          <ac:spMkLst>
            <pc:docMk/>
            <pc:sldMk cId="1106886621" sldId="329"/>
            <ac:spMk id="2" creationId="{DFE1B758-698B-76B1-3AB6-4E0BA18AA703}"/>
          </ac:spMkLst>
        </pc:spChg>
        <pc:spChg chg="mod">
          <ac:chgData name="Abels, Patrick" userId="ba666de4-0d21-43a6-8e66-51a18aae1b4a" providerId="ADAL" clId="{E8EDEF97-C7DD-4D30-A61D-AE6405B2B845}" dt="2024-04-04T14:04:54.434" v="777" actId="20577"/>
          <ac:spMkLst>
            <pc:docMk/>
            <pc:sldMk cId="1106886621" sldId="329"/>
            <ac:spMk id="3" creationId="{6295D06C-3A0B-E141-FCB2-BC13D11C3BCE}"/>
          </ac:spMkLst>
        </pc:spChg>
      </pc:sldChg>
    </pc:docChg>
  </pc:docChgLst>
  <pc:docChgLst>
    <pc:chgData name="Abels, Patrick" userId="ba666de4-0d21-43a6-8e66-51a18aae1b4a" providerId="ADAL" clId="{7295F54B-6A80-4222-95BE-7D07714E47C9}"/>
    <pc:docChg chg="undo custSel delSld modSld">
      <pc:chgData name="Abels, Patrick" userId="ba666de4-0d21-43a6-8e66-51a18aae1b4a" providerId="ADAL" clId="{7295F54B-6A80-4222-95BE-7D07714E47C9}" dt="2024-05-10T14:07:13.180" v="1521" actId="1076"/>
      <pc:docMkLst>
        <pc:docMk/>
      </pc:docMkLst>
      <pc:sldChg chg="addSp delSp modSp mod">
        <pc:chgData name="Abels, Patrick" userId="ba666de4-0d21-43a6-8e66-51a18aae1b4a" providerId="ADAL" clId="{7295F54B-6A80-4222-95BE-7D07714E47C9}" dt="2024-05-10T14:07:13.180" v="1521" actId="1076"/>
        <pc:sldMkLst>
          <pc:docMk/>
          <pc:sldMk cId="1193633113" sldId="320"/>
        </pc:sldMkLst>
        <pc:spChg chg="mod">
          <ac:chgData name="Abels, Patrick" userId="ba666de4-0d21-43a6-8e66-51a18aae1b4a" providerId="ADAL" clId="{7295F54B-6A80-4222-95BE-7D07714E47C9}" dt="2024-05-10T14:02:11.815" v="1513" actId="313"/>
          <ac:spMkLst>
            <pc:docMk/>
            <pc:sldMk cId="1193633113" sldId="320"/>
            <ac:spMk id="2" creationId="{CF893F6F-E7CC-6452-FB74-579C359B4127}"/>
          </ac:spMkLst>
        </pc:spChg>
        <pc:picChg chg="add del mod">
          <ac:chgData name="Abels, Patrick" userId="ba666de4-0d21-43a6-8e66-51a18aae1b4a" providerId="ADAL" clId="{7295F54B-6A80-4222-95BE-7D07714E47C9}" dt="2024-05-10T14:07:09.759" v="1519" actId="478"/>
          <ac:picMkLst>
            <pc:docMk/>
            <pc:sldMk cId="1193633113" sldId="320"/>
            <ac:picMk id="4" creationId="{79E4B044-3F04-1C94-009F-26BB7FB9D847}"/>
          </ac:picMkLst>
        </pc:picChg>
        <pc:picChg chg="add mod">
          <ac:chgData name="Abels, Patrick" userId="ba666de4-0d21-43a6-8e66-51a18aae1b4a" providerId="ADAL" clId="{7295F54B-6A80-4222-95BE-7D07714E47C9}" dt="2024-05-10T14:07:13.180" v="1521" actId="1076"/>
          <ac:picMkLst>
            <pc:docMk/>
            <pc:sldMk cId="1193633113" sldId="320"/>
            <ac:picMk id="6" creationId="{0067F12E-5B77-FED1-523A-937F2A2D1AA4}"/>
          </ac:picMkLst>
        </pc:picChg>
      </pc:sldChg>
      <pc:sldChg chg="addSp delSp modSp mod">
        <pc:chgData name="Abels, Patrick" userId="ba666de4-0d21-43a6-8e66-51a18aae1b4a" providerId="ADAL" clId="{7295F54B-6A80-4222-95BE-7D07714E47C9}" dt="2024-05-10T13:32:36.725" v="27" actId="1035"/>
        <pc:sldMkLst>
          <pc:docMk/>
          <pc:sldMk cId="1098915193" sldId="329"/>
        </pc:sldMkLst>
        <pc:picChg chg="add del mod">
          <ac:chgData name="Abels, Patrick" userId="ba666de4-0d21-43a6-8e66-51a18aae1b4a" providerId="ADAL" clId="{7295F54B-6A80-4222-95BE-7D07714E47C9}" dt="2024-05-10T13:31:49.672" v="2" actId="478"/>
          <ac:picMkLst>
            <pc:docMk/>
            <pc:sldMk cId="1098915193" sldId="329"/>
            <ac:picMk id="5" creationId="{738794D4-5ABE-0438-FD01-AD45D3F1E156}"/>
          </ac:picMkLst>
        </pc:picChg>
        <pc:picChg chg="add mod">
          <ac:chgData name="Abels, Patrick" userId="ba666de4-0d21-43a6-8e66-51a18aae1b4a" providerId="ADAL" clId="{7295F54B-6A80-4222-95BE-7D07714E47C9}" dt="2024-05-10T13:32:02.750" v="7" actId="1076"/>
          <ac:picMkLst>
            <pc:docMk/>
            <pc:sldMk cId="1098915193" sldId="329"/>
            <ac:picMk id="7" creationId="{C97F3C30-8A21-B4B7-B805-BDAC792AA928}"/>
          </ac:picMkLst>
        </pc:picChg>
        <pc:cxnChg chg="add mod">
          <ac:chgData name="Abels, Patrick" userId="ba666de4-0d21-43a6-8e66-51a18aae1b4a" providerId="ADAL" clId="{7295F54B-6A80-4222-95BE-7D07714E47C9}" dt="2024-05-10T13:32:36.725" v="27" actId="1035"/>
          <ac:cxnSpMkLst>
            <pc:docMk/>
            <pc:sldMk cId="1098915193" sldId="329"/>
            <ac:cxnSpMk id="8" creationId="{43D15B5D-62FD-1B2E-CC85-20BF95B6D63F}"/>
          </ac:cxnSpMkLst>
        </pc:cxnChg>
      </pc:sldChg>
      <pc:sldChg chg="modSp mod">
        <pc:chgData name="Abels, Patrick" userId="ba666de4-0d21-43a6-8e66-51a18aae1b4a" providerId="ADAL" clId="{7295F54B-6A80-4222-95BE-7D07714E47C9}" dt="2024-05-10T13:54:04.643" v="1151" actId="20577"/>
        <pc:sldMkLst>
          <pc:docMk/>
          <pc:sldMk cId="793255292" sldId="335"/>
        </pc:sldMkLst>
        <pc:spChg chg="mod">
          <ac:chgData name="Abels, Patrick" userId="ba666de4-0d21-43a6-8e66-51a18aae1b4a" providerId="ADAL" clId="{7295F54B-6A80-4222-95BE-7D07714E47C9}" dt="2024-05-10T13:54:04.643" v="1151" actId="20577"/>
          <ac:spMkLst>
            <pc:docMk/>
            <pc:sldMk cId="793255292" sldId="335"/>
            <ac:spMk id="2" creationId="{C87B5D27-288B-DCFA-8A11-0908D9A5D2B2}"/>
          </ac:spMkLst>
        </pc:spChg>
      </pc:sldChg>
      <pc:sldChg chg="addSp delSp modSp mod">
        <pc:chgData name="Abels, Patrick" userId="ba666de4-0d21-43a6-8e66-51a18aae1b4a" providerId="ADAL" clId="{7295F54B-6A80-4222-95BE-7D07714E47C9}" dt="2024-05-10T13:59:58.178" v="1233" actId="1035"/>
        <pc:sldMkLst>
          <pc:docMk/>
          <pc:sldMk cId="2445199839" sldId="336"/>
        </pc:sldMkLst>
        <pc:picChg chg="del">
          <ac:chgData name="Abels, Patrick" userId="ba666de4-0d21-43a6-8e66-51a18aae1b4a" providerId="ADAL" clId="{7295F54B-6A80-4222-95BE-7D07714E47C9}" dt="2024-05-10T13:40:24.242" v="797" actId="478"/>
          <ac:picMkLst>
            <pc:docMk/>
            <pc:sldMk cId="2445199839" sldId="336"/>
            <ac:picMk id="5" creationId="{FB680F8B-BE35-67E7-A8B9-E97CDB9CD502}"/>
          </ac:picMkLst>
        </pc:picChg>
        <pc:picChg chg="add mod">
          <ac:chgData name="Abels, Patrick" userId="ba666de4-0d21-43a6-8e66-51a18aae1b4a" providerId="ADAL" clId="{7295F54B-6A80-4222-95BE-7D07714E47C9}" dt="2024-05-10T13:59:58.178" v="1233" actId="1035"/>
          <ac:picMkLst>
            <pc:docMk/>
            <pc:sldMk cId="2445199839" sldId="336"/>
            <ac:picMk id="6" creationId="{E49F8F9F-D189-4163-1E24-63957C881409}"/>
          </ac:picMkLst>
        </pc:picChg>
        <pc:picChg chg="add mod">
          <ac:chgData name="Abels, Patrick" userId="ba666de4-0d21-43a6-8e66-51a18aae1b4a" providerId="ADAL" clId="{7295F54B-6A80-4222-95BE-7D07714E47C9}" dt="2024-05-10T13:59:58.178" v="1233" actId="1035"/>
          <ac:picMkLst>
            <pc:docMk/>
            <pc:sldMk cId="2445199839" sldId="336"/>
            <ac:picMk id="8" creationId="{4AA58BBB-1F11-E417-9959-04163F3E8619}"/>
          </ac:picMkLst>
        </pc:picChg>
      </pc:sldChg>
      <pc:sldChg chg="del">
        <pc:chgData name="Abels, Patrick" userId="ba666de4-0d21-43a6-8e66-51a18aae1b4a" providerId="ADAL" clId="{7295F54B-6A80-4222-95BE-7D07714E47C9}" dt="2024-05-10T13:40:33.290" v="798" actId="47"/>
        <pc:sldMkLst>
          <pc:docMk/>
          <pc:sldMk cId="3087375013" sldId="337"/>
        </pc:sldMkLst>
      </pc:sldChg>
    </pc:docChg>
  </pc:docChgLst>
  <pc:docChgLst>
    <pc:chgData name="Abels, Patrick" userId="ba666de4-0d21-43a6-8e66-51a18aae1b4a" providerId="ADAL" clId="{DF9EA154-5116-476D-8EB8-B39978C56247}"/>
    <pc:docChg chg="undo custSel addSld delSld modSld modMainMaster">
      <pc:chgData name="Abels, Patrick" userId="ba666de4-0d21-43a6-8e66-51a18aae1b4a" providerId="ADAL" clId="{DF9EA154-5116-476D-8EB8-B39978C56247}" dt="2024-04-03T10:56:11.830" v="817" actId="47"/>
      <pc:docMkLst>
        <pc:docMk/>
      </pc:docMkLst>
      <pc:sldChg chg="modSp mod">
        <pc:chgData name="Abels, Patrick" userId="ba666de4-0d21-43a6-8e66-51a18aae1b4a" providerId="ADAL" clId="{DF9EA154-5116-476D-8EB8-B39978C56247}" dt="2024-04-03T02:19:15.468" v="797" actId="207"/>
        <pc:sldMkLst>
          <pc:docMk/>
          <pc:sldMk cId="3348838403" sldId="294"/>
        </pc:sldMkLst>
        <pc:spChg chg="mod">
          <ac:chgData name="Abels, Patrick" userId="ba666de4-0d21-43a6-8e66-51a18aae1b4a" providerId="ADAL" clId="{DF9EA154-5116-476D-8EB8-B39978C56247}" dt="2024-04-03T02:19:15.468" v="797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modSp del mod">
        <pc:chgData name="Abels, Patrick" userId="ba666de4-0d21-43a6-8e66-51a18aae1b4a" providerId="ADAL" clId="{DF9EA154-5116-476D-8EB8-B39978C56247}" dt="2024-04-03T01:33:13.024" v="136" actId="47"/>
        <pc:sldMkLst>
          <pc:docMk/>
          <pc:sldMk cId="2545230209" sldId="295"/>
        </pc:sldMkLst>
        <pc:spChg chg="mod">
          <ac:chgData name="Abels, Patrick" userId="ba666de4-0d21-43a6-8e66-51a18aae1b4a" providerId="ADAL" clId="{DF9EA154-5116-476D-8EB8-B39978C56247}" dt="2024-04-03T01:32:54.987" v="109" actId="403"/>
          <ac:spMkLst>
            <pc:docMk/>
            <pc:sldMk cId="2545230209" sldId="295"/>
            <ac:spMk id="2" creationId="{60CE8E6A-7B60-8196-915C-17E10EF70E57}"/>
          </ac:spMkLst>
        </pc:spChg>
      </pc:sldChg>
      <pc:sldChg chg="modSp del mod">
        <pc:chgData name="Abels, Patrick" userId="ba666de4-0d21-43a6-8e66-51a18aae1b4a" providerId="ADAL" clId="{DF9EA154-5116-476D-8EB8-B39978C56247}" dt="2024-04-03T01:33:33.815" v="138" actId="47"/>
        <pc:sldMkLst>
          <pc:docMk/>
          <pc:sldMk cId="4147734968" sldId="296"/>
        </pc:sldMkLst>
        <pc:spChg chg="mod">
          <ac:chgData name="Abels, Patrick" userId="ba666de4-0d21-43a6-8e66-51a18aae1b4a" providerId="ADAL" clId="{DF9EA154-5116-476D-8EB8-B39978C56247}" dt="2024-04-03T01:33:30.580" v="137" actId="20577"/>
          <ac:spMkLst>
            <pc:docMk/>
            <pc:sldMk cId="4147734968" sldId="296"/>
            <ac:spMk id="2" creationId="{D4F717CF-7D38-86A1-1BC3-6D95F6B60CA0}"/>
          </ac:spMkLst>
        </pc:spChg>
      </pc:sldChg>
      <pc:sldChg chg="del">
        <pc:chgData name="Abels, Patrick" userId="ba666de4-0d21-43a6-8e66-51a18aae1b4a" providerId="ADAL" clId="{DF9EA154-5116-476D-8EB8-B39978C56247}" dt="2024-04-03T01:31:48.557" v="96" actId="47"/>
        <pc:sldMkLst>
          <pc:docMk/>
          <pc:sldMk cId="4151411595" sldId="297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436696663" sldId="298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3013138608" sldId="299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1770763940" sldId="300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2768151853" sldId="301"/>
        </pc:sldMkLst>
      </pc:sldChg>
      <pc:sldChg chg="modSp new del mod">
        <pc:chgData name="Abels, Patrick" userId="ba666de4-0d21-43a6-8e66-51a18aae1b4a" providerId="ADAL" clId="{DF9EA154-5116-476D-8EB8-B39978C56247}" dt="2024-04-03T01:47:21.274" v="262" actId="47"/>
        <pc:sldMkLst>
          <pc:docMk/>
          <pc:sldMk cId="112177617" sldId="302"/>
        </pc:sldMkLst>
        <pc:spChg chg="mod">
          <ac:chgData name="Abels, Patrick" userId="ba666de4-0d21-43a6-8e66-51a18aae1b4a" providerId="ADAL" clId="{DF9EA154-5116-476D-8EB8-B39978C56247}" dt="2024-04-03T01:44:58.168" v="204" actId="20577"/>
          <ac:spMkLst>
            <pc:docMk/>
            <pc:sldMk cId="112177617" sldId="302"/>
            <ac:spMk id="2" creationId="{F3033DE0-5DCC-D980-20BE-4161713D9C80}"/>
          </ac:spMkLst>
        </pc:spChg>
      </pc:sldChg>
      <pc:sldChg chg="addSp delSp modSp new mod modNotesTx">
        <pc:chgData name="Abels, Patrick" userId="ba666de4-0d21-43a6-8e66-51a18aae1b4a" providerId="ADAL" clId="{DF9EA154-5116-476D-8EB8-B39978C56247}" dt="2024-04-03T02:21:15.719" v="815"/>
        <pc:sldMkLst>
          <pc:docMk/>
          <pc:sldMk cId="1284580195" sldId="303"/>
        </pc:sldMkLst>
        <pc:spChg chg="mod">
          <ac:chgData name="Abels, Patrick" userId="ba666de4-0d21-43a6-8e66-51a18aae1b4a" providerId="ADAL" clId="{DF9EA154-5116-476D-8EB8-B39978C56247}" dt="2024-04-03T02:16:11.714" v="789" actId="20577"/>
          <ac:spMkLst>
            <pc:docMk/>
            <pc:sldMk cId="1284580195" sldId="303"/>
            <ac:spMk id="2" creationId="{87E57091-E83A-25F3-8464-604E96544A20}"/>
          </ac:spMkLst>
        </pc:spChg>
        <pc:spChg chg="mod">
          <ac:chgData name="Abels, Patrick" userId="ba666de4-0d21-43a6-8e66-51a18aae1b4a" providerId="ADAL" clId="{DF9EA154-5116-476D-8EB8-B39978C56247}" dt="2024-04-03T02:00:40.935" v="643" actId="20577"/>
          <ac:spMkLst>
            <pc:docMk/>
            <pc:sldMk cId="1284580195" sldId="303"/>
            <ac:spMk id="3" creationId="{378383B4-A539-14A8-8D51-D41E663B3D0F}"/>
          </ac:spMkLst>
        </pc:spChg>
        <pc:picChg chg="add del mod modCrop">
          <ac:chgData name="Abels, Patrick" userId="ba666de4-0d21-43a6-8e66-51a18aae1b4a" providerId="ADAL" clId="{DF9EA154-5116-476D-8EB8-B39978C56247}" dt="2024-04-03T02:10:38.698" v="757" actId="478"/>
          <ac:picMkLst>
            <pc:docMk/>
            <pc:sldMk cId="1284580195" sldId="303"/>
            <ac:picMk id="5" creationId="{CAF278BE-FA8D-F1B7-14A2-91E957958A9F}"/>
          </ac:picMkLst>
        </pc:picChg>
        <pc:picChg chg="add del mod">
          <ac:chgData name="Abels, Patrick" userId="ba666de4-0d21-43a6-8e66-51a18aae1b4a" providerId="ADAL" clId="{DF9EA154-5116-476D-8EB8-B39978C56247}" dt="2024-04-03T02:09:09.472" v="750" actId="478"/>
          <ac:picMkLst>
            <pc:docMk/>
            <pc:sldMk cId="1284580195" sldId="303"/>
            <ac:picMk id="7" creationId="{DEB36FEB-1665-E94F-CE19-BB424C6A608B}"/>
          </ac:picMkLst>
        </pc:picChg>
        <pc:picChg chg="add del mod modCrop">
          <ac:chgData name="Abels, Patrick" userId="ba666de4-0d21-43a6-8e66-51a18aae1b4a" providerId="ADAL" clId="{DF9EA154-5116-476D-8EB8-B39978C56247}" dt="2024-04-03T02:16:34.105" v="790" actId="478"/>
          <ac:picMkLst>
            <pc:docMk/>
            <pc:sldMk cId="1284580195" sldId="303"/>
            <ac:picMk id="9" creationId="{A7660FFF-71EC-0C3D-93C7-E97D4650D11C}"/>
          </ac:picMkLst>
        </pc:picChg>
        <pc:picChg chg="add del mod modCrop">
          <ac:chgData name="Abels, Patrick" userId="ba666de4-0d21-43a6-8e66-51a18aae1b4a" providerId="ADAL" clId="{DF9EA154-5116-476D-8EB8-B39978C56247}" dt="2024-04-03T02:12:51.773" v="768" actId="478"/>
          <ac:picMkLst>
            <pc:docMk/>
            <pc:sldMk cId="1284580195" sldId="303"/>
            <ac:picMk id="11" creationId="{8BC5484D-8C46-95B9-4AD8-596246D2E420}"/>
          </ac:picMkLst>
        </pc:picChg>
        <pc:picChg chg="add mod modCrop">
          <ac:chgData name="Abels, Patrick" userId="ba666de4-0d21-43a6-8e66-51a18aae1b4a" providerId="ADAL" clId="{DF9EA154-5116-476D-8EB8-B39978C56247}" dt="2024-04-03T02:13:03.138" v="771" actId="1076"/>
          <ac:picMkLst>
            <pc:docMk/>
            <pc:sldMk cId="1284580195" sldId="303"/>
            <ac:picMk id="13" creationId="{A79FDD88-8563-78A4-A2DB-4E201AACB05B}"/>
          </ac:picMkLst>
        </pc:picChg>
        <pc:picChg chg="add mod modCrop">
          <ac:chgData name="Abels, Patrick" userId="ba666de4-0d21-43a6-8e66-51a18aae1b4a" providerId="ADAL" clId="{DF9EA154-5116-476D-8EB8-B39978C56247}" dt="2024-04-03T02:16:48.197" v="794" actId="1076"/>
          <ac:picMkLst>
            <pc:docMk/>
            <pc:sldMk cId="1284580195" sldId="303"/>
            <ac:picMk id="15" creationId="{CAB0DD86-81C1-62F9-74C2-F8959711B00C}"/>
          </ac:picMkLst>
        </pc:picChg>
        <pc:picChg chg="add mod">
          <ac:chgData name="Abels, Patrick" userId="ba666de4-0d21-43a6-8e66-51a18aae1b4a" providerId="ADAL" clId="{DF9EA154-5116-476D-8EB8-B39978C56247}" dt="2024-04-03T02:14:59.699" v="780" actId="1076"/>
          <ac:picMkLst>
            <pc:docMk/>
            <pc:sldMk cId="1284580195" sldId="303"/>
            <ac:picMk id="2050" creationId="{37575913-73C5-D2B7-F9A5-A1339966BC5F}"/>
          </ac:picMkLst>
        </pc:picChg>
      </pc:sldChg>
      <pc:sldChg chg="modSp new mod">
        <pc:chgData name="Abels, Patrick" userId="ba666de4-0d21-43a6-8e66-51a18aae1b4a" providerId="ADAL" clId="{DF9EA154-5116-476D-8EB8-B39978C56247}" dt="2024-04-03T02:00:21.629" v="636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DF9EA154-5116-476D-8EB8-B39978C56247}" dt="2024-04-03T02:00:21.629" v="636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modSp new mod">
        <pc:chgData name="Abels, Patrick" userId="ba666de4-0d21-43a6-8e66-51a18aae1b4a" providerId="ADAL" clId="{DF9EA154-5116-476D-8EB8-B39978C56247}" dt="2024-04-03T02:00:13.426" v="631" actId="1076"/>
        <pc:sldMkLst>
          <pc:docMk/>
          <pc:sldMk cId="3358983006" sldId="305"/>
        </pc:sldMkLst>
        <pc:spChg chg="mod">
          <ac:chgData name="Abels, Patrick" userId="ba666de4-0d21-43a6-8e66-51a18aae1b4a" providerId="ADAL" clId="{DF9EA154-5116-476D-8EB8-B39978C56247}" dt="2024-04-03T02:00:00.006" v="629" actId="207"/>
          <ac:spMkLst>
            <pc:docMk/>
            <pc:sldMk cId="3358983006" sldId="305"/>
            <ac:spMk id="2" creationId="{2990A55F-57D0-5F13-873C-EC6A5D011C2D}"/>
          </ac:spMkLst>
        </pc:spChg>
        <pc:picChg chg="add mod">
          <ac:chgData name="Abels, Patrick" userId="ba666de4-0d21-43a6-8e66-51a18aae1b4a" providerId="ADAL" clId="{DF9EA154-5116-476D-8EB8-B39978C56247}" dt="2024-04-03T02:00:13.426" v="631" actId="1076"/>
          <ac:picMkLst>
            <pc:docMk/>
            <pc:sldMk cId="3358983006" sldId="305"/>
            <ac:picMk id="3" creationId="{88A95DC9-7617-B7D7-E22D-17F3F915DBEA}"/>
          </ac:picMkLst>
        </pc:picChg>
      </pc:sldChg>
      <pc:sldChg chg="addSp delSp modSp new mod modAnim">
        <pc:chgData name="Abels, Patrick" userId="ba666de4-0d21-43a6-8e66-51a18aae1b4a" providerId="ADAL" clId="{DF9EA154-5116-476D-8EB8-B39978C56247}" dt="2024-04-03T02:18:10.292" v="796"/>
        <pc:sldMkLst>
          <pc:docMk/>
          <pc:sldMk cId="1934247724" sldId="306"/>
        </pc:sldMkLst>
        <pc:spChg chg="mod">
          <ac:chgData name="Abels, Patrick" userId="ba666de4-0d21-43a6-8e66-51a18aae1b4a" providerId="ADAL" clId="{DF9EA154-5116-476D-8EB8-B39978C56247}" dt="2024-04-03T01:47:36.276" v="300" actId="20577"/>
          <ac:spMkLst>
            <pc:docMk/>
            <pc:sldMk cId="1934247724" sldId="306"/>
            <ac:spMk id="3" creationId="{DC61DCF5-CB1F-A83B-EB91-23017828879D}"/>
          </ac:spMkLst>
        </pc:spChg>
        <pc:spChg chg="mod">
          <ac:chgData name="Abels, Patrick" userId="ba666de4-0d21-43a6-8e66-51a18aae1b4a" providerId="ADAL" clId="{DF9EA154-5116-476D-8EB8-B39978C56247}" dt="2024-04-03T01:51:18.509" v="357" actId="1037"/>
          <ac:spMkLst>
            <pc:docMk/>
            <pc:sldMk cId="1934247724" sldId="306"/>
            <ac:spMk id="6" creationId="{E364D5CA-35B4-BFBE-2B44-B032BAF3F63E}"/>
          </ac:spMkLst>
        </pc:spChg>
        <pc:grpChg chg="add mod">
          <ac:chgData name="Abels, Patrick" userId="ba666de4-0d21-43a6-8e66-51a18aae1b4a" providerId="ADAL" clId="{DF9EA154-5116-476D-8EB8-B39978C56247}" dt="2024-04-03T01:53:10.643" v="373" actId="1076"/>
          <ac:grpSpMkLst>
            <pc:docMk/>
            <pc:sldMk cId="1934247724" sldId="306"/>
            <ac:grpSpMk id="4" creationId="{6F9323C1-594E-CC49-142D-0E25A301487F}"/>
          </ac:grpSpMkLst>
        </pc:grpChg>
        <pc:picChg chg="mod">
          <ac:chgData name="Abels, Patrick" userId="ba666de4-0d21-43a6-8e66-51a18aae1b4a" providerId="ADAL" clId="{DF9EA154-5116-476D-8EB8-B39978C56247}" dt="2024-04-03T01:51:18.509" v="357" actId="1037"/>
          <ac:picMkLst>
            <pc:docMk/>
            <pc:sldMk cId="1934247724" sldId="306"/>
            <ac:picMk id="5" creationId="{A974F009-D7DB-AFF1-8E28-5E59AF8CF58B}"/>
          </ac:picMkLst>
        </pc:picChg>
        <pc:picChg chg="add mod">
          <ac:chgData name="Abels, Patrick" userId="ba666de4-0d21-43a6-8e66-51a18aae1b4a" providerId="ADAL" clId="{DF9EA154-5116-476D-8EB8-B39978C56247}" dt="2024-04-03T01:53:18.373" v="375" actId="1076"/>
          <ac:picMkLst>
            <pc:docMk/>
            <pc:sldMk cId="1934247724" sldId="306"/>
            <ac:picMk id="7" creationId="{F4109FB6-6404-23F6-D1D9-448160C91317}"/>
          </ac:picMkLst>
        </pc:picChg>
        <pc:picChg chg="add mod">
          <ac:chgData name="Abels, Patrick" userId="ba666de4-0d21-43a6-8e66-51a18aae1b4a" providerId="ADAL" clId="{DF9EA154-5116-476D-8EB8-B39978C56247}" dt="2024-04-03T01:53:08.543" v="372" actId="1076"/>
          <ac:picMkLst>
            <pc:docMk/>
            <pc:sldMk cId="1934247724" sldId="306"/>
            <ac:picMk id="8" creationId="{C6336664-43EB-CE12-4FF0-8AF6B69AEB78}"/>
          </ac:picMkLst>
        </pc:picChg>
        <pc:picChg chg="add del mod">
          <ac:chgData name="Abels, Patrick" userId="ba666de4-0d21-43a6-8e66-51a18aae1b4a" providerId="ADAL" clId="{DF9EA154-5116-476D-8EB8-B39978C56247}" dt="2024-04-03T01:49:48.863" v="311" actId="478"/>
          <ac:picMkLst>
            <pc:docMk/>
            <pc:sldMk cId="1934247724" sldId="306"/>
            <ac:picMk id="1026" creationId="{3CB2D984-5290-C9E3-0E99-2B5842509B60}"/>
          </ac:picMkLst>
        </pc:picChg>
        <pc:picChg chg="add mod">
          <ac:chgData name="Abels, Patrick" userId="ba666de4-0d21-43a6-8e66-51a18aae1b4a" providerId="ADAL" clId="{DF9EA154-5116-476D-8EB8-B39978C56247}" dt="2024-04-03T01:53:05.735" v="371" actId="1076"/>
          <ac:picMkLst>
            <pc:docMk/>
            <pc:sldMk cId="1934247724" sldId="306"/>
            <ac:picMk id="1028" creationId="{C1DE6F87-4860-F331-ADE9-A39B6657E178}"/>
          </ac:picMkLst>
        </pc:picChg>
        <pc:picChg chg="add mod">
          <ac:chgData name="Abels, Patrick" userId="ba666de4-0d21-43a6-8e66-51a18aae1b4a" providerId="ADAL" clId="{DF9EA154-5116-476D-8EB8-B39978C56247}" dt="2024-04-03T01:53:16.264" v="374" actId="1076"/>
          <ac:picMkLst>
            <pc:docMk/>
            <pc:sldMk cId="1934247724" sldId="306"/>
            <ac:picMk id="1030" creationId="{42F8127D-2218-DE60-5ED1-E1E6F038D8AA}"/>
          </ac:picMkLst>
        </pc:picChg>
      </pc:sldChg>
      <pc:sldChg chg="new del">
        <pc:chgData name="Abels, Patrick" userId="ba666de4-0d21-43a6-8e66-51a18aae1b4a" providerId="ADAL" clId="{DF9EA154-5116-476D-8EB8-B39978C56247}" dt="2024-04-03T10:56:11.830" v="817" actId="47"/>
        <pc:sldMkLst>
          <pc:docMk/>
          <pc:sldMk cId="2231504061" sldId="307"/>
        </pc:sldMkLst>
      </pc:sldChg>
      <pc:sldMasterChg chg="addSldLayout modSldLayout">
        <pc:chgData name="Abels, Patrick" userId="ba666de4-0d21-43a6-8e66-51a18aae1b4a" providerId="ADAL" clId="{DF9EA154-5116-476D-8EB8-B39978C56247}" dt="2024-04-03T01:47:00.192" v="261" actId="404"/>
        <pc:sldMasterMkLst>
          <pc:docMk/>
          <pc:sldMasterMk cId="1610205472" sldId="2147483671"/>
        </pc:sldMasterMkLst>
        <pc:sldLayoutChg chg="addSp delSp modSp add mod">
          <pc:chgData name="Abels, Patrick" userId="ba666de4-0d21-43a6-8e66-51a18aae1b4a" providerId="ADAL" clId="{DF9EA154-5116-476D-8EB8-B39978C56247}" dt="2024-04-03T01:47:00.192" v="261" actId="404"/>
          <pc:sldLayoutMkLst>
            <pc:docMk/>
            <pc:sldMasterMk cId="1610205472" sldId="2147483671"/>
            <pc:sldLayoutMk cId="4163331159" sldId="2147483685"/>
          </pc:sldLayoutMkLst>
          <pc:spChg chg="add del">
            <ac:chgData name="Abels, Patrick" userId="ba666de4-0d21-43a6-8e66-51a18aae1b4a" providerId="ADAL" clId="{DF9EA154-5116-476D-8EB8-B39978C56247}" dt="2024-04-03T01:45:56.394" v="239" actId="11529"/>
            <ac:spMkLst>
              <pc:docMk/>
              <pc:sldMasterMk cId="1610205472" sldId="2147483671"/>
              <pc:sldLayoutMk cId="4163331159" sldId="2147483685"/>
              <ac:spMk id="2" creationId="{73526B4D-FBF2-FBBA-4522-FCEAC8BFF789}"/>
            </ac:spMkLst>
          </pc:spChg>
          <pc:spChg chg="add mod">
            <ac:chgData name="Abels, Patrick" userId="ba666de4-0d21-43a6-8e66-51a18aae1b4a" providerId="ADAL" clId="{DF9EA154-5116-476D-8EB8-B39978C56247}" dt="2024-04-03T01:46:39.560" v="259" actId="404"/>
            <ac:spMkLst>
              <pc:docMk/>
              <pc:sldMasterMk cId="1610205472" sldId="2147483671"/>
              <pc:sldLayoutMk cId="4163331159" sldId="2147483685"/>
              <ac:spMk id="3" creationId="{DE0E9B06-1DFC-5243-A9D6-EE869AC3CF1B}"/>
            </ac:spMkLst>
          </pc:spChg>
          <pc:spChg chg="mod">
            <ac:chgData name="Abels, Patrick" userId="ba666de4-0d21-43a6-8e66-51a18aae1b4a" providerId="ADAL" clId="{DF9EA154-5116-476D-8EB8-B39978C56247}" dt="2024-04-03T01:47:00.192" v="261" actId="404"/>
            <ac:spMkLst>
              <pc:docMk/>
              <pc:sldMasterMk cId="1610205472" sldId="2147483671"/>
              <pc:sldLayoutMk cId="4163331159" sldId="2147483685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ACF95C77-0DE8-4784-8D8E-EF6F64FF64BE}"/>
    <pc:docChg chg="undo custSel addSld delSld modSld modMainMaster">
      <pc:chgData name="Abels, Patrick" userId="ba666de4-0d21-43a6-8e66-51a18aae1b4a" providerId="ADAL" clId="{ACF95C77-0DE8-4784-8D8E-EF6F64FF64BE}" dt="2024-04-04T12:44:27.808" v="1147" actId="207"/>
      <pc:docMkLst>
        <pc:docMk/>
      </pc:docMkLst>
      <pc:sldChg chg="modSp mod">
        <pc:chgData name="Abels, Patrick" userId="ba666de4-0d21-43a6-8e66-51a18aae1b4a" providerId="ADAL" clId="{ACF95C77-0DE8-4784-8D8E-EF6F64FF64BE}" dt="2024-04-04T11:20:25.742" v="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ACF95C77-0DE8-4784-8D8E-EF6F64FF64BE}" dt="2024-04-04T11:20:25.742" v="7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ACF95C77-0DE8-4784-8D8E-EF6F64FF64BE}" dt="2024-04-04T12:40:26.816" v="1123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ACF95C77-0DE8-4784-8D8E-EF6F64FF64BE}" dt="2024-04-04T12:40:26.816" v="1123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3856675574" sldId="306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3525269446" sldId="307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410658636" sldId="308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957193136" sldId="309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935719697" sldId="310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343032597" sldId="311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762270225" sldId="312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795780774" sldId="313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3463922787" sldId="314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640643432" sldId="315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2730669473" sldId="316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2154133233" sldId="317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706459199" sldId="318"/>
        </pc:sldMkLst>
      </pc:sldChg>
      <pc:sldChg chg="addSp delSp modSp mod">
        <pc:chgData name="Abels, Patrick" userId="ba666de4-0d21-43a6-8e66-51a18aae1b4a" providerId="ADAL" clId="{ACF95C77-0DE8-4784-8D8E-EF6F64FF64BE}" dt="2024-04-04T12:44:27.808" v="1147" actId="207"/>
        <pc:sldMkLst>
          <pc:docMk/>
          <pc:sldMk cId="1193633113" sldId="320"/>
        </pc:sldMkLst>
        <pc:spChg chg="mod">
          <ac:chgData name="Abels, Patrick" userId="ba666de4-0d21-43a6-8e66-51a18aae1b4a" providerId="ADAL" clId="{ACF95C77-0DE8-4784-8D8E-EF6F64FF64BE}" dt="2024-04-04T12:44:27.808" v="1147" actId="207"/>
          <ac:spMkLst>
            <pc:docMk/>
            <pc:sldMk cId="1193633113" sldId="320"/>
            <ac:spMk id="2" creationId="{CF893F6F-E7CC-6452-FB74-579C359B4127}"/>
          </ac:spMkLst>
        </pc:spChg>
        <pc:picChg chg="del">
          <ac:chgData name="Abels, Patrick" userId="ba666de4-0d21-43a6-8e66-51a18aae1b4a" providerId="ADAL" clId="{ACF95C77-0DE8-4784-8D8E-EF6F64FF64BE}" dt="2024-04-04T11:23:13.417" v="32" actId="478"/>
          <ac:picMkLst>
            <pc:docMk/>
            <pc:sldMk cId="1193633113" sldId="320"/>
            <ac:picMk id="3" creationId="{3EC77379-A9C8-0E90-0090-DF61A8E74817}"/>
          </ac:picMkLst>
        </pc:picChg>
        <pc:picChg chg="add mod modCrop">
          <ac:chgData name="Abels, Patrick" userId="ba666de4-0d21-43a6-8e66-51a18aae1b4a" providerId="ADAL" clId="{ACF95C77-0DE8-4784-8D8E-EF6F64FF64BE}" dt="2024-04-04T12:43:24.284" v="1132" actId="1076"/>
          <ac:picMkLst>
            <pc:docMk/>
            <pc:sldMk cId="1193633113" sldId="320"/>
            <ac:picMk id="5" creationId="{FE223CBC-5934-E960-2DCA-8F2D227FAE70}"/>
          </ac:picMkLst>
        </pc:picChg>
      </pc:sldChg>
      <pc:sldChg chg="addSp modSp new mod">
        <pc:chgData name="Abels, Patrick" userId="ba666de4-0d21-43a6-8e66-51a18aae1b4a" providerId="ADAL" clId="{ACF95C77-0DE8-4784-8D8E-EF6F64FF64BE}" dt="2024-04-04T12:28:11.494" v="1059" actId="20577"/>
        <pc:sldMkLst>
          <pc:docMk/>
          <pc:sldMk cId="3230278760" sldId="321"/>
        </pc:sldMkLst>
        <pc:spChg chg="mod">
          <ac:chgData name="Abels, Patrick" userId="ba666de4-0d21-43a6-8e66-51a18aae1b4a" providerId="ADAL" clId="{ACF95C77-0DE8-4784-8D8E-EF6F64FF64BE}" dt="2024-04-04T12:28:11.494" v="1059" actId="20577"/>
          <ac:spMkLst>
            <pc:docMk/>
            <pc:sldMk cId="3230278760" sldId="321"/>
            <ac:spMk id="2" creationId="{5ADFFE31-E466-ACEE-3EB8-8AEECD3EA491}"/>
          </ac:spMkLst>
        </pc:spChg>
        <pc:spChg chg="mod">
          <ac:chgData name="Abels, Patrick" userId="ba666de4-0d21-43a6-8e66-51a18aae1b4a" providerId="ADAL" clId="{ACF95C77-0DE8-4784-8D8E-EF6F64FF64BE}" dt="2024-04-04T12:26:53.359" v="922" actId="20577"/>
          <ac:spMkLst>
            <pc:docMk/>
            <pc:sldMk cId="3230278760" sldId="321"/>
            <ac:spMk id="3" creationId="{9A3EBE3F-9A04-0F5D-16A3-10E8FA75E4CD}"/>
          </ac:spMkLst>
        </pc:spChg>
        <pc:picChg chg="add mod modCrop">
          <ac:chgData name="Abels, Patrick" userId="ba666de4-0d21-43a6-8e66-51a18aae1b4a" providerId="ADAL" clId="{ACF95C77-0DE8-4784-8D8E-EF6F64FF64BE}" dt="2024-04-04T12:27:59.321" v="1033" actId="1076"/>
          <ac:picMkLst>
            <pc:docMk/>
            <pc:sldMk cId="3230278760" sldId="321"/>
            <ac:picMk id="5" creationId="{AB7A200F-F5BA-89A0-DCB9-EBA068A46466}"/>
          </ac:picMkLst>
        </pc:picChg>
      </pc:sldChg>
      <pc:sldChg chg="addSp delSp modSp new mod modTransition">
        <pc:chgData name="Abels, Patrick" userId="ba666de4-0d21-43a6-8e66-51a18aae1b4a" providerId="ADAL" clId="{ACF95C77-0DE8-4784-8D8E-EF6F64FF64BE}" dt="2024-04-04T12:32:40.650" v="1109"/>
        <pc:sldMkLst>
          <pc:docMk/>
          <pc:sldMk cId="2675941315" sldId="322"/>
        </pc:sldMkLst>
        <pc:spChg chg="mod">
          <ac:chgData name="Abels, Patrick" userId="ba666de4-0d21-43a6-8e66-51a18aae1b4a" providerId="ADAL" clId="{ACF95C77-0DE8-4784-8D8E-EF6F64FF64BE}" dt="2024-04-04T12:29:49.252" v="1084" actId="20577"/>
          <ac:spMkLst>
            <pc:docMk/>
            <pc:sldMk cId="2675941315" sldId="322"/>
            <ac:spMk id="2" creationId="{60FCCB1F-C4CB-FDFE-52EB-CE16FF7E6DB6}"/>
          </ac:spMkLst>
        </pc:spChg>
        <pc:spChg chg="mod">
          <ac:chgData name="Abels, Patrick" userId="ba666de4-0d21-43a6-8e66-51a18aae1b4a" providerId="ADAL" clId="{ACF95C77-0DE8-4784-8D8E-EF6F64FF64BE}" dt="2024-04-04T12:29:52.319" v="1091" actId="20577"/>
          <ac:spMkLst>
            <pc:docMk/>
            <pc:sldMk cId="2675941315" sldId="322"/>
            <ac:spMk id="3" creationId="{15FFE9C2-280E-09E1-18ED-88EA08BD7E19}"/>
          </ac:spMkLst>
        </pc:spChg>
        <pc:picChg chg="add del mod modCrop">
          <ac:chgData name="Abels, Patrick" userId="ba666de4-0d21-43a6-8e66-51a18aae1b4a" providerId="ADAL" clId="{ACF95C77-0DE8-4784-8D8E-EF6F64FF64BE}" dt="2024-04-04T12:31:27.318" v="1095" actId="478"/>
          <ac:picMkLst>
            <pc:docMk/>
            <pc:sldMk cId="2675941315" sldId="322"/>
            <ac:picMk id="5" creationId="{2547BEBD-C4C9-02DC-9BF7-9E2D8AB2F835}"/>
          </ac:picMkLst>
        </pc:picChg>
        <pc:picChg chg="add mod">
          <ac:chgData name="Abels, Patrick" userId="ba666de4-0d21-43a6-8e66-51a18aae1b4a" providerId="ADAL" clId="{ACF95C77-0DE8-4784-8D8E-EF6F64FF64BE}" dt="2024-04-04T12:31:50.875" v="1104" actId="1076"/>
          <ac:picMkLst>
            <pc:docMk/>
            <pc:sldMk cId="2675941315" sldId="322"/>
            <ac:picMk id="6" creationId="{91039166-9D88-F331-46CE-EA265FF4AA37}"/>
          </ac:picMkLst>
        </pc:picChg>
        <pc:picChg chg="add mod">
          <ac:chgData name="Abels, Patrick" userId="ba666de4-0d21-43a6-8e66-51a18aae1b4a" providerId="ADAL" clId="{ACF95C77-0DE8-4784-8D8E-EF6F64FF64BE}" dt="2024-04-04T12:32:04.508" v="1108" actId="1076"/>
          <ac:picMkLst>
            <pc:docMk/>
            <pc:sldMk cId="2675941315" sldId="322"/>
            <ac:picMk id="7" creationId="{7B8D036C-2739-5097-BEAC-A05DDB58C561}"/>
          </ac:picMkLst>
        </pc:picChg>
        <pc:picChg chg="add mod modCrop">
          <ac:chgData name="Abels, Patrick" userId="ba666de4-0d21-43a6-8e66-51a18aae1b4a" providerId="ADAL" clId="{ACF95C77-0DE8-4784-8D8E-EF6F64FF64BE}" dt="2024-04-04T12:31:55.994" v="1105" actId="1076"/>
          <ac:picMkLst>
            <pc:docMk/>
            <pc:sldMk cId="2675941315" sldId="322"/>
            <ac:picMk id="9" creationId="{E7007F3F-B3D4-36E3-DB2B-9FE41E42D604}"/>
          </ac:picMkLst>
        </pc:picChg>
      </pc:sldChg>
      <pc:sldChg chg="addSp delSp modSp new mod">
        <pc:chgData name="Abels, Patrick" userId="ba666de4-0d21-43a6-8e66-51a18aae1b4a" providerId="ADAL" clId="{ACF95C77-0DE8-4784-8D8E-EF6F64FF64BE}" dt="2024-04-04T12:18:02.532" v="643" actId="207"/>
        <pc:sldMkLst>
          <pc:docMk/>
          <pc:sldMk cId="936974355" sldId="323"/>
        </pc:sldMkLst>
        <pc:spChg chg="mod">
          <ac:chgData name="Abels, Patrick" userId="ba666de4-0d21-43a6-8e66-51a18aae1b4a" providerId="ADAL" clId="{ACF95C77-0DE8-4784-8D8E-EF6F64FF64BE}" dt="2024-04-04T12:18:02.532" v="643" actId="207"/>
          <ac:spMkLst>
            <pc:docMk/>
            <pc:sldMk cId="936974355" sldId="323"/>
            <ac:spMk id="2" creationId="{6F70A866-65D4-DA95-242D-5D4F447478BA}"/>
          </ac:spMkLst>
        </pc:spChg>
        <pc:spChg chg="mod">
          <ac:chgData name="Abels, Patrick" userId="ba666de4-0d21-43a6-8e66-51a18aae1b4a" providerId="ADAL" clId="{ACF95C77-0DE8-4784-8D8E-EF6F64FF64BE}" dt="2024-04-04T11:23:41.302" v="42" actId="20577"/>
          <ac:spMkLst>
            <pc:docMk/>
            <pc:sldMk cId="936974355" sldId="323"/>
            <ac:spMk id="3" creationId="{CD26CD79-1B55-B34D-6F31-377D6E3D0223}"/>
          </ac:spMkLst>
        </pc:spChg>
        <pc:picChg chg="add del mod modCrop">
          <ac:chgData name="Abels, Patrick" userId="ba666de4-0d21-43a6-8e66-51a18aae1b4a" providerId="ADAL" clId="{ACF95C77-0DE8-4784-8D8E-EF6F64FF64BE}" dt="2024-04-04T11:45:52.086" v="290" actId="478"/>
          <ac:picMkLst>
            <pc:docMk/>
            <pc:sldMk cId="936974355" sldId="323"/>
            <ac:picMk id="5" creationId="{B06025BC-326E-D7D4-916B-4FE16B169EA9}"/>
          </ac:picMkLst>
        </pc:picChg>
        <pc:picChg chg="add mod modCrop">
          <ac:chgData name="Abels, Patrick" userId="ba666de4-0d21-43a6-8e66-51a18aae1b4a" providerId="ADAL" clId="{ACF95C77-0DE8-4784-8D8E-EF6F64FF64BE}" dt="2024-04-04T11:40:16.736" v="253" actId="1076"/>
          <ac:picMkLst>
            <pc:docMk/>
            <pc:sldMk cId="936974355" sldId="323"/>
            <ac:picMk id="7" creationId="{5E9CB2F5-43B5-9997-866C-918DE9288797}"/>
          </ac:picMkLst>
        </pc:picChg>
        <pc:picChg chg="add mod">
          <ac:chgData name="Abels, Patrick" userId="ba666de4-0d21-43a6-8e66-51a18aae1b4a" providerId="ADAL" clId="{ACF95C77-0DE8-4784-8D8E-EF6F64FF64BE}" dt="2024-04-04T11:40:48.999" v="256" actId="1076"/>
          <ac:picMkLst>
            <pc:docMk/>
            <pc:sldMk cId="936974355" sldId="323"/>
            <ac:picMk id="8" creationId="{46AB9F79-719C-83A4-38E9-89456FE0862B}"/>
          </ac:picMkLst>
        </pc:picChg>
        <pc:picChg chg="add mod ord">
          <ac:chgData name="Abels, Patrick" userId="ba666de4-0d21-43a6-8e66-51a18aae1b4a" providerId="ADAL" clId="{ACF95C77-0DE8-4784-8D8E-EF6F64FF64BE}" dt="2024-04-04T11:46:14.907" v="295" actId="167"/>
          <ac:picMkLst>
            <pc:docMk/>
            <pc:sldMk cId="936974355" sldId="323"/>
            <ac:picMk id="10" creationId="{85EBEE02-BD7B-F681-F1A7-8C12312A6D8B}"/>
          </ac:picMkLst>
        </pc:picChg>
      </pc:sldChg>
      <pc:sldChg chg="addSp delSp modSp new mod">
        <pc:chgData name="Abels, Patrick" userId="ba666de4-0d21-43a6-8e66-51a18aae1b4a" providerId="ADAL" clId="{ACF95C77-0DE8-4784-8D8E-EF6F64FF64BE}" dt="2024-04-04T12:06:36.321" v="605" actId="14100"/>
        <pc:sldMkLst>
          <pc:docMk/>
          <pc:sldMk cId="122714849" sldId="324"/>
        </pc:sldMkLst>
        <pc:spChg chg="del mod">
          <ac:chgData name="Abels, Patrick" userId="ba666de4-0d21-43a6-8e66-51a18aae1b4a" providerId="ADAL" clId="{ACF95C77-0DE8-4784-8D8E-EF6F64FF64BE}" dt="2024-04-04T12:02:41.544" v="554" actId="478"/>
          <ac:spMkLst>
            <pc:docMk/>
            <pc:sldMk cId="122714849" sldId="324"/>
            <ac:spMk id="2" creationId="{FD1CB561-4FC2-7428-ECCE-C4731B876578}"/>
          </ac:spMkLst>
        </pc:spChg>
        <pc:spChg chg="mod">
          <ac:chgData name="Abels, Patrick" userId="ba666de4-0d21-43a6-8e66-51a18aae1b4a" providerId="ADAL" clId="{ACF95C77-0DE8-4784-8D8E-EF6F64FF64BE}" dt="2024-04-04T11:44:34.253" v="289" actId="20577"/>
          <ac:spMkLst>
            <pc:docMk/>
            <pc:sldMk cId="122714849" sldId="324"/>
            <ac:spMk id="3" creationId="{41ED65D8-7CBC-3926-679C-3AC660862DBB}"/>
          </ac:spMkLst>
        </pc:spChg>
        <pc:spChg chg="add mod">
          <ac:chgData name="Abels, Patrick" userId="ba666de4-0d21-43a6-8e66-51a18aae1b4a" providerId="ADAL" clId="{ACF95C77-0DE8-4784-8D8E-EF6F64FF64BE}" dt="2024-04-04T12:02:47.088" v="555" actId="1076"/>
          <ac:spMkLst>
            <pc:docMk/>
            <pc:sldMk cId="122714849" sldId="324"/>
            <ac:spMk id="4" creationId="{8BB3C987-7F92-68F0-DEED-979D9501A74E}"/>
          </ac:spMkLst>
        </pc:spChg>
        <pc:spChg chg="add mod">
          <ac:chgData name="Abels, Patrick" userId="ba666de4-0d21-43a6-8e66-51a18aae1b4a" providerId="ADAL" clId="{ACF95C77-0DE8-4784-8D8E-EF6F64FF64BE}" dt="2024-04-04T12:06:21.665" v="603" actId="1076"/>
          <ac:spMkLst>
            <pc:docMk/>
            <pc:sldMk cId="122714849" sldId="324"/>
            <ac:spMk id="5" creationId="{8FC8299A-9A9C-091F-D807-CD5B5666E8C0}"/>
          </ac:spMkLst>
        </pc:spChg>
        <pc:spChg chg="add mod">
          <ac:chgData name="Abels, Patrick" userId="ba666de4-0d21-43a6-8e66-51a18aae1b4a" providerId="ADAL" clId="{ACF95C77-0DE8-4784-8D8E-EF6F64FF64BE}" dt="2024-04-04T12:04:25.097" v="590" actId="1076"/>
          <ac:spMkLst>
            <pc:docMk/>
            <pc:sldMk cId="122714849" sldId="324"/>
            <ac:spMk id="6" creationId="{DCD2B29B-D603-8A49-BAB9-5005254B39F2}"/>
          </ac:spMkLst>
        </pc:spChg>
        <pc:picChg chg="add mod">
          <ac:chgData name="Abels, Patrick" userId="ba666de4-0d21-43a6-8e66-51a18aae1b4a" providerId="ADAL" clId="{ACF95C77-0DE8-4784-8D8E-EF6F64FF64BE}" dt="2024-04-04T12:03:25.919" v="562" actId="1076"/>
          <ac:picMkLst>
            <pc:docMk/>
            <pc:sldMk cId="122714849" sldId="324"/>
            <ac:picMk id="8" creationId="{D1EFA8AF-4BCF-3383-79BD-A7A39FFC33F3}"/>
          </ac:picMkLst>
        </pc:picChg>
        <pc:cxnChg chg="add mod">
          <ac:chgData name="Abels, Patrick" userId="ba666de4-0d21-43a6-8e66-51a18aae1b4a" providerId="ADAL" clId="{ACF95C77-0DE8-4784-8D8E-EF6F64FF64BE}" dt="2024-04-04T12:05:37.810" v="595" actId="14100"/>
          <ac:cxnSpMkLst>
            <pc:docMk/>
            <pc:sldMk cId="122714849" sldId="324"/>
            <ac:cxnSpMk id="10" creationId="{6BCAF25C-E7F4-9B97-E664-50F533876D52}"/>
          </ac:cxnSpMkLst>
        </pc:cxnChg>
        <pc:cxnChg chg="add mod">
          <ac:chgData name="Abels, Patrick" userId="ba666de4-0d21-43a6-8e66-51a18aae1b4a" providerId="ADAL" clId="{ACF95C77-0DE8-4784-8D8E-EF6F64FF64BE}" dt="2024-04-04T12:06:36.321" v="605" actId="14100"/>
          <ac:cxnSpMkLst>
            <pc:docMk/>
            <pc:sldMk cId="122714849" sldId="324"/>
            <ac:cxnSpMk id="12" creationId="{759A01C7-EF38-8639-1251-399A71329A84}"/>
          </ac:cxnSpMkLst>
        </pc:cxnChg>
        <pc:cxnChg chg="add mod">
          <ac:chgData name="Abels, Patrick" userId="ba666de4-0d21-43a6-8e66-51a18aae1b4a" providerId="ADAL" clId="{ACF95C77-0DE8-4784-8D8E-EF6F64FF64BE}" dt="2024-04-04T12:05:56.802" v="602" actId="14100"/>
          <ac:cxnSpMkLst>
            <pc:docMk/>
            <pc:sldMk cId="122714849" sldId="324"/>
            <ac:cxnSpMk id="15" creationId="{EA78F419-CDBF-4BED-0E57-7A5EE59FB3DF}"/>
          </ac:cxnSpMkLst>
        </pc:cxnChg>
      </pc:sldChg>
      <pc:sldChg chg="addSp delSp modSp add mod">
        <pc:chgData name="Abels, Patrick" userId="ba666de4-0d21-43a6-8e66-51a18aae1b4a" providerId="ADAL" clId="{ACF95C77-0DE8-4784-8D8E-EF6F64FF64BE}" dt="2024-04-04T12:14:50.730" v="642" actId="1076"/>
        <pc:sldMkLst>
          <pc:docMk/>
          <pc:sldMk cId="1478870010" sldId="325"/>
        </pc:sldMkLst>
        <pc:spChg chg="mod">
          <ac:chgData name="Abels, Patrick" userId="ba666de4-0d21-43a6-8e66-51a18aae1b4a" providerId="ADAL" clId="{ACF95C77-0DE8-4784-8D8E-EF6F64FF64BE}" dt="2024-04-04T12:07:10.149" v="608" actId="1076"/>
          <ac:spMkLst>
            <pc:docMk/>
            <pc:sldMk cId="1478870010" sldId="325"/>
            <ac:spMk id="3" creationId="{41ED65D8-7CBC-3926-679C-3AC660862DBB}"/>
          </ac:spMkLst>
        </pc:spChg>
        <pc:spChg chg="del">
          <ac:chgData name="Abels, Patrick" userId="ba666de4-0d21-43a6-8e66-51a18aae1b4a" providerId="ADAL" clId="{ACF95C77-0DE8-4784-8D8E-EF6F64FF64BE}" dt="2024-04-04T12:07:20.160" v="609" actId="478"/>
          <ac:spMkLst>
            <pc:docMk/>
            <pc:sldMk cId="1478870010" sldId="325"/>
            <ac:spMk id="4" creationId="{8BB3C987-7F92-68F0-DEED-979D9501A74E}"/>
          </ac:spMkLst>
        </pc:spChg>
        <pc:spChg chg="del">
          <ac:chgData name="Abels, Patrick" userId="ba666de4-0d21-43a6-8e66-51a18aae1b4a" providerId="ADAL" clId="{ACF95C77-0DE8-4784-8D8E-EF6F64FF64BE}" dt="2024-04-04T12:07:23.251" v="611" actId="478"/>
          <ac:spMkLst>
            <pc:docMk/>
            <pc:sldMk cId="1478870010" sldId="325"/>
            <ac:spMk id="5" creationId="{8FC8299A-9A9C-091F-D807-CD5B5666E8C0}"/>
          </ac:spMkLst>
        </pc:spChg>
        <pc:spChg chg="del">
          <ac:chgData name="Abels, Patrick" userId="ba666de4-0d21-43a6-8e66-51a18aae1b4a" providerId="ADAL" clId="{ACF95C77-0DE8-4784-8D8E-EF6F64FF64BE}" dt="2024-04-04T12:07:24.519" v="612" actId="478"/>
          <ac:spMkLst>
            <pc:docMk/>
            <pc:sldMk cId="1478870010" sldId="325"/>
            <ac:spMk id="6" creationId="{DCD2B29B-D603-8A49-BAB9-5005254B39F2}"/>
          </ac:spMkLst>
        </pc:spChg>
        <pc:picChg chg="add mod modCrop">
          <ac:chgData name="Abels, Patrick" userId="ba666de4-0d21-43a6-8e66-51a18aae1b4a" providerId="ADAL" clId="{ACF95C77-0DE8-4784-8D8E-EF6F64FF64BE}" dt="2024-04-04T12:10:38.042" v="621" actId="1076"/>
          <ac:picMkLst>
            <pc:docMk/>
            <pc:sldMk cId="1478870010" sldId="325"/>
            <ac:picMk id="7" creationId="{B82F0A90-E018-9E42-1D45-2FB804E433AB}"/>
          </ac:picMkLst>
        </pc:picChg>
        <pc:picChg chg="del">
          <ac:chgData name="Abels, Patrick" userId="ba666de4-0d21-43a6-8e66-51a18aae1b4a" providerId="ADAL" clId="{ACF95C77-0DE8-4784-8D8E-EF6F64FF64BE}" dt="2024-04-04T12:10:22.100" v="615" actId="478"/>
          <ac:picMkLst>
            <pc:docMk/>
            <pc:sldMk cId="1478870010" sldId="325"/>
            <ac:picMk id="8" creationId="{D1EFA8AF-4BCF-3383-79BD-A7A39FFC33F3}"/>
          </ac:picMkLst>
        </pc:picChg>
        <pc:picChg chg="add del mod modCrop">
          <ac:chgData name="Abels, Patrick" userId="ba666de4-0d21-43a6-8e66-51a18aae1b4a" providerId="ADAL" clId="{ACF95C77-0DE8-4784-8D8E-EF6F64FF64BE}" dt="2024-04-04T12:13:18.645" v="626" actId="478"/>
          <ac:picMkLst>
            <pc:docMk/>
            <pc:sldMk cId="1478870010" sldId="325"/>
            <ac:picMk id="11" creationId="{C915A8FD-3996-6E72-A8C5-72298EE3EF65}"/>
          </ac:picMkLst>
        </pc:picChg>
        <pc:picChg chg="add del mod modCrop">
          <ac:chgData name="Abels, Patrick" userId="ba666de4-0d21-43a6-8e66-51a18aae1b4a" providerId="ADAL" clId="{ACF95C77-0DE8-4784-8D8E-EF6F64FF64BE}" dt="2024-04-04T12:13:55.415" v="631" actId="478"/>
          <ac:picMkLst>
            <pc:docMk/>
            <pc:sldMk cId="1478870010" sldId="325"/>
            <ac:picMk id="14" creationId="{4E387375-A183-DF4C-2CCB-AE143505C44D}"/>
          </ac:picMkLst>
        </pc:picChg>
        <pc:picChg chg="add mod modCrop">
          <ac:chgData name="Abels, Patrick" userId="ba666de4-0d21-43a6-8e66-51a18aae1b4a" providerId="ADAL" clId="{ACF95C77-0DE8-4784-8D8E-EF6F64FF64BE}" dt="2024-04-04T12:14:06.610" v="635" actId="1076"/>
          <ac:picMkLst>
            <pc:docMk/>
            <pc:sldMk cId="1478870010" sldId="325"/>
            <ac:picMk id="17" creationId="{C5FAD204-EA5F-5118-1178-310C3527534E}"/>
          </ac:picMkLst>
        </pc:picChg>
        <pc:picChg chg="add mod">
          <ac:chgData name="Abels, Patrick" userId="ba666de4-0d21-43a6-8e66-51a18aae1b4a" providerId="ADAL" clId="{ACF95C77-0DE8-4784-8D8E-EF6F64FF64BE}" dt="2024-04-04T12:14:50.730" v="642" actId="1076"/>
          <ac:picMkLst>
            <pc:docMk/>
            <pc:sldMk cId="1478870010" sldId="325"/>
            <ac:picMk id="18" creationId="{8410D83E-DD73-9208-CAA5-62B95CE9C2C1}"/>
          </ac:picMkLst>
        </pc:picChg>
        <pc:cxnChg chg="del">
          <ac:chgData name="Abels, Patrick" userId="ba666de4-0d21-43a6-8e66-51a18aae1b4a" providerId="ADAL" clId="{ACF95C77-0DE8-4784-8D8E-EF6F64FF64BE}" dt="2024-04-04T12:07:21.907" v="610" actId="478"/>
          <ac:cxnSpMkLst>
            <pc:docMk/>
            <pc:sldMk cId="1478870010" sldId="325"/>
            <ac:cxnSpMk id="10" creationId="{6BCAF25C-E7F4-9B97-E664-50F533876D52}"/>
          </ac:cxnSpMkLst>
        </pc:cxnChg>
        <pc:cxnChg chg="del">
          <ac:chgData name="Abels, Patrick" userId="ba666de4-0d21-43a6-8e66-51a18aae1b4a" providerId="ADAL" clId="{ACF95C77-0DE8-4784-8D8E-EF6F64FF64BE}" dt="2024-04-04T12:07:26.195" v="614" actId="478"/>
          <ac:cxnSpMkLst>
            <pc:docMk/>
            <pc:sldMk cId="1478870010" sldId="325"/>
            <ac:cxnSpMk id="12" creationId="{759A01C7-EF38-8639-1251-399A71329A84}"/>
          </ac:cxnSpMkLst>
        </pc:cxnChg>
        <pc:cxnChg chg="del">
          <ac:chgData name="Abels, Patrick" userId="ba666de4-0d21-43a6-8e66-51a18aae1b4a" providerId="ADAL" clId="{ACF95C77-0DE8-4784-8D8E-EF6F64FF64BE}" dt="2024-04-04T12:07:25.281" v="613" actId="478"/>
          <ac:cxnSpMkLst>
            <pc:docMk/>
            <pc:sldMk cId="1478870010" sldId="325"/>
            <ac:cxnSpMk id="15" creationId="{EA78F419-CDBF-4BED-0E57-7A5EE59FB3DF}"/>
          </ac:cxnSpMkLst>
        </pc:cxnChg>
      </pc:sldChg>
      <pc:sldMasterChg chg="addSldLayout modSldLayout">
        <pc:chgData name="Abels, Patrick" userId="ba666de4-0d21-43a6-8e66-51a18aae1b4a" providerId="ADAL" clId="{ACF95C77-0DE8-4784-8D8E-EF6F64FF64BE}" dt="2024-04-04T12:32:40.650" v="1109"/>
        <pc:sldMasterMkLst>
          <pc:docMk/>
          <pc:sldMasterMk cId="1610205472" sldId="2147483671"/>
        </pc:sldMasterMkLst>
        <pc:sldLayoutChg chg="addSp modSp add mod modTransition">
          <pc:chgData name="Abels, Patrick" userId="ba666de4-0d21-43a6-8e66-51a18aae1b4a" providerId="ADAL" clId="{ACF95C77-0DE8-4784-8D8E-EF6F64FF64BE}" dt="2024-04-04T12:32:40.650" v="1109"/>
          <pc:sldLayoutMkLst>
            <pc:docMk/>
            <pc:sldMasterMk cId="1610205472" sldId="2147483671"/>
            <pc:sldLayoutMk cId="3443734729" sldId="2147483686"/>
          </pc:sldLayoutMkLst>
          <pc:spChg chg="add mod">
            <ac:chgData name="Abels, Patrick" userId="ba666de4-0d21-43a6-8e66-51a18aae1b4a" providerId="ADAL" clId="{ACF95C77-0DE8-4784-8D8E-EF6F64FF64BE}" dt="2024-04-04T11:22:06.139" v="12"/>
            <ac:spMkLst>
              <pc:docMk/>
              <pc:sldMasterMk cId="1610205472" sldId="2147483671"/>
              <pc:sldLayoutMk cId="3443734729" sldId="2147483686"/>
              <ac:spMk id="4" creationId="{9144DC41-4500-5802-1AD7-A5354AB76CF8}"/>
            </ac:spMkLst>
          </pc:spChg>
          <pc:picChg chg="add mod">
            <ac:chgData name="Abels, Patrick" userId="ba666de4-0d21-43a6-8e66-51a18aae1b4a" providerId="ADAL" clId="{ACF95C77-0DE8-4784-8D8E-EF6F64FF64BE}" dt="2024-04-04T11:22:24.897" v="13"/>
            <ac:picMkLst>
              <pc:docMk/>
              <pc:sldMasterMk cId="1610205472" sldId="2147483671"/>
              <pc:sldLayoutMk cId="3443734729" sldId="2147483686"/>
              <ac:picMk id="6" creationId="{4ED8889C-7E17-2C0D-D397-F4BE26A57E69}"/>
            </ac:picMkLst>
          </pc:picChg>
        </pc:sldLayoutChg>
      </pc:sldMasterChg>
    </pc:docChg>
  </pc:docChgLst>
  <pc:docChgLst>
    <pc:chgData name="Abels, Patrick" userId="ba666de4-0d21-43a6-8e66-51a18aae1b4a" providerId="ADAL" clId="{847D0603-D8B1-45A2-8359-067881B20A95}"/>
    <pc:docChg chg="custSel addSld delSld modSld">
      <pc:chgData name="Abels, Patrick" userId="ba666de4-0d21-43a6-8e66-51a18aae1b4a" providerId="ADAL" clId="{847D0603-D8B1-45A2-8359-067881B20A95}" dt="2024-05-10T16:25:57.433" v="1052" actId="20577"/>
      <pc:docMkLst>
        <pc:docMk/>
      </pc:docMkLst>
      <pc:sldChg chg="modSp mod">
        <pc:chgData name="Abels, Patrick" userId="ba666de4-0d21-43a6-8e66-51a18aae1b4a" providerId="ADAL" clId="{847D0603-D8B1-45A2-8359-067881B20A95}" dt="2024-05-10T14:49:19.964" v="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847D0603-D8B1-45A2-8359-067881B20A95}" dt="2024-05-10T14:49:19.964" v="7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847D0603-D8B1-45A2-8359-067881B20A95}" dt="2024-05-10T16:25:57.433" v="1052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847D0603-D8B1-45A2-8359-067881B20A95}" dt="2024-05-10T16:25:57.433" v="1052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">
        <pc:chgData name="Abels, Patrick" userId="ba666de4-0d21-43a6-8e66-51a18aae1b4a" providerId="ADAL" clId="{847D0603-D8B1-45A2-8359-067881B20A95}" dt="2024-05-10T16:02:50.189" v="553" actId="1076"/>
        <pc:sldMkLst>
          <pc:docMk/>
          <pc:sldMk cId="1193633113" sldId="320"/>
        </pc:sldMkLst>
        <pc:spChg chg="mod">
          <ac:chgData name="Abels, Patrick" userId="ba666de4-0d21-43a6-8e66-51a18aae1b4a" providerId="ADAL" clId="{847D0603-D8B1-45A2-8359-067881B20A95}" dt="2024-05-10T15:54:18.098" v="541" actId="20577"/>
          <ac:spMkLst>
            <pc:docMk/>
            <pc:sldMk cId="1193633113" sldId="320"/>
            <ac:spMk id="2" creationId="{CF893F6F-E7CC-6452-FB74-579C359B4127}"/>
          </ac:spMkLst>
        </pc:spChg>
        <pc:picChg chg="add mod ord">
          <ac:chgData name="Abels, Patrick" userId="ba666de4-0d21-43a6-8e66-51a18aae1b4a" providerId="ADAL" clId="{847D0603-D8B1-45A2-8359-067881B20A95}" dt="2024-05-10T16:02:37.711" v="551" actId="14100"/>
          <ac:picMkLst>
            <pc:docMk/>
            <pc:sldMk cId="1193633113" sldId="320"/>
            <ac:picMk id="4" creationId="{E862482D-4F1C-C0A2-AA3B-EE52844CDB2E}"/>
          </ac:picMkLst>
        </pc:picChg>
        <pc:picChg chg="del">
          <ac:chgData name="Abels, Patrick" userId="ba666de4-0d21-43a6-8e66-51a18aae1b4a" providerId="ADAL" clId="{847D0603-D8B1-45A2-8359-067881B20A95}" dt="2024-05-10T15:54:23.336" v="542" actId="478"/>
          <ac:picMkLst>
            <pc:docMk/>
            <pc:sldMk cId="1193633113" sldId="320"/>
            <ac:picMk id="6" creationId="{0067F12E-5B77-FED1-523A-937F2A2D1AA4}"/>
          </ac:picMkLst>
        </pc:picChg>
        <pc:picChg chg="add mod">
          <ac:chgData name="Abels, Patrick" userId="ba666de4-0d21-43a6-8e66-51a18aae1b4a" providerId="ADAL" clId="{847D0603-D8B1-45A2-8359-067881B20A95}" dt="2024-05-10T16:02:18.201" v="548" actId="1076"/>
          <ac:picMkLst>
            <pc:docMk/>
            <pc:sldMk cId="1193633113" sldId="320"/>
            <ac:picMk id="7" creationId="{E380C774-BFB9-2834-BF7B-310F5A0A4710}"/>
          </ac:picMkLst>
        </pc:picChg>
        <pc:picChg chg="add mod">
          <ac:chgData name="Abels, Patrick" userId="ba666de4-0d21-43a6-8e66-51a18aae1b4a" providerId="ADAL" clId="{847D0603-D8B1-45A2-8359-067881B20A95}" dt="2024-05-10T16:02:50.189" v="553" actId="1076"/>
          <ac:picMkLst>
            <pc:docMk/>
            <pc:sldMk cId="1193633113" sldId="320"/>
            <ac:picMk id="8" creationId="{B2EF16DB-9688-8EF5-2D6B-0F15711B3471}"/>
          </ac:picMkLst>
        </pc:picChg>
      </pc:sldChg>
      <pc:sldChg chg="delSp modSp mod">
        <pc:chgData name="Abels, Patrick" userId="ba666de4-0d21-43a6-8e66-51a18aae1b4a" providerId="ADAL" clId="{847D0603-D8B1-45A2-8359-067881B20A95}" dt="2024-05-10T16:11:51.954" v="1011" actId="207"/>
        <pc:sldMkLst>
          <pc:docMk/>
          <pc:sldMk cId="1120013914" sldId="328"/>
        </pc:sldMkLst>
        <pc:spChg chg="mod">
          <ac:chgData name="Abels, Patrick" userId="ba666de4-0d21-43a6-8e66-51a18aae1b4a" providerId="ADAL" clId="{847D0603-D8B1-45A2-8359-067881B20A95}" dt="2024-05-10T16:11:51.954" v="1011" actId="207"/>
          <ac:spMkLst>
            <pc:docMk/>
            <pc:sldMk cId="1120013914" sldId="328"/>
            <ac:spMk id="2" creationId="{00930AE3-15CA-19BD-59D6-BD5BB94D381B}"/>
          </ac:spMkLst>
        </pc:spChg>
        <pc:picChg chg="del">
          <ac:chgData name="Abels, Patrick" userId="ba666de4-0d21-43a6-8e66-51a18aae1b4a" providerId="ADAL" clId="{847D0603-D8B1-45A2-8359-067881B20A95}" dt="2024-05-10T14:52:10.051" v="34" actId="478"/>
          <ac:picMkLst>
            <pc:docMk/>
            <pc:sldMk cId="1120013914" sldId="328"/>
            <ac:picMk id="4" creationId="{BFF3C3BB-4FDE-4867-D560-38A0D698ACDF}"/>
          </ac:picMkLst>
        </pc:picChg>
      </pc:sldChg>
      <pc:sldChg chg="del">
        <pc:chgData name="Abels, Patrick" userId="ba666de4-0d21-43a6-8e66-51a18aae1b4a" providerId="ADAL" clId="{847D0603-D8B1-45A2-8359-067881B20A95}" dt="2024-05-10T14:52:07.409" v="33" actId="47"/>
        <pc:sldMkLst>
          <pc:docMk/>
          <pc:sldMk cId="1098915193" sldId="329"/>
        </pc:sldMkLst>
      </pc:sldChg>
      <pc:sldChg chg="addSp delSp modSp mod">
        <pc:chgData name="Abels, Patrick" userId="ba666de4-0d21-43a6-8e66-51a18aae1b4a" providerId="ADAL" clId="{847D0603-D8B1-45A2-8359-067881B20A95}" dt="2024-05-10T15:49:15.512" v="456" actId="14100"/>
        <pc:sldMkLst>
          <pc:docMk/>
          <pc:sldMk cId="3954568669" sldId="330"/>
        </pc:sldMkLst>
        <pc:spChg chg="mod">
          <ac:chgData name="Abels, Patrick" userId="ba666de4-0d21-43a6-8e66-51a18aae1b4a" providerId="ADAL" clId="{847D0603-D8B1-45A2-8359-067881B20A95}" dt="2024-05-10T14:49:30.996" v="23" actId="20577"/>
          <ac:spMkLst>
            <pc:docMk/>
            <pc:sldMk cId="3954568669" sldId="330"/>
            <ac:spMk id="3" creationId="{A235AE21-997F-A955-3DB7-92ED9EA5BEEF}"/>
          </ac:spMkLst>
        </pc:spChg>
        <pc:spChg chg="del">
          <ac:chgData name="Abels, Patrick" userId="ba666de4-0d21-43a6-8e66-51a18aae1b4a" providerId="ADAL" clId="{847D0603-D8B1-45A2-8359-067881B20A95}" dt="2024-05-10T15:29:33.856" v="254" actId="478"/>
          <ac:spMkLst>
            <pc:docMk/>
            <pc:sldMk cId="3954568669" sldId="330"/>
            <ac:spMk id="22" creationId="{741ABE26-F23B-654E-ECCE-B6392E61170F}"/>
          </ac:spMkLst>
        </pc:spChg>
        <pc:spChg chg="del">
          <ac:chgData name="Abels, Patrick" userId="ba666de4-0d21-43a6-8e66-51a18aae1b4a" providerId="ADAL" clId="{847D0603-D8B1-45A2-8359-067881B20A95}" dt="2024-05-10T15:29:29.067" v="253" actId="478"/>
          <ac:spMkLst>
            <pc:docMk/>
            <pc:sldMk cId="3954568669" sldId="330"/>
            <ac:spMk id="23" creationId="{9382764F-A7AC-62D5-672B-03B8AD216347}"/>
          </ac:spMkLst>
        </pc:spChg>
        <pc:grpChg chg="del">
          <ac:chgData name="Abels, Patrick" userId="ba666de4-0d21-43a6-8e66-51a18aae1b4a" providerId="ADAL" clId="{847D0603-D8B1-45A2-8359-067881B20A95}" dt="2024-05-10T14:55:59.712" v="252" actId="478"/>
          <ac:grpSpMkLst>
            <pc:docMk/>
            <pc:sldMk cId="3954568669" sldId="330"/>
            <ac:grpSpMk id="21" creationId="{DC4341B5-7D1B-A4D8-46CD-A5486026D3BD}"/>
          </ac:grpSpMkLst>
        </pc:grpChg>
        <pc:picChg chg="add del mod">
          <ac:chgData name="Abels, Patrick" userId="ba666de4-0d21-43a6-8e66-51a18aae1b4a" providerId="ADAL" clId="{847D0603-D8B1-45A2-8359-067881B20A95}" dt="2024-05-10T15:34:10.957" v="272" actId="478"/>
          <ac:picMkLst>
            <pc:docMk/>
            <pc:sldMk cId="3954568669" sldId="330"/>
            <ac:picMk id="4" creationId="{D88EF5D2-FE67-C965-43A8-AEC24517AA4A}"/>
          </ac:picMkLst>
        </pc:picChg>
        <pc:picChg chg="del">
          <ac:chgData name="Abels, Patrick" userId="ba666de4-0d21-43a6-8e66-51a18aae1b4a" providerId="ADAL" clId="{847D0603-D8B1-45A2-8359-067881B20A95}" dt="2024-05-10T14:55:58.229" v="251" actId="478"/>
          <ac:picMkLst>
            <pc:docMk/>
            <pc:sldMk cId="3954568669" sldId="330"/>
            <ac:picMk id="6" creationId="{D60F89BE-CC39-4AD1-69F0-3EEFEE790037}"/>
          </ac:picMkLst>
        </pc:picChg>
        <pc:picChg chg="add mod ord">
          <ac:chgData name="Abels, Patrick" userId="ba666de4-0d21-43a6-8e66-51a18aae1b4a" providerId="ADAL" clId="{847D0603-D8B1-45A2-8359-067881B20A95}" dt="2024-05-10T15:38:14.275" v="315" actId="14100"/>
          <ac:picMkLst>
            <pc:docMk/>
            <pc:sldMk cId="3954568669" sldId="330"/>
            <ac:picMk id="7" creationId="{52098FAF-F62E-9BB5-7D8E-DF8CCCCEA377}"/>
          </ac:picMkLst>
        </pc:picChg>
        <pc:picChg chg="add del mod">
          <ac:chgData name="Abels, Patrick" userId="ba666de4-0d21-43a6-8e66-51a18aae1b4a" providerId="ADAL" clId="{847D0603-D8B1-45A2-8359-067881B20A95}" dt="2024-05-10T15:34:13.690" v="274" actId="478"/>
          <ac:picMkLst>
            <pc:docMk/>
            <pc:sldMk cId="3954568669" sldId="330"/>
            <ac:picMk id="9" creationId="{7BD30142-A88F-AD3E-755B-E21939189B24}"/>
          </ac:picMkLst>
        </pc:picChg>
        <pc:picChg chg="add del mod">
          <ac:chgData name="Abels, Patrick" userId="ba666de4-0d21-43a6-8e66-51a18aae1b4a" providerId="ADAL" clId="{847D0603-D8B1-45A2-8359-067881B20A95}" dt="2024-05-10T15:34:12.734" v="273" actId="478"/>
          <ac:picMkLst>
            <pc:docMk/>
            <pc:sldMk cId="3954568669" sldId="330"/>
            <ac:picMk id="11" creationId="{CECCEA36-074C-F5F1-41E5-42CDB5335AE1}"/>
          </ac:picMkLst>
        </pc:picChg>
        <pc:picChg chg="add del mod">
          <ac:chgData name="Abels, Patrick" userId="ba666de4-0d21-43a6-8e66-51a18aae1b4a" providerId="ADAL" clId="{847D0603-D8B1-45A2-8359-067881B20A95}" dt="2024-05-10T15:34:24.329" v="279" actId="478"/>
          <ac:picMkLst>
            <pc:docMk/>
            <pc:sldMk cId="3954568669" sldId="330"/>
            <ac:picMk id="13" creationId="{2BDDB382-4F00-5E12-E079-5DD6705C7F9B}"/>
          </ac:picMkLst>
        </pc:picChg>
        <pc:picChg chg="add mod">
          <ac:chgData name="Abels, Patrick" userId="ba666de4-0d21-43a6-8e66-51a18aae1b4a" providerId="ADAL" clId="{847D0603-D8B1-45A2-8359-067881B20A95}" dt="2024-05-10T15:34:23.462" v="278" actId="1076"/>
          <ac:picMkLst>
            <pc:docMk/>
            <pc:sldMk cId="3954568669" sldId="330"/>
            <ac:picMk id="15" creationId="{1E93BA83-E56A-7265-2EFB-89D09C20C8EA}"/>
          </ac:picMkLst>
        </pc:picChg>
        <pc:picChg chg="add mod">
          <ac:chgData name="Abels, Patrick" userId="ba666de4-0d21-43a6-8e66-51a18aae1b4a" providerId="ADAL" clId="{847D0603-D8B1-45A2-8359-067881B20A95}" dt="2024-05-10T15:35:09.960" v="290" actId="1076"/>
          <ac:picMkLst>
            <pc:docMk/>
            <pc:sldMk cId="3954568669" sldId="330"/>
            <ac:picMk id="17" creationId="{FC7567AA-B934-768E-D043-CF2F2EB63C74}"/>
          </ac:picMkLst>
        </pc:picChg>
        <pc:picChg chg="add mod modCrop">
          <ac:chgData name="Abels, Patrick" userId="ba666de4-0d21-43a6-8e66-51a18aae1b4a" providerId="ADAL" clId="{847D0603-D8B1-45A2-8359-067881B20A95}" dt="2024-05-10T15:48:48.436" v="370" actId="1076"/>
          <ac:picMkLst>
            <pc:docMk/>
            <pc:sldMk cId="3954568669" sldId="330"/>
            <ac:picMk id="18" creationId="{7E6496A9-2209-C9C6-24CB-BDB9BF466321}"/>
          </ac:picMkLst>
        </pc:picChg>
        <pc:cxnChg chg="add mod">
          <ac:chgData name="Abels, Patrick" userId="ba666de4-0d21-43a6-8e66-51a18aae1b4a" providerId="ADAL" clId="{847D0603-D8B1-45A2-8359-067881B20A95}" dt="2024-05-10T15:49:15.512" v="456" actId="14100"/>
          <ac:cxnSpMkLst>
            <pc:docMk/>
            <pc:sldMk cId="3954568669" sldId="330"/>
            <ac:cxnSpMk id="24" creationId="{E765CB1D-708A-183E-2AFB-1D1DDCD4AF13}"/>
          </ac:cxnSpMkLst>
        </pc:cxnChg>
      </pc:sldChg>
      <pc:sldChg chg="addSp modSp new mod">
        <pc:chgData name="Abels, Patrick" userId="ba666de4-0d21-43a6-8e66-51a18aae1b4a" providerId="ADAL" clId="{847D0603-D8B1-45A2-8359-067881B20A95}" dt="2024-05-10T16:25:03.930" v="1045" actId="1076"/>
        <pc:sldMkLst>
          <pc:docMk/>
          <pc:sldMk cId="612629632" sldId="331"/>
        </pc:sldMkLst>
        <pc:spChg chg="mod">
          <ac:chgData name="Abels, Patrick" userId="ba666de4-0d21-43a6-8e66-51a18aae1b4a" providerId="ADAL" clId="{847D0603-D8B1-45A2-8359-067881B20A95}" dt="2024-05-10T16:22:47.705" v="1018" actId="20577"/>
          <ac:spMkLst>
            <pc:docMk/>
            <pc:sldMk cId="612629632" sldId="331"/>
            <ac:spMk id="3" creationId="{97A6CA34-9944-3192-16DA-AE1D196E6E00}"/>
          </ac:spMkLst>
        </pc:spChg>
        <pc:picChg chg="add mod">
          <ac:chgData name="Abels, Patrick" userId="ba666de4-0d21-43a6-8e66-51a18aae1b4a" providerId="ADAL" clId="{847D0603-D8B1-45A2-8359-067881B20A95}" dt="2024-05-10T16:25:03.930" v="1045" actId="1076"/>
          <ac:picMkLst>
            <pc:docMk/>
            <pc:sldMk cId="612629632" sldId="331"/>
            <ac:picMk id="5" creationId="{4C83FAAE-59FC-1F99-B9D6-3FC6C16A2983}"/>
          </ac:picMkLst>
        </pc:picChg>
        <pc:picChg chg="add mod">
          <ac:chgData name="Abels, Patrick" userId="ba666de4-0d21-43a6-8e66-51a18aae1b4a" providerId="ADAL" clId="{847D0603-D8B1-45A2-8359-067881B20A95}" dt="2024-05-10T16:25:00.512" v="1044" actId="1035"/>
          <ac:picMkLst>
            <pc:docMk/>
            <pc:sldMk cId="612629632" sldId="331"/>
            <ac:picMk id="7" creationId="{BE9D1A0A-969D-7D9B-A0D2-17B825FF8B2C}"/>
          </ac:picMkLst>
        </pc:picChg>
      </pc:sldChg>
      <pc:sldChg chg="del">
        <pc:chgData name="Abels, Patrick" userId="ba666de4-0d21-43a6-8e66-51a18aae1b4a" providerId="ADAL" clId="{847D0603-D8B1-45A2-8359-067881B20A95}" dt="2024-05-10T14:50:47.424" v="32" actId="47"/>
        <pc:sldMkLst>
          <pc:docMk/>
          <pc:sldMk cId="3853729253" sldId="331"/>
        </pc:sldMkLst>
      </pc:sldChg>
      <pc:sldChg chg="addSp delSp modSp add mod">
        <pc:chgData name="Abels, Patrick" userId="ba666de4-0d21-43a6-8e66-51a18aae1b4a" providerId="ADAL" clId="{847D0603-D8B1-45A2-8359-067881B20A95}" dt="2024-05-10T15:51:58.452" v="473" actId="18131"/>
        <pc:sldMkLst>
          <pc:docMk/>
          <pc:sldMk cId="1342150002" sldId="332"/>
        </pc:sldMkLst>
        <pc:picChg chg="del">
          <ac:chgData name="Abels, Patrick" userId="ba666de4-0d21-43a6-8e66-51a18aae1b4a" providerId="ADAL" clId="{847D0603-D8B1-45A2-8359-067881B20A95}" dt="2024-05-10T15:38:46.182" v="316" actId="478"/>
          <ac:picMkLst>
            <pc:docMk/>
            <pc:sldMk cId="1342150002" sldId="332"/>
            <ac:picMk id="4" creationId="{D88EF5D2-FE67-C965-43A8-AEC24517AA4A}"/>
          </ac:picMkLst>
        </pc:picChg>
        <pc:picChg chg="add mod">
          <ac:chgData name="Abels, Patrick" userId="ba666de4-0d21-43a6-8e66-51a18aae1b4a" providerId="ADAL" clId="{847D0603-D8B1-45A2-8359-067881B20A95}" dt="2024-05-10T15:40:36.670" v="330" actId="14100"/>
          <ac:picMkLst>
            <pc:docMk/>
            <pc:sldMk cId="1342150002" sldId="332"/>
            <ac:picMk id="5" creationId="{A106D882-D7B0-FFE7-C455-24E68F22C613}"/>
          </ac:picMkLst>
        </pc:picChg>
        <pc:picChg chg="del">
          <ac:chgData name="Abels, Patrick" userId="ba666de4-0d21-43a6-8e66-51a18aae1b4a" providerId="ADAL" clId="{847D0603-D8B1-45A2-8359-067881B20A95}" dt="2024-05-10T15:38:50.368" v="319" actId="478"/>
          <ac:picMkLst>
            <pc:docMk/>
            <pc:sldMk cId="1342150002" sldId="332"/>
            <ac:picMk id="7" creationId="{52098FAF-F62E-9BB5-7D8E-DF8CCCCEA377}"/>
          </ac:picMkLst>
        </pc:picChg>
        <pc:picChg chg="add mod">
          <ac:chgData name="Abels, Patrick" userId="ba666de4-0d21-43a6-8e66-51a18aae1b4a" providerId="ADAL" clId="{847D0603-D8B1-45A2-8359-067881B20A95}" dt="2024-05-10T15:40:45.588" v="333" actId="1076"/>
          <ac:picMkLst>
            <pc:docMk/>
            <pc:sldMk cId="1342150002" sldId="332"/>
            <ac:picMk id="8" creationId="{17C4CA52-456C-B0C9-F480-59FE61DDA0C7}"/>
          </ac:picMkLst>
        </pc:picChg>
        <pc:picChg chg="del">
          <ac:chgData name="Abels, Patrick" userId="ba666de4-0d21-43a6-8e66-51a18aae1b4a" providerId="ADAL" clId="{847D0603-D8B1-45A2-8359-067881B20A95}" dt="2024-05-10T15:38:52.603" v="320" actId="478"/>
          <ac:picMkLst>
            <pc:docMk/>
            <pc:sldMk cId="1342150002" sldId="332"/>
            <ac:picMk id="9" creationId="{7BD30142-A88F-AD3E-755B-E21939189B24}"/>
          </ac:picMkLst>
        </pc:picChg>
        <pc:picChg chg="add mod">
          <ac:chgData name="Abels, Patrick" userId="ba666de4-0d21-43a6-8e66-51a18aae1b4a" providerId="ADAL" clId="{847D0603-D8B1-45A2-8359-067881B20A95}" dt="2024-05-10T15:41:28.602" v="344" actId="1076"/>
          <ac:picMkLst>
            <pc:docMk/>
            <pc:sldMk cId="1342150002" sldId="332"/>
            <ac:picMk id="10" creationId="{46406159-AA10-672F-4AE7-21F5EDE5C480}"/>
          </ac:picMkLst>
        </pc:picChg>
        <pc:picChg chg="del">
          <ac:chgData name="Abels, Patrick" userId="ba666de4-0d21-43a6-8e66-51a18aae1b4a" providerId="ADAL" clId="{847D0603-D8B1-45A2-8359-067881B20A95}" dt="2024-05-10T15:38:53.749" v="321" actId="478"/>
          <ac:picMkLst>
            <pc:docMk/>
            <pc:sldMk cId="1342150002" sldId="332"/>
            <ac:picMk id="11" creationId="{CECCEA36-074C-F5F1-41E5-42CDB5335AE1}"/>
          </ac:picMkLst>
        </pc:picChg>
        <pc:picChg chg="add del mod">
          <ac:chgData name="Abels, Patrick" userId="ba666de4-0d21-43a6-8e66-51a18aae1b4a" providerId="ADAL" clId="{847D0603-D8B1-45A2-8359-067881B20A95}" dt="2024-05-10T15:41:20.127" v="341" actId="478"/>
          <ac:picMkLst>
            <pc:docMk/>
            <pc:sldMk cId="1342150002" sldId="332"/>
            <ac:picMk id="12" creationId="{EC6B92E9-327D-CFDA-32B5-677E14609523}"/>
          </ac:picMkLst>
        </pc:picChg>
        <pc:picChg chg="add del mod">
          <ac:chgData name="Abels, Patrick" userId="ba666de4-0d21-43a6-8e66-51a18aae1b4a" providerId="ADAL" clId="{847D0603-D8B1-45A2-8359-067881B20A95}" dt="2024-05-10T15:41:18.313" v="340" actId="478"/>
          <ac:picMkLst>
            <pc:docMk/>
            <pc:sldMk cId="1342150002" sldId="332"/>
            <ac:picMk id="13" creationId="{29C817A6-288A-47DE-C091-D9D3DD0DCD2D}"/>
          </ac:picMkLst>
        </pc:picChg>
        <pc:picChg chg="add del mod">
          <ac:chgData name="Abels, Patrick" userId="ba666de4-0d21-43a6-8e66-51a18aae1b4a" providerId="ADAL" clId="{847D0603-D8B1-45A2-8359-067881B20A95}" dt="2024-05-10T15:47:54.735" v="357" actId="478"/>
          <ac:picMkLst>
            <pc:docMk/>
            <pc:sldMk cId="1342150002" sldId="332"/>
            <ac:picMk id="15" creationId="{50830AF4-F7A3-4EC8-98B8-30E18C80D757}"/>
          </ac:picMkLst>
        </pc:picChg>
        <pc:picChg chg="add mod modCrop">
          <ac:chgData name="Abels, Patrick" userId="ba666de4-0d21-43a6-8e66-51a18aae1b4a" providerId="ADAL" clId="{847D0603-D8B1-45A2-8359-067881B20A95}" dt="2024-05-10T15:51:58.452" v="473" actId="18131"/>
          <ac:picMkLst>
            <pc:docMk/>
            <pc:sldMk cId="1342150002" sldId="332"/>
            <ac:picMk id="17" creationId="{7E24CA85-2E06-EB0A-EC78-70368C920838}"/>
          </ac:picMkLst>
        </pc:picChg>
        <pc:cxnChg chg="add mod">
          <ac:chgData name="Abels, Patrick" userId="ba666de4-0d21-43a6-8e66-51a18aae1b4a" providerId="ADAL" clId="{847D0603-D8B1-45A2-8359-067881B20A95}" dt="2024-05-10T15:51:00.556" v="469" actId="208"/>
          <ac:cxnSpMkLst>
            <pc:docMk/>
            <pc:sldMk cId="1342150002" sldId="332"/>
            <ac:cxnSpMk id="19" creationId="{7BE9CCE0-A3C9-2483-C61C-063187D355F3}"/>
          </ac:cxnSpMkLst>
        </pc:cxnChg>
      </pc:sldChg>
      <pc:sldChg chg="del">
        <pc:chgData name="Abels, Patrick" userId="ba666de4-0d21-43a6-8e66-51a18aae1b4a" providerId="ADAL" clId="{847D0603-D8B1-45A2-8359-067881B20A95}" dt="2024-05-10T14:50:47.424" v="32" actId="47"/>
        <pc:sldMkLst>
          <pc:docMk/>
          <pc:sldMk cId="3551548200" sldId="332"/>
        </pc:sldMkLst>
      </pc:sldChg>
      <pc:sldChg chg="del">
        <pc:chgData name="Abels, Patrick" userId="ba666de4-0d21-43a6-8e66-51a18aae1b4a" providerId="ADAL" clId="{847D0603-D8B1-45A2-8359-067881B20A95}" dt="2024-05-10T14:50:47.424" v="32" actId="47"/>
        <pc:sldMkLst>
          <pc:docMk/>
          <pc:sldMk cId="722150806" sldId="333"/>
        </pc:sldMkLst>
      </pc:sldChg>
      <pc:sldChg chg="addSp delSp modSp add mod">
        <pc:chgData name="Abels, Patrick" userId="ba666de4-0d21-43a6-8e66-51a18aae1b4a" providerId="ADAL" clId="{847D0603-D8B1-45A2-8359-067881B20A95}" dt="2024-05-10T15:51:28.928" v="472" actId="478"/>
        <pc:sldMkLst>
          <pc:docMk/>
          <pc:sldMk cId="1689076170" sldId="333"/>
        </pc:sldMkLst>
        <pc:picChg chg="add mod">
          <ac:chgData name="Abels, Patrick" userId="ba666de4-0d21-43a6-8e66-51a18aae1b4a" providerId="ADAL" clId="{847D0603-D8B1-45A2-8359-067881B20A95}" dt="2024-05-10T15:37:26.697" v="308" actId="14100"/>
          <ac:picMkLst>
            <pc:docMk/>
            <pc:sldMk cId="1689076170" sldId="333"/>
            <ac:picMk id="4" creationId="{EE7C4EA0-F20B-741D-2A6B-2353E6081CE4}"/>
          </ac:picMkLst>
        </pc:picChg>
        <pc:picChg chg="add mod">
          <ac:chgData name="Abels, Patrick" userId="ba666de4-0d21-43a6-8e66-51a18aae1b4a" providerId="ADAL" clId="{847D0603-D8B1-45A2-8359-067881B20A95}" dt="2024-05-10T15:37:56.137" v="313" actId="14100"/>
          <ac:picMkLst>
            <pc:docMk/>
            <pc:sldMk cId="1689076170" sldId="333"/>
            <ac:picMk id="5" creationId="{E1D8942E-B703-F669-E556-AAD8AFDD83EE}"/>
          </ac:picMkLst>
        </pc:picChg>
        <pc:picChg chg="add del mod modCrop">
          <ac:chgData name="Abels, Patrick" userId="ba666de4-0d21-43a6-8e66-51a18aae1b4a" providerId="ADAL" clId="{847D0603-D8B1-45A2-8359-067881B20A95}" dt="2024-05-10T15:51:28.928" v="472" actId="478"/>
          <ac:picMkLst>
            <pc:docMk/>
            <pc:sldMk cId="1689076170" sldId="333"/>
            <ac:picMk id="6" creationId="{45AD7232-61F5-6361-083F-8D04A5CA4ECC}"/>
          </ac:picMkLst>
        </pc:picChg>
        <pc:picChg chg="del">
          <ac:chgData name="Abels, Patrick" userId="ba666de4-0d21-43a6-8e66-51a18aae1b4a" providerId="ADAL" clId="{847D0603-D8B1-45A2-8359-067881B20A95}" dt="2024-05-10T15:37:14.696" v="303" actId="478"/>
          <ac:picMkLst>
            <pc:docMk/>
            <pc:sldMk cId="1689076170" sldId="333"/>
            <ac:picMk id="7" creationId="{52098FAF-F62E-9BB5-7D8E-DF8CCCCEA377}"/>
          </ac:picMkLst>
        </pc:picChg>
        <pc:picChg chg="add mod">
          <ac:chgData name="Abels, Patrick" userId="ba666de4-0d21-43a6-8e66-51a18aae1b4a" providerId="ADAL" clId="{847D0603-D8B1-45A2-8359-067881B20A95}" dt="2024-05-10T15:51:25.056" v="471" actId="1076"/>
          <ac:picMkLst>
            <pc:docMk/>
            <pc:sldMk cId="1689076170" sldId="333"/>
            <ac:picMk id="8" creationId="{D51F000F-97CE-6DDA-EFE4-79496CB4A4E3}"/>
          </ac:picMkLst>
        </pc:picChg>
        <pc:picChg chg="del">
          <ac:chgData name="Abels, Patrick" userId="ba666de4-0d21-43a6-8e66-51a18aae1b4a" providerId="ADAL" clId="{847D0603-D8B1-45A2-8359-067881B20A95}" dt="2024-05-10T15:36:55.925" v="299" actId="478"/>
          <ac:picMkLst>
            <pc:docMk/>
            <pc:sldMk cId="1689076170" sldId="333"/>
            <ac:picMk id="15" creationId="{1E93BA83-E56A-7265-2EFB-89D09C20C8EA}"/>
          </ac:picMkLst>
        </pc:picChg>
        <pc:picChg chg="mod">
          <ac:chgData name="Abels, Patrick" userId="ba666de4-0d21-43a6-8e66-51a18aae1b4a" providerId="ADAL" clId="{847D0603-D8B1-45A2-8359-067881B20A95}" dt="2024-05-10T15:37:36.981" v="311" actId="1076"/>
          <ac:picMkLst>
            <pc:docMk/>
            <pc:sldMk cId="1689076170" sldId="333"/>
            <ac:picMk id="17" creationId="{FC7567AA-B934-768E-D043-CF2F2EB63C74}"/>
          </ac:picMkLst>
        </pc:picChg>
        <pc:cxnChg chg="add mod">
          <ac:chgData name="Abels, Patrick" userId="ba666de4-0d21-43a6-8e66-51a18aae1b4a" providerId="ADAL" clId="{847D0603-D8B1-45A2-8359-067881B20A95}" dt="2024-05-10T15:51:25.056" v="471" actId="1076"/>
          <ac:cxnSpMkLst>
            <pc:docMk/>
            <pc:sldMk cId="1689076170" sldId="333"/>
            <ac:cxnSpMk id="9" creationId="{53B27AA2-4A9E-4DCC-733D-560EE97CA55F}"/>
          </ac:cxnSpMkLst>
        </pc:cxnChg>
      </pc:sldChg>
      <pc:sldChg chg="del">
        <pc:chgData name="Abels, Patrick" userId="ba666de4-0d21-43a6-8e66-51a18aae1b4a" providerId="ADAL" clId="{847D0603-D8B1-45A2-8359-067881B20A95}" dt="2024-05-10T14:50:47.424" v="32" actId="47"/>
        <pc:sldMkLst>
          <pc:docMk/>
          <pc:sldMk cId="3361260715" sldId="334"/>
        </pc:sldMkLst>
      </pc:sldChg>
      <pc:sldChg chg="del">
        <pc:chgData name="Abels, Patrick" userId="ba666de4-0d21-43a6-8e66-51a18aae1b4a" providerId="ADAL" clId="{847D0603-D8B1-45A2-8359-067881B20A95}" dt="2024-05-10T14:52:07.409" v="33" actId="47"/>
        <pc:sldMkLst>
          <pc:docMk/>
          <pc:sldMk cId="793255292" sldId="335"/>
        </pc:sldMkLst>
      </pc:sldChg>
      <pc:sldChg chg="del">
        <pc:chgData name="Abels, Patrick" userId="ba666de4-0d21-43a6-8e66-51a18aae1b4a" providerId="ADAL" clId="{847D0603-D8B1-45A2-8359-067881B20A95}" dt="2024-05-10T14:52:07.409" v="33" actId="47"/>
        <pc:sldMkLst>
          <pc:docMk/>
          <pc:sldMk cId="2445199839" sldId="336"/>
        </pc:sldMkLst>
      </pc:sldChg>
    </pc:docChg>
  </pc:docChgLst>
  <pc:docChgLst>
    <pc:chgData name="Abels, Patrick" userId="ba666de4-0d21-43a6-8e66-51a18aae1b4a" providerId="ADAL" clId="{33522135-A5AC-48B3-9662-48DAF881796A}"/>
    <pc:docChg chg="undo custSel addSld delSld modSld sldOrd">
      <pc:chgData name="Abels, Patrick" userId="ba666de4-0d21-43a6-8e66-51a18aae1b4a" providerId="ADAL" clId="{33522135-A5AC-48B3-9662-48DAF881796A}" dt="2023-07-01T14:27:25.252" v="648" actId="20577"/>
      <pc:docMkLst>
        <pc:docMk/>
      </pc:docMkLst>
      <pc:sldChg chg="addSp delSp modSp mod delAnim modAnim">
        <pc:chgData name="Abels, Patrick" userId="ba666de4-0d21-43a6-8e66-51a18aae1b4a" providerId="ADAL" clId="{33522135-A5AC-48B3-9662-48DAF881796A}" dt="2023-06-17T22:36:58.748" v="55"/>
        <pc:sldMkLst>
          <pc:docMk/>
          <pc:sldMk cId="2186497360" sldId="261"/>
        </pc:sldMkLst>
        <pc:picChg chg="del">
          <ac:chgData name="Abels, Patrick" userId="ba666de4-0d21-43a6-8e66-51a18aae1b4a" providerId="ADAL" clId="{33522135-A5AC-48B3-9662-48DAF881796A}" dt="2023-06-17T22:32:36.782" v="23" actId="478"/>
          <ac:picMkLst>
            <pc:docMk/>
            <pc:sldMk cId="2186497360" sldId="261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3:18.878" v="32" actId="1076"/>
          <ac:picMkLst>
            <pc:docMk/>
            <pc:sldMk cId="2186497360" sldId="261"/>
            <ac:picMk id="10" creationId="{135B38EC-5C06-44B7-842C-CC65734395CB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3:08:52.895" v="403" actId="1038"/>
        <pc:sldMkLst>
          <pc:docMk/>
          <pc:sldMk cId="1802174969" sldId="262"/>
        </pc:sldMkLst>
        <pc:spChg chg="mod">
          <ac:chgData name="Abels, Patrick" userId="ba666de4-0d21-43a6-8e66-51a18aae1b4a" providerId="ADAL" clId="{33522135-A5AC-48B3-9662-48DAF881796A}" dt="2023-06-17T23:08:52.895" v="403" actId="1038"/>
          <ac:spMkLst>
            <pc:docMk/>
            <pc:sldMk cId="1802174969" sldId="262"/>
            <ac:spMk id="19" creationId="{01BFFD79-7517-C803-63B9-EFBE86B9456E}"/>
          </ac:spMkLst>
        </pc:spChg>
        <pc:picChg chg="del">
          <ac:chgData name="Abels, Patrick" userId="ba666de4-0d21-43a6-8e66-51a18aae1b4a" providerId="ADAL" clId="{33522135-A5AC-48B3-9662-48DAF881796A}" dt="2023-06-17T22:34:21.484" v="33" actId="478"/>
          <ac:picMkLst>
            <pc:docMk/>
            <pc:sldMk cId="1802174969" sldId="262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39.804" v="35" actId="1366"/>
          <ac:picMkLst>
            <pc:docMk/>
            <pc:sldMk cId="1802174969" sldId="262"/>
            <ac:picMk id="9" creationId="{2789ABA0-89A2-35F8-8343-9A3AC971EC38}"/>
          </ac:picMkLst>
        </pc:picChg>
        <pc:picChg chg="mod">
          <ac:chgData name="Abels, Patrick" userId="ba666de4-0d21-43a6-8e66-51a18aae1b4a" providerId="ADAL" clId="{33522135-A5AC-48B3-9662-48DAF881796A}" dt="2023-06-17T23:08:25.020" v="339" actId="14100"/>
          <ac:picMkLst>
            <pc:docMk/>
            <pc:sldMk cId="1802174969" sldId="262"/>
            <ac:picMk id="12" creationId="{97AEF3E9-215C-C789-8618-108AE8BD60AA}"/>
          </ac:picMkLst>
        </pc:picChg>
        <pc:picChg chg="mod">
          <ac:chgData name="Abels, Patrick" userId="ba666de4-0d21-43a6-8e66-51a18aae1b4a" providerId="ADAL" clId="{33522135-A5AC-48B3-9662-48DAF881796A}" dt="2023-06-17T23:08:30.647" v="342" actId="1076"/>
          <ac:picMkLst>
            <pc:docMk/>
            <pc:sldMk cId="1802174969" sldId="262"/>
            <ac:picMk id="14" creationId="{36BEEFF7-F849-AA91-01C3-824CA28BB687}"/>
          </ac:picMkLst>
        </pc:picChg>
        <pc:picChg chg="mod">
          <ac:chgData name="Abels, Patrick" userId="ba666de4-0d21-43a6-8e66-51a18aae1b4a" providerId="ADAL" clId="{33522135-A5AC-48B3-9662-48DAF881796A}" dt="2023-06-17T23:08:45.560" v="395" actId="1035"/>
          <ac:picMkLst>
            <pc:docMk/>
            <pc:sldMk cId="1802174969" sldId="262"/>
            <ac:picMk id="16" creationId="{64E30D6E-0CBA-D1B5-719B-CB45A2B4A1F3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3:09:45.611" v="412" actId="1076"/>
        <pc:sldMkLst>
          <pc:docMk/>
          <pc:sldMk cId="4032491113" sldId="263"/>
        </pc:sldMkLst>
        <pc:spChg chg="mod">
          <ac:chgData name="Abels, Patrick" userId="ba666de4-0d21-43a6-8e66-51a18aae1b4a" providerId="ADAL" clId="{33522135-A5AC-48B3-9662-48DAF881796A}" dt="2023-06-17T23:09:42.829" v="411" actId="1076"/>
          <ac:spMkLst>
            <pc:docMk/>
            <pc:sldMk cId="4032491113" sldId="263"/>
            <ac:spMk id="25" creationId="{675DEA32-D29B-6D38-6C96-A5CBB0555B2E}"/>
          </ac:spMkLst>
        </pc:spChg>
        <pc:picChg chg="del mod">
          <ac:chgData name="Abels, Patrick" userId="ba666de4-0d21-43a6-8e66-51a18aae1b4a" providerId="ADAL" clId="{33522135-A5AC-48B3-9662-48DAF881796A}" dt="2023-06-17T22:34:49.867" v="37" actId="478"/>
          <ac:picMkLst>
            <pc:docMk/>
            <pc:sldMk cId="4032491113" sldId="263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50.180" v="38"/>
          <ac:picMkLst>
            <pc:docMk/>
            <pc:sldMk cId="4032491113" sldId="263"/>
            <ac:picMk id="9" creationId="{27C62F1F-76F7-0724-245E-95697F9406D3}"/>
          </ac:picMkLst>
        </pc:picChg>
        <pc:picChg chg="mod">
          <ac:chgData name="Abels, Patrick" userId="ba666de4-0d21-43a6-8e66-51a18aae1b4a" providerId="ADAL" clId="{33522135-A5AC-48B3-9662-48DAF881796A}" dt="2023-06-17T23:09:32.133" v="408" actId="1076"/>
          <ac:picMkLst>
            <pc:docMk/>
            <pc:sldMk cId="4032491113" sldId="263"/>
            <ac:picMk id="18" creationId="{AAE343A2-A16C-3CDC-0343-97DBD52DBA9B}"/>
          </ac:picMkLst>
        </pc:picChg>
        <pc:picChg chg="mod">
          <ac:chgData name="Abels, Patrick" userId="ba666de4-0d21-43a6-8e66-51a18aae1b4a" providerId="ADAL" clId="{33522135-A5AC-48B3-9662-48DAF881796A}" dt="2023-06-17T23:09:34.369" v="409" actId="1076"/>
          <ac:picMkLst>
            <pc:docMk/>
            <pc:sldMk cId="4032491113" sldId="263"/>
            <ac:picMk id="20" creationId="{70E8737F-B30E-F493-2A9F-22CF7939926F}"/>
          </ac:picMkLst>
        </pc:picChg>
        <pc:picChg chg="mod">
          <ac:chgData name="Abels, Patrick" userId="ba666de4-0d21-43a6-8e66-51a18aae1b4a" providerId="ADAL" clId="{33522135-A5AC-48B3-9662-48DAF881796A}" dt="2023-06-17T23:09:39.637" v="410" actId="1076"/>
          <ac:picMkLst>
            <pc:docMk/>
            <pc:sldMk cId="4032491113" sldId="263"/>
            <ac:picMk id="22" creationId="{A6E0D883-C452-9B26-E8CA-6DE992B88948}"/>
          </ac:picMkLst>
        </pc:picChg>
        <pc:picChg chg="mod">
          <ac:chgData name="Abels, Patrick" userId="ba666de4-0d21-43a6-8e66-51a18aae1b4a" providerId="ADAL" clId="{33522135-A5AC-48B3-9662-48DAF881796A}" dt="2023-06-17T23:09:45.611" v="412" actId="1076"/>
          <ac:picMkLst>
            <pc:docMk/>
            <pc:sldMk cId="4032491113" sldId="263"/>
            <ac:picMk id="24" creationId="{0CCDCCAB-E2B4-A36D-9A42-38D49F21C395}"/>
          </ac:picMkLst>
        </pc:picChg>
      </pc:sldChg>
      <pc:sldChg chg="addSp delSp modSp mod delAnim modAnim">
        <pc:chgData name="Abels, Patrick" userId="ba666de4-0d21-43a6-8e66-51a18aae1b4a" providerId="ADAL" clId="{33522135-A5AC-48B3-9662-48DAF881796A}" dt="2023-06-17T23:10:51.914" v="425" actId="1076"/>
        <pc:sldMkLst>
          <pc:docMk/>
          <pc:sldMk cId="3825939770" sldId="264"/>
        </pc:sldMkLst>
        <pc:spChg chg="mod">
          <ac:chgData name="Abels, Patrick" userId="ba666de4-0d21-43a6-8e66-51a18aae1b4a" providerId="ADAL" clId="{33522135-A5AC-48B3-9662-48DAF881796A}" dt="2023-06-17T23:10:51.914" v="425" actId="1076"/>
          <ac:spMkLst>
            <pc:docMk/>
            <pc:sldMk cId="3825939770" sldId="264"/>
            <ac:spMk id="2" creationId="{D61126FC-E7F0-7899-70B4-D45D3D46EE0E}"/>
          </ac:spMkLst>
        </pc:spChg>
        <pc:spChg chg="mod">
          <ac:chgData name="Abels, Patrick" userId="ba666de4-0d21-43a6-8e66-51a18aae1b4a" providerId="ADAL" clId="{33522135-A5AC-48B3-9662-48DAF881796A}" dt="2023-06-17T23:10:40.140" v="423" actId="1076"/>
          <ac:spMkLst>
            <pc:docMk/>
            <pc:sldMk cId="3825939770" sldId="264"/>
            <ac:spMk id="26" creationId="{E5DDFE97-3F17-C0F1-8DD2-BA5E84053D0A}"/>
          </ac:spMkLst>
        </pc:spChg>
        <pc:picChg chg="del">
          <ac:chgData name="Abels, Patrick" userId="ba666de4-0d21-43a6-8e66-51a18aae1b4a" providerId="ADAL" clId="{33522135-A5AC-48B3-9662-48DAF881796A}" dt="2023-06-17T22:35:05.586" v="41" actId="478"/>
          <ac:picMkLst>
            <pc:docMk/>
            <pc:sldMk cId="3825939770" sldId="264"/>
            <ac:picMk id="3" creationId="{D1414710-461F-662E-40B1-C0B71CC5B7FC}"/>
          </ac:picMkLst>
        </pc:picChg>
        <pc:picChg chg="add del mod">
          <ac:chgData name="Abels, Patrick" userId="ba666de4-0d21-43a6-8e66-51a18aae1b4a" providerId="ADAL" clId="{33522135-A5AC-48B3-9662-48DAF881796A}" dt="2023-06-17T22:35:32.155" v="47" actId="478"/>
          <ac:picMkLst>
            <pc:docMk/>
            <pc:sldMk cId="3825939770" sldId="264"/>
            <ac:picMk id="4" creationId="{A445C251-C069-DB9D-3014-3DBE011802B3}"/>
          </ac:picMkLst>
        </pc:picChg>
        <pc:picChg chg="add mod">
          <ac:chgData name="Abels, Patrick" userId="ba666de4-0d21-43a6-8e66-51a18aae1b4a" providerId="ADAL" clId="{33522135-A5AC-48B3-9662-48DAF881796A}" dt="2023-06-17T22:35:32.437" v="48"/>
          <ac:picMkLst>
            <pc:docMk/>
            <pc:sldMk cId="3825939770" sldId="264"/>
            <ac:picMk id="10" creationId="{05BC8C2A-EBAC-E465-F299-6EC1954D15B3}"/>
          </ac:picMkLst>
        </pc:picChg>
        <pc:picChg chg="mod">
          <ac:chgData name="Abels, Patrick" userId="ba666de4-0d21-43a6-8e66-51a18aae1b4a" providerId="ADAL" clId="{33522135-A5AC-48B3-9662-48DAF881796A}" dt="2023-06-17T23:10:16.253" v="416" actId="1076"/>
          <ac:picMkLst>
            <pc:docMk/>
            <pc:sldMk cId="3825939770" sldId="264"/>
            <ac:picMk id="11" creationId="{FD2B153A-EBCD-C0D4-6C8C-8E5A0634ADF8}"/>
          </ac:picMkLst>
        </pc:picChg>
        <pc:picChg chg="add mod">
          <ac:chgData name="Abels, Patrick" userId="ba666de4-0d21-43a6-8e66-51a18aae1b4a" providerId="ADAL" clId="{33522135-A5AC-48B3-9662-48DAF881796A}" dt="2023-06-17T23:10:34.996" v="421" actId="1076"/>
          <ac:picMkLst>
            <pc:docMk/>
            <pc:sldMk cId="3825939770" sldId="264"/>
            <ac:picMk id="12" creationId="{B9DF56A2-0458-B923-C8A0-862B33C2536D}"/>
          </ac:picMkLst>
        </pc:picChg>
        <pc:picChg chg="mod">
          <ac:chgData name="Abels, Patrick" userId="ba666de4-0d21-43a6-8e66-51a18aae1b4a" providerId="ADAL" clId="{33522135-A5AC-48B3-9662-48DAF881796A}" dt="2023-06-17T23:10:37.013" v="422" actId="1076"/>
          <ac:picMkLst>
            <pc:docMk/>
            <pc:sldMk cId="3825939770" sldId="264"/>
            <ac:picMk id="15" creationId="{A73172DF-FC97-620C-5649-1E6C4B8A4F60}"/>
          </ac:picMkLst>
        </pc:picChg>
        <pc:picChg chg="del">
          <ac:chgData name="Abels, Patrick" userId="ba666de4-0d21-43a6-8e66-51a18aae1b4a" providerId="ADAL" clId="{33522135-A5AC-48B3-9662-48DAF881796A}" dt="2023-06-17T22:36:04.777" v="50" actId="478"/>
          <ac:picMkLst>
            <pc:docMk/>
            <pc:sldMk cId="3825939770" sldId="264"/>
            <ac:picMk id="21" creationId="{DF969D49-3CC3-958A-0034-33E83E7B8CCD}"/>
          </ac:picMkLst>
        </pc:picChg>
        <pc:picChg chg="mod">
          <ac:chgData name="Abels, Patrick" userId="ba666de4-0d21-43a6-8e66-51a18aae1b4a" providerId="ADAL" clId="{33522135-A5AC-48B3-9662-48DAF881796A}" dt="2023-06-17T23:10:40.140" v="423" actId="1076"/>
          <ac:picMkLst>
            <pc:docMk/>
            <pc:sldMk cId="3825939770" sldId="264"/>
            <ac:picMk id="25" creationId="{48328F2E-71C9-21B4-EA8F-1CA5276EB06C}"/>
          </ac:picMkLst>
        </pc:picChg>
      </pc:sldChg>
      <pc:sldChg chg="addSp delSp modSp mod delAnim modAnim">
        <pc:chgData name="Abels, Patrick" userId="ba666de4-0d21-43a6-8e66-51a18aae1b4a" providerId="ADAL" clId="{33522135-A5AC-48B3-9662-48DAF881796A}" dt="2023-06-17T23:07:52.576" v="335"/>
        <pc:sldMkLst>
          <pc:docMk/>
          <pc:sldMk cId="302058619" sldId="265"/>
        </pc:sldMkLst>
        <pc:picChg chg="del">
          <ac:chgData name="Abels, Patrick" userId="ba666de4-0d21-43a6-8e66-51a18aae1b4a" providerId="ADAL" clId="{33522135-A5AC-48B3-9662-48DAF881796A}" dt="2023-06-17T22:34:54.900" v="39" actId="478"/>
          <ac:picMkLst>
            <pc:docMk/>
            <pc:sldMk cId="302058619" sldId="265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55.183" v="40"/>
          <ac:picMkLst>
            <pc:docMk/>
            <pc:sldMk cId="302058619" sldId="265"/>
            <ac:picMk id="4" creationId="{F5FBD4A0-0CD2-9BE6-77B2-AF2424A695EC}"/>
          </ac:picMkLst>
        </pc:picChg>
        <pc:picChg chg="add del mod">
          <ac:chgData name="Abels, Patrick" userId="ba666de4-0d21-43a6-8e66-51a18aae1b4a" providerId="ADAL" clId="{33522135-A5AC-48B3-9662-48DAF881796A}" dt="2023-06-17T22:56:01.377" v="175" actId="478"/>
          <ac:picMkLst>
            <pc:docMk/>
            <pc:sldMk cId="302058619" sldId="265"/>
            <ac:picMk id="10" creationId="{94F1CEC0-C73F-C2DE-1DAD-8C1A22A9E1F2}"/>
          </ac:picMkLst>
        </pc:picChg>
        <pc:picChg chg="add mod">
          <ac:chgData name="Abels, Patrick" userId="ba666de4-0d21-43a6-8e66-51a18aae1b4a" providerId="ADAL" clId="{33522135-A5AC-48B3-9662-48DAF881796A}" dt="2023-06-17T23:07:32.095" v="329" actId="1076"/>
          <ac:picMkLst>
            <pc:docMk/>
            <pc:sldMk cId="302058619" sldId="265"/>
            <ac:picMk id="11" creationId="{0D5076C0-72C2-3474-8BF3-93E7B21E1492}"/>
          </ac:picMkLst>
        </pc:picChg>
        <pc:picChg chg="add mod">
          <ac:chgData name="Abels, Patrick" userId="ba666de4-0d21-43a6-8e66-51a18aae1b4a" providerId="ADAL" clId="{33522135-A5AC-48B3-9662-48DAF881796A}" dt="2023-06-17T23:06:55.512" v="325"/>
          <ac:picMkLst>
            <pc:docMk/>
            <pc:sldMk cId="302058619" sldId="265"/>
            <ac:picMk id="12" creationId="{FA162A01-9C52-C3EF-372A-DFF737AFD4D5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13" creationId="{EAAB23FC-7E43-48F8-A4E4-80DFAA192A46}"/>
          </ac:picMkLst>
        </pc:picChg>
        <pc:picChg chg="add mod">
          <ac:chgData name="Abels, Patrick" userId="ba666de4-0d21-43a6-8e66-51a18aae1b4a" providerId="ADAL" clId="{33522135-A5AC-48B3-9662-48DAF881796A}" dt="2023-06-17T23:06:55.512" v="325"/>
          <ac:picMkLst>
            <pc:docMk/>
            <pc:sldMk cId="302058619" sldId="265"/>
            <ac:picMk id="14" creationId="{5E82F9F4-3C85-EF5D-D743-6C827C68B5AE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18" creationId="{C1F07451-C1CC-2B28-A0D6-E8E547799BFB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20" creationId="{BD9A80C1-B2D6-F409-A3A0-D9FEAD9DBBA1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2:57:02.287" v="192"/>
        <pc:sldMkLst>
          <pc:docMk/>
          <pc:sldMk cId="3323176623" sldId="266"/>
        </pc:sldMkLst>
        <pc:spChg chg="mod">
          <ac:chgData name="Abels, Patrick" userId="ba666de4-0d21-43a6-8e66-51a18aae1b4a" providerId="ADAL" clId="{33522135-A5AC-48B3-9662-48DAF881796A}" dt="2023-06-17T22:57:02.287" v="192"/>
          <ac:spMkLst>
            <pc:docMk/>
            <pc:sldMk cId="3323176623" sldId="266"/>
            <ac:spMk id="13" creationId="{CCD8760F-CDE9-9A57-3F81-A4913AB130EE}"/>
          </ac:spMkLst>
        </pc:spChg>
        <pc:grpChg chg="del">
          <ac:chgData name="Abels, Patrick" userId="ba666de4-0d21-43a6-8e66-51a18aae1b4a" providerId="ADAL" clId="{33522135-A5AC-48B3-9662-48DAF881796A}" dt="2023-06-17T22:57:01.925" v="191" actId="478"/>
          <ac:grpSpMkLst>
            <pc:docMk/>
            <pc:sldMk cId="3323176623" sldId="266"/>
            <ac:grpSpMk id="5" creationId="{C68BBE3F-6605-30B0-BA8E-E0348D46C6F8}"/>
          </ac:grpSpMkLst>
        </pc:grpChg>
        <pc:grpChg chg="add mod">
          <ac:chgData name="Abels, Patrick" userId="ba666de4-0d21-43a6-8e66-51a18aae1b4a" providerId="ADAL" clId="{33522135-A5AC-48B3-9662-48DAF881796A}" dt="2023-06-17T22:57:02.287" v="192"/>
          <ac:grpSpMkLst>
            <pc:docMk/>
            <pc:sldMk cId="3323176623" sldId="266"/>
            <ac:grpSpMk id="10" creationId="{B4CA8E43-C5FB-9BE4-AB4E-7A35AC142946}"/>
          </ac:grpSpMkLst>
        </pc:grpChg>
        <pc:picChg chg="add del mod">
          <ac:chgData name="Abels, Patrick" userId="ba666de4-0d21-43a6-8e66-51a18aae1b4a" providerId="ADAL" clId="{33522135-A5AC-48B3-9662-48DAF881796A}" dt="2023-06-17T22:35:18.838" v="45" actId="478"/>
          <ac:picMkLst>
            <pc:docMk/>
            <pc:sldMk cId="3323176623" sldId="266"/>
            <ac:picMk id="2" creationId="{3CF79914-4BFC-EC35-FD8C-3DE926BB7DE9}"/>
          </ac:picMkLst>
        </pc:picChg>
        <pc:picChg chg="del mod">
          <ac:chgData name="Abels, Patrick" userId="ba666de4-0d21-43a6-8e66-51a18aae1b4a" providerId="ADAL" clId="{33522135-A5AC-48B3-9662-48DAF881796A}" dt="2023-06-17T22:35:36.939" v="49" actId="21"/>
          <ac:picMkLst>
            <pc:docMk/>
            <pc:sldMk cId="3323176623" sldId="266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5:26.692" v="46"/>
          <ac:picMkLst>
            <pc:docMk/>
            <pc:sldMk cId="3323176623" sldId="266"/>
            <ac:picMk id="9" creationId="{EB913FAB-5819-E315-2091-71A2902FD3B9}"/>
          </ac:picMkLst>
        </pc:picChg>
        <pc:picChg chg="mod">
          <ac:chgData name="Abels, Patrick" userId="ba666de4-0d21-43a6-8e66-51a18aae1b4a" providerId="ADAL" clId="{33522135-A5AC-48B3-9662-48DAF881796A}" dt="2023-06-17T22:57:02.287" v="192"/>
          <ac:picMkLst>
            <pc:docMk/>
            <pc:sldMk cId="3323176623" sldId="266"/>
            <ac:picMk id="11" creationId="{A6E096FF-16D5-B4CF-F8CD-56C190C2D003}"/>
          </ac:picMkLst>
        </pc:picChg>
        <pc:picChg chg="add mod">
          <ac:chgData name="Abels, Patrick" userId="ba666de4-0d21-43a6-8e66-51a18aae1b4a" providerId="ADAL" clId="{33522135-A5AC-48B3-9662-48DAF881796A}" dt="2023-06-17T22:57:02.287" v="192"/>
          <ac:picMkLst>
            <pc:docMk/>
            <pc:sldMk cId="3323176623" sldId="266"/>
            <ac:picMk id="14" creationId="{6B9F6997-ADE7-C7CA-6204-CA028C19F2C6}"/>
          </ac:picMkLst>
        </pc:picChg>
      </pc:sldChg>
      <pc:sldChg chg="modSp mod">
        <pc:chgData name="Abels, Patrick" userId="ba666de4-0d21-43a6-8e66-51a18aae1b4a" providerId="ADAL" clId="{33522135-A5AC-48B3-9662-48DAF881796A}" dt="2023-06-17T22:28:32.051" v="22" actId="20577"/>
        <pc:sldMkLst>
          <pc:docMk/>
          <pc:sldMk cId="3641686394" sldId="267"/>
        </pc:sldMkLst>
        <pc:spChg chg="mod">
          <ac:chgData name="Abels, Patrick" userId="ba666de4-0d21-43a6-8e66-51a18aae1b4a" providerId="ADAL" clId="{33522135-A5AC-48B3-9662-48DAF881796A}" dt="2023-06-17T22:28:32.051" v="22" actId="20577"/>
          <ac:spMkLst>
            <pc:docMk/>
            <pc:sldMk cId="3641686394" sldId="267"/>
            <ac:spMk id="2" creationId="{812DF8AA-1D36-C4A3-DE8B-6124CA62EF08}"/>
          </ac:spMkLst>
        </pc:spChg>
      </pc:sldChg>
      <pc:sldChg chg="new del">
        <pc:chgData name="Abels, Patrick" userId="ba666de4-0d21-43a6-8e66-51a18aae1b4a" providerId="ADAL" clId="{33522135-A5AC-48B3-9662-48DAF881796A}" dt="2023-06-17T22:41:55.688" v="62" actId="47"/>
        <pc:sldMkLst>
          <pc:docMk/>
          <pc:sldMk cId="211379705" sldId="268"/>
        </pc:sldMkLst>
      </pc:sldChg>
      <pc:sldChg chg="addSp delSp modSp new mod modTransition">
        <pc:chgData name="Abels, Patrick" userId="ba666de4-0d21-43a6-8e66-51a18aae1b4a" providerId="ADAL" clId="{33522135-A5AC-48B3-9662-48DAF881796A}" dt="2023-06-17T23:02:31.648" v="303" actId="5793"/>
        <pc:sldMkLst>
          <pc:docMk/>
          <pc:sldMk cId="3705258987" sldId="268"/>
        </pc:sldMkLst>
        <pc:spChg chg="mod">
          <ac:chgData name="Abels, Patrick" userId="ba666de4-0d21-43a6-8e66-51a18aae1b4a" providerId="ADAL" clId="{33522135-A5AC-48B3-9662-48DAF881796A}" dt="2023-06-17T23:02:31.648" v="303" actId="5793"/>
          <ac:spMkLst>
            <pc:docMk/>
            <pc:sldMk cId="3705258987" sldId="268"/>
            <ac:spMk id="2" creationId="{E1788177-378C-C26F-42E5-92354076BDD6}"/>
          </ac:spMkLst>
        </pc:spChg>
        <pc:spChg chg="add del mod">
          <ac:chgData name="Abels, Patrick" userId="ba666de4-0d21-43a6-8e66-51a18aae1b4a" providerId="ADAL" clId="{33522135-A5AC-48B3-9662-48DAF881796A}" dt="2023-06-17T22:48:33.290" v="108" actId="478"/>
          <ac:spMkLst>
            <pc:docMk/>
            <pc:sldMk cId="3705258987" sldId="268"/>
            <ac:spMk id="4" creationId="{5FC7C21C-D0D9-D865-D17E-9F3756CC583B}"/>
          </ac:spMkLst>
        </pc:spChg>
        <pc:picChg chg="add mod">
          <ac:chgData name="Abels, Patrick" userId="ba666de4-0d21-43a6-8e66-51a18aae1b4a" providerId="ADAL" clId="{33522135-A5AC-48B3-9662-48DAF881796A}" dt="2023-06-17T22:48:20.786" v="105" actId="1076"/>
          <ac:picMkLst>
            <pc:docMk/>
            <pc:sldMk cId="3705258987" sldId="268"/>
            <ac:picMk id="3" creationId="{033E4FEC-1EA3-29E6-BF43-EF5A9A7B35A6}"/>
          </ac:picMkLst>
        </pc:picChg>
      </pc:sldChg>
      <pc:sldChg chg="addSp delSp modSp add mod modAnim">
        <pc:chgData name="Abels, Patrick" userId="ba666de4-0d21-43a6-8e66-51a18aae1b4a" providerId="ADAL" clId="{33522135-A5AC-48B3-9662-48DAF881796A}" dt="2023-06-17T23:11:09.892" v="429"/>
        <pc:sldMkLst>
          <pc:docMk/>
          <pc:sldMk cId="2334811558" sldId="269"/>
        </pc:sldMkLst>
        <pc:spChg chg="add mod">
          <ac:chgData name="Abels, Patrick" userId="ba666de4-0d21-43a6-8e66-51a18aae1b4a" providerId="ADAL" clId="{33522135-A5AC-48B3-9662-48DAF881796A}" dt="2023-06-17T23:11:03.466" v="428"/>
          <ac:spMkLst>
            <pc:docMk/>
            <pc:sldMk cId="2334811558" sldId="269"/>
            <ac:spMk id="14" creationId="{67F80B66-016C-323E-2DF4-4DE120EA5659}"/>
          </ac:spMkLst>
        </pc:spChg>
        <pc:spChg chg="del">
          <ac:chgData name="Abels, Patrick" userId="ba666de4-0d21-43a6-8e66-51a18aae1b4a" providerId="ADAL" clId="{33522135-A5AC-48B3-9662-48DAF881796A}" dt="2023-06-17T23:11:01.591" v="426" actId="478"/>
          <ac:spMkLst>
            <pc:docMk/>
            <pc:sldMk cId="2334811558" sldId="269"/>
            <ac:spMk id="26" creationId="{E5DDFE97-3F17-C0F1-8DD2-BA5E84053D0A}"/>
          </ac:spMkLst>
        </pc:sp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3" creationId="{66E752B3-82F5-F451-A849-852F72367D8A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4" creationId="{A9576435-616E-D86E-34C0-AA5AA5879704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1" creationId="{FD2B153A-EBCD-C0D4-6C8C-8E5A0634ADF8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2" creationId="{B9DF56A2-0458-B923-C8A0-862B33C2536D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13" creationId="{31AC6E0E-8A54-154E-19C3-8AF64B9AE916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5" creationId="{A73172DF-FC97-620C-5649-1E6C4B8A4F60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16" creationId="{960EA661-D2D7-707A-F9C7-1910727E67B7}"/>
          </ac:picMkLst>
        </pc:picChg>
        <pc:picChg chg="del">
          <ac:chgData name="Abels, Patrick" userId="ba666de4-0d21-43a6-8e66-51a18aae1b4a" providerId="ADAL" clId="{33522135-A5AC-48B3-9662-48DAF881796A}" dt="2023-06-17T23:11:03.153" v="427" actId="478"/>
          <ac:picMkLst>
            <pc:docMk/>
            <pc:sldMk cId="2334811558" sldId="269"/>
            <ac:picMk id="25" creationId="{48328F2E-71C9-21B4-EA8F-1CA5276EB06C}"/>
          </ac:picMkLst>
        </pc:picChg>
      </pc:sldChg>
      <pc:sldChg chg="addSp delSp modSp add mod modAnim">
        <pc:chgData name="Abels, Patrick" userId="ba666de4-0d21-43a6-8e66-51a18aae1b4a" providerId="ADAL" clId="{33522135-A5AC-48B3-9662-48DAF881796A}" dt="2023-06-17T23:06:46.067" v="323"/>
        <pc:sldMkLst>
          <pc:docMk/>
          <pc:sldMk cId="2164434686" sldId="270"/>
        </pc:sldMkLst>
        <pc:grpChg chg="mod">
          <ac:chgData name="Abels, Patrick" userId="ba666de4-0d21-43a6-8e66-51a18aae1b4a" providerId="ADAL" clId="{33522135-A5AC-48B3-9662-48DAF881796A}" dt="2023-06-17T22:56:41.125" v="190" actId="1038"/>
          <ac:grpSpMkLst>
            <pc:docMk/>
            <pc:sldMk cId="2164434686" sldId="270"/>
            <ac:grpSpMk id="5" creationId="{C68BBE3F-6605-30B0-BA8E-E0348D46C6F8}"/>
          </ac:grpSpMkLst>
        </pc:grpChg>
        <pc:picChg chg="add mod">
          <ac:chgData name="Abels, Patrick" userId="ba666de4-0d21-43a6-8e66-51a18aae1b4a" providerId="ADAL" clId="{33522135-A5AC-48B3-9662-48DAF881796A}" dt="2023-06-17T22:56:31.189" v="182" actId="1076"/>
          <ac:picMkLst>
            <pc:docMk/>
            <pc:sldMk cId="2164434686" sldId="270"/>
            <ac:picMk id="3" creationId="{6C80A47A-C9AA-FEA1-853E-1EBF1850B7A4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0" creationId="{6456B623-5820-75DA-8545-0C2BF1C10527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1" creationId="{BEFA6C9B-BF09-EA21-1C74-99A09FE1E754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2" creationId="{17FA6DC8-A4B8-1453-4546-E481A90B14A6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13" creationId="{EAAB23FC-7E43-48F8-A4E4-80DFAA192A46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18" creationId="{C1F07451-C1CC-2B28-A0D6-E8E547799BFB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20" creationId="{BD9A80C1-B2D6-F409-A3A0-D9FEAD9DBBA1}"/>
          </ac:picMkLst>
        </pc:picChg>
      </pc:sldChg>
      <pc:sldChg chg="addSp modSp new mod modTransition">
        <pc:chgData name="Abels, Patrick" userId="ba666de4-0d21-43a6-8e66-51a18aae1b4a" providerId="ADAL" clId="{33522135-A5AC-48B3-9662-48DAF881796A}" dt="2023-07-01T14:27:25.252" v="648" actId="20577"/>
        <pc:sldMkLst>
          <pc:docMk/>
          <pc:sldMk cId="3908454189" sldId="271"/>
        </pc:sldMkLst>
        <pc:spChg chg="mod">
          <ac:chgData name="Abels, Patrick" userId="ba666de4-0d21-43a6-8e66-51a18aae1b4a" providerId="ADAL" clId="{33522135-A5AC-48B3-9662-48DAF881796A}" dt="2023-07-01T14:27:25.252" v="648" actId="20577"/>
          <ac:spMkLst>
            <pc:docMk/>
            <pc:sldMk cId="3908454189" sldId="271"/>
            <ac:spMk id="2" creationId="{138885E4-8F0E-46B9-4D55-B2AAFCF2ACAB}"/>
          </ac:spMkLst>
        </pc:spChg>
        <pc:spChg chg="mod">
          <ac:chgData name="Abels, Patrick" userId="ba666de4-0d21-43a6-8e66-51a18aae1b4a" providerId="ADAL" clId="{33522135-A5AC-48B3-9662-48DAF881796A}" dt="2023-06-17T22:57:48.848" v="194"/>
          <ac:spMkLst>
            <pc:docMk/>
            <pc:sldMk cId="3908454189" sldId="271"/>
            <ac:spMk id="5" creationId="{F1153F64-EB9F-E143-D8AB-7EF189ED4104}"/>
          </ac:spMkLst>
        </pc:spChg>
        <pc:grpChg chg="add mod">
          <ac:chgData name="Abels, Patrick" userId="ba666de4-0d21-43a6-8e66-51a18aae1b4a" providerId="ADAL" clId="{33522135-A5AC-48B3-9662-48DAF881796A}" dt="2023-06-17T22:57:52.378" v="195" actId="1076"/>
          <ac:grpSpMkLst>
            <pc:docMk/>
            <pc:sldMk cId="3908454189" sldId="271"/>
            <ac:grpSpMk id="3" creationId="{A88F01A2-160E-02C4-AC18-722B4B489174}"/>
          </ac:grpSpMkLst>
        </pc:grpChg>
        <pc:picChg chg="mod">
          <ac:chgData name="Abels, Patrick" userId="ba666de4-0d21-43a6-8e66-51a18aae1b4a" providerId="ADAL" clId="{33522135-A5AC-48B3-9662-48DAF881796A}" dt="2023-06-17T22:57:48.848" v="194"/>
          <ac:picMkLst>
            <pc:docMk/>
            <pc:sldMk cId="3908454189" sldId="271"/>
            <ac:picMk id="4" creationId="{E32C7535-711D-9A7A-473D-0B1971836953}"/>
          </ac:picMkLst>
        </pc:picChg>
        <pc:picChg chg="add mod">
          <ac:chgData name="Abels, Patrick" userId="ba666de4-0d21-43a6-8e66-51a18aae1b4a" providerId="ADAL" clId="{33522135-A5AC-48B3-9662-48DAF881796A}" dt="2023-06-17T22:57:52.378" v="195" actId="1076"/>
          <ac:picMkLst>
            <pc:docMk/>
            <pc:sldMk cId="3908454189" sldId="271"/>
            <ac:picMk id="6" creationId="{45CD8482-C8FC-E079-77E0-121E92C83AE7}"/>
          </ac:picMkLst>
        </pc:picChg>
      </pc:sldChg>
      <pc:sldChg chg="modSp add mod">
        <pc:chgData name="Abels, Patrick" userId="ba666de4-0d21-43a6-8e66-51a18aae1b4a" providerId="ADAL" clId="{33522135-A5AC-48B3-9662-48DAF881796A}" dt="2023-06-17T23:06:19.602" v="321" actId="1076"/>
        <pc:sldMkLst>
          <pc:docMk/>
          <pc:sldMk cId="3366190914" sldId="272"/>
        </pc:sldMkLst>
        <pc:picChg chg="mod">
          <ac:chgData name="Abels, Patrick" userId="ba666de4-0d21-43a6-8e66-51a18aae1b4a" providerId="ADAL" clId="{33522135-A5AC-48B3-9662-48DAF881796A}" dt="2023-06-17T23:06:13.190" v="319" actId="1076"/>
          <ac:picMkLst>
            <pc:docMk/>
            <pc:sldMk cId="3366190914" sldId="272"/>
            <ac:picMk id="13" creationId="{EAAB23FC-7E43-48F8-A4E4-80DFAA192A46}"/>
          </ac:picMkLst>
        </pc:picChg>
        <pc:picChg chg="mod">
          <ac:chgData name="Abels, Patrick" userId="ba666de4-0d21-43a6-8e66-51a18aae1b4a" providerId="ADAL" clId="{33522135-A5AC-48B3-9662-48DAF881796A}" dt="2023-06-17T23:06:16.771" v="320" actId="1076"/>
          <ac:picMkLst>
            <pc:docMk/>
            <pc:sldMk cId="3366190914" sldId="272"/>
            <ac:picMk id="18" creationId="{C1F07451-C1CC-2B28-A0D6-E8E547799BFB}"/>
          </ac:picMkLst>
        </pc:picChg>
        <pc:picChg chg="mod">
          <ac:chgData name="Abels, Patrick" userId="ba666de4-0d21-43a6-8e66-51a18aae1b4a" providerId="ADAL" clId="{33522135-A5AC-48B3-9662-48DAF881796A}" dt="2023-06-17T23:06:19.602" v="321" actId="1076"/>
          <ac:picMkLst>
            <pc:docMk/>
            <pc:sldMk cId="3366190914" sldId="272"/>
            <ac:picMk id="20" creationId="{BD9A80C1-B2D6-F409-A3A0-D9FEAD9DBBA1}"/>
          </ac:picMkLst>
        </pc:picChg>
      </pc:sldChg>
      <pc:sldChg chg="new del ord">
        <pc:chgData name="Abels, Patrick" userId="ba666de4-0d21-43a6-8e66-51a18aae1b4a" providerId="ADAL" clId="{33522135-A5AC-48B3-9662-48DAF881796A}" dt="2023-06-17T23:11:16.176" v="430" actId="47"/>
        <pc:sldMkLst>
          <pc:docMk/>
          <pc:sldMk cId="1146109162" sldId="273"/>
        </pc:sldMkLst>
      </pc:sldChg>
      <pc:sldChg chg="modSp new mod">
        <pc:chgData name="Abels, Patrick" userId="ba666de4-0d21-43a6-8e66-51a18aae1b4a" providerId="ADAL" clId="{33522135-A5AC-48B3-9662-48DAF881796A}" dt="2023-06-17T23:15:37.647" v="627" actId="20577"/>
        <pc:sldMkLst>
          <pc:docMk/>
          <pc:sldMk cId="3475594388" sldId="273"/>
        </pc:sldMkLst>
        <pc:spChg chg="mod">
          <ac:chgData name="Abels, Patrick" userId="ba666de4-0d21-43a6-8e66-51a18aae1b4a" providerId="ADAL" clId="{33522135-A5AC-48B3-9662-48DAF881796A}" dt="2023-06-17T23:15:37.647" v="627" actId="20577"/>
          <ac:spMkLst>
            <pc:docMk/>
            <pc:sldMk cId="3475594388" sldId="273"/>
            <ac:spMk id="2" creationId="{CAC20647-5DA0-AE7C-63FA-888516676539}"/>
          </ac:spMkLst>
        </pc:spChg>
      </pc:sldChg>
      <pc:sldChg chg="modSp new mod">
        <pc:chgData name="Abels, Patrick" userId="ba666de4-0d21-43a6-8e66-51a18aae1b4a" providerId="ADAL" clId="{33522135-A5AC-48B3-9662-48DAF881796A}" dt="2023-06-17T23:15:49.447" v="647" actId="20577"/>
        <pc:sldMkLst>
          <pc:docMk/>
          <pc:sldMk cId="2936399086" sldId="274"/>
        </pc:sldMkLst>
        <pc:spChg chg="mod">
          <ac:chgData name="Abels, Patrick" userId="ba666de4-0d21-43a6-8e66-51a18aae1b4a" providerId="ADAL" clId="{33522135-A5AC-48B3-9662-48DAF881796A}" dt="2023-06-17T23:15:49.447" v="647" actId="20577"/>
          <ac:spMkLst>
            <pc:docMk/>
            <pc:sldMk cId="2936399086" sldId="274"/>
            <ac:spMk id="2" creationId="{6E21CFAB-4B59-8A10-B123-B127A00004E5}"/>
          </ac:spMkLst>
        </pc:spChg>
      </pc:sldChg>
    </pc:docChg>
  </pc:docChgLst>
  <pc:docChgLst>
    <pc:chgData name="Abels, Patrick" userId="ba666de4-0d21-43a6-8e66-51a18aae1b4a" providerId="ADAL" clId="{9D0D8790-CC50-460C-BB68-2DB3AD53D229}"/>
    <pc:docChg chg="addSld delSld">
      <pc:chgData name="Abels, Patrick" userId="ba666de4-0d21-43a6-8e66-51a18aae1b4a" providerId="ADAL" clId="{9D0D8790-CC50-460C-BB68-2DB3AD53D229}" dt="2023-09-14T09:39:08.177" v="1" actId="47"/>
      <pc:docMkLst>
        <pc:docMk/>
      </pc:docMkLst>
      <pc:sldChg chg="new del">
        <pc:chgData name="Abels, Patrick" userId="ba666de4-0d21-43a6-8e66-51a18aae1b4a" providerId="ADAL" clId="{9D0D8790-CC50-460C-BB68-2DB3AD53D229}" dt="2023-09-14T09:39:08.177" v="1" actId="47"/>
        <pc:sldMkLst>
          <pc:docMk/>
          <pc:sldMk cId="3702637070" sldId="292"/>
        </pc:sldMkLst>
      </pc:sldChg>
    </pc:docChg>
  </pc:docChgLst>
  <pc:docChgLst>
    <pc:chgData name="Abels, Patrick" userId="ba666de4-0d21-43a6-8e66-51a18aae1b4a" providerId="ADAL" clId="{07356728-5FFA-49AC-904F-BDFDC427D8AF}"/>
    <pc:docChg chg="undo custSel addSld delSld modSld sldOrd">
      <pc:chgData name="Abels, Patrick" userId="ba666de4-0d21-43a6-8e66-51a18aae1b4a" providerId="ADAL" clId="{07356728-5FFA-49AC-904F-BDFDC427D8AF}" dt="2024-02-06T18:31:11.476" v="1304" actId="1076"/>
      <pc:docMkLst>
        <pc:docMk/>
      </pc:docMkLst>
      <pc:sldChg chg="modSp mod">
        <pc:chgData name="Abels, Patrick" userId="ba666de4-0d21-43a6-8e66-51a18aae1b4a" providerId="ADAL" clId="{07356728-5FFA-49AC-904F-BDFDC427D8AF}" dt="2024-02-06T17:32:34.317" v="1" actId="20577"/>
        <pc:sldMkLst>
          <pc:docMk/>
          <pc:sldMk cId="2243933812" sldId="292"/>
        </pc:sldMkLst>
        <pc:spChg chg="mod">
          <ac:chgData name="Abels, Patrick" userId="ba666de4-0d21-43a6-8e66-51a18aae1b4a" providerId="ADAL" clId="{07356728-5FFA-49AC-904F-BDFDC427D8AF}" dt="2024-02-06T17:32:34.317" v="1" actId="20577"/>
          <ac:spMkLst>
            <pc:docMk/>
            <pc:sldMk cId="2243933812" sldId="292"/>
            <ac:spMk id="2" creationId="{63E51AF0-D57D-E817-34D7-0FAFFB286C15}"/>
          </ac:spMkLst>
        </pc:spChg>
      </pc:sldChg>
      <pc:sldChg chg="del">
        <pc:chgData name="Abels, Patrick" userId="ba666de4-0d21-43a6-8e66-51a18aae1b4a" providerId="ADAL" clId="{07356728-5FFA-49AC-904F-BDFDC427D8AF}" dt="2024-02-06T17:33:00.552" v="2" actId="47"/>
        <pc:sldMkLst>
          <pc:docMk/>
          <pc:sldMk cId="1883550496" sldId="293"/>
        </pc:sldMkLst>
      </pc:sldChg>
      <pc:sldChg chg="modSp mod">
        <pc:chgData name="Abels, Patrick" userId="ba666de4-0d21-43a6-8e66-51a18aae1b4a" providerId="ADAL" clId="{07356728-5FFA-49AC-904F-BDFDC427D8AF}" dt="2024-02-06T17:33:29.504" v="31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07356728-5FFA-49AC-904F-BDFDC427D8AF}" dt="2024-02-06T17:33:29.504" v="31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07356728-5FFA-49AC-904F-BDFDC427D8AF}" dt="2024-02-06T17:34:01.312" v="48" actId="20577"/>
        <pc:sldMkLst>
          <pc:docMk/>
          <pc:sldMk cId="2545230209" sldId="295"/>
        </pc:sldMkLst>
        <pc:spChg chg="mod">
          <ac:chgData name="Abels, Patrick" userId="ba666de4-0d21-43a6-8e66-51a18aae1b4a" providerId="ADAL" clId="{07356728-5FFA-49AC-904F-BDFDC427D8AF}" dt="2024-02-06T17:34:01.312" v="48" actId="20577"/>
          <ac:spMkLst>
            <pc:docMk/>
            <pc:sldMk cId="2545230209" sldId="295"/>
            <ac:spMk id="2" creationId="{60CE8E6A-7B60-8196-915C-17E10EF70E57}"/>
          </ac:spMkLst>
        </pc:spChg>
      </pc:sldChg>
      <pc:sldChg chg="delSp modSp mod">
        <pc:chgData name="Abels, Patrick" userId="ba666de4-0d21-43a6-8e66-51a18aae1b4a" providerId="ADAL" clId="{07356728-5FFA-49AC-904F-BDFDC427D8AF}" dt="2024-02-06T17:39:26.790" v="357" actId="12"/>
        <pc:sldMkLst>
          <pc:docMk/>
          <pc:sldMk cId="4147734968" sldId="296"/>
        </pc:sldMkLst>
        <pc:spChg chg="mod">
          <ac:chgData name="Abels, Patrick" userId="ba666de4-0d21-43a6-8e66-51a18aae1b4a" providerId="ADAL" clId="{07356728-5FFA-49AC-904F-BDFDC427D8AF}" dt="2024-02-06T17:39:26.790" v="357" actId="12"/>
          <ac:spMkLst>
            <pc:docMk/>
            <pc:sldMk cId="4147734968" sldId="296"/>
            <ac:spMk id="2" creationId="{D4F717CF-7D38-86A1-1BC3-6D95F6B60CA0}"/>
          </ac:spMkLst>
        </pc:spChg>
        <pc:picChg chg="del">
          <ac:chgData name="Abels, Patrick" userId="ba666de4-0d21-43a6-8e66-51a18aae1b4a" providerId="ADAL" clId="{07356728-5FFA-49AC-904F-BDFDC427D8AF}" dt="2024-02-06T17:34:21.597" v="49" actId="478"/>
          <ac:picMkLst>
            <pc:docMk/>
            <pc:sldMk cId="4147734968" sldId="296"/>
            <ac:picMk id="4" creationId="{0D4D3290-0A2A-3344-AF82-113DBA2890DF}"/>
          </ac:picMkLst>
        </pc:picChg>
      </pc:sldChg>
      <pc:sldChg chg="addSp delSp modSp new mod">
        <pc:chgData name="Abels, Patrick" userId="ba666de4-0d21-43a6-8e66-51a18aae1b4a" providerId="ADAL" clId="{07356728-5FFA-49AC-904F-BDFDC427D8AF}" dt="2024-02-06T18:21:53.467" v="1169" actId="1076"/>
        <pc:sldMkLst>
          <pc:docMk/>
          <pc:sldMk cId="4151411595" sldId="297"/>
        </pc:sldMkLst>
        <pc:spChg chg="del">
          <ac:chgData name="Abels, Patrick" userId="ba666de4-0d21-43a6-8e66-51a18aae1b4a" providerId="ADAL" clId="{07356728-5FFA-49AC-904F-BDFDC427D8AF}" dt="2024-02-06T17:40:16.263" v="360" actId="478"/>
          <ac:spMkLst>
            <pc:docMk/>
            <pc:sldMk cId="4151411595" sldId="297"/>
            <ac:spMk id="2" creationId="{6A0C3367-FF7E-3D83-766F-858034F25E6F}"/>
          </ac:spMkLst>
        </pc:spChg>
        <pc:spChg chg="add del mod">
          <ac:chgData name="Abels, Patrick" userId="ba666de4-0d21-43a6-8e66-51a18aae1b4a" providerId="ADAL" clId="{07356728-5FFA-49AC-904F-BDFDC427D8AF}" dt="2024-02-06T17:40:34.758" v="363" actId="478"/>
          <ac:spMkLst>
            <pc:docMk/>
            <pc:sldMk cId="4151411595" sldId="297"/>
            <ac:spMk id="3" creationId="{D598E9B8-908D-0FEF-C3DF-8539B32E288A}"/>
          </ac:spMkLst>
        </pc:spChg>
        <pc:spChg chg="add mod">
          <ac:chgData name="Abels, Patrick" userId="ba666de4-0d21-43a6-8e66-51a18aae1b4a" providerId="ADAL" clId="{07356728-5FFA-49AC-904F-BDFDC427D8AF}" dt="2024-02-06T17:40:46.398" v="364"/>
          <ac:spMkLst>
            <pc:docMk/>
            <pc:sldMk cId="4151411595" sldId="297"/>
            <ac:spMk id="4" creationId="{B04F1FD5-002B-A27D-2BBE-2968CD30FA17}"/>
          </ac:spMkLst>
        </pc:spChg>
        <pc:spChg chg="add mod">
          <ac:chgData name="Abels, Patrick" userId="ba666de4-0d21-43a6-8e66-51a18aae1b4a" providerId="ADAL" clId="{07356728-5FFA-49AC-904F-BDFDC427D8AF}" dt="2024-02-06T17:41:09.817" v="370"/>
          <ac:spMkLst>
            <pc:docMk/>
            <pc:sldMk cId="4151411595" sldId="297"/>
            <ac:spMk id="6" creationId="{DC2246CC-A6AE-634E-503E-C8EAF0A70F2A}"/>
          </ac:spMkLst>
        </pc:spChg>
        <pc:spChg chg="add mod or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8" creationId="{53235B6F-5B62-4367-605F-0FB3A9A6540E}"/>
          </ac:spMkLst>
        </pc:spChg>
        <pc:spChg chg="add mo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9" creationId="{E8B64A80-1D3C-1896-10D4-0494917D050A}"/>
          </ac:spMkLst>
        </pc:spChg>
        <pc:spChg chg="add del mod ord">
          <ac:chgData name="Abels, Patrick" userId="ba666de4-0d21-43a6-8e66-51a18aae1b4a" providerId="ADAL" clId="{07356728-5FFA-49AC-904F-BDFDC427D8AF}" dt="2024-02-06T18:05:42.646" v="771" actId="478"/>
          <ac:spMkLst>
            <pc:docMk/>
            <pc:sldMk cId="4151411595" sldId="297"/>
            <ac:spMk id="10" creationId="{F1DE5E03-317F-26AC-8622-0ACB9BE99E9E}"/>
          </ac:spMkLst>
        </pc:spChg>
        <pc:spChg chg="add mo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19" creationId="{60E172AD-741A-716C-2573-FD59E2DD1012}"/>
          </ac:spMkLst>
        </pc:spChg>
        <pc:spChg chg="add mod">
          <ac:chgData name="Abels, Patrick" userId="ba666de4-0d21-43a6-8e66-51a18aae1b4a" providerId="ADAL" clId="{07356728-5FFA-49AC-904F-BDFDC427D8AF}" dt="2024-02-06T18:20:34.507" v="1149" actId="20577"/>
          <ac:spMkLst>
            <pc:docMk/>
            <pc:sldMk cId="4151411595" sldId="297"/>
            <ac:spMk id="21" creationId="{4CA2849D-0187-3012-4233-3FB521545457}"/>
          </ac:spMkLst>
        </pc:spChg>
        <pc:spChg chg="add mod">
          <ac:chgData name="Abels, Patrick" userId="ba666de4-0d21-43a6-8e66-51a18aae1b4a" providerId="ADAL" clId="{07356728-5FFA-49AC-904F-BDFDC427D8AF}" dt="2024-02-06T18:21:53.467" v="1169" actId="1076"/>
          <ac:spMkLst>
            <pc:docMk/>
            <pc:sldMk cId="4151411595" sldId="297"/>
            <ac:spMk id="25" creationId="{99B2332A-C9D7-FFAD-901A-060EAF3487BD}"/>
          </ac:spMkLst>
        </pc:spChg>
        <pc:spChg chg="add mod">
          <ac:chgData name="Abels, Patrick" userId="ba666de4-0d21-43a6-8e66-51a18aae1b4a" providerId="ADAL" clId="{07356728-5FFA-49AC-904F-BDFDC427D8AF}" dt="2024-02-06T18:21:51.236" v="1168" actId="20577"/>
          <ac:spMkLst>
            <pc:docMk/>
            <pc:sldMk cId="4151411595" sldId="297"/>
            <ac:spMk id="31" creationId="{AFA170B6-FD15-9E06-A3C0-ED5B3A5DE695}"/>
          </ac:spMkLst>
        </pc:spChg>
        <pc:picChg chg="add del">
          <ac:chgData name="Abels, Patrick" userId="ba666de4-0d21-43a6-8e66-51a18aae1b4a" providerId="ADAL" clId="{07356728-5FFA-49AC-904F-BDFDC427D8AF}" dt="2024-02-06T17:40:58.295" v="366" actId="478"/>
          <ac:picMkLst>
            <pc:docMk/>
            <pc:sldMk cId="4151411595" sldId="297"/>
            <ac:picMk id="5" creationId="{CC61EABF-A6CE-6EDF-0231-1B2E61599EEA}"/>
          </ac:picMkLst>
        </pc:picChg>
        <pc:picChg chg="add del">
          <ac:chgData name="Abels, Patrick" userId="ba666de4-0d21-43a6-8e66-51a18aae1b4a" providerId="ADAL" clId="{07356728-5FFA-49AC-904F-BDFDC427D8AF}" dt="2024-02-06T17:41:39.621" v="372" actId="478"/>
          <ac:picMkLst>
            <pc:docMk/>
            <pc:sldMk cId="4151411595" sldId="297"/>
            <ac:picMk id="7" creationId="{F6B21E27-D9F6-6F66-6F5F-200ECDA76A2A}"/>
          </ac:picMkLst>
        </pc:picChg>
        <pc:picChg chg="add mod">
          <ac:chgData name="Abels, Patrick" userId="ba666de4-0d21-43a6-8e66-51a18aae1b4a" providerId="ADAL" clId="{07356728-5FFA-49AC-904F-BDFDC427D8AF}" dt="2024-02-06T18:20:14.745" v="1142" actId="1038"/>
          <ac:picMkLst>
            <pc:docMk/>
            <pc:sldMk cId="4151411595" sldId="297"/>
            <ac:picMk id="12" creationId="{14C5CB6C-21CE-1FBD-E92C-277D7F0067EF}"/>
          </ac:picMkLst>
        </pc:picChg>
        <pc:cxnChg chg="add del mod">
          <ac:chgData name="Abels, Patrick" userId="ba666de4-0d21-43a6-8e66-51a18aae1b4a" providerId="ADAL" clId="{07356728-5FFA-49AC-904F-BDFDC427D8AF}" dt="2024-02-06T18:18:39.963" v="1112" actId="478"/>
          <ac:cxnSpMkLst>
            <pc:docMk/>
            <pc:sldMk cId="4151411595" sldId="297"/>
            <ac:cxnSpMk id="14" creationId="{5AF548D3-56E0-0756-9F80-B5ACF90C8DD4}"/>
          </ac:cxnSpMkLst>
        </pc:cxnChg>
        <pc:cxnChg chg="add del mod">
          <ac:chgData name="Abels, Patrick" userId="ba666de4-0d21-43a6-8e66-51a18aae1b4a" providerId="ADAL" clId="{07356728-5FFA-49AC-904F-BDFDC427D8AF}" dt="2024-02-06T18:18:36.390" v="1111" actId="478"/>
          <ac:cxnSpMkLst>
            <pc:docMk/>
            <pc:sldMk cId="4151411595" sldId="297"/>
            <ac:cxnSpMk id="15" creationId="{94E13636-363C-AE9F-660F-FB60C9D63F4A}"/>
          </ac:cxnSpMkLst>
        </pc:cxnChg>
        <pc:cxnChg chg="add mod">
          <ac:chgData name="Abels, Patrick" userId="ba666de4-0d21-43a6-8e66-51a18aae1b4a" providerId="ADAL" clId="{07356728-5FFA-49AC-904F-BDFDC427D8AF}" dt="2024-02-06T18:20:14.745" v="1142" actId="1038"/>
          <ac:cxnSpMkLst>
            <pc:docMk/>
            <pc:sldMk cId="4151411595" sldId="297"/>
            <ac:cxnSpMk id="18" creationId="{D6AA7B43-924A-14BD-8993-B9F7E4487F1F}"/>
          </ac:cxnSpMkLst>
        </pc:cxnChg>
        <pc:cxnChg chg="add mod">
          <ac:chgData name="Abels, Patrick" userId="ba666de4-0d21-43a6-8e66-51a18aae1b4a" providerId="ADAL" clId="{07356728-5FFA-49AC-904F-BDFDC427D8AF}" dt="2024-02-06T18:20:31.477" v="1147" actId="1076"/>
          <ac:cxnSpMkLst>
            <pc:docMk/>
            <pc:sldMk cId="4151411595" sldId="297"/>
            <ac:cxnSpMk id="20" creationId="{C99AB6DD-AFCA-1A7F-4639-FD6A94C87957}"/>
          </ac:cxnSpMkLst>
        </pc:cxnChg>
        <pc:cxnChg chg="add mod">
          <ac:chgData name="Abels, Patrick" userId="ba666de4-0d21-43a6-8e66-51a18aae1b4a" providerId="ADAL" clId="{07356728-5FFA-49AC-904F-BDFDC427D8AF}" dt="2024-02-06T18:21:38.797" v="1164" actId="14100"/>
          <ac:cxnSpMkLst>
            <pc:docMk/>
            <pc:sldMk cId="4151411595" sldId="297"/>
            <ac:cxnSpMk id="24" creationId="{56E74CC6-27FF-00B9-12CA-D025079D810B}"/>
          </ac:cxnSpMkLst>
        </pc:cxnChg>
        <pc:cxnChg chg="add mod">
          <ac:chgData name="Abels, Patrick" userId="ba666de4-0d21-43a6-8e66-51a18aae1b4a" providerId="ADAL" clId="{07356728-5FFA-49AC-904F-BDFDC427D8AF}" dt="2024-02-06T18:21:33.511" v="1163" actId="1076"/>
          <ac:cxnSpMkLst>
            <pc:docMk/>
            <pc:sldMk cId="4151411595" sldId="297"/>
            <ac:cxnSpMk id="27" creationId="{5A3DF347-1E00-89C2-581E-EDF3636FD7CE}"/>
          </ac:cxnSpMkLst>
        </pc:cxnChg>
      </pc:sldChg>
      <pc:sldChg chg="new del">
        <pc:chgData name="Abels, Patrick" userId="ba666de4-0d21-43a6-8e66-51a18aae1b4a" providerId="ADAL" clId="{07356728-5FFA-49AC-904F-BDFDC427D8AF}" dt="2024-02-06T17:57:35.332" v="401" actId="47"/>
        <pc:sldMkLst>
          <pc:docMk/>
          <pc:sldMk cId="219810204" sldId="298"/>
        </pc:sldMkLst>
      </pc:sldChg>
      <pc:sldChg chg="modSp new mod">
        <pc:chgData name="Abels, Patrick" userId="ba666de4-0d21-43a6-8e66-51a18aae1b4a" providerId="ADAL" clId="{07356728-5FFA-49AC-904F-BDFDC427D8AF}" dt="2024-02-06T18:03:04.749" v="752" actId="207"/>
        <pc:sldMkLst>
          <pc:docMk/>
          <pc:sldMk cId="436696663" sldId="298"/>
        </pc:sldMkLst>
        <pc:spChg chg="mod">
          <ac:chgData name="Abels, Patrick" userId="ba666de4-0d21-43a6-8e66-51a18aae1b4a" providerId="ADAL" clId="{07356728-5FFA-49AC-904F-BDFDC427D8AF}" dt="2024-02-06T18:03:04.749" v="752" actId="207"/>
          <ac:spMkLst>
            <pc:docMk/>
            <pc:sldMk cId="436696663" sldId="298"/>
            <ac:spMk id="2" creationId="{71BF0750-EE8C-6083-9A99-3C0B7DC035D0}"/>
          </ac:spMkLst>
        </pc:spChg>
        <pc:spChg chg="mod">
          <ac:chgData name="Abels, Patrick" userId="ba666de4-0d21-43a6-8e66-51a18aae1b4a" providerId="ADAL" clId="{07356728-5FFA-49AC-904F-BDFDC427D8AF}" dt="2024-02-06T18:00:13.383" v="434" actId="20577"/>
          <ac:spMkLst>
            <pc:docMk/>
            <pc:sldMk cId="436696663" sldId="298"/>
            <ac:spMk id="3" creationId="{7248A614-4B68-47B3-0434-31E035C8D347}"/>
          </ac:spMkLst>
        </pc:spChg>
      </pc:sldChg>
      <pc:sldChg chg="modSp new del mod">
        <pc:chgData name="Abels, Patrick" userId="ba666de4-0d21-43a6-8e66-51a18aae1b4a" providerId="ADAL" clId="{07356728-5FFA-49AC-904F-BDFDC427D8AF}" dt="2024-02-06T17:41:42.664" v="373" actId="47"/>
        <pc:sldMkLst>
          <pc:docMk/>
          <pc:sldMk cId="1471344431" sldId="298"/>
        </pc:sldMkLst>
        <pc:spChg chg="mod">
          <ac:chgData name="Abels, Patrick" userId="ba666de4-0d21-43a6-8e66-51a18aae1b4a" providerId="ADAL" clId="{07356728-5FFA-49AC-904F-BDFDC427D8AF}" dt="2024-02-06T17:41:06.102" v="369" actId="20577"/>
          <ac:spMkLst>
            <pc:docMk/>
            <pc:sldMk cId="1471344431" sldId="298"/>
            <ac:spMk id="2" creationId="{960236BD-6153-33A6-3386-23C70F2BED7D}"/>
          </ac:spMkLst>
        </pc:spChg>
      </pc:sldChg>
      <pc:sldChg chg="new del">
        <pc:chgData name="Abels, Patrick" userId="ba666de4-0d21-43a6-8e66-51a18aae1b4a" providerId="ADAL" clId="{07356728-5FFA-49AC-904F-BDFDC427D8AF}" dt="2024-02-06T17:57:22.572" v="399" actId="47"/>
        <pc:sldMkLst>
          <pc:docMk/>
          <pc:sldMk cId="3649483825" sldId="298"/>
        </pc:sldMkLst>
      </pc:sldChg>
      <pc:sldChg chg="modSp add mod ord">
        <pc:chgData name="Abels, Patrick" userId="ba666de4-0d21-43a6-8e66-51a18aae1b4a" providerId="ADAL" clId="{07356728-5FFA-49AC-904F-BDFDC427D8AF}" dt="2024-02-06T18:04:01.643" v="761" actId="6549"/>
        <pc:sldMkLst>
          <pc:docMk/>
          <pc:sldMk cId="3013138608" sldId="299"/>
        </pc:sldMkLst>
        <pc:spChg chg="mod">
          <ac:chgData name="Abels, Patrick" userId="ba666de4-0d21-43a6-8e66-51a18aae1b4a" providerId="ADAL" clId="{07356728-5FFA-49AC-904F-BDFDC427D8AF}" dt="2024-02-06T18:04:01.643" v="761" actId="6549"/>
          <ac:spMkLst>
            <pc:docMk/>
            <pc:sldMk cId="3013138608" sldId="299"/>
            <ac:spMk id="2" creationId="{FF2AEFEB-7789-70F2-FC1D-6369E22ADAA0}"/>
          </ac:spMkLst>
        </pc:spChg>
      </pc:sldChg>
      <pc:sldChg chg="modSp add mod ord">
        <pc:chgData name="Abels, Patrick" userId="ba666de4-0d21-43a6-8e66-51a18aae1b4a" providerId="ADAL" clId="{07356728-5FFA-49AC-904F-BDFDC427D8AF}" dt="2024-02-06T18:16:11.589" v="1038" actId="207"/>
        <pc:sldMkLst>
          <pc:docMk/>
          <pc:sldMk cId="1770763940" sldId="300"/>
        </pc:sldMkLst>
        <pc:spChg chg="mod">
          <ac:chgData name="Abels, Patrick" userId="ba666de4-0d21-43a6-8e66-51a18aae1b4a" providerId="ADAL" clId="{07356728-5FFA-49AC-904F-BDFDC427D8AF}" dt="2024-02-06T18:16:11.589" v="1038" actId="207"/>
          <ac:spMkLst>
            <pc:docMk/>
            <pc:sldMk cId="1770763940" sldId="300"/>
            <ac:spMk id="2" creationId="{82301B24-F37C-8A25-C684-74133F0F8460}"/>
          </ac:spMkLst>
        </pc:spChg>
        <pc:spChg chg="mod">
          <ac:chgData name="Abels, Patrick" userId="ba666de4-0d21-43a6-8e66-51a18aae1b4a" providerId="ADAL" clId="{07356728-5FFA-49AC-904F-BDFDC427D8AF}" dt="2024-02-06T18:13:30.649" v="863" actId="6549"/>
          <ac:spMkLst>
            <pc:docMk/>
            <pc:sldMk cId="1770763940" sldId="300"/>
            <ac:spMk id="3" creationId="{9E51430C-78BC-6AED-3A37-C4CF8FDB99EF}"/>
          </ac:spMkLst>
        </pc:spChg>
      </pc:sldChg>
      <pc:sldChg chg="addSp modSp add mod ord">
        <pc:chgData name="Abels, Patrick" userId="ba666de4-0d21-43a6-8e66-51a18aae1b4a" providerId="ADAL" clId="{07356728-5FFA-49AC-904F-BDFDC427D8AF}" dt="2024-02-06T18:31:11.476" v="1304" actId="1076"/>
        <pc:sldMkLst>
          <pc:docMk/>
          <pc:sldMk cId="2768151853" sldId="301"/>
        </pc:sldMkLst>
        <pc:spChg chg="add mod">
          <ac:chgData name="Abels, Patrick" userId="ba666de4-0d21-43a6-8e66-51a18aae1b4a" providerId="ADAL" clId="{07356728-5FFA-49AC-904F-BDFDC427D8AF}" dt="2024-02-06T18:31:08.851" v="1303" actId="1076"/>
          <ac:spMkLst>
            <pc:docMk/>
            <pc:sldMk cId="2768151853" sldId="301"/>
            <ac:spMk id="5" creationId="{ACB28827-A9EB-6C2D-6641-FEFCA34E8AA9}"/>
          </ac:spMkLst>
        </pc:spChg>
        <pc:spChg chg="add mod">
          <ac:chgData name="Abels, Patrick" userId="ba666de4-0d21-43a6-8e66-51a18aae1b4a" providerId="ADAL" clId="{07356728-5FFA-49AC-904F-BDFDC427D8AF}" dt="2024-02-06T18:31:11.476" v="1304" actId="1076"/>
          <ac:spMkLst>
            <pc:docMk/>
            <pc:sldMk cId="2768151853" sldId="301"/>
            <ac:spMk id="7" creationId="{26347D16-3FB4-014E-C249-FD566474051F}"/>
          </ac:spMkLst>
        </pc:spChg>
        <pc:spChg chg="mod">
          <ac:chgData name="Abels, Patrick" userId="ba666de4-0d21-43a6-8e66-51a18aae1b4a" providerId="ADAL" clId="{07356728-5FFA-49AC-904F-BDFDC427D8AF}" dt="2024-02-06T18:29:50.885" v="1250" actId="20577"/>
          <ac:spMkLst>
            <pc:docMk/>
            <pc:sldMk cId="2768151853" sldId="301"/>
            <ac:spMk id="8" creationId="{A5F0C157-04DF-4DA0-436D-4155BC0F309B}"/>
          </ac:spMkLst>
        </pc:spChg>
        <pc:spChg chg="mod">
          <ac:chgData name="Abels, Patrick" userId="ba666de4-0d21-43a6-8e66-51a18aae1b4a" providerId="ADAL" clId="{07356728-5FFA-49AC-904F-BDFDC427D8AF}" dt="2024-02-06T18:25:55.684" v="1218" actId="1076"/>
          <ac:spMkLst>
            <pc:docMk/>
            <pc:sldMk cId="2768151853" sldId="301"/>
            <ac:spMk id="9" creationId="{5ECCC7B0-E465-A7D7-CCFE-D4B18892FEB1}"/>
          </ac:spMkLst>
        </pc:spChg>
        <pc:spChg chg="add mod">
          <ac:chgData name="Abels, Patrick" userId="ba666de4-0d21-43a6-8e66-51a18aae1b4a" providerId="ADAL" clId="{07356728-5FFA-49AC-904F-BDFDC427D8AF}" dt="2024-02-06T18:31:02.715" v="1301" actId="1076"/>
          <ac:spMkLst>
            <pc:docMk/>
            <pc:sldMk cId="2768151853" sldId="301"/>
            <ac:spMk id="13" creationId="{0CD4632B-E370-4F47-16D8-5E7F9275B66E}"/>
          </ac:spMkLst>
        </pc:spChg>
        <pc:spChg chg="add mod">
          <ac:chgData name="Abels, Patrick" userId="ba666de4-0d21-43a6-8e66-51a18aae1b4a" providerId="ADAL" clId="{07356728-5FFA-49AC-904F-BDFDC427D8AF}" dt="2024-02-06T18:31:06.132" v="1302" actId="1076"/>
          <ac:spMkLst>
            <pc:docMk/>
            <pc:sldMk cId="2768151853" sldId="301"/>
            <ac:spMk id="15" creationId="{206EF5DB-3E4B-163D-5ED1-B72173BA2F75}"/>
          </ac:spMkLst>
        </pc:spChg>
        <pc:picChg chg="add mod">
          <ac:chgData name="Abels, Patrick" userId="ba666de4-0d21-43a6-8e66-51a18aae1b4a" providerId="ADAL" clId="{07356728-5FFA-49AC-904F-BDFDC427D8AF}" dt="2024-02-06T18:30:09.771" v="1254" actId="1076"/>
          <ac:picMkLst>
            <pc:docMk/>
            <pc:sldMk cId="2768151853" sldId="301"/>
            <ac:picMk id="3" creationId="{7381867C-5FCC-DE8C-47E1-3316355935B8}"/>
          </ac:picMkLst>
        </pc:picChg>
        <pc:cxnChg chg="add mod">
          <ac:chgData name="Abels, Patrick" userId="ba666de4-0d21-43a6-8e66-51a18aae1b4a" providerId="ADAL" clId="{07356728-5FFA-49AC-904F-BDFDC427D8AF}" dt="2024-02-06T18:30:35.347" v="1288" actId="1038"/>
          <ac:cxnSpMkLst>
            <pc:docMk/>
            <pc:sldMk cId="2768151853" sldId="301"/>
            <ac:cxnSpMk id="4" creationId="{D3CA22A9-944D-AF9D-13CF-084A0AC46EF3}"/>
          </ac:cxnSpMkLst>
        </pc:cxnChg>
        <pc:cxnChg chg="add mod">
          <ac:chgData name="Abels, Patrick" userId="ba666de4-0d21-43a6-8e66-51a18aae1b4a" providerId="ADAL" clId="{07356728-5FFA-49AC-904F-BDFDC427D8AF}" dt="2024-02-06T18:30:42.626" v="1292" actId="1036"/>
          <ac:cxnSpMkLst>
            <pc:docMk/>
            <pc:sldMk cId="2768151853" sldId="301"/>
            <ac:cxnSpMk id="6" creationId="{1C460FA7-4A9C-5EEF-832A-13CA65A06C46}"/>
          </ac:cxnSpMkLst>
        </pc:cxnChg>
        <pc:cxnChg chg="add mod">
          <ac:chgData name="Abels, Patrick" userId="ba666de4-0d21-43a6-8e66-51a18aae1b4a" providerId="ADAL" clId="{07356728-5FFA-49AC-904F-BDFDC427D8AF}" dt="2024-02-06T18:30:58.152" v="1300" actId="1035"/>
          <ac:cxnSpMkLst>
            <pc:docMk/>
            <pc:sldMk cId="2768151853" sldId="301"/>
            <ac:cxnSpMk id="12" creationId="{C0758E95-2115-952C-DED5-CDCB1677F5C1}"/>
          </ac:cxnSpMkLst>
        </pc:cxnChg>
        <pc:cxnChg chg="add mod">
          <ac:chgData name="Abels, Patrick" userId="ba666de4-0d21-43a6-8e66-51a18aae1b4a" providerId="ADAL" clId="{07356728-5FFA-49AC-904F-BDFDC427D8AF}" dt="2024-02-06T18:30:48.003" v="1294" actId="14100"/>
          <ac:cxnSpMkLst>
            <pc:docMk/>
            <pc:sldMk cId="2768151853" sldId="301"/>
            <ac:cxnSpMk id="14" creationId="{A79F74DF-31DA-3302-3C82-B12064A894A7}"/>
          </ac:cxnSpMkLst>
        </pc:cxnChg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3153593050" sldId="301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897531376" sldId="302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261301157" sldId="303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63930591" sldId="304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760355346" sldId="305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42544294" sldId="306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831525817" sldId="307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89448111" sldId="308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652276269" sldId="309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466356499" sldId="310"/>
        </pc:sldMkLst>
      </pc:sldChg>
    </pc:docChg>
  </pc:docChgLst>
  <pc:docChgLst>
    <pc:chgData name="Abels, Patrick" userId="ba666de4-0d21-43a6-8e66-51a18aae1b4a" providerId="ADAL" clId="{7B52EAEB-B786-49D3-A0F9-69C8DFF6F37A}"/>
    <pc:docChg chg="custSel addSld modSld">
      <pc:chgData name="Abels, Patrick" userId="ba666de4-0d21-43a6-8e66-51a18aae1b4a" providerId="ADAL" clId="{7B52EAEB-B786-49D3-A0F9-69C8DFF6F37A}" dt="2023-06-17T22:26:48.341" v="60"/>
      <pc:docMkLst>
        <pc:docMk/>
      </pc:docMkLst>
      <pc:sldChg chg="modSp mod">
        <pc:chgData name="Abels, Patrick" userId="ba666de4-0d21-43a6-8e66-51a18aae1b4a" providerId="ADAL" clId="{7B52EAEB-B786-49D3-A0F9-69C8DFF6F37A}" dt="2023-06-17T22:21:28.541" v="12" actId="20577"/>
        <pc:sldMkLst>
          <pc:docMk/>
          <pc:sldMk cId="1283346392" sldId="256"/>
        </pc:sldMkLst>
        <pc:spChg chg="mod">
          <ac:chgData name="Abels, Patrick" userId="ba666de4-0d21-43a6-8e66-51a18aae1b4a" providerId="ADAL" clId="{7B52EAEB-B786-49D3-A0F9-69C8DFF6F37A}" dt="2023-06-17T22:21:28.541" v="12" actId="20577"/>
          <ac:spMkLst>
            <pc:docMk/>
            <pc:sldMk cId="1283346392" sldId="256"/>
            <ac:spMk id="2" creationId="{812DF8AA-1D36-C4A3-DE8B-6124CA62EF08}"/>
          </ac:spMkLst>
        </pc:spChg>
      </pc:sldChg>
      <pc:sldChg chg="modSp mod">
        <pc:chgData name="Abels, Patrick" userId="ba666de4-0d21-43a6-8e66-51a18aae1b4a" providerId="ADAL" clId="{7B52EAEB-B786-49D3-A0F9-69C8DFF6F37A}" dt="2023-06-17T22:20:26.912" v="6" actId="207"/>
        <pc:sldMkLst>
          <pc:docMk/>
          <pc:sldMk cId="2186497360" sldId="261"/>
        </pc:sldMkLst>
        <pc:spChg chg="mod">
          <ac:chgData name="Abels, Patrick" userId="ba666de4-0d21-43a6-8e66-51a18aae1b4a" providerId="ADAL" clId="{7B52EAEB-B786-49D3-A0F9-69C8DFF6F37A}" dt="2023-06-17T22:20:26.912" v="6" actId="207"/>
          <ac:spMkLst>
            <pc:docMk/>
            <pc:sldMk cId="2186497360" sldId="261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04.194" v="56"/>
        <pc:sldMkLst>
          <pc:docMk/>
          <pc:sldMk cId="1802174969" sldId="262"/>
        </pc:sldMkLst>
        <pc:spChg chg="mod">
          <ac:chgData name="Abels, Patrick" userId="ba666de4-0d21-43a6-8e66-51a18aae1b4a" providerId="ADAL" clId="{7B52EAEB-B786-49D3-A0F9-69C8DFF6F37A}" dt="2023-06-17T22:20:31.275" v="7" actId="207"/>
          <ac:spMkLst>
            <pc:docMk/>
            <pc:sldMk cId="1802174969" sldId="262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13.513" v="57"/>
        <pc:sldMkLst>
          <pc:docMk/>
          <pc:sldMk cId="4032491113" sldId="263"/>
        </pc:sldMkLst>
        <pc:spChg chg="mod">
          <ac:chgData name="Abels, Patrick" userId="ba666de4-0d21-43a6-8e66-51a18aae1b4a" providerId="ADAL" clId="{7B52EAEB-B786-49D3-A0F9-69C8DFF6F37A}" dt="2023-06-17T22:20:36.043" v="8" actId="207"/>
          <ac:spMkLst>
            <pc:docMk/>
            <pc:sldMk cId="4032491113" sldId="263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21.599" v="58"/>
        <pc:sldMkLst>
          <pc:docMk/>
          <pc:sldMk cId="3825939770" sldId="264"/>
        </pc:sldMkLst>
        <pc:spChg chg="mod">
          <ac:chgData name="Abels, Patrick" userId="ba666de4-0d21-43a6-8e66-51a18aae1b4a" providerId="ADAL" clId="{7B52EAEB-B786-49D3-A0F9-69C8DFF6F37A}" dt="2023-06-17T22:20:40.889" v="9" actId="207"/>
          <ac:spMkLst>
            <pc:docMk/>
            <pc:sldMk cId="3825939770" sldId="264"/>
            <ac:spMk id="2" creationId="{D61126FC-E7F0-7899-70B4-D45D3D46EE0E}"/>
          </ac:spMkLst>
        </pc:spChg>
      </pc:sldChg>
      <pc:sldChg chg="modSp mod">
        <pc:chgData name="Abels, Patrick" userId="ba666de4-0d21-43a6-8e66-51a18aae1b4a" providerId="ADAL" clId="{7B52EAEB-B786-49D3-A0F9-69C8DFF6F37A}" dt="2023-06-17T22:20:45.953" v="10" actId="207"/>
        <pc:sldMkLst>
          <pc:docMk/>
          <pc:sldMk cId="302058619" sldId="265"/>
        </pc:sldMkLst>
        <pc:spChg chg="mod">
          <ac:chgData name="Abels, Patrick" userId="ba666de4-0d21-43a6-8e66-51a18aae1b4a" providerId="ADAL" clId="{7B52EAEB-B786-49D3-A0F9-69C8DFF6F37A}" dt="2023-06-17T22:20:45.953" v="10" actId="207"/>
          <ac:spMkLst>
            <pc:docMk/>
            <pc:sldMk cId="302058619" sldId="265"/>
            <ac:spMk id="2" creationId="{D61126FC-E7F0-7899-70B4-D45D3D46EE0E}"/>
          </ac:spMkLst>
        </pc:spChg>
      </pc:sldChg>
      <pc:sldChg chg="addSp delSp modSp add mod modTransition modAnim">
        <pc:chgData name="Abels, Patrick" userId="ba666de4-0d21-43a6-8e66-51a18aae1b4a" providerId="ADAL" clId="{7B52EAEB-B786-49D3-A0F9-69C8DFF6F37A}" dt="2023-06-17T22:26:48.341" v="60"/>
        <pc:sldMkLst>
          <pc:docMk/>
          <pc:sldMk cId="3323176623" sldId="266"/>
        </pc:sldMkLst>
        <pc:spChg chg="del">
          <ac:chgData name="Abels, Patrick" userId="ba666de4-0d21-43a6-8e66-51a18aae1b4a" providerId="ADAL" clId="{7B52EAEB-B786-49D3-A0F9-69C8DFF6F37A}" dt="2023-06-17T22:20:03.262" v="1" actId="478"/>
          <ac:spMkLst>
            <pc:docMk/>
            <pc:sldMk cId="3323176623" sldId="266"/>
            <ac:spMk id="2" creationId="{D61126FC-E7F0-7899-70B4-D45D3D46EE0E}"/>
          </ac:spMkLst>
        </pc:spChg>
        <pc:spChg chg="add del mod">
          <ac:chgData name="Abels, Patrick" userId="ba666de4-0d21-43a6-8e66-51a18aae1b4a" providerId="ADAL" clId="{7B52EAEB-B786-49D3-A0F9-69C8DFF6F37A}" dt="2023-06-17T22:20:06.686" v="4" actId="478"/>
          <ac:spMkLst>
            <pc:docMk/>
            <pc:sldMk cId="3323176623" sldId="266"/>
            <ac:spMk id="10" creationId="{1D316E28-3F56-1B9A-6AAC-3816E217F44A}"/>
          </ac:spMkLst>
        </pc:spChg>
        <pc:spChg chg="add del mod">
          <ac:chgData name="Abels, Patrick" userId="ba666de4-0d21-43a6-8e66-51a18aae1b4a" providerId="ADAL" clId="{7B52EAEB-B786-49D3-A0F9-69C8DFF6F37A}" dt="2023-06-17T22:20:05.029" v="3"/>
          <ac:spMkLst>
            <pc:docMk/>
            <pc:sldMk cId="3323176623" sldId="266"/>
            <ac:spMk id="11" creationId="{36A0E490-B492-AA48-5562-8DD50A01EE0E}"/>
          </ac:spMkLst>
        </pc:spChg>
        <pc:spChg chg="add mod">
          <ac:chgData name="Abels, Patrick" userId="ba666de4-0d21-43a6-8e66-51a18aae1b4a" providerId="ADAL" clId="{7B52EAEB-B786-49D3-A0F9-69C8DFF6F37A}" dt="2023-06-17T22:20:07.092" v="5"/>
          <ac:spMkLst>
            <pc:docMk/>
            <pc:sldMk cId="3323176623" sldId="266"/>
            <ac:spMk id="12" creationId="{499136AB-E88B-60DB-99BE-931E53394DB1}"/>
          </ac:spMkLst>
        </pc:spChg>
      </pc:sldChg>
      <pc:sldChg chg="modSp add mod modTransition">
        <pc:chgData name="Abels, Patrick" userId="ba666de4-0d21-43a6-8e66-51a18aae1b4a" providerId="ADAL" clId="{7B52EAEB-B786-49D3-A0F9-69C8DFF6F37A}" dt="2023-06-17T22:23:47.315" v="43"/>
        <pc:sldMkLst>
          <pc:docMk/>
          <pc:sldMk cId="3641686394" sldId="267"/>
        </pc:sldMkLst>
        <pc:spChg chg="mod">
          <ac:chgData name="Abels, Patrick" userId="ba666de4-0d21-43a6-8e66-51a18aae1b4a" providerId="ADAL" clId="{7B52EAEB-B786-49D3-A0F9-69C8DFF6F37A}" dt="2023-06-17T22:23:33.527" v="41" actId="404"/>
          <ac:spMkLst>
            <pc:docMk/>
            <pc:sldMk cId="3641686394" sldId="267"/>
            <ac:spMk id="2" creationId="{812DF8AA-1D36-C4A3-DE8B-6124CA62EF08}"/>
          </ac:spMkLst>
        </pc:spChg>
      </pc:sldChg>
    </pc:docChg>
  </pc:docChgLst>
  <pc:docChgLst>
    <pc:chgData name="Abels, Patrick" userId="ba666de4-0d21-43a6-8e66-51a18aae1b4a" providerId="ADAL" clId="{A0EBA631-604F-42DE-A4D0-9764EC04908E}"/>
    <pc:docChg chg="modSld">
      <pc:chgData name="Abels, Patrick" userId="ba666de4-0d21-43a6-8e66-51a18aae1b4a" providerId="ADAL" clId="{A0EBA631-604F-42DE-A4D0-9764EC04908E}" dt="2023-07-04T16:09:21.932" v="65" actId="404"/>
      <pc:docMkLst>
        <pc:docMk/>
      </pc:docMkLst>
      <pc:sldChg chg="modSp mod">
        <pc:chgData name="Abels, Patrick" userId="ba666de4-0d21-43a6-8e66-51a18aae1b4a" providerId="ADAL" clId="{A0EBA631-604F-42DE-A4D0-9764EC04908E}" dt="2023-07-04T16:08:03.684" v="3" actId="20577"/>
        <pc:sldMkLst>
          <pc:docMk/>
          <pc:sldMk cId="1283346392" sldId="256"/>
        </pc:sldMkLst>
        <pc:spChg chg="mod">
          <ac:chgData name="Abels, Patrick" userId="ba666de4-0d21-43a6-8e66-51a18aae1b4a" providerId="ADAL" clId="{A0EBA631-604F-42DE-A4D0-9764EC04908E}" dt="2023-07-04T16:08:03.684" v="3" actId="20577"/>
          <ac:spMkLst>
            <pc:docMk/>
            <pc:sldMk cId="1283346392" sldId="256"/>
            <ac:spMk id="2" creationId="{812DF8AA-1D36-C4A3-DE8B-6124CA62EF08}"/>
          </ac:spMkLst>
        </pc:spChg>
      </pc:sldChg>
      <pc:sldChg chg="modSp mod">
        <pc:chgData name="Abels, Patrick" userId="ba666de4-0d21-43a6-8e66-51a18aae1b4a" providerId="ADAL" clId="{A0EBA631-604F-42DE-A4D0-9764EC04908E}" dt="2023-07-04T16:09:21.932" v="65" actId="404"/>
        <pc:sldMkLst>
          <pc:docMk/>
          <pc:sldMk cId="3641686394" sldId="267"/>
        </pc:sldMkLst>
        <pc:spChg chg="mod">
          <ac:chgData name="Abels, Patrick" userId="ba666de4-0d21-43a6-8e66-51a18aae1b4a" providerId="ADAL" clId="{A0EBA631-604F-42DE-A4D0-9764EC04908E}" dt="2023-07-04T16:09:21.932" v="65" actId="404"/>
          <ac:spMkLst>
            <pc:docMk/>
            <pc:sldMk cId="3641686394" sldId="267"/>
            <ac:spMk id="2" creationId="{812DF8AA-1D36-C4A3-DE8B-6124CA62EF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AB42-9EA2-4386-9B0A-48A1FEDC4EE7}" type="datetimeFigureOut">
              <a:rPr lang="en-DE" smtClean="0"/>
              <a:t>29/06/2024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056ED-1E2F-4A5B-B6C9-FC658BDA51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169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115987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85" y="1077204"/>
            <a:ext cx="4176436" cy="2935504"/>
          </a:xfrm>
          <a:prstGeom prst="roundRect">
            <a:avLst>
              <a:gd name="adj" fmla="val 4872"/>
            </a:avLst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CF58D4-24C0-0064-5EF1-B74DA629C009}"/>
              </a:ext>
            </a:extLst>
          </p:cNvPr>
          <p:cNvCxnSpPr/>
          <p:nvPr userDrawn="1"/>
        </p:nvCxnSpPr>
        <p:spPr>
          <a:xfrm flipH="1">
            <a:off x="5344357" y="1233996"/>
            <a:ext cx="221941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169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Subject Semester Teacher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47CEE-7F3F-E855-C48C-379C2E6F6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997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4565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502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940" y="1760537"/>
            <a:ext cx="11150120" cy="48101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6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9B06-1DFC-5243-A9D6-EE869AC3C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287338"/>
            <a:ext cx="11915775" cy="1296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63331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7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9144DC41-4500-5802-1AD7-A5354AB76CF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4ED8889C-7E17-2C0D-D397-F4BE26A57E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4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561281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27246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47C1DD1-A76C-9A3C-B4BA-8AF278FC06C8}"/>
              </a:ext>
            </a:extLst>
          </p:cNvPr>
          <p:cNvGrpSpPr/>
          <p:nvPr userDrawn="1"/>
        </p:nvGrpSpPr>
        <p:grpSpPr>
          <a:xfrm>
            <a:off x="1188019" y="1665962"/>
            <a:ext cx="9634469" cy="4630757"/>
            <a:chOff x="1188019" y="1665962"/>
            <a:chExt cx="9634469" cy="4630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A2996-CEA9-A52A-5C2F-4E4B5480146C}"/>
                </a:ext>
              </a:extLst>
            </p:cNvPr>
            <p:cNvSpPr/>
            <p:nvPr userDrawn="1"/>
          </p:nvSpPr>
          <p:spPr>
            <a:xfrm>
              <a:off x="1392742" y="1665962"/>
              <a:ext cx="9429746" cy="4630757"/>
            </a:xfrm>
            <a:prstGeom prst="rect">
              <a:avLst/>
            </a:prstGeom>
            <a:solidFill>
              <a:srgbClr val="EDED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06F7FC-7B8B-83AF-7478-5A2300CD9035}"/>
                </a:ext>
              </a:extLst>
            </p:cNvPr>
            <p:cNvSpPr/>
            <p:nvPr userDrawn="1"/>
          </p:nvSpPr>
          <p:spPr>
            <a:xfrm>
              <a:off x="1553227" y="2091847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EA32AD-EEDF-49AB-BB81-0B64164495C8}"/>
                </a:ext>
              </a:extLst>
            </p:cNvPr>
            <p:cNvSpPr/>
            <p:nvPr userDrawn="1"/>
          </p:nvSpPr>
          <p:spPr>
            <a:xfrm>
              <a:off x="1553227" y="3206350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635288-42A5-5DA6-8739-F44C5834A910}"/>
                </a:ext>
              </a:extLst>
            </p:cNvPr>
            <p:cNvSpPr/>
            <p:nvPr userDrawn="1"/>
          </p:nvSpPr>
          <p:spPr>
            <a:xfrm>
              <a:off x="1553227" y="4320853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F1A893-D163-7C74-9FEC-80F76F089957}"/>
                </a:ext>
              </a:extLst>
            </p:cNvPr>
            <p:cNvSpPr/>
            <p:nvPr userDrawn="1"/>
          </p:nvSpPr>
          <p:spPr>
            <a:xfrm>
              <a:off x="1553226" y="5435355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7259D4F-4E5E-3CF3-0939-0F792D23F379}"/>
                </a:ext>
              </a:extLst>
            </p:cNvPr>
            <p:cNvSpPr/>
            <p:nvPr userDrawn="1"/>
          </p:nvSpPr>
          <p:spPr>
            <a:xfrm>
              <a:off x="1216003" y="2265609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48A0EDDC-BDD5-F07C-09F0-C691B3E1B2FA}"/>
                </a:ext>
              </a:extLst>
            </p:cNvPr>
            <p:cNvSpPr/>
            <p:nvPr userDrawn="1"/>
          </p:nvSpPr>
          <p:spPr>
            <a:xfrm>
              <a:off x="1188019" y="3352590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B786A0B9-B4D3-AA71-44DE-CC5448D9BBD4}"/>
                </a:ext>
              </a:extLst>
            </p:cNvPr>
            <p:cNvSpPr/>
            <p:nvPr userDrawn="1"/>
          </p:nvSpPr>
          <p:spPr>
            <a:xfrm>
              <a:off x="1188019" y="4393972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349A6F1-CAC2-606F-639B-3FD8C2036A5C}"/>
                </a:ext>
              </a:extLst>
            </p:cNvPr>
            <p:cNvSpPr/>
            <p:nvPr userDrawn="1"/>
          </p:nvSpPr>
          <p:spPr>
            <a:xfrm>
              <a:off x="1188019" y="5546101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632C864F-336F-9C63-0C06-99CD8D40F8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2277630"/>
              </p:ext>
            </p:extLst>
          </p:nvPr>
        </p:nvGraphicFramePr>
        <p:xfrm>
          <a:off x="2171309" y="1929008"/>
          <a:ext cx="8467464" cy="40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464">
                  <a:extLst>
                    <a:ext uri="{9D8B030D-6E8A-4147-A177-3AD203B41FA5}">
                      <a16:colId xmlns:a16="http://schemas.microsoft.com/office/drawing/2014/main" val="889989886"/>
                    </a:ext>
                  </a:extLst>
                </a:gridCol>
              </a:tblGrid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1412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1139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0093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3595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86951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48687"/>
                  </a:ext>
                </a:extLst>
              </a:tr>
            </a:tbl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1996C77-3770-2B17-DE2E-6BFAF105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388" y="1803747"/>
            <a:ext cx="7427912" cy="4221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latin typeface="Sacramento" panose="02000507000000020000" pitchFamily="2" charset="0"/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994B2A7-E401-08E1-3616-84546B7393F4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571913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Wochenübung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37878"/>
            <a:ext cx="914400" cy="914400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B68C441-BBE8-81F1-FFCE-116243F88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36175F8E-2B98-2FCB-9BA8-B930F4A18D42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950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2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2" r:id="rId3"/>
    <p:sldLayoutId id="2147483673" r:id="rId4"/>
    <p:sldLayoutId id="2147483685" r:id="rId5"/>
    <p:sldLayoutId id="2147483676" r:id="rId6"/>
    <p:sldLayoutId id="2147483686" r:id="rId7"/>
    <p:sldLayoutId id="2147483679" r:id="rId8"/>
    <p:sldLayoutId id="2147483680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51AF0-D57D-E817-34D7-0FAFFB286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Informatik</a:t>
            </a:r>
            <a:r>
              <a:rPr lang="en-GB" dirty="0"/>
              <a:t> E2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39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270CD-3F18-386E-2AF4-1D0BDA529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943A8-1069-D7FB-CB5D-E1F7D8B50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GUI – </a:t>
            </a:r>
            <a:r>
              <a:rPr lang="en-GB" dirty="0" err="1">
                <a:solidFill>
                  <a:srgbClr val="FFC000"/>
                </a:solidFill>
              </a:rPr>
              <a:t>Beispiel</a:t>
            </a:r>
            <a:endParaRPr lang="en-DE" dirty="0">
              <a:solidFill>
                <a:srgbClr val="FFC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1E0E4-BDF5-2002-04B6-B733BB069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" t="1839" r="1349" b="1423"/>
          <a:stretch/>
        </p:blipFill>
        <p:spPr>
          <a:xfrm>
            <a:off x="520940" y="1760537"/>
            <a:ext cx="4974985" cy="4759678"/>
          </a:xfrm>
          <a:prstGeom prst="roundRect">
            <a:avLst>
              <a:gd name="adj" fmla="val 2522"/>
            </a:avLst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FF2AC90-034D-5BAD-3942-93D192D5504E}"/>
              </a:ext>
            </a:extLst>
          </p:cNvPr>
          <p:cNvSpPr/>
          <p:nvPr/>
        </p:nvSpPr>
        <p:spPr>
          <a:xfrm rot="10800000">
            <a:off x="5612130" y="5152786"/>
            <a:ext cx="8789714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4684466-BD25-E6E6-3394-4E138525FFD3}"/>
              </a:ext>
            </a:extLst>
          </p:cNvPr>
          <p:cNvSpPr/>
          <p:nvPr/>
        </p:nvSpPr>
        <p:spPr>
          <a:xfrm>
            <a:off x="5680710" y="3573775"/>
            <a:ext cx="6766560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8CD73-5512-F249-3AD1-E1FE5CEDE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503" r="40767" b="52608"/>
          <a:stretch/>
        </p:blipFill>
        <p:spPr>
          <a:xfrm>
            <a:off x="5680710" y="4117336"/>
            <a:ext cx="6766560" cy="1069740"/>
          </a:xfrm>
          <a:prstGeom prst="rect">
            <a:avLst/>
          </a:prstGeom>
        </p:spPr>
      </p:pic>
      <p:pic>
        <p:nvPicPr>
          <p:cNvPr id="7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C73F4238-60FF-02A8-C7FD-AA32DD8B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0117" flipV="1">
            <a:off x="3678448" y="3083981"/>
            <a:ext cx="1551088" cy="155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584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270CD-3F18-386E-2AF4-1D0BDA529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943A8-1069-D7FB-CB5D-E1F7D8B50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GUI – </a:t>
            </a:r>
            <a:r>
              <a:rPr lang="en-GB" dirty="0" err="1">
                <a:solidFill>
                  <a:srgbClr val="FFC000"/>
                </a:solidFill>
              </a:rPr>
              <a:t>Beispiel</a:t>
            </a:r>
            <a:endParaRPr lang="en-DE" dirty="0">
              <a:solidFill>
                <a:srgbClr val="FFC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1E0E4-BDF5-2002-04B6-B733BB069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" t="1839" r="1349" b="1423"/>
          <a:stretch/>
        </p:blipFill>
        <p:spPr>
          <a:xfrm>
            <a:off x="520940" y="1760537"/>
            <a:ext cx="4974985" cy="4759678"/>
          </a:xfrm>
          <a:prstGeom prst="roundRect">
            <a:avLst>
              <a:gd name="adj" fmla="val 2522"/>
            </a:avLst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FF2AC90-034D-5BAD-3942-93D192D5504E}"/>
              </a:ext>
            </a:extLst>
          </p:cNvPr>
          <p:cNvSpPr/>
          <p:nvPr/>
        </p:nvSpPr>
        <p:spPr>
          <a:xfrm rot="10800000">
            <a:off x="3184164" y="3568876"/>
            <a:ext cx="9007836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4684466-BD25-E6E6-3394-4E138525FFD3}"/>
              </a:ext>
            </a:extLst>
          </p:cNvPr>
          <p:cNvSpPr/>
          <p:nvPr/>
        </p:nvSpPr>
        <p:spPr>
          <a:xfrm>
            <a:off x="3268980" y="1323799"/>
            <a:ext cx="8923020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8CD73-5512-F249-3AD1-E1FE5CEDE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46726" r="10349" b="42168"/>
          <a:stretch/>
        </p:blipFill>
        <p:spPr>
          <a:xfrm>
            <a:off x="3268980" y="1848545"/>
            <a:ext cx="8923020" cy="1757710"/>
          </a:xfrm>
          <a:prstGeom prst="rect">
            <a:avLst/>
          </a:prstGeom>
        </p:spPr>
      </p:pic>
      <p:pic>
        <p:nvPicPr>
          <p:cNvPr id="7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41DCF361-BC8A-FCC7-8D34-8EB7BE3A1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0117" flipV="1">
            <a:off x="3604470" y="3246127"/>
            <a:ext cx="1551088" cy="155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33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270CD-3F18-386E-2AF4-1D0BDA529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943A8-1069-D7FB-CB5D-E1F7D8B50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GUI – </a:t>
            </a:r>
            <a:r>
              <a:rPr lang="en-GB" dirty="0" err="1">
                <a:solidFill>
                  <a:srgbClr val="FFC000"/>
                </a:solidFill>
              </a:rPr>
              <a:t>Beispiel</a:t>
            </a:r>
            <a:endParaRPr lang="en-DE" dirty="0">
              <a:solidFill>
                <a:srgbClr val="FFC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1E0E4-BDF5-2002-04B6-B733BB069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" t="1839" r="1349" b="1423"/>
          <a:stretch/>
        </p:blipFill>
        <p:spPr>
          <a:xfrm>
            <a:off x="520940" y="1760537"/>
            <a:ext cx="4974985" cy="4759678"/>
          </a:xfrm>
          <a:prstGeom prst="roundRect">
            <a:avLst>
              <a:gd name="adj" fmla="val 2522"/>
            </a:avLst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FF2AC90-034D-5BAD-3942-93D192D5504E}"/>
              </a:ext>
            </a:extLst>
          </p:cNvPr>
          <p:cNvSpPr/>
          <p:nvPr/>
        </p:nvSpPr>
        <p:spPr>
          <a:xfrm rot="10800000">
            <a:off x="3184164" y="3568876"/>
            <a:ext cx="9007836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4684466-BD25-E6E6-3394-4E138525FFD3}"/>
              </a:ext>
            </a:extLst>
          </p:cNvPr>
          <p:cNvSpPr/>
          <p:nvPr/>
        </p:nvSpPr>
        <p:spPr>
          <a:xfrm>
            <a:off x="3268980" y="1323799"/>
            <a:ext cx="8923020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8CD73-5512-F249-3AD1-E1FE5CEDE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692" r="10350" b="32202"/>
          <a:stretch/>
        </p:blipFill>
        <p:spPr>
          <a:xfrm>
            <a:off x="3268980" y="1848545"/>
            <a:ext cx="8923020" cy="1757710"/>
          </a:xfrm>
          <a:prstGeom prst="rect">
            <a:avLst/>
          </a:prstGeom>
        </p:spPr>
      </p:pic>
      <p:pic>
        <p:nvPicPr>
          <p:cNvPr id="7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5489A488-8766-AEBB-50AE-56A461E7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0117" flipV="1">
            <a:off x="3604469" y="3663067"/>
            <a:ext cx="1551088" cy="155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072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270CD-3F18-386E-2AF4-1D0BDA529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943A8-1069-D7FB-CB5D-E1F7D8B50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GUI – </a:t>
            </a:r>
            <a:r>
              <a:rPr lang="en-GB" dirty="0" err="1">
                <a:solidFill>
                  <a:srgbClr val="FFC000"/>
                </a:solidFill>
              </a:rPr>
              <a:t>Beispiel</a:t>
            </a:r>
            <a:endParaRPr lang="en-DE" dirty="0">
              <a:solidFill>
                <a:srgbClr val="FFC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1E0E4-BDF5-2002-04B6-B733BB069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" t="1839" r="1349" b="1423"/>
          <a:stretch/>
        </p:blipFill>
        <p:spPr>
          <a:xfrm>
            <a:off x="520940" y="1760537"/>
            <a:ext cx="4974985" cy="4759678"/>
          </a:xfrm>
          <a:prstGeom prst="roundRect">
            <a:avLst>
              <a:gd name="adj" fmla="val 2522"/>
            </a:avLst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FF2AC90-034D-5BAD-3942-93D192D5504E}"/>
              </a:ext>
            </a:extLst>
          </p:cNvPr>
          <p:cNvSpPr/>
          <p:nvPr/>
        </p:nvSpPr>
        <p:spPr>
          <a:xfrm rot="10800000">
            <a:off x="4090069" y="5091283"/>
            <a:ext cx="8101931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4684466-BD25-E6E6-3394-4E138525FFD3}"/>
              </a:ext>
            </a:extLst>
          </p:cNvPr>
          <p:cNvSpPr/>
          <p:nvPr/>
        </p:nvSpPr>
        <p:spPr>
          <a:xfrm>
            <a:off x="4135789" y="1760537"/>
            <a:ext cx="8101931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8CD73-5512-F249-3AD1-E1FE5CEDE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236" r="19613" b="14762"/>
          <a:stretch/>
        </p:blipFill>
        <p:spPr>
          <a:xfrm>
            <a:off x="4158649" y="2276388"/>
            <a:ext cx="8001000" cy="2849185"/>
          </a:xfrm>
          <a:prstGeom prst="rect">
            <a:avLst/>
          </a:prstGeom>
        </p:spPr>
      </p:pic>
      <p:pic>
        <p:nvPicPr>
          <p:cNvPr id="7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F62A9C7A-D630-4BB8-A788-5C0FBDADF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9669" flipV="1">
            <a:off x="3348815" y="4457660"/>
            <a:ext cx="1551088" cy="155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258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270CD-3F18-386E-2AF4-1D0BDA529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943A8-1069-D7FB-CB5D-E1F7D8B50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GUI – </a:t>
            </a:r>
            <a:r>
              <a:rPr lang="en-GB" dirty="0" err="1">
                <a:solidFill>
                  <a:srgbClr val="FFC000"/>
                </a:solidFill>
              </a:rPr>
              <a:t>Beispiel</a:t>
            </a:r>
            <a:endParaRPr lang="en-DE" dirty="0">
              <a:solidFill>
                <a:srgbClr val="FFC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1E0E4-BDF5-2002-04B6-B733BB069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" t="1839" r="1349" b="1423"/>
          <a:stretch/>
        </p:blipFill>
        <p:spPr>
          <a:xfrm>
            <a:off x="520940" y="1760537"/>
            <a:ext cx="4974985" cy="4759678"/>
          </a:xfrm>
          <a:prstGeom prst="roundRect">
            <a:avLst>
              <a:gd name="adj" fmla="val 2522"/>
            </a:avLst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FF2AC90-034D-5BAD-3942-93D192D5504E}"/>
              </a:ext>
            </a:extLst>
          </p:cNvPr>
          <p:cNvSpPr/>
          <p:nvPr/>
        </p:nvSpPr>
        <p:spPr>
          <a:xfrm rot="10800000">
            <a:off x="4163393" y="4869351"/>
            <a:ext cx="8226726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4684466-BD25-E6E6-3394-4E138525FFD3}"/>
              </a:ext>
            </a:extLst>
          </p:cNvPr>
          <p:cNvSpPr/>
          <p:nvPr/>
        </p:nvSpPr>
        <p:spPr>
          <a:xfrm>
            <a:off x="4236720" y="2585169"/>
            <a:ext cx="8101931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8CD73-5512-F249-3AD1-E1FE5CEDE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" t="84280" r="19383" b="4393"/>
          <a:stretch/>
        </p:blipFill>
        <p:spPr>
          <a:xfrm>
            <a:off x="4236720" y="3122379"/>
            <a:ext cx="8001000" cy="1792692"/>
          </a:xfrm>
          <a:prstGeom prst="rect">
            <a:avLst/>
          </a:prstGeom>
        </p:spPr>
      </p:pic>
      <p:pic>
        <p:nvPicPr>
          <p:cNvPr id="7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8D01CE60-0B97-F098-DE99-39187BE5B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0117" flipV="1">
            <a:off x="5320457" y="5103417"/>
            <a:ext cx="1551088" cy="155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700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270CD-3F18-386E-2AF4-1D0BDA529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943A8-1069-D7FB-CB5D-E1F7D8B50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GUI – </a:t>
            </a:r>
            <a:r>
              <a:rPr lang="en-GB" dirty="0" err="1">
                <a:solidFill>
                  <a:srgbClr val="FFC000"/>
                </a:solidFill>
              </a:rPr>
              <a:t>Beispiel</a:t>
            </a:r>
            <a:endParaRPr lang="en-DE" dirty="0">
              <a:solidFill>
                <a:srgbClr val="FFC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1E0E4-BDF5-2002-04B6-B733BB069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" t="1839" r="1349" b="1423"/>
          <a:stretch/>
        </p:blipFill>
        <p:spPr>
          <a:xfrm>
            <a:off x="520940" y="1760537"/>
            <a:ext cx="4974985" cy="4759678"/>
          </a:xfrm>
          <a:prstGeom prst="roundRect">
            <a:avLst>
              <a:gd name="adj" fmla="val 2522"/>
            </a:avLst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4684466-BD25-E6E6-3394-4E138525FFD3}"/>
              </a:ext>
            </a:extLst>
          </p:cNvPr>
          <p:cNvSpPr/>
          <p:nvPr/>
        </p:nvSpPr>
        <p:spPr>
          <a:xfrm>
            <a:off x="6423342" y="2575317"/>
            <a:ext cx="5966777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8CD73-5512-F249-3AD1-E1FE5CEDE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041" r="75290" b="133"/>
          <a:stretch/>
        </p:blipFill>
        <p:spPr>
          <a:xfrm>
            <a:off x="6423342" y="3094429"/>
            <a:ext cx="5915309" cy="18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00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930AE3-15CA-19BD-59D6-BD5BB94D3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Schreib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GUI-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HelloTkinter</a:t>
            </a:r>
            <a:r>
              <a:rPr lang="en-GB" dirty="0"/>
              <a:t> nach </a:t>
            </a:r>
            <a:r>
              <a:rPr lang="en-GB" dirty="0" err="1"/>
              <a:t>folgendem</a:t>
            </a:r>
            <a:r>
              <a:rPr lang="en-GB" dirty="0"/>
              <a:t> Format: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C9C66-0D28-9916-6844-2A59951AD5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1</a:t>
            </a:r>
            <a:endParaRPr lang="en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5BB8DC-02B9-E9CC-2C98-F2AC2C021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53" y="2316756"/>
            <a:ext cx="4901102" cy="4288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5F4F7-64E3-86D6-FA82-07BE6D414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955" y="2833457"/>
            <a:ext cx="4227527" cy="3255062"/>
          </a:xfrm>
          <a:prstGeom prst="rect">
            <a:avLst/>
          </a:prstGeom>
        </p:spPr>
      </p:pic>
      <p:pic>
        <p:nvPicPr>
          <p:cNvPr id="10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EA8A5182-6507-D4FE-7F72-87EEDC46B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7162">
            <a:off x="5838990" y="5015599"/>
            <a:ext cx="1551088" cy="155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01391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889870-E99C-9B4C-B0FB-045AB783F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028" y="1807536"/>
            <a:ext cx="7633926" cy="4343362"/>
          </a:xfrm>
        </p:spPr>
        <p:txBody>
          <a:bodyPr/>
          <a:lstStyle/>
          <a:p>
            <a:r>
              <a:rPr lang="en-GB" dirty="0" err="1"/>
              <a:t>Schreibe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Gui-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Cookieclicker</a:t>
            </a:r>
            <a:r>
              <a:rPr lang="en-GB" dirty="0"/>
              <a:t>, in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Label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jedem</a:t>
            </a:r>
            <a:r>
              <a:rPr lang="en-GB" dirty="0"/>
              <a:t> Click eines Buttons seinen Wert um 1 </a:t>
            </a:r>
            <a:r>
              <a:rPr lang="en-GB" dirty="0" err="1"/>
              <a:t>erhöht</a:t>
            </a:r>
            <a:r>
              <a:rPr lang="en-GB" dirty="0"/>
              <a:t>. </a:t>
            </a:r>
            <a:r>
              <a:rPr lang="en-GB" dirty="0" err="1"/>
              <a:t>Gestalte</a:t>
            </a:r>
            <a:r>
              <a:rPr lang="en-GB" dirty="0"/>
              <a:t> es </a:t>
            </a:r>
            <a:r>
              <a:rPr lang="en-GB" dirty="0" err="1"/>
              <a:t>dabei</a:t>
            </a:r>
            <a:r>
              <a:rPr lang="en-GB" dirty="0"/>
              <a:t> nach </a:t>
            </a:r>
            <a:r>
              <a:rPr lang="en-GB" dirty="0" err="1"/>
              <a:t>deinen</a:t>
            </a:r>
            <a:r>
              <a:rPr lang="en-GB" dirty="0"/>
              <a:t> </a:t>
            </a:r>
            <a:r>
              <a:rPr lang="en-GB" dirty="0" err="1"/>
              <a:t>eigenen</a:t>
            </a:r>
            <a:r>
              <a:rPr lang="en-GB" dirty="0"/>
              <a:t> </a:t>
            </a:r>
            <a:r>
              <a:rPr lang="en-GB" dirty="0" err="1"/>
              <a:t>Vorstellungen</a:t>
            </a:r>
            <a:r>
              <a:rPr lang="en-GB" dirty="0"/>
              <a:t>.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DD336-193A-F0E3-B279-3723C400DE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2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FEB6C-6436-0423-74D4-9903B46D9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683" y="3279317"/>
            <a:ext cx="3501353" cy="3325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CBEA2E-500D-2358-0F21-C5B5C1F10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555" y="143436"/>
            <a:ext cx="3146418" cy="6233840"/>
          </a:xfrm>
          <a:prstGeom prst="rect">
            <a:avLst/>
          </a:prstGeom>
        </p:spPr>
      </p:pic>
      <p:pic>
        <p:nvPicPr>
          <p:cNvPr id="10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01FA557D-A51D-6248-5DC1-48B9E135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2838" flipH="1">
            <a:off x="7528354" y="5601732"/>
            <a:ext cx="1551088" cy="155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48636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764223-BD12-596C-B83F-B1F765F1F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A1695-F4F1-C8F7-E4A8-169823211E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2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F0E9A-6B1E-9776-8F06-A105A04A09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35"/>
          <a:stretch/>
        </p:blipFill>
        <p:spPr>
          <a:xfrm>
            <a:off x="1733608" y="1353214"/>
            <a:ext cx="3860369" cy="5008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1D112B-2158-9AC4-04E6-8694EB625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3"/>
          <a:stretch/>
        </p:blipFill>
        <p:spPr>
          <a:xfrm>
            <a:off x="5740834" y="1582593"/>
            <a:ext cx="4183096" cy="5098047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2DAE7B-7EC3-D0EF-5FC4-8B1CB000AB67}"/>
              </a:ext>
            </a:extLst>
          </p:cNvPr>
          <p:cNvSpPr/>
          <p:nvPr/>
        </p:nvSpPr>
        <p:spPr>
          <a:xfrm>
            <a:off x="5740834" y="1064197"/>
            <a:ext cx="4235218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80188C6-7471-AAAB-6D1E-90F6D046541A}"/>
              </a:ext>
            </a:extLst>
          </p:cNvPr>
          <p:cNvSpPr/>
          <p:nvPr/>
        </p:nvSpPr>
        <p:spPr>
          <a:xfrm rot="10800000">
            <a:off x="1666102" y="6271328"/>
            <a:ext cx="3927875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52496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2871B2-D210-DFBC-5185-02F36A9FB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Schreibe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GUI-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CalculatorGUI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...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... alle </a:t>
            </a:r>
            <a:r>
              <a:rPr lang="en-GB" dirty="0" err="1"/>
              <a:t>arithmetischen</a:t>
            </a:r>
            <a:r>
              <a:rPr lang="en-GB" dirty="0"/>
              <a:t> </a:t>
            </a:r>
            <a:r>
              <a:rPr lang="en-GB" dirty="0" err="1"/>
              <a:t>Operatoren</a:t>
            </a:r>
            <a:r>
              <a:rPr lang="en-GB" dirty="0"/>
              <a:t> ...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... alle </a:t>
            </a:r>
            <a:r>
              <a:rPr lang="en-GB" dirty="0" err="1"/>
              <a:t>logischen</a:t>
            </a:r>
            <a:r>
              <a:rPr lang="en-GB" dirty="0"/>
              <a:t> </a:t>
            </a:r>
            <a:r>
              <a:rPr lang="en-GB" dirty="0" err="1"/>
              <a:t>Operatoren</a:t>
            </a:r>
            <a:r>
              <a:rPr lang="en-GB" dirty="0"/>
              <a:t> ...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... alle </a:t>
            </a:r>
            <a:r>
              <a:rPr lang="en-GB" dirty="0" err="1"/>
              <a:t>Vergleichsoperatoren</a:t>
            </a:r>
            <a:r>
              <a:rPr lang="en-GB" dirty="0"/>
              <a:t> ...</a:t>
            </a:r>
          </a:p>
          <a:p>
            <a:r>
              <a:rPr lang="en-GB"/>
              <a:t>... von </a:t>
            </a:r>
            <a:r>
              <a:rPr lang="en-GB" dirty="0"/>
              <a:t>Python.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57200" indent="-457200">
              <a:buFont typeface="+mj-lt"/>
              <a:buAutoNum type="alphaLcParenR" startAt="4"/>
            </a:pPr>
            <a:r>
              <a:rPr lang="en-GB" dirty="0" err="1"/>
              <a:t>Erweitere</a:t>
            </a:r>
            <a:r>
              <a:rPr lang="en-GB" dirty="0"/>
              <a:t> </a:t>
            </a:r>
            <a:r>
              <a:rPr lang="en-GB" dirty="0" err="1"/>
              <a:t>dein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dirty="0" err="1"/>
              <a:t>mithilfe</a:t>
            </a:r>
            <a:r>
              <a:rPr lang="en-GB" dirty="0"/>
              <a:t> der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math</a:t>
            </a:r>
            <a:r>
              <a:rPr lang="en-GB" dirty="0"/>
              <a:t>-library um </a:t>
            </a:r>
            <a:r>
              <a:rPr lang="en-GB" dirty="0" err="1"/>
              <a:t>weitere</a:t>
            </a:r>
            <a:r>
              <a:rPr lang="en-GB" dirty="0"/>
              <a:t> </a:t>
            </a:r>
            <a:r>
              <a:rPr lang="en-GB" dirty="0" err="1"/>
              <a:t>Operatoren</a:t>
            </a:r>
            <a:r>
              <a:rPr lang="en-GB" dirty="0"/>
              <a:t>.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2289F-AAE7-E318-4815-2DB243FA2A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3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51810-53B9-B502-7F2D-972C8DB92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288" y="2323681"/>
            <a:ext cx="4806500" cy="345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3243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3D4517-C1E9-597B-8D85-9D9D3B16B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GUI</a:t>
            </a:r>
            <a:endParaRPr lang="en-GB" dirty="0"/>
          </a:p>
          <a:p>
            <a:r>
              <a:rPr lang="en-GB" dirty="0"/>
              <a:t>Graphical User Interface</a:t>
            </a:r>
            <a:endParaRPr lang="en-GB" b="1" dirty="0">
              <a:solidFill>
                <a:srgbClr val="FFC000"/>
              </a:solidFill>
            </a:endParaRPr>
          </a:p>
          <a:p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TKinter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4883840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E3A03F-BF74-FF5F-6BDA-DD7D343E8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E4C3A-C8CE-0E2E-5302-557007B62D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3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02367-4572-8179-B1D4-DE28F2FBD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348" y="1807536"/>
            <a:ext cx="6025303" cy="43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3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290F3-E690-6F05-E43C-5E0E34718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8000" dirty="0"/>
              <a:t>Gui</a:t>
            </a:r>
          </a:p>
        </p:txBody>
      </p:sp>
    </p:spTree>
    <p:extLst>
      <p:ext uri="{BB962C8B-B14F-4D97-AF65-F5344CB8AC3E}">
        <p14:creationId xmlns:p14="http://schemas.microsoft.com/office/powerpoint/2010/main" val="425994803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893F6F-E7CC-6452-FB74-579C359B4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Schreibe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GUI-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TemperaturRechner</a:t>
            </a:r>
            <a:r>
              <a:rPr lang="en-GB" dirty="0"/>
              <a:t>, das zwischen Celsius und Fahrenheit </a:t>
            </a:r>
            <a:r>
              <a:rPr lang="en-GB" dirty="0" err="1"/>
              <a:t>kovertiert</a:t>
            </a:r>
            <a:r>
              <a:rPr lang="en-GB" dirty="0"/>
              <a:t>.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1A281-2D8D-8ADD-273D-CF44FFE53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46" y="2619375"/>
            <a:ext cx="11207726" cy="37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3311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943A8-1069-D7FB-CB5D-E1F7D8B50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GUI – </a:t>
            </a:r>
            <a:r>
              <a:rPr lang="en-GB" dirty="0" err="1">
                <a:solidFill>
                  <a:srgbClr val="FFC000"/>
                </a:solidFill>
              </a:rPr>
              <a:t>Beispiel</a:t>
            </a:r>
            <a:endParaRPr lang="en-DE" dirty="0">
              <a:solidFill>
                <a:srgbClr val="FFC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479A13-F5A6-FFBA-5AE3-5538893EA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55" y="1485543"/>
            <a:ext cx="5026475" cy="48102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F3BAA2-86D1-43A2-D150-A0D8D9823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395" y="3603811"/>
            <a:ext cx="4824394" cy="1959910"/>
          </a:xfrm>
          <a:prstGeom prst="rect">
            <a:avLst/>
          </a:prstGeom>
        </p:spPr>
      </p:pic>
      <p:pic>
        <p:nvPicPr>
          <p:cNvPr id="12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230490B8-847A-91A3-C726-C43986030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8269" flipV="1">
            <a:off x="3518021" y="3217124"/>
            <a:ext cx="3463291" cy="3463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997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270CD-3F18-386E-2AF4-1D0BDA529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943A8-1069-D7FB-CB5D-E1F7D8B50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GUI – </a:t>
            </a:r>
            <a:r>
              <a:rPr lang="en-GB" dirty="0" err="1">
                <a:solidFill>
                  <a:srgbClr val="FFC000"/>
                </a:solidFill>
              </a:rPr>
              <a:t>Beispiel</a:t>
            </a:r>
            <a:endParaRPr lang="en-DE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8CD73-5512-F249-3AD1-E1FE5CEDE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092"/>
          <a:stretch/>
        </p:blipFill>
        <p:spPr>
          <a:xfrm>
            <a:off x="386529" y="1942916"/>
            <a:ext cx="5709471" cy="4348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3B9989-67FC-A75D-AF01-7A2D331F1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97"/>
          <a:stretch/>
        </p:blipFill>
        <p:spPr>
          <a:xfrm>
            <a:off x="6230411" y="1918003"/>
            <a:ext cx="5709471" cy="4828871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B3A5E3-FC1C-67DA-BCF7-FDAD72EC3391}"/>
              </a:ext>
            </a:extLst>
          </p:cNvPr>
          <p:cNvSpPr/>
          <p:nvPr/>
        </p:nvSpPr>
        <p:spPr>
          <a:xfrm rot="10800000">
            <a:off x="386528" y="6255413"/>
            <a:ext cx="5709469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E77A6EC-B2BA-596E-EA87-BEBFDBD93019}"/>
              </a:ext>
            </a:extLst>
          </p:cNvPr>
          <p:cNvSpPr/>
          <p:nvPr/>
        </p:nvSpPr>
        <p:spPr>
          <a:xfrm>
            <a:off x="6220209" y="1396054"/>
            <a:ext cx="5709469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1E0E4-BDF5-2002-04B6-B733BB069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5" t="1839" r="1349" b="1423"/>
          <a:stretch/>
        </p:blipFill>
        <p:spPr>
          <a:xfrm>
            <a:off x="1024320" y="95739"/>
            <a:ext cx="1835421" cy="1755988"/>
          </a:xfrm>
          <a:prstGeom prst="roundRect">
            <a:avLst>
              <a:gd name="adj" fmla="val 2522"/>
            </a:avLst>
          </a:prstGeom>
        </p:spPr>
      </p:pic>
    </p:spTree>
    <p:extLst>
      <p:ext uri="{BB962C8B-B14F-4D97-AF65-F5344CB8AC3E}">
        <p14:creationId xmlns:p14="http://schemas.microsoft.com/office/powerpoint/2010/main" val="3513333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270CD-3F18-386E-2AF4-1D0BDA529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943A8-1069-D7FB-CB5D-E1F7D8B50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GUI – </a:t>
            </a:r>
            <a:r>
              <a:rPr lang="en-GB" dirty="0" err="1">
                <a:solidFill>
                  <a:srgbClr val="FFC000"/>
                </a:solidFill>
              </a:rPr>
              <a:t>Beispiel</a:t>
            </a:r>
            <a:endParaRPr lang="en-DE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8CD73-5512-F249-3AD1-E1FE5CEDE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462" b="89964"/>
          <a:stretch/>
        </p:blipFill>
        <p:spPr>
          <a:xfrm>
            <a:off x="5938272" y="2321951"/>
            <a:ext cx="7157040" cy="3125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1E0E4-BDF5-2002-04B6-B733BB069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5" t="1839" r="1349" b="1423"/>
          <a:stretch/>
        </p:blipFill>
        <p:spPr>
          <a:xfrm>
            <a:off x="520940" y="1760537"/>
            <a:ext cx="4974985" cy="4759678"/>
          </a:xfrm>
          <a:prstGeom prst="roundRect">
            <a:avLst>
              <a:gd name="adj" fmla="val 2522"/>
            </a:avLst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FF2AC90-034D-5BAD-3942-93D192D5504E}"/>
              </a:ext>
            </a:extLst>
          </p:cNvPr>
          <p:cNvSpPr/>
          <p:nvPr/>
        </p:nvSpPr>
        <p:spPr>
          <a:xfrm rot="10800000">
            <a:off x="5877770" y="5418043"/>
            <a:ext cx="7171821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42866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270CD-3F18-386E-2AF4-1D0BDA529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943A8-1069-D7FB-CB5D-E1F7D8B50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GUI – </a:t>
            </a:r>
            <a:r>
              <a:rPr lang="en-GB" dirty="0" err="1">
                <a:solidFill>
                  <a:srgbClr val="FFC000"/>
                </a:solidFill>
              </a:rPr>
              <a:t>Beispiel</a:t>
            </a:r>
            <a:endParaRPr lang="en-DE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8CD73-5512-F249-3AD1-E1FE5CEDE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" t="8552" r="61204" b="81412"/>
          <a:stretch/>
        </p:blipFill>
        <p:spPr>
          <a:xfrm>
            <a:off x="5743962" y="2553457"/>
            <a:ext cx="6448038" cy="2656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1E0E4-BDF5-2002-04B6-B733BB069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5" t="1839" r="1349" b="1423"/>
          <a:stretch/>
        </p:blipFill>
        <p:spPr>
          <a:xfrm>
            <a:off x="520940" y="1760537"/>
            <a:ext cx="4974985" cy="4759678"/>
          </a:xfrm>
          <a:prstGeom prst="roundRect">
            <a:avLst>
              <a:gd name="adj" fmla="val 2522"/>
            </a:avLst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FF2AC90-034D-5BAD-3942-93D192D5504E}"/>
              </a:ext>
            </a:extLst>
          </p:cNvPr>
          <p:cNvSpPr/>
          <p:nvPr/>
        </p:nvSpPr>
        <p:spPr>
          <a:xfrm rot="10800000">
            <a:off x="5686812" y="5176297"/>
            <a:ext cx="6589008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4684466-BD25-E6E6-3394-4E138525FFD3}"/>
              </a:ext>
            </a:extLst>
          </p:cNvPr>
          <p:cNvSpPr/>
          <p:nvPr/>
        </p:nvSpPr>
        <p:spPr>
          <a:xfrm>
            <a:off x="5743962" y="2019386"/>
            <a:ext cx="6589008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7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B4563D67-C20C-EB08-EA5D-EC8F342AC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0117" flipV="1">
            <a:off x="1627079" y="878333"/>
            <a:ext cx="1551088" cy="155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638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270CD-3F18-386E-2AF4-1D0BDA529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943A8-1069-D7FB-CB5D-E1F7D8B50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GUI – </a:t>
            </a:r>
            <a:r>
              <a:rPr lang="en-GB" dirty="0" err="1">
                <a:solidFill>
                  <a:srgbClr val="FFC000"/>
                </a:solidFill>
              </a:rPr>
              <a:t>Beispiel</a:t>
            </a:r>
            <a:endParaRPr lang="en-DE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8CD73-5512-F249-3AD1-E1FE5CEDE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19" r="47391" b="75102"/>
          <a:stretch/>
        </p:blipFill>
        <p:spPr>
          <a:xfrm>
            <a:off x="5740452" y="3113527"/>
            <a:ext cx="6474408" cy="1424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1E0E4-BDF5-2002-04B6-B733BB069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5" t="1839" r="1349" b="1423"/>
          <a:stretch/>
        </p:blipFill>
        <p:spPr>
          <a:xfrm>
            <a:off x="520940" y="1760537"/>
            <a:ext cx="4974985" cy="4759678"/>
          </a:xfrm>
          <a:prstGeom prst="roundRect">
            <a:avLst>
              <a:gd name="adj" fmla="val 2522"/>
            </a:avLst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FF2AC90-034D-5BAD-3942-93D192D5504E}"/>
              </a:ext>
            </a:extLst>
          </p:cNvPr>
          <p:cNvSpPr/>
          <p:nvPr/>
        </p:nvSpPr>
        <p:spPr>
          <a:xfrm rot="10800000">
            <a:off x="5694732" y="4439919"/>
            <a:ext cx="6589008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4684466-BD25-E6E6-3394-4E138525FFD3}"/>
              </a:ext>
            </a:extLst>
          </p:cNvPr>
          <p:cNvSpPr/>
          <p:nvPr/>
        </p:nvSpPr>
        <p:spPr>
          <a:xfrm>
            <a:off x="5740452" y="2576317"/>
            <a:ext cx="6589008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7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403D44D0-9FA2-B1FE-0DB8-61EA412F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0117" flipV="1">
            <a:off x="4039972" y="1944155"/>
            <a:ext cx="1551088" cy="155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613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270CD-3F18-386E-2AF4-1D0BDA529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943A8-1069-D7FB-CB5D-E1F7D8B50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GUI – </a:t>
            </a:r>
            <a:r>
              <a:rPr lang="en-GB" dirty="0" err="1">
                <a:solidFill>
                  <a:srgbClr val="FFC000"/>
                </a:solidFill>
              </a:rPr>
              <a:t>Beispiel</a:t>
            </a:r>
            <a:endParaRPr lang="en-DE" dirty="0">
              <a:solidFill>
                <a:srgbClr val="FFC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1E0E4-BDF5-2002-04B6-B733BB069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" t="1839" r="1349" b="1423"/>
          <a:stretch/>
        </p:blipFill>
        <p:spPr>
          <a:xfrm>
            <a:off x="3593256" y="1760537"/>
            <a:ext cx="4974985" cy="4759678"/>
          </a:xfrm>
          <a:prstGeom prst="roundRect">
            <a:avLst>
              <a:gd name="adj" fmla="val 2522"/>
            </a:avLst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FF2AC90-034D-5BAD-3942-93D192D5504E}"/>
              </a:ext>
            </a:extLst>
          </p:cNvPr>
          <p:cNvSpPr/>
          <p:nvPr/>
        </p:nvSpPr>
        <p:spPr>
          <a:xfrm rot="10800000">
            <a:off x="-87652" y="5074318"/>
            <a:ext cx="12222502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4684466-BD25-E6E6-3394-4E138525FFD3}"/>
              </a:ext>
            </a:extLst>
          </p:cNvPr>
          <p:cNvSpPr/>
          <p:nvPr/>
        </p:nvSpPr>
        <p:spPr>
          <a:xfrm>
            <a:off x="49508" y="3429000"/>
            <a:ext cx="12253004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8CD73-5512-F249-3AD1-E1FE5CEDE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4045" r="1480" b="70137"/>
          <a:stretch/>
        </p:blipFill>
        <p:spPr>
          <a:xfrm>
            <a:off x="-1" y="3963598"/>
            <a:ext cx="12222503" cy="1147622"/>
          </a:xfrm>
          <a:prstGeom prst="rect">
            <a:avLst/>
          </a:prstGeom>
        </p:spPr>
      </p:pic>
      <p:pic>
        <p:nvPicPr>
          <p:cNvPr id="7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B7885836-5C1A-E2F3-FCC4-E4A74781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0117" flipV="1">
            <a:off x="6410077" y="1724194"/>
            <a:ext cx="1551088" cy="155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608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270CD-3F18-386E-2AF4-1D0BDA529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943A8-1069-D7FB-CB5D-E1F7D8B50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GUI – </a:t>
            </a:r>
            <a:r>
              <a:rPr lang="en-GB" dirty="0" err="1">
                <a:solidFill>
                  <a:srgbClr val="FFC000"/>
                </a:solidFill>
              </a:rPr>
              <a:t>Beispiel</a:t>
            </a:r>
            <a:endParaRPr lang="en-DE" dirty="0">
              <a:solidFill>
                <a:srgbClr val="FFC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1E0E4-BDF5-2002-04B6-B733BB069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" t="1839" r="1349" b="1423"/>
          <a:stretch/>
        </p:blipFill>
        <p:spPr>
          <a:xfrm>
            <a:off x="520940" y="1760537"/>
            <a:ext cx="4974985" cy="4759678"/>
          </a:xfrm>
          <a:prstGeom prst="roundRect">
            <a:avLst>
              <a:gd name="adj" fmla="val 2522"/>
            </a:avLst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FF2AC90-034D-5BAD-3942-93D192D5504E}"/>
              </a:ext>
            </a:extLst>
          </p:cNvPr>
          <p:cNvSpPr/>
          <p:nvPr/>
        </p:nvSpPr>
        <p:spPr>
          <a:xfrm rot="10800000">
            <a:off x="3457531" y="6307766"/>
            <a:ext cx="8789714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4684466-BD25-E6E6-3394-4E138525FFD3}"/>
              </a:ext>
            </a:extLst>
          </p:cNvPr>
          <p:cNvSpPr/>
          <p:nvPr/>
        </p:nvSpPr>
        <p:spPr>
          <a:xfrm>
            <a:off x="3531870" y="3545836"/>
            <a:ext cx="8789714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8CD73-5512-F249-3AD1-E1FE5CEDE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9609" r="23991" b="57978"/>
          <a:stretch/>
        </p:blipFill>
        <p:spPr>
          <a:xfrm>
            <a:off x="3531870" y="4085191"/>
            <a:ext cx="8682990" cy="2254720"/>
          </a:xfrm>
          <a:prstGeom prst="rect">
            <a:avLst/>
          </a:prstGeom>
        </p:spPr>
      </p:pic>
      <p:pic>
        <p:nvPicPr>
          <p:cNvPr id="7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5CF59575-6E27-8B73-A487-4889892BB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0117" flipV="1">
            <a:off x="3387300" y="2417787"/>
            <a:ext cx="1551088" cy="155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455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</Words>
  <Application>Microsoft Office PowerPoint</Application>
  <PresentationFormat>Widescreen</PresentationFormat>
  <Paragraphs>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Consolas</vt:lpstr>
      <vt:lpstr>Montserrat</vt:lpstr>
      <vt:lpstr>Sacramento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69</cp:revision>
  <dcterms:created xsi:type="dcterms:W3CDTF">2022-12-22T20:26:39Z</dcterms:created>
  <dcterms:modified xsi:type="dcterms:W3CDTF">2024-06-29T17:08:26Z</dcterms:modified>
</cp:coreProperties>
</file>