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92" r:id="rId2"/>
    <p:sldId id="294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04" r:id="rId13"/>
    <p:sldId id="320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503A8-7E4E-4CA7-9EF8-40410E990AC8}" v="48" dt="2024-06-27T08:42:14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38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8624B85F-1D53-479B-8557-E755D69E21E5}"/>
    <pc:docChg chg="undo custSel addSld delSld modSld sldOrd modMainMaster">
      <pc:chgData name="Abels, Patrick" userId="ba666de4-0d21-43a6-8e66-51a18aae1b4a" providerId="ADAL" clId="{8624B85F-1D53-479B-8557-E755D69E21E5}" dt="2024-04-03T13:40:08.580" v="814" actId="121"/>
      <pc:docMkLst>
        <pc:docMk/>
      </pc:docMkLst>
      <pc:sldChg chg="modSp mod">
        <pc:chgData name="Abels, Patrick" userId="ba666de4-0d21-43a6-8e66-51a18aae1b4a" providerId="ADAL" clId="{8624B85F-1D53-479B-8557-E755D69E21E5}" dt="2024-04-03T11:02:45.816" v="1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624B85F-1D53-479B-8557-E755D69E21E5}" dt="2024-04-03T11:02:45.816" v="1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624B85F-1D53-479B-8557-E755D69E21E5}" dt="2024-04-03T11:26:40.297" v="558" actId="47"/>
        <pc:sldMkLst>
          <pc:docMk/>
          <pc:sldMk cId="1284580195" sldId="303"/>
        </pc:sldMkLst>
      </pc:sldChg>
      <pc:sldChg chg="modSp mod">
        <pc:chgData name="Abels, Patrick" userId="ba666de4-0d21-43a6-8e66-51a18aae1b4a" providerId="ADAL" clId="{8624B85F-1D53-479B-8557-E755D69E21E5}" dt="2024-04-03T11:26:57.314" v="598" actId="404"/>
        <pc:sldMkLst>
          <pc:docMk/>
          <pc:sldMk cId="4259948035" sldId="304"/>
        </pc:sldMkLst>
        <pc:spChg chg="mod">
          <ac:chgData name="Abels, Patrick" userId="ba666de4-0d21-43a6-8e66-51a18aae1b4a" providerId="ADAL" clId="{8624B85F-1D53-479B-8557-E755D69E21E5}" dt="2024-04-03T11:26:57.314" v="598" actId="404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del mod">
        <pc:chgData name="Abels, Patrick" userId="ba666de4-0d21-43a6-8e66-51a18aae1b4a" providerId="ADAL" clId="{8624B85F-1D53-479B-8557-E755D69E21E5}" dt="2024-04-03T11:42:53.451" v="734" actId="47"/>
        <pc:sldMkLst>
          <pc:docMk/>
          <pc:sldMk cId="3358983006" sldId="305"/>
        </pc:sldMkLst>
        <pc:spChg chg="mod">
          <ac:chgData name="Abels, Patrick" userId="ba666de4-0d21-43a6-8e66-51a18aae1b4a" providerId="ADAL" clId="{8624B85F-1D53-479B-8557-E755D69E21E5}" dt="2024-04-03T11:42:31.958" v="729" actId="5793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8624B85F-1D53-479B-8557-E755D69E21E5}" dt="2024-04-03T11:42:36.080" v="730" actId="478"/>
          <ac:picMkLst>
            <pc:docMk/>
            <pc:sldMk cId="3358983006" sldId="305"/>
            <ac:picMk id="3" creationId="{88A95DC9-7617-B7D7-E22D-17F3F915DBEA}"/>
          </ac:picMkLst>
        </pc:picChg>
      </pc:sldChg>
      <pc:sldChg chg="del">
        <pc:chgData name="Abels, Patrick" userId="ba666de4-0d21-43a6-8e66-51a18aae1b4a" providerId="ADAL" clId="{8624B85F-1D53-479B-8557-E755D69E21E5}" dt="2024-04-03T11:02:49.015" v="12" actId="47"/>
        <pc:sldMkLst>
          <pc:docMk/>
          <pc:sldMk cId="1934247724" sldId="306"/>
        </pc:sldMkLst>
      </pc:sldChg>
      <pc:sldChg chg="addSp delSp modSp new mod">
        <pc:chgData name="Abels, Patrick" userId="ba666de4-0d21-43a6-8e66-51a18aae1b4a" providerId="ADAL" clId="{8624B85F-1D53-479B-8557-E755D69E21E5}" dt="2024-04-03T13:39:14.769" v="808" actId="1038"/>
        <pc:sldMkLst>
          <pc:docMk/>
          <pc:sldMk cId="3856675574" sldId="306"/>
        </pc:sldMkLst>
        <pc:spChg chg="mod">
          <ac:chgData name="Abels, Patrick" userId="ba666de4-0d21-43a6-8e66-51a18aae1b4a" providerId="ADAL" clId="{8624B85F-1D53-479B-8557-E755D69E21E5}" dt="2024-04-03T11:06:53.224" v="63" actId="20577"/>
          <ac:spMkLst>
            <pc:docMk/>
            <pc:sldMk cId="3856675574" sldId="306"/>
            <ac:spMk id="2" creationId="{6CFBDB11-7D28-DA4D-7A17-C5EEC4D2EFBA}"/>
          </ac:spMkLst>
        </pc:spChg>
        <pc:spChg chg="mod">
          <ac:chgData name="Abels, Patrick" userId="ba666de4-0d21-43a6-8e66-51a18aae1b4a" providerId="ADAL" clId="{8624B85F-1D53-479B-8557-E755D69E21E5}" dt="2024-04-03T11:02:57.840" v="24" actId="20577"/>
          <ac:spMkLst>
            <pc:docMk/>
            <pc:sldMk cId="3856675574" sldId="306"/>
            <ac:spMk id="3" creationId="{05E3F97C-EDA7-A753-1CE6-844228FF1B5D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4" creationId="{B9D4C53F-3D55-2850-3EEA-04637114E15E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7" creationId="{44B2D2C1-6577-8A13-52AA-C7280A80E827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8" creationId="{A36A02A2-2596-5C2A-8EFE-C1DC53CBF041}"/>
          </ac:spMkLst>
        </pc:spChg>
        <pc:spChg chg="add del mod">
          <ac:chgData name="Abels, Patrick" userId="ba666de4-0d21-43a6-8e66-51a18aae1b4a" providerId="ADAL" clId="{8624B85F-1D53-479B-8557-E755D69E21E5}" dt="2024-04-03T11:05:59.881" v="42" actId="478"/>
          <ac:spMkLst>
            <pc:docMk/>
            <pc:sldMk cId="3856675574" sldId="306"/>
            <ac:spMk id="9" creationId="{50F51565-C8AF-BDA5-8119-36218A992061}"/>
          </ac:spMkLst>
        </pc:sp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5" creationId="{D591F376-7613-9A27-2334-997E3388D544}"/>
          </ac:cxnSpMkLst>
        </pc:cxnChg>
        <pc:cxnChg chg="add del mod">
          <ac:chgData name="Abels, Patrick" userId="ba666de4-0d21-43a6-8e66-51a18aae1b4a" providerId="ADAL" clId="{8624B85F-1D53-479B-8557-E755D69E21E5}" dt="2024-04-03T11:07:07.768" v="66" actId="478"/>
          <ac:cxnSpMkLst>
            <pc:docMk/>
            <pc:sldMk cId="3856675574" sldId="306"/>
            <ac:cxnSpMk id="6" creationId="{92486BAC-2644-9D4A-5FF4-5A1E069CAA09}"/>
          </ac:cxnSpMkLst>
        </pc:cxn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11" creationId="{6339C3A6-557D-06F9-3592-F8B536B68A67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08:42.124" v="88" actId="20577"/>
        <pc:sldMkLst>
          <pc:docMk/>
          <pc:sldMk cId="3525269446" sldId="307"/>
        </pc:sldMkLst>
        <pc:spChg chg="mod">
          <ac:chgData name="Abels, Patrick" userId="ba666de4-0d21-43a6-8e66-51a18aae1b4a" providerId="ADAL" clId="{8624B85F-1D53-479B-8557-E755D69E21E5}" dt="2024-04-03T11:08:42.124" v="88" actId="20577"/>
          <ac:spMkLst>
            <pc:docMk/>
            <pc:sldMk cId="3525269446" sldId="307"/>
            <ac:spMk id="2" creationId="{97EDD7BA-E2C1-D802-8CB0-A7049861C733}"/>
          </ac:spMkLst>
        </pc:spChg>
        <pc:spChg chg="mod">
          <ac:chgData name="Abels, Patrick" userId="ba666de4-0d21-43a6-8e66-51a18aae1b4a" providerId="ADAL" clId="{8624B85F-1D53-479B-8557-E755D69E21E5}" dt="2024-04-03T11:08:35.558" v="86" actId="20577"/>
          <ac:spMkLst>
            <pc:docMk/>
            <pc:sldMk cId="3525269446" sldId="307"/>
            <ac:spMk id="3" creationId="{122A244E-F104-B5A7-D4D4-86546787F938}"/>
          </ac:spMkLst>
        </pc:spChg>
      </pc:sldChg>
      <pc:sldChg chg="modSp new mod">
        <pc:chgData name="Abels, Patrick" userId="ba666de4-0d21-43a6-8e66-51a18aae1b4a" providerId="ADAL" clId="{8624B85F-1D53-479B-8557-E755D69E21E5}" dt="2024-04-03T11:09:40.115" v="123" actId="207"/>
        <pc:sldMkLst>
          <pc:docMk/>
          <pc:sldMk cId="410658636" sldId="308"/>
        </pc:sldMkLst>
        <pc:spChg chg="mod">
          <ac:chgData name="Abels, Patrick" userId="ba666de4-0d21-43a6-8e66-51a18aae1b4a" providerId="ADAL" clId="{8624B85F-1D53-479B-8557-E755D69E21E5}" dt="2024-04-03T11:09:40.115" v="123" actId="207"/>
          <ac:spMkLst>
            <pc:docMk/>
            <pc:sldMk cId="410658636" sldId="308"/>
            <ac:spMk id="2" creationId="{9E8ECD99-BE35-0446-F00F-9228B76F3FEE}"/>
          </ac:spMkLst>
        </pc:spChg>
      </pc:sldChg>
      <pc:sldChg chg="modSp new mod">
        <pc:chgData name="Abels, Patrick" userId="ba666de4-0d21-43a6-8e66-51a18aae1b4a" providerId="ADAL" clId="{8624B85F-1D53-479B-8557-E755D69E21E5}" dt="2024-04-03T13:39:30.150" v="809" actId="121"/>
        <pc:sldMkLst>
          <pc:docMk/>
          <pc:sldMk cId="1957193136" sldId="309"/>
        </pc:sldMkLst>
        <pc:spChg chg="mod">
          <ac:chgData name="Abels, Patrick" userId="ba666de4-0d21-43a6-8e66-51a18aae1b4a" providerId="ADAL" clId="{8624B85F-1D53-479B-8557-E755D69E21E5}" dt="2024-04-03T13:39:30.150" v="809" actId="121"/>
          <ac:spMkLst>
            <pc:docMk/>
            <pc:sldMk cId="1957193136" sldId="309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55.349" v="210" actId="404"/>
          <ac:spMkLst>
            <pc:docMk/>
            <pc:sldMk cId="1957193136" sldId="309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39:54.814" v="812" actId="121"/>
        <pc:sldMkLst>
          <pc:docMk/>
          <pc:sldMk cId="935719697" sldId="310"/>
        </pc:sldMkLst>
        <pc:spChg chg="mod">
          <ac:chgData name="Abels, Patrick" userId="ba666de4-0d21-43a6-8e66-51a18aae1b4a" providerId="ADAL" clId="{8624B85F-1D53-479B-8557-E755D69E21E5}" dt="2024-04-03T13:39:54.814" v="812" actId="121"/>
          <ac:spMkLst>
            <pc:docMk/>
            <pc:sldMk cId="935719697" sldId="310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49.077" v="209" actId="404"/>
          <ac:spMkLst>
            <pc:docMk/>
            <pc:sldMk cId="935719697" sldId="310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1.712" v="813" actId="121"/>
        <pc:sldMkLst>
          <pc:docMk/>
          <pc:sldMk cId="1343032597" sldId="311"/>
        </pc:sldMkLst>
        <pc:spChg chg="mod">
          <ac:chgData name="Abels, Patrick" userId="ba666de4-0d21-43a6-8e66-51a18aae1b4a" providerId="ADAL" clId="{8624B85F-1D53-479B-8557-E755D69E21E5}" dt="2024-04-03T13:40:01.712" v="813" actId="121"/>
          <ac:spMkLst>
            <pc:docMk/>
            <pc:sldMk cId="1343032597" sldId="311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8.580" v="814" actId="121"/>
        <pc:sldMkLst>
          <pc:docMk/>
          <pc:sldMk cId="1762270225" sldId="312"/>
        </pc:sldMkLst>
        <pc:spChg chg="mod">
          <ac:chgData name="Abels, Patrick" userId="ba666de4-0d21-43a6-8e66-51a18aae1b4a" providerId="ADAL" clId="{8624B85F-1D53-479B-8557-E755D69E21E5}" dt="2024-04-03T13:40:08.580" v="814" actId="121"/>
          <ac:spMkLst>
            <pc:docMk/>
            <pc:sldMk cId="1762270225" sldId="312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1:16:46.387" v="350" actId="20577"/>
        <pc:sldMkLst>
          <pc:docMk/>
          <pc:sldMk cId="1795780774" sldId="313"/>
        </pc:sldMkLst>
        <pc:spChg chg="mod">
          <ac:chgData name="Abels, Patrick" userId="ba666de4-0d21-43a6-8e66-51a18aae1b4a" providerId="ADAL" clId="{8624B85F-1D53-479B-8557-E755D69E21E5}" dt="2024-04-03T11:16:46.387" v="350" actId="20577"/>
          <ac:spMkLst>
            <pc:docMk/>
            <pc:sldMk cId="1795780774" sldId="313"/>
            <ac:spMk id="2" creationId="{BED80B7F-0A13-39FC-9E40-49F2B73E1E2C}"/>
          </ac:spMkLst>
        </pc:spChg>
      </pc:sldChg>
      <pc:sldChg chg="modSp new mod ord">
        <pc:chgData name="Abels, Patrick" userId="ba666de4-0d21-43a6-8e66-51a18aae1b4a" providerId="ADAL" clId="{8624B85F-1D53-479B-8557-E755D69E21E5}" dt="2024-04-03T11:20:34.251" v="509"/>
        <pc:sldMkLst>
          <pc:docMk/>
          <pc:sldMk cId="3463922787" sldId="314"/>
        </pc:sldMkLst>
        <pc:spChg chg="mod">
          <ac:chgData name="Abels, Patrick" userId="ba666de4-0d21-43a6-8e66-51a18aae1b4a" providerId="ADAL" clId="{8624B85F-1D53-479B-8557-E755D69E21E5}" dt="2024-04-03T11:17:16.412" v="362" actId="6549"/>
          <ac:spMkLst>
            <pc:docMk/>
            <pc:sldMk cId="3463922787" sldId="314"/>
            <ac:spMk id="2" creationId="{297C7A02-CF19-2B7A-AFEA-685B6068D35B}"/>
          </ac:spMkLst>
        </pc:spChg>
        <pc:spChg chg="mod">
          <ac:chgData name="Abels, Patrick" userId="ba666de4-0d21-43a6-8e66-51a18aae1b4a" providerId="ADAL" clId="{8624B85F-1D53-479B-8557-E755D69E21E5}" dt="2024-04-03T11:17:01.178" v="358" actId="20577"/>
          <ac:spMkLst>
            <pc:docMk/>
            <pc:sldMk cId="3463922787" sldId="314"/>
            <ac:spMk id="3" creationId="{082A9FE9-6B73-980A-2A10-64C4EFCA3C85}"/>
          </ac:spMkLst>
        </pc:spChg>
      </pc:sldChg>
      <pc:sldChg chg="modSp new mod">
        <pc:chgData name="Abels, Patrick" userId="ba666de4-0d21-43a6-8e66-51a18aae1b4a" providerId="ADAL" clId="{8624B85F-1D53-479B-8557-E755D69E21E5}" dt="2024-04-03T11:18:09.762" v="398" actId="207"/>
        <pc:sldMkLst>
          <pc:docMk/>
          <pc:sldMk cId="640643432" sldId="315"/>
        </pc:sldMkLst>
        <pc:spChg chg="mod">
          <ac:chgData name="Abels, Patrick" userId="ba666de4-0d21-43a6-8e66-51a18aae1b4a" providerId="ADAL" clId="{8624B85F-1D53-479B-8557-E755D69E21E5}" dt="2024-04-03T11:18:09.762" v="398" actId="207"/>
          <ac:spMkLst>
            <pc:docMk/>
            <pc:sldMk cId="640643432" sldId="315"/>
            <ac:spMk id="2" creationId="{EF5AEA38-F4DE-FB4B-7168-A73C424A238E}"/>
          </ac:spMkLst>
        </pc:spChg>
      </pc:sldChg>
      <pc:sldChg chg="addSp delSp modSp new mod">
        <pc:chgData name="Abels, Patrick" userId="ba666de4-0d21-43a6-8e66-51a18aae1b4a" providerId="ADAL" clId="{8624B85F-1D53-479B-8557-E755D69E21E5}" dt="2024-04-03T11:19:35.384" v="506" actId="404"/>
        <pc:sldMkLst>
          <pc:docMk/>
          <pc:sldMk cId="2730669473" sldId="316"/>
        </pc:sldMkLst>
        <pc:spChg chg="mod">
          <ac:chgData name="Abels, Patrick" userId="ba666de4-0d21-43a6-8e66-51a18aae1b4a" providerId="ADAL" clId="{8624B85F-1D53-479B-8557-E755D69E21E5}" dt="2024-04-03T11:18:31.168" v="423" actId="20577"/>
          <ac:spMkLst>
            <pc:docMk/>
            <pc:sldMk cId="2730669473" sldId="316"/>
            <ac:spMk id="3" creationId="{E5C09E39-E650-689E-83AB-211CBE250959}"/>
          </ac:spMkLst>
        </pc:spChg>
        <pc:spChg chg="add mod">
          <ac:chgData name="Abels, Patrick" userId="ba666de4-0d21-43a6-8e66-51a18aae1b4a" providerId="ADAL" clId="{8624B85F-1D53-479B-8557-E755D69E21E5}" dt="2024-04-03T11:19:35.384" v="506" actId="404"/>
          <ac:spMkLst>
            <pc:docMk/>
            <pc:sldMk cId="2730669473" sldId="316"/>
            <ac:spMk id="4" creationId="{4543A0E1-4C8A-B984-3995-E5A9C5A14349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7" creationId="{42096558-2280-E331-659D-9E6F5D1FEF48}"/>
          </ac:spMkLst>
        </pc:spChg>
        <pc:spChg chg="add mod">
          <ac:chgData name="Abels, Patrick" userId="ba666de4-0d21-43a6-8e66-51a18aae1b4a" providerId="ADAL" clId="{8624B85F-1D53-479B-8557-E755D69E21E5}" dt="2024-04-03T11:19:02.888" v="494" actId="14100"/>
          <ac:spMkLst>
            <pc:docMk/>
            <pc:sldMk cId="2730669473" sldId="316"/>
            <ac:spMk id="8" creationId="{56A115B9-88AB-DD67-F643-1ABB3E95B55B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10" creationId="{D2A807C8-1845-6547-853D-BE643150F203}"/>
          </ac:spMkLst>
        </pc:spChg>
        <pc:spChg chg="add del mod">
          <ac:chgData name="Abels, Patrick" userId="ba666de4-0d21-43a6-8e66-51a18aae1b4a" providerId="ADAL" clId="{8624B85F-1D53-479B-8557-E755D69E21E5}" dt="2024-04-03T11:19:19.003" v="500" actId="478"/>
          <ac:spMkLst>
            <pc:docMk/>
            <pc:sldMk cId="2730669473" sldId="316"/>
            <ac:spMk id="11" creationId="{5DDD8154-9886-EC31-9A63-8B7964E6968A}"/>
          </ac:spMkLst>
        </pc:sp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5" creationId="{6F274438-E506-EBB4-A00D-46A6B5CA78E0}"/>
          </ac:cxnSpMkLst>
        </pc:cxnChg>
        <pc:cxnChg chg="add mod">
          <ac:chgData name="Abels, Patrick" userId="ba666de4-0d21-43a6-8e66-51a18aae1b4a" providerId="ADAL" clId="{8624B85F-1D53-479B-8557-E755D69E21E5}" dt="2024-04-03T11:18:59.031" v="493" actId="1038"/>
          <ac:cxnSpMkLst>
            <pc:docMk/>
            <pc:sldMk cId="2730669473" sldId="316"/>
            <ac:cxnSpMk id="6" creationId="{C51B487E-7DF5-6945-69AA-A4D8C8AD30A6}"/>
          </ac:cxnSpMkLst>
        </pc:cxn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9" creationId="{F8F665A6-48E3-D985-24B3-0C94CAC69348}"/>
          </ac:cxnSpMkLst>
        </pc:cxnChg>
      </pc:sldChg>
      <pc:sldChg chg="addSp delSp modSp add mod modAnim">
        <pc:chgData name="Abels, Patrick" userId="ba666de4-0d21-43a6-8e66-51a18aae1b4a" providerId="ADAL" clId="{8624B85F-1D53-479B-8557-E755D69E21E5}" dt="2024-04-03T11:25:50.016" v="547" actId="1076"/>
        <pc:sldMkLst>
          <pc:docMk/>
          <pc:sldMk cId="2154133233" sldId="317"/>
        </pc:sldMkLst>
        <pc:spChg chg="mod">
          <ac:chgData name="Abels, Patrick" userId="ba666de4-0d21-43a6-8e66-51a18aae1b4a" providerId="ADAL" clId="{8624B85F-1D53-479B-8557-E755D69E21E5}" dt="2024-04-03T11:25:23.410" v="539" actId="1076"/>
          <ac:spMkLst>
            <pc:docMk/>
            <pc:sldMk cId="2154133233" sldId="317"/>
            <ac:spMk id="4" creationId="{4543A0E1-4C8A-B984-3995-E5A9C5A14349}"/>
          </ac:spMkLst>
        </pc:spChg>
        <pc:spChg chg="del">
          <ac:chgData name="Abels, Patrick" userId="ba666de4-0d21-43a6-8e66-51a18aae1b4a" providerId="ADAL" clId="{8624B85F-1D53-479B-8557-E755D69E21E5}" dt="2024-04-03T11:22:10.382" v="525" actId="478"/>
          <ac:spMkLst>
            <pc:docMk/>
            <pc:sldMk cId="2154133233" sldId="317"/>
            <ac:spMk id="7" creationId="{42096558-2280-E331-659D-9E6F5D1FEF48}"/>
          </ac:spMkLst>
        </pc:spChg>
        <pc:spChg chg="del">
          <ac:chgData name="Abels, Patrick" userId="ba666de4-0d21-43a6-8e66-51a18aae1b4a" providerId="ADAL" clId="{8624B85F-1D53-479B-8557-E755D69E21E5}" dt="2024-04-03T11:22:18.921" v="527" actId="478"/>
          <ac:spMkLst>
            <pc:docMk/>
            <pc:sldMk cId="2154133233" sldId="317"/>
            <ac:spMk id="8" creationId="{56A115B9-88AB-DD67-F643-1ABB3E95B55B}"/>
          </ac:spMkLst>
        </pc:spChg>
        <pc:spChg chg="del">
          <ac:chgData name="Abels, Patrick" userId="ba666de4-0d21-43a6-8e66-51a18aae1b4a" providerId="ADAL" clId="{8624B85F-1D53-479B-8557-E755D69E21E5}" dt="2024-04-03T11:22:13.469" v="526" actId="478"/>
          <ac:spMkLst>
            <pc:docMk/>
            <pc:sldMk cId="2154133233" sldId="317"/>
            <ac:spMk id="10" creationId="{D2A807C8-1845-6547-853D-BE643150F2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5" creationId="{E3E3FAA1-4203-DC19-6A1F-E1B57DF03B97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6" creationId="{2368A238-527A-340E-1308-20CA3DDA1EB4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7" creationId="{D16C05C0-A724-7552-BA9E-484BED241E9E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8" creationId="{70F9CD9A-B15E-21E6-A574-0C76DD3F29B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9" creationId="{C14EF565-F442-867E-0E49-59CD7798EB9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0" creationId="{4C7834F7-879A-5A02-7544-BE137396386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1" creationId="{6C7E7A9A-2590-C27E-1784-A20D39FC5F2C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2" creationId="{43DFFA8E-81D5-6ADA-3493-1A3DD1BD36E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3" creationId="{0125FB9C-C654-E320-9746-E2875AAFBB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4" creationId="{4FA2F4A0-D80A-1783-0848-345ACA388C3A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5" creationId="{AD07CA14-3C00-8227-85DE-A3CCBCA4775D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6" creationId="{27F355E4-3F2C-1034-2A6E-D1D27B9AB5D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7" creationId="{BCE0AAE6-0944-9ADB-26FC-F292F891BD1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8" creationId="{0AE6366B-136F-93BA-DBD4-A8611A2B17B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9" creationId="{4C4FD193-7BB6-91F7-92C5-D28C3072D9E6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0" creationId="{A835B77C-2ECB-126E-6771-A86725FC1B5A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1" creationId="{DE7920DB-09C2-5C68-3600-312ECD0352FD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2" creationId="{1C304503-8B3B-E91B-8EBF-55D28D18130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3" creationId="{E292B9A6-A7BE-84DF-F5A6-FA111B7DC9E7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4" creationId="{66693069-D4C8-EB4E-80B7-94656593955F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5" creationId="{B81D2005-7599-C155-0AA6-2E8586AB16D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6" creationId="{2A38DF5F-D14C-39DD-4C2D-8A801813185E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7" creationId="{9293C43B-B70A-7EDF-E6A6-6FCC2144CEF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8" creationId="{79C1253F-9611-2E66-CEB3-5B04AF498164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9" creationId="{2D8D84F3-44FD-8443-4937-576F6BA08EA9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40" creationId="{154C76BB-86E4-3A46-86A5-D520F3B65565}"/>
          </ac:spMkLst>
        </pc:spChg>
        <pc:cxnChg chg="mod">
          <ac:chgData name="Abels, Patrick" userId="ba666de4-0d21-43a6-8e66-51a18aae1b4a" providerId="ADAL" clId="{8624B85F-1D53-479B-8557-E755D69E21E5}" dt="2024-04-03T11:25:31.750" v="541" actId="14100"/>
          <ac:cxnSpMkLst>
            <pc:docMk/>
            <pc:sldMk cId="2154133233" sldId="317"/>
            <ac:cxnSpMk id="5" creationId="{6F274438-E506-EBB4-A00D-46A6B5CA78E0}"/>
          </ac:cxnSpMkLst>
        </pc:cxnChg>
        <pc:cxnChg chg="del mod">
          <ac:chgData name="Abels, Patrick" userId="ba666de4-0d21-43a6-8e66-51a18aae1b4a" providerId="ADAL" clId="{8624B85F-1D53-479B-8557-E755D69E21E5}" dt="2024-04-03T11:25:42.368" v="545" actId="478"/>
          <ac:cxnSpMkLst>
            <pc:docMk/>
            <pc:sldMk cId="2154133233" sldId="317"/>
            <ac:cxnSpMk id="6" creationId="{C51B487E-7DF5-6945-69AA-A4D8C8AD30A6}"/>
          </ac:cxnSpMkLst>
        </pc:cxnChg>
        <pc:cxnChg chg="del mod">
          <ac:chgData name="Abels, Patrick" userId="ba666de4-0d21-43a6-8e66-51a18aae1b4a" providerId="ADAL" clId="{8624B85F-1D53-479B-8557-E755D69E21E5}" dt="2024-04-03T11:25:38.169" v="544" actId="478"/>
          <ac:cxnSpMkLst>
            <pc:docMk/>
            <pc:sldMk cId="2154133233" sldId="317"/>
            <ac:cxnSpMk id="9" creationId="{F8F665A6-48E3-D985-24B3-0C94CAC69348}"/>
          </ac:cxnSpMkLst>
        </pc:cxnChg>
        <pc:cxnChg chg="add mod">
          <ac:chgData name="Abels, Patrick" userId="ba666de4-0d21-43a6-8e66-51a18aae1b4a" providerId="ADAL" clId="{8624B85F-1D53-479B-8557-E755D69E21E5}" dt="2024-04-03T11:25:35.998" v="543" actId="1076"/>
          <ac:cxnSpMkLst>
            <pc:docMk/>
            <pc:sldMk cId="2154133233" sldId="317"/>
            <ac:cxnSpMk id="42" creationId="{343F4A6E-8772-290C-CAD4-CC867EB11EF0}"/>
          </ac:cxnSpMkLst>
        </pc:cxnChg>
        <pc:cxnChg chg="add mod">
          <ac:chgData name="Abels, Patrick" userId="ba666de4-0d21-43a6-8e66-51a18aae1b4a" providerId="ADAL" clId="{8624B85F-1D53-479B-8557-E755D69E21E5}" dt="2024-04-03T11:25:50.016" v="547" actId="1076"/>
          <ac:cxnSpMkLst>
            <pc:docMk/>
            <pc:sldMk cId="2154133233" sldId="317"/>
            <ac:cxnSpMk id="43" creationId="{FFBC0515-77B2-DC74-AB08-2705631BAB05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26:17.238" v="557" actId="20577"/>
        <pc:sldMkLst>
          <pc:docMk/>
          <pc:sldMk cId="706459199" sldId="318"/>
        </pc:sldMkLst>
        <pc:spChg chg="mod">
          <ac:chgData name="Abels, Patrick" userId="ba666de4-0d21-43a6-8e66-51a18aae1b4a" providerId="ADAL" clId="{8624B85F-1D53-479B-8557-E755D69E21E5}" dt="2024-04-03T11:26:17.238" v="557" actId="20577"/>
          <ac:spMkLst>
            <pc:docMk/>
            <pc:sldMk cId="706459199" sldId="318"/>
            <ac:spMk id="2" creationId="{EA02F951-EC9A-0BBF-5741-DDB4F184EDC8}"/>
          </ac:spMkLst>
        </pc:spChg>
        <pc:spChg chg="mod">
          <ac:chgData name="Abels, Patrick" userId="ba666de4-0d21-43a6-8e66-51a18aae1b4a" providerId="ADAL" clId="{8624B85F-1D53-479B-8557-E755D69E21E5}" dt="2024-04-03T11:26:14.068" v="555" actId="20577"/>
          <ac:spMkLst>
            <pc:docMk/>
            <pc:sldMk cId="706459199" sldId="318"/>
            <ac:spMk id="3" creationId="{483F87AC-97AE-CD7B-DCA0-3BB69361FDE0}"/>
          </ac:spMkLst>
        </pc:spChg>
      </pc:sldChg>
      <pc:sldChg chg="addSp modSp new del mod">
        <pc:chgData name="Abels, Patrick" userId="ba666de4-0d21-43a6-8e66-51a18aae1b4a" providerId="ADAL" clId="{8624B85F-1D53-479B-8557-E755D69E21E5}" dt="2024-04-03T11:43:04.844" v="736" actId="47"/>
        <pc:sldMkLst>
          <pc:docMk/>
          <pc:sldMk cId="3761734308" sldId="319"/>
        </pc:sldMkLst>
        <pc:spChg chg="mod">
          <ac:chgData name="Abels, Patrick" userId="ba666de4-0d21-43a6-8e66-51a18aae1b4a" providerId="ADAL" clId="{8624B85F-1D53-479B-8557-E755D69E21E5}" dt="2024-04-03T11:41:38.352" v="727" actId="20577"/>
          <ac:spMkLst>
            <pc:docMk/>
            <pc:sldMk cId="3761734308" sldId="319"/>
            <ac:spMk id="2" creationId="{235BD759-82D9-B34D-84C3-E9945F8B37DB}"/>
          </ac:spMkLst>
        </pc:spChg>
        <pc:spChg chg="mod">
          <ac:chgData name="Abels, Patrick" userId="ba666de4-0d21-43a6-8e66-51a18aae1b4a" providerId="ADAL" clId="{8624B85F-1D53-479B-8557-E755D69E21E5}" dt="2024-04-03T11:40:05.803" v="606" actId="20577"/>
          <ac:spMkLst>
            <pc:docMk/>
            <pc:sldMk cId="3761734308" sldId="319"/>
            <ac:spMk id="3" creationId="{D213A66A-E49E-C2AB-CAF7-8DA4F91AA397}"/>
          </ac:spMkLst>
        </pc:spChg>
        <pc:picChg chg="add mod modCrop">
          <ac:chgData name="Abels, Patrick" userId="ba666de4-0d21-43a6-8e66-51a18aae1b4a" providerId="ADAL" clId="{8624B85F-1D53-479B-8557-E755D69E21E5}" dt="2024-04-03T11:41:09.062" v="720" actId="1076"/>
          <ac:picMkLst>
            <pc:docMk/>
            <pc:sldMk cId="3761734308" sldId="319"/>
            <ac:picMk id="5" creationId="{A5F298D6-216C-CB8F-19E3-D543C0734D46}"/>
          </ac:picMkLst>
        </pc:picChg>
      </pc:sldChg>
      <pc:sldChg chg="addSp modSp new mod">
        <pc:chgData name="Abels, Patrick" userId="ba666de4-0d21-43a6-8e66-51a18aae1b4a" providerId="ADAL" clId="{8624B85F-1D53-479B-8557-E755D69E21E5}" dt="2024-04-03T11:42:58.825" v="735"/>
        <pc:sldMkLst>
          <pc:docMk/>
          <pc:sldMk cId="1193633113" sldId="320"/>
        </pc:sldMkLst>
        <pc:spChg chg="mod">
          <ac:chgData name="Abels, Patrick" userId="ba666de4-0d21-43a6-8e66-51a18aae1b4a" providerId="ADAL" clId="{8624B85F-1D53-479B-8557-E755D69E21E5}" dt="2024-04-03T11:42:49.394" v="733" actId="20577"/>
          <ac:spMkLst>
            <pc:docMk/>
            <pc:sldMk cId="1193633113" sldId="320"/>
            <ac:spMk id="2" creationId="{CF893F6F-E7CC-6452-FB74-579C359B4127}"/>
          </ac:spMkLst>
        </pc:spChg>
        <pc:picChg chg="add mod">
          <ac:chgData name="Abels, Patrick" userId="ba666de4-0d21-43a6-8e66-51a18aae1b4a" providerId="ADAL" clId="{8624B85F-1D53-479B-8557-E755D69E21E5}" dt="2024-04-03T11:42:58.825" v="735"/>
          <ac:picMkLst>
            <pc:docMk/>
            <pc:sldMk cId="1193633113" sldId="320"/>
            <ac:picMk id="3" creationId="{3EC77379-A9C8-0E90-0090-DF61A8E74817}"/>
          </ac:picMkLst>
        </pc:picChg>
      </pc:sldChg>
      <pc:sldMasterChg chg="modSldLayout">
        <pc:chgData name="Abels, Patrick" userId="ba666de4-0d21-43a6-8e66-51a18aae1b4a" providerId="ADAL" clId="{8624B85F-1D53-479B-8557-E755D69E21E5}" dt="2024-04-03T11:13:31.617" v="208" actId="1076"/>
        <pc:sldMasterMkLst>
          <pc:docMk/>
          <pc:sldMasterMk cId="1610205472" sldId="2147483671"/>
        </pc:sldMasterMkLst>
        <pc:sldLayoutChg chg="modSp mod">
          <pc:chgData name="Abels, Patrick" userId="ba666de4-0d21-43a6-8e66-51a18aae1b4a" providerId="ADAL" clId="{8624B85F-1D53-479B-8557-E755D69E21E5}" dt="2024-04-03T11:13:31.617" v="208" actId="1076"/>
          <pc:sldLayoutMkLst>
            <pc:docMk/>
            <pc:sldMasterMk cId="1610205472" sldId="2147483671"/>
            <pc:sldLayoutMk cId="4163331159" sldId="2147483685"/>
          </pc:sldLayoutMkLst>
          <pc:spChg chg="mod">
            <ac:chgData name="Abels, Patrick" userId="ba666de4-0d21-43a6-8e66-51a18aae1b4a" providerId="ADAL" clId="{8624B85F-1D53-479B-8557-E755D69E21E5}" dt="2024-04-03T11:13:06.852" v="201" actId="113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8624B85F-1D53-479B-8557-E755D69E21E5}" dt="2024-04-03T11:13:31.617" v="208" actId="1076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E7A4FD11-B2E4-41CF-8A3C-217F401240F8}"/>
    <pc:docChg chg="undo custSel modSld">
      <pc:chgData name="Abels, Patrick" userId="ba666de4-0d21-43a6-8e66-51a18aae1b4a" providerId="ADAL" clId="{E7A4FD11-B2E4-41CF-8A3C-217F401240F8}" dt="2024-05-10T18:12:54.921" v="1110" actId="1038"/>
      <pc:docMkLst>
        <pc:docMk/>
      </pc:docMkLst>
      <pc:sldChg chg="modSp mod">
        <pc:chgData name="Abels, Patrick" userId="ba666de4-0d21-43a6-8e66-51a18aae1b4a" providerId="ADAL" clId="{E7A4FD11-B2E4-41CF-8A3C-217F401240F8}" dt="2024-05-10T16:36:03.235" v="3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7A4FD11-B2E4-41CF-8A3C-217F401240F8}" dt="2024-05-10T16:36:03.235" v="3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6:54:08.628" v="624" actId="207"/>
        <pc:sldMkLst>
          <pc:docMk/>
          <pc:sldMk cId="1193633113" sldId="320"/>
        </pc:sldMkLst>
        <pc:spChg chg="mod">
          <ac:chgData name="Abels, Patrick" userId="ba666de4-0d21-43a6-8e66-51a18aae1b4a" providerId="ADAL" clId="{E7A4FD11-B2E4-41CF-8A3C-217F401240F8}" dt="2024-05-10T16:39:04.170" v="323" actId="20577"/>
          <ac:spMkLst>
            <pc:docMk/>
            <pc:sldMk cId="1193633113" sldId="320"/>
            <ac:spMk id="2" creationId="{CF893F6F-E7CC-6452-FB74-579C359B4127}"/>
          </ac:spMkLst>
        </pc:spChg>
        <pc:spChg chg="add mod">
          <ac:chgData name="Abels, Patrick" userId="ba666de4-0d21-43a6-8e66-51a18aae1b4a" providerId="ADAL" clId="{E7A4FD11-B2E4-41CF-8A3C-217F401240F8}" dt="2024-05-10T16:54:02.852" v="623" actId="208"/>
          <ac:spMkLst>
            <pc:docMk/>
            <pc:sldMk cId="1193633113" sldId="320"/>
            <ac:spMk id="12" creationId="{FB282815-FDE6-4A4B-C786-F8F63C0A58E2}"/>
          </ac:spMkLst>
        </pc:spChg>
        <pc:spChg chg="add mod">
          <ac:chgData name="Abels, Patrick" userId="ba666de4-0d21-43a6-8e66-51a18aae1b4a" providerId="ADAL" clId="{E7A4FD11-B2E4-41CF-8A3C-217F401240F8}" dt="2024-05-10T16:54:08.628" v="624" actId="207"/>
          <ac:spMkLst>
            <pc:docMk/>
            <pc:sldMk cId="1193633113" sldId="320"/>
            <ac:spMk id="13" creationId="{6735A609-ABDE-C4C3-6768-F15C9131FB90}"/>
          </ac:spMkLst>
        </pc:spChg>
        <pc:spChg chg="add mod">
          <ac:chgData name="Abels, Patrick" userId="ba666de4-0d21-43a6-8e66-51a18aae1b4a" providerId="ADAL" clId="{E7A4FD11-B2E4-41CF-8A3C-217F401240F8}" dt="2024-05-10T16:53:30.520" v="540" actId="1038"/>
          <ac:spMkLst>
            <pc:docMk/>
            <pc:sldMk cId="1193633113" sldId="320"/>
            <ac:spMk id="18" creationId="{063F26BD-6C5F-390C-904A-83EFA3EDBAC6}"/>
          </ac:spMkLst>
        </pc:spChg>
        <pc:spChg chg="add mod">
          <ac:chgData name="Abels, Patrick" userId="ba666de4-0d21-43a6-8e66-51a18aae1b4a" providerId="ADAL" clId="{E7A4FD11-B2E4-41CF-8A3C-217F401240F8}" dt="2024-05-10T16:53:48.215" v="622" actId="14100"/>
          <ac:spMkLst>
            <pc:docMk/>
            <pc:sldMk cId="1193633113" sldId="320"/>
            <ac:spMk id="19" creationId="{08750C41-90C0-1370-A95F-E307691ACA1A}"/>
          </ac:spMkLst>
        </pc:spChg>
        <pc:picChg chg="del">
          <ac:chgData name="Abels, Patrick" userId="ba666de4-0d21-43a6-8e66-51a18aae1b4a" providerId="ADAL" clId="{E7A4FD11-B2E4-41CF-8A3C-217F401240F8}" dt="2024-05-10T16:45:45.989" v="325" actId="478"/>
          <ac:picMkLst>
            <pc:docMk/>
            <pc:sldMk cId="1193633113" sldId="320"/>
            <ac:picMk id="4" creationId="{E862482D-4F1C-C0A2-AA3B-EE52844CDB2E}"/>
          </ac:picMkLst>
        </pc:picChg>
        <pc:picChg chg="add del mod">
          <ac:chgData name="Abels, Patrick" userId="ba666de4-0d21-43a6-8e66-51a18aae1b4a" providerId="ADAL" clId="{E7A4FD11-B2E4-41CF-8A3C-217F401240F8}" dt="2024-05-10T16:46:09.385" v="329" actId="478"/>
          <ac:picMkLst>
            <pc:docMk/>
            <pc:sldMk cId="1193633113" sldId="320"/>
            <ac:picMk id="5" creationId="{4F8D325F-BEBA-CAF9-11AB-9BC36687DDE5}"/>
          </ac:picMkLst>
        </pc:picChg>
        <pc:picChg chg="del">
          <ac:chgData name="Abels, Patrick" userId="ba666de4-0d21-43a6-8e66-51a18aae1b4a" providerId="ADAL" clId="{E7A4FD11-B2E4-41CF-8A3C-217F401240F8}" dt="2024-05-10T16:45:47.198" v="326" actId="478"/>
          <ac:picMkLst>
            <pc:docMk/>
            <pc:sldMk cId="1193633113" sldId="320"/>
            <ac:picMk id="7" creationId="{E380C774-BFB9-2834-BF7B-310F5A0A4710}"/>
          </ac:picMkLst>
        </pc:picChg>
        <pc:picChg chg="del">
          <ac:chgData name="Abels, Patrick" userId="ba666de4-0d21-43a6-8e66-51a18aae1b4a" providerId="ADAL" clId="{E7A4FD11-B2E4-41CF-8A3C-217F401240F8}" dt="2024-05-10T16:45:44.676" v="324" actId="478"/>
          <ac:picMkLst>
            <pc:docMk/>
            <pc:sldMk cId="1193633113" sldId="320"/>
            <ac:picMk id="8" creationId="{B2EF16DB-9688-8EF5-2D6B-0F15711B3471}"/>
          </ac:picMkLst>
        </pc:picChg>
        <pc:picChg chg="add mod">
          <ac:chgData name="Abels, Patrick" userId="ba666de4-0d21-43a6-8e66-51a18aae1b4a" providerId="ADAL" clId="{E7A4FD11-B2E4-41CF-8A3C-217F401240F8}" dt="2024-05-10T16:52:43.347" v="462" actId="1037"/>
          <ac:picMkLst>
            <pc:docMk/>
            <pc:sldMk cId="1193633113" sldId="320"/>
            <ac:picMk id="9" creationId="{440BBC8E-6263-3A3E-1639-1085BB486AA8}"/>
          </ac:picMkLst>
        </pc:picChg>
        <pc:picChg chg="add mod">
          <ac:chgData name="Abels, Patrick" userId="ba666de4-0d21-43a6-8e66-51a18aae1b4a" providerId="ADAL" clId="{E7A4FD11-B2E4-41CF-8A3C-217F401240F8}" dt="2024-05-10T16:52:46.911" v="463" actId="1076"/>
          <ac:picMkLst>
            <pc:docMk/>
            <pc:sldMk cId="1193633113" sldId="320"/>
            <ac:picMk id="15" creationId="{5DFC3F81-6C2F-A842-99DF-4E775D6048A0}"/>
          </ac:picMkLst>
        </pc:picChg>
        <pc:picChg chg="add mod">
          <ac:chgData name="Abels, Patrick" userId="ba666de4-0d21-43a6-8e66-51a18aae1b4a" providerId="ADAL" clId="{E7A4FD11-B2E4-41CF-8A3C-217F401240F8}" dt="2024-05-10T16:53:02.502" v="476" actId="1036"/>
          <ac:picMkLst>
            <pc:docMk/>
            <pc:sldMk cId="1193633113" sldId="320"/>
            <ac:picMk id="17" creationId="{E6B84A1C-566A-7BB4-71C5-99258BE7A358}"/>
          </ac:picMkLst>
        </pc:picChg>
        <pc:cxnChg chg="add mod">
          <ac:chgData name="Abels, Patrick" userId="ba666de4-0d21-43a6-8e66-51a18aae1b4a" providerId="ADAL" clId="{E7A4FD11-B2E4-41CF-8A3C-217F401240F8}" dt="2024-05-10T16:52:43.347" v="462" actId="1037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modSp mod">
        <pc:chgData name="Abels, Patrick" userId="ba666de4-0d21-43a6-8e66-51a18aae1b4a" providerId="ADAL" clId="{E7A4FD11-B2E4-41CF-8A3C-217F401240F8}" dt="2024-05-10T18:04:46.343" v="1062" actId="20577"/>
        <pc:sldMkLst>
          <pc:docMk/>
          <pc:sldMk cId="1120013914" sldId="328"/>
        </pc:sldMkLst>
        <pc:spChg chg="mod">
          <ac:chgData name="Abels, Patrick" userId="ba666de4-0d21-43a6-8e66-51a18aae1b4a" providerId="ADAL" clId="{E7A4FD11-B2E4-41CF-8A3C-217F401240F8}" dt="2024-05-10T18:04:46.343" v="1062" actId="20577"/>
          <ac:spMkLst>
            <pc:docMk/>
            <pc:sldMk cId="1120013914" sldId="328"/>
            <ac:spMk id="2" creationId="{00930AE3-15CA-19BD-59D6-BD5BB94D381B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7:55:46.053" v="72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E7A4FD11-B2E4-41CF-8A3C-217F401240F8}" dt="2024-05-10T16:35:40.793" v="15" actId="20577"/>
          <ac:spMkLst>
            <pc:docMk/>
            <pc:sldMk cId="3954568669" sldId="330"/>
            <ac:spMk id="3" creationId="{A235AE21-997F-A955-3DB7-92ED9EA5BEEF}"/>
          </ac:spMkLst>
        </pc:spChg>
        <pc:picChg chg="add mod ord">
          <ac:chgData name="Abels, Patrick" userId="ba666de4-0d21-43a6-8e66-51a18aae1b4a" providerId="ADAL" clId="{E7A4FD11-B2E4-41CF-8A3C-217F401240F8}" dt="2024-05-10T17:44:24.748" v="653" actId="167"/>
          <ac:picMkLst>
            <pc:docMk/>
            <pc:sldMk cId="3954568669" sldId="330"/>
            <ac:picMk id="4" creationId="{B1A204D0-31F6-C50C-AF31-102A74E5102A}"/>
          </ac:picMkLst>
        </pc:picChg>
        <pc:picChg chg="add mod">
          <ac:chgData name="Abels, Patrick" userId="ba666de4-0d21-43a6-8e66-51a18aae1b4a" providerId="ADAL" clId="{E7A4FD11-B2E4-41CF-8A3C-217F401240F8}" dt="2024-05-10T17:45:09.395" v="659" actId="14100"/>
          <ac:picMkLst>
            <pc:docMk/>
            <pc:sldMk cId="3954568669" sldId="330"/>
            <ac:picMk id="6" creationId="{CFC577ED-52A3-BF0F-F761-3BF3540D7D72}"/>
          </ac:picMkLst>
        </pc:picChg>
        <pc:picChg chg="del">
          <ac:chgData name="Abels, Patrick" userId="ba666de4-0d21-43a6-8e66-51a18aae1b4a" providerId="ADAL" clId="{E7A4FD11-B2E4-41CF-8A3C-217F401240F8}" dt="2024-05-10T17:44:43.966" v="654" actId="478"/>
          <ac:picMkLst>
            <pc:docMk/>
            <pc:sldMk cId="3954568669" sldId="330"/>
            <ac:picMk id="7" creationId="{52098FAF-F62E-9BB5-7D8E-DF8CCCCEA377}"/>
          </ac:picMkLst>
        </pc:picChg>
        <pc:picChg chg="add mod modCrop">
          <ac:chgData name="Abels, Patrick" userId="ba666de4-0d21-43a6-8e66-51a18aae1b4a" providerId="ADAL" clId="{E7A4FD11-B2E4-41CF-8A3C-217F401240F8}" dt="2024-05-10T17:55:37.011" v="724" actId="1076"/>
          <ac:picMkLst>
            <pc:docMk/>
            <pc:sldMk cId="3954568669" sldId="330"/>
            <ac:picMk id="8" creationId="{8AD933DC-CAD5-2A2D-D8AD-E725A8A98927}"/>
          </ac:picMkLst>
        </pc:picChg>
        <pc:picChg chg="del">
          <ac:chgData name="Abels, Patrick" userId="ba666de4-0d21-43a6-8e66-51a18aae1b4a" providerId="ADAL" clId="{E7A4FD11-B2E4-41CF-8A3C-217F401240F8}" dt="2024-05-10T17:44:15.725" v="650" actId="478"/>
          <ac:picMkLst>
            <pc:docMk/>
            <pc:sldMk cId="3954568669" sldId="330"/>
            <ac:picMk id="15" creationId="{1E93BA83-E56A-7265-2EFB-89D09C20C8EA}"/>
          </ac:picMkLst>
        </pc:picChg>
        <pc:picChg chg="mod">
          <ac:chgData name="Abels, Patrick" userId="ba666de4-0d21-43a6-8e66-51a18aae1b4a" providerId="ADAL" clId="{E7A4FD11-B2E4-41CF-8A3C-217F401240F8}" dt="2024-05-10T17:45:16.944" v="660" actId="1076"/>
          <ac:picMkLst>
            <pc:docMk/>
            <pc:sldMk cId="3954568669" sldId="330"/>
            <ac:picMk id="17" creationId="{FC7567AA-B934-768E-D043-CF2F2EB63C74}"/>
          </ac:picMkLst>
        </pc:picChg>
        <pc:picChg chg="del">
          <ac:chgData name="Abels, Patrick" userId="ba666de4-0d21-43a6-8e66-51a18aae1b4a" providerId="ADAL" clId="{E7A4FD11-B2E4-41CF-8A3C-217F401240F8}" dt="2024-05-10T17:55:31.095" v="722" actId="478"/>
          <ac:picMkLst>
            <pc:docMk/>
            <pc:sldMk cId="3954568669" sldId="330"/>
            <ac:picMk id="18" creationId="{7E6496A9-2209-C9C6-24CB-BDB9BF466321}"/>
          </ac:picMkLst>
        </pc:picChg>
        <pc:cxnChg chg="mod">
          <ac:chgData name="Abels, Patrick" userId="ba666de4-0d21-43a6-8e66-51a18aae1b4a" providerId="ADAL" clId="{E7A4FD11-B2E4-41CF-8A3C-217F401240F8}" dt="2024-05-10T17:55:46.053" v="72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8:12:54.921" v="1110" actId="1038"/>
        <pc:sldMkLst>
          <pc:docMk/>
          <pc:sldMk cId="612629632" sldId="331"/>
        </pc:sldMkLst>
        <pc:picChg chg="del">
          <ac:chgData name="Abels, Patrick" userId="ba666de4-0d21-43a6-8e66-51a18aae1b4a" providerId="ADAL" clId="{E7A4FD11-B2E4-41CF-8A3C-217F401240F8}" dt="2024-05-10T16:54:33.004" v="625" actId="478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E7A4FD11-B2E4-41CF-8A3C-217F401240F8}" dt="2024-05-10T18:12:54.921" v="1110" actId="1038"/>
          <ac:picMkLst>
            <pc:docMk/>
            <pc:sldMk cId="612629632" sldId="331"/>
            <ac:picMk id="6" creationId="{D628A8B8-3665-B4C3-FAC7-63F2E5276AF1}"/>
          </ac:picMkLst>
        </pc:picChg>
        <pc:picChg chg="del">
          <ac:chgData name="Abels, Patrick" userId="ba666de4-0d21-43a6-8e66-51a18aae1b4a" providerId="ADAL" clId="{E7A4FD11-B2E4-41CF-8A3C-217F401240F8}" dt="2024-05-10T16:54:34.072" v="626" actId="478"/>
          <ac:picMkLst>
            <pc:docMk/>
            <pc:sldMk cId="612629632" sldId="331"/>
            <ac:picMk id="7" creationId="{BE9D1A0A-969D-7D9B-A0D2-17B825FF8B2C}"/>
          </ac:picMkLst>
        </pc:picChg>
        <pc:picChg chg="add mod">
          <ac:chgData name="Abels, Patrick" userId="ba666de4-0d21-43a6-8e66-51a18aae1b4a" providerId="ADAL" clId="{E7A4FD11-B2E4-41CF-8A3C-217F401240F8}" dt="2024-05-10T18:12:47.991" v="1101" actId="1038"/>
          <ac:picMkLst>
            <pc:docMk/>
            <pc:sldMk cId="612629632" sldId="331"/>
            <ac:picMk id="9" creationId="{CCAC0CC4-221E-FDD3-3D0A-2ADEABC654FB}"/>
          </ac:picMkLst>
        </pc:picChg>
      </pc:sldChg>
      <pc:sldChg chg="addSp delSp modSp mod">
        <pc:chgData name="Abels, Patrick" userId="ba666de4-0d21-43a6-8e66-51a18aae1b4a" providerId="ADAL" clId="{E7A4FD11-B2E4-41CF-8A3C-217F401240F8}" dt="2024-05-10T17:56:47.789" v="740" actId="1036"/>
        <pc:sldMkLst>
          <pc:docMk/>
          <pc:sldMk cId="1342150002" sldId="332"/>
        </pc:sldMkLst>
        <pc:spChg chg="mod">
          <ac:chgData name="Abels, Patrick" userId="ba666de4-0d21-43a6-8e66-51a18aae1b4a" providerId="ADAL" clId="{E7A4FD11-B2E4-41CF-8A3C-217F401240F8}" dt="2024-05-10T16:35:52.095" v="31" actId="20577"/>
          <ac:spMkLst>
            <pc:docMk/>
            <pc:sldMk cId="1342150002" sldId="332"/>
            <ac:spMk id="3" creationId="{A235AE21-997F-A955-3DB7-92ED9EA5BEEF}"/>
          </ac:spMkLst>
        </pc:spChg>
        <pc:picChg chg="add mod">
          <ac:chgData name="Abels, Patrick" userId="ba666de4-0d21-43a6-8e66-51a18aae1b4a" providerId="ADAL" clId="{E7A4FD11-B2E4-41CF-8A3C-217F401240F8}" dt="2024-05-10T17:50:07.707" v="675" actId="1076"/>
          <ac:picMkLst>
            <pc:docMk/>
            <pc:sldMk cId="1342150002" sldId="332"/>
            <ac:picMk id="4" creationId="{94A51319-739C-3754-4346-F0A22D8B6E3C}"/>
          </ac:picMkLst>
        </pc:picChg>
        <pc:picChg chg="del">
          <ac:chgData name="Abels, Patrick" userId="ba666de4-0d21-43a6-8e66-51a18aae1b4a" providerId="ADAL" clId="{E7A4FD11-B2E4-41CF-8A3C-217F401240F8}" dt="2024-05-10T17:50:03.424" v="673" actId="478"/>
          <ac:picMkLst>
            <pc:docMk/>
            <pc:sldMk cId="1342150002" sldId="332"/>
            <ac:picMk id="5" creationId="{A106D882-D7B0-FFE7-C455-24E68F22C613}"/>
          </ac:picMkLst>
        </pc:picChg>
        <pc:picChg chg="add mod">
          <ac:chgData name="Abels, Patrick" userId="ba666de4-0d21-43a6-8e66-51a18aae1b4a" providerId="ADAL" clId="{E7A4FD11-B2E4-41CF-8A3C-217F401240F8}" dt="2024-05-10T17:51:06.453" v="682" actId="14100"/>
          <ac:picMkLst>
            <pc:docMk/>
            <pc:sldMk cId="1342150002" sldId="332"/>
            <ac:picMk id="7" creationId="{AB3F91C9-CA89-755A-732B-C0A937080138}"/>
          </ac:picMkLst>
        </pc:picChg>
        <pc:picChg chg="del">
          <ac:chgData name="Abels, Patrick" userId="ba666de4-0d21-43a6-8e66-51a18aae1b4a" providerId="ADAL" clId="{E7A4FD11-B2E4-41CF-8A3C-217F401240F8}" dt="2024-05-10T17:50:10.446" v="676" actId="478"/>
          <ac:picMkLst>
            <pc:docMk/>
            <pc:sldMk cId="1342150002" sldId="332"/>
            <ac:picMk id="8" creationId="{17C4CA52-456C-B0C9-F480-59FE61DDA0C7}"/>
          </ac:picMkLst>
        </pc:picChg>
        <pc:picChg chg="mod">
          <ac:chgData name="Abels, Patrick" userId="ba666de4-0d21-43a6-8e66-51a18aae1b4a" providerId="ADAL" clId="{E7A4FD11-B2E4-41CF-8A3C-217F401240F8}" dt="2024-05-10T17:51:14.808" v="684" actId="166"/>
          <ac:picMkLst>
            <pc:docMk/>
            <pc:sldMk cId="1342150002" sldId="332"/>
            <ac:picMk id="10" creationId="{46406159-AA10-672F-4AE7-21F5EDE5C480}"/>
          </ac:picMkLst>
        </pc:picChg>
        <pc:picChg chg="add del mod">
          <ac:chgData name="Abels, Patrick" userId="ba666de4-0d21-43a6-8e66-51a18aae1b4a" providerId="ADAL" clId="{E7A4FD11-B2E4-41CF-8A3C-217F401240F8}" dt="2024-05-10T17:53:59.072" v="687" actId="478"/>
          <ac:picMkLst>
            <pc:docMk/>
            <pc:sldMk cId="1342150002" sldId="332"/>
            <ac:picMk id="11" creationId="{A57B7CC3-C9D5-3566-DAF2-2555CFA0D5CE}"/>
          </ac:picMkLst>
        </pc:picChg>
        <pc:picChg chg="add mod modCrop">
          <ac:chgData name="Abels, Patrick" userId="ba666de4-0d21-43a6-8e66-51a18aae1b4a" providerId="ADAL" clId="{E7A4FD11-B2E4-41CF-8A3C-217F401240F8}" dt="2024-05-10T17:56:31.084" v="737" actId="1076"/>
          <ac:picMkLst>
            <pc:docMk/>
            <pc:sldMk cId="1342150002" sldId="332"/>
            <ac:picMk id="13" creationId="{0974D5B9-DD77-1E8F-0AE7-CE8F429693FC}"/>
          </ac:picMkLst>
        </pc:picChg>
        <pc:picChg chg="del">
          <ac:chgData name="Abels, Patrick" userId="ba666de4-0d21-43a6-8e66-51a18aae1b4a" providerId="ADAL" clId="{E7A4FD11-B2E4-41CF-8A3C-217F401240F8}" dt="2024-05-10T17:55:51.681" v="727" actId="478"/>
          <ac:picMkLst>
            <pc:docMk/>
            <pc:sldMk cId="1342150002" sldId="332"/>
            <ac:picMk id="17" creationId="{7E24CA85-2E06-EB0A-EC78-70368C920838}"/>
          </ac:picMkLst>
        </pc:picChg>
        <pc:cxnChg chg="mod">
          <ac:chgData name="Abels, Patrick" userId="ba666de4-0d21-43a6-8e66-51a18aae1b4a" providerId="ADAL" clId="{E7A4FD11-B2E4-41CF-8A3C-217F401240F8}" dt="2024-05-10T17:56:47.789" v="740" actId="1036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7:55:02.229" v="716" actId="1035"/>
        <pc:sldMkLst>
          <pc:docMk/>
          <pc:sldMk cId="1689076170" sldId="333"/>
        </pc:sldMkLst>
        <pc:spChg chg="mod">
          <ac:chgData name="Abels, Patrick" userId="ba666de4-0d21-43a6-8e66-51a18aae1b4a" providerId="ADAL" clId="{E7A4FD11-B2E4-41CF-8A3C-217F401240F8}" dt="2024-05-10T16:35:47.139" v="23" actId="20577"/>
          <ac:spMkLst>
            <pc:docMk/>
            <pc:sldMk cId="1689076170" sldId="333"/>
            <ac:spMk id="3" creationId="{A235AE21-997F-A955-3DB7-92ED9EA5BEEF}"/>
          </ac:spMkLst>
        </pc:spChg>
        <pc:picChg chg="del">
          <ac:chgData name="Abels, Patrick" userId="ba666de4-0d21-43a6-8e66-51a18aae1b4a" providerId="ADAL" clId="{E7A4FD11-B2E4-41CF-8A3C-217F401240F8}" dt="2024-05-10T17:47:45.851" v="661" actId="478"/>
          <ac:picMkLst>
            <pc:docMk/>
            <pc:sldMk cId="1689076170" sldId="333"/>
            <ac:picMk id="4" creationId="{EE7C4EA0-F20B-741D-2A6B-2353E6081CE4}"/>
          </ac:picMkLst>
        </pc:picChg>
        <pc:picChg chg="del">
          <ac:chgData name="Abels, Patrick" userId="ba666de4-0d21-43a6-8e66-51a18aae1b4a" providerId="ADAL" clId="{E7A4FD11-B2E4-41CF-8A3C-217F401240F8}" dt="2024-05-10T17:47:50.805" v="664" actId="478"/>
          <ac:picMkLst>
            <pc:docMk/>
            <pc:sldMk cId="1689076170" sldId="333"/>
            <ac:picMk id="5" creationId="{E1D8942E-B703-F669-E556-AAD8AFDD83EE}"/>
          </ac:picMkLst>
        </pc:picChg>
        <pc:picChg chg="add mod">
          <ac:chgData name="Abels, Patrick" userId="ba666de4-0d21-43a6-8e66-51a18aae1b4a" providerId="ADAL" clId="{E7A4FD11-B2E4-41CF-8A3C-217F401240F8}" dt="2024-05-10T17:47:49.335" v="663" actId="1076"/>
          <ac:picMkLst>
            <pc:docMk/>
            <pc:sldMk cId="1689076170" sldId="333"/>
            <ac:picMk id="6" creationId="{1437BB78-11F4-1EDD-C056-29E62E927C34}"/>
          </ac:picMkLst>
        </pc:picChg>
        <pc:picChg chg="del">
          <ac:chgData name="Abels, Patrick" userId="ba666de4-0d21-43a6-8e66-51a18aae1b4a" providerId="ADAL" clId="{E7A4FD11-B2E4-41CF-8A3C-217F401240F8}" dt="2024-05-10T17:54:07.903" v="691" actId="478"/>
          <ac:picMkLst>
            <pc:docMk/>
            <pc:sldMk cId="1689076170" sldId="333"/>
            <ac:picMk id="8" creationId="{D51F000F-97CE-6DDA-EFE4-79496CB4A4E3}"/>
          </ac:picMkLst>
        </pc:picChg>
        <pc:picChg chg="add mod">
          <ac:chgData name="Abels, Patrick" userId="ba666de4-0d21-43a6-8e66-51a18aae1b4a" providerId="ADAL" clId="{E7A4FD11-B2E4-41CF-8A3C-217F401240F8}" dt="2024-05-10T17:48:25.014" v="668" actId="14100"/>
          <ac:picMkLst>
            <pc:docMk/>
            <pc:sldMk cId="1689076170" sldId="333"/>
            <ac:picMk id="10" creationId="{60C42A95-CE9B-4EB4-C3DD-BFDD7981039C}"/>
          </ac:picMkLst>
        </pc:picChg>
        <pc:picChg chg="add mod modCrop">
          <ac:chgData name="Abels, Patrick" userId="ba666de4-0d21-43a6-8e66-51a18aae1b4a" providerId="ADAL" clId="{E7A4FD11-B2E4-41CF-8A3C-217F401240F8}" dt="2024-05-10T17:54:52.605" v="702" actId="14100"/>
          <ac:picMkLst>
            <pc:docMk/>
            <pc:sldMk cId="1689076170" sldId="333"/>
            <ac:picMk id="11" creationId="{46D1BB8A-7A6A-E65D-CD1F-EC77EBA5F8E4}"/>
          </ac:picMkLst>
        </pc:picChg>
        <pc:picChg chg="mod">
          <ac:chgData name="Abels, Patrick" userId="ba666de4-0d21-43a6-8e66-51a18aae1b4a" providerId="ADAL" clId="{E7A4FD11-B2E4-41CF-8A3C-217F401240F8}" dt="2024-05-10T17:48:41.717" v="672" actId="166"/>
          <ac:picMkLst>
            <pc:docMk/>
            <pc:sldMk cId="1689076170" sldId="333"/>
            <ac:picMk id="17" creationId="{FC7567AA-B934-768E-D043-CF2F2EB63C74}"/>
          </ac:picMkLst>
        </pc:picChg>
        <pc:cxnChg chg="mod">
          <ac:chgData name="Abels, Patrick" userId="ba666de4-0d21-43a6-8e66-51a18aae1b4a" providerId="ADAL" clId="{E7A4FD11-B2E4-41CF-8A3C-217F401240F8}" dt="2024-05-10T17:55:02.229" v="716" actId="1035"/>
          <ac:cxnSpMkLst>
            <pc:docMk/>
            <pc:sldMk cId="1689076170" sldId="333"/>
            <ac:cxnSpMk id="9" creationId="{53B27AA2-4A9E-4DCC-733D-560EE97CA55F}"/>
          </ac:cxnSpMkLst>
        </pc:cxnChg>
      </pc:sldChg>
    </pc:docChg>
  </pc:docChgLst>
  <pc:docChgLst>
    <pc:chgData name="Abels, Patrick" userId="ba666de4-0d21-43a6-8e66-51a18aae1b4a" providerId="ADAL" clId="{F05AC44A-F0E5-4AA5-9030-108656EAC5E9}"/>
    <pc:docChg chg="undo custSel addSld delSld modSld">
      <pc:chgData name="Abels, Patrick" userId="ba666de4-0d21-43a6-8e66-51a18aae1b4a" providerId="ADAL" clId="{F05AC44A-F0E5-4AA5-9030-108656EAC5E9}" dt="2024-05-16T10:16:21.840" v="977" actId="20577"/>
      <pc:docMkLst>
        <pc:docMk/>
      </pc:docMkLst>
      <pc:sldChg chg="modSp mod">
        <pc:chgData name="Abels, Patrick" userId="ba666de4-0d21-43a6-8e66-51a18aae1b4a" providerId="ADAL" clId="{F05AC44A-F0E5-4AA5-9030-108656EAC5E9}" dt="2024-05-15T20:41:26.042" v="10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F05AC44A-F0E5-4AA5-9030-108656EAC5E9}" dt="2024-05-15T20:41:26.042" v="10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">
        <pc:chgData name="Abels, Patrick" userId="ba666de4-0d21-43a6-8e66-51a18aae1b4a" providerId="ADAL" clId="{F05AC44A-F0E5-4AA5-9030-108656EAC5E9}" dt="2024-05-15T21:13:45.472" v="34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F05AC44A-F0E5-4AA5-9030-108656EAC5E9}" dt="2024-05-15T21:13:45.472" v="34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mod">
        <pc:chgData name="Abels, Patrick" userId="ba666de4-0d21-43a6-8e66-51a18aae1b4a" providerId="ADAL" clId="{F05AC44A-F0E5-4AA5-9030-108656EAC5E9}" dt="2024-05-16T10:16:21.840" v="977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F05AC44A-F0E5-4AA5-9030-108656EAC5E9}" dt="2024-05-16T10:16:21.840" v="977" actId="20577"/>
          <ac:spMkLst>
            <pc:docMk/>
            <pc:sldMk cId="1193633113" sldId="320"/>
            <ac:spMk id="2" creationId="{CF893F6F-E7CC-6452-FB74-579C359B4127}"/>
          </ac:spMkLst>
        </pc:spChg>
        <pc:spChg chg="del">
          <ac:chgData name="Abels, Patrick" userId="ba666de4-0d21-43a6-8e66-51a18aae1b4a" providerId="ADAL" clId="{F05AC44A-F0E5-4AA5-9030-108656EAC5E9}" dt="2024-05-15T21:13:52.033" v="350" actId="478"/>
          <ac:spMkLst>
            <pc:docMk/>
            <pc:sldMk cId="1193633113" sldId="320"/>
            <ac:spMk id="12" creationId="{FB282815-FDE6-4A4B-C786-F8F63C0A58E2}"/>
          </ac:spMkLst>
        </pc:spChg>
        <pc:spChg chg="del">
          <ac:chgData name="Abels, Patrick" userId="ba666de4-0d21-43a6-8e66-51a18aae1b4a" providerId="ADAL" clId="{F05AC44A-F0E5-4AA5-9030-108656EAC5E9}" dt="2024-05-15T21:13:52.033" v="350" actId="478"/>
          <ac:spMkLst>
            <pc:docMk/>
            <pc:sldMk cId="1193633113" sldId="320"/>
            <ac:spMk id="13" creationId="{6735A609-ABDE-C4C3-6768-F15C9131FB90}"/>
          </ac:spMkLst>
        </pc:spChg>
        <pc:spChg chg="del">
          <ac:chgData name="Abels, Patrick" userId="ba666de4-0d21-43a6-8e66-51a18aae1b4a" providerId="ADAL" clId="{F05AC44A-F0E5-4AA5-9030-108656EAC5E9}" dt="2024-05-15T21:13:52.033" v="350" actId="478"/>
          <ac:spMkLst>
            <pc:docMk/>
            <pc:sldMk cId="1193633113" sldId="320"/>
            <ac:spMk id="18" creationId="{063F26BD-6C5F-390C-904A-83EFA3EDBAC6}"/>
          </ac:spMkLst>
        </pc:spChg>
        <pc:spChg chg="del">
          <ac:chgData name="Abels, Patrick" userId="ba666de4-0d21-43a6-8e66-51a18aae1b4a" providerId="ADAL" clId="{F05AC44A-F0E5-4AA5-9030-108656EAC5E9}" dt="2024-05-15T21:13:52.033" v="350" actId="478"/>
          <ac:spMkLst>
            <pc:docMk/>
            <pc:sldMk cId="1193633113" sldId="320"/>
            <ac:spMk id="19" creationId="{08750C41-90C0-1370-A95F-E307691ACA1A}"/>
          </ac:spMkLst>
        </pc:spChg>
        <pc:picChg chg="del">
          <ac:chgData name="Abels, Patrick" userId="ba666de4-0d21-43a6-8e66-51a18aae1b4a" providerId="ADAL" clId="{F05AC44A-F0E5-4AA5-9030-108656EAC5E9}" dt="2024-05-15T21:13:52.033" v="350" actId="478"/>
          <ac:picMkLst>
            <pc:docMk/>
            <pc:sldMk cId="1193633113" sldId="320"/>
            <ac:picMk id="9" creationId="{440BBC8E-6263-3A3E-1639-1085BB486AA8}"/>
          </ac:picMkLst>
        </pc:picChg>
        <pc:picChg chg="del">
          <ac:chgData name="Abels, Patrick" userId="ba666de4-0d21-43a6-8e66-51a18aae1b4a" providerId="ADAL" clId="{F05AC44A-F0E5-4AA5-9030-108656EAC5E9}" dt="2024-05-15T21:13:54.151" v="351" actId="478"/>
          <ac:picMkLst>
            <pc:docMk/>
            <pc:sldMk cId="1193633113" sldId="320"/>
            <ac:picMk id="15" creationId="{5DFC3F81-6C2F-A842-99DF-4E775D6048A0}"/>
          </ac:picMkLst>
        </pc:picChg>
        <pc:picChg chg="del">
          <ac:chgData name="Abels, Patrick" userId="ba666de4-0d21-43a6-8e66-51a18aae1b4a" providerId="ADAL" clId="{F05AC44A-F0E5-4AA5-9030-108656EAC5E9}" dt="2024-05-16T10:16:16.275" v="976" actId="478"/>
          <ac:picMkLst>
            <pc:docMk/>
            <pc:sldMk cId="1193633113" sldId="320"/>
            <ac:picMk id="17" creationId="{E6B84A1C-566A-7BB4-71C5-99258BE7A358}"/>
          </ac:picMkLst>
        </pc:picChg>
        <pc:cxnChg chg="del">
          <ac:chgData name="Abels, Patrick" userId="ba666de4-0d21-43a6-8e66-51a18aae1b4a" providerId="ADAL" clId="{F05AC44A-F0E5-4AA5-9030-108656EAC5E9}" dt="2024-05-15T21:13:52.033" v="350" actId="478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addSp modSp new mod">
        <pc:chgData name="Abels, Patrick" userId="ba666de4-0d21-43a6-8e66-51a18aae1b4a" providerId="ADAL" clId="{F05AC44A-F0E5-4AA5-9030-108656EAC5E9}" dt="2024-05-15T20:44:29.697" v="154" actId="1036"/>
        <pc:sldMkLst>
          <pc:docMk/>
          <pc:sldMk cId="4135270846" sldId="321"/>
        </pc:sldMkLst>
        <pc:spChg chg="mod">
          <ac:chgData name="Abels, Patrick" userId="ba666de4-0d21-43a6-8e66-51a18aae1b4a" providerId="ADAL" clId="{F05AC44A-F0E5-4AA5-9030-108656EAC5E9}" dt="2024-05-15T20:42:38.248" v="125" actId="20577"/>
          <ac:spMkLst>
            <pc:docMk/>
            <pc:sldMk cId="4135270846" sldId="321"/>
            <ac:spMk id="2" creationId="{035049F6-D1ED-952E-CA81-F8F813A3BC19}"/>
          </ac:spMkLst>
        </pc:spChg>
        <pc:spChg chg="mod">
          <ac:chgData name="Abels, Patrick" userId="ba666de4-0d21-43a6-8e66-51a18aae1b4a" providerId="ADAL" clId="{F05AC44A-F0E5-4AA5-9030-108656EAC5E9}" dt="2024-05-15T20:41:53.035" v="19" actId="20577"/>
          <ac:spMkLst>
            <pc:docMk/>
            <pc:sldMk cId="4135270846" sldId="321"/>
            <ac:spMk id="3" creationId="{0C6F3DD2-5BFD-62FD-ED9B-D5F3C825ABF2}"/>
          </ac:spMkLst>
        </pc:spChg>
        <pc:picChg chg="add mod">
          <ac:chgData name="Abels, Patrick" userId="ba666de4-0d21-43a6-8e66-51a18aae1b4a" providerId="ADAL" clId="{F05AC44A-F0E5-4AA5-9030-108656EAC5E9}" dt="2024-05-15T20:43:29.547" v="129" actId="1076"/>
          <ac:picMkLst>
            <pc:docMk/>
            <pc:sldMk cId="4135270846" sldId="321"/>
            <ac:picMk id="5" creationId="{CD72004E-D422-B8EE-AA22-9F48C29D6E7F}"/>
          </ac:picMkLst>
        </pc:picChg>
        <pc:picChg chg="add mod">
          <ac:chgData name="Abels, Patrick" userId="ba666de4-0d21-43a6-8e66-51a18aae1b4a" providerId="ADAL" clId="{F05AC44A-F0E5-4AA5-9030-108656EAC5E9}" dt="2024-05-15T20:44:29.697" v="154" actId="1036"/>
          <ac:picMkLst>
            <pc:docMk/>
            <pc:sldMk cId="4135270846" sldId="321"/>
            <ac:picMk id="7" creationId="{F05DAAD6-5DD1-D9AA-BBE6-CB61D2F8CAEC}"/>
          </ac:picMkLst>
        </pc:picChg>
        <pc:picChg chg="add mod">
          <ac:chgData name="Abels, Patrick" userId="ba666de4-0d21-43a6-8e66-51a18aae1b4a" providerId="ADAL" clId="{F05AC44A-F0E5-4AA5-9030-108656EAC5E9}" dt="2024-05-15T20:44:16.664" v="137" actId="1076"/>
          <ac:picMkLst>
            <pc:docMk/>
            <pc:sldMk cId="4135270846" sldId="321"/>
            <ac:picMk id="8" creationId="{2FEA28DF-F55F-F850-2F23-B4DAD060D250}"/>
          </ac:picMkLst>
        </pc:picChg>
      </pc:sldChg>
      <pc:sldChg chg="addSp delSp modSp add mod">
        <pc:chgData name="Abels, Patrick" userId="ba666de4-0d21-43a6-8e66-51a18aae1b4a" providerId="ADAL" clId="{F05AC44A-F0E5-4AA5-9030-108656EAC5E9}" dt="2024-05-15T21:12:10.978" v="254" actId="207"/>
        <pc:sldMkLst>
          <pc:docMk/>
          <pc:sldMk cId="3086546213" sldId="322"/>
        </pc:sldMkLst>
        <pc:spChg chg="mod">
          <ac:chgData name="Abels, Patrick" userId="ba666de4-0d21-43a6-8e66-51a18aae1b4a" providerId="ADAL" clId="{F05AC44A-F0E5-4AA5-9030-108656EAC5E9}" dt="2024-05-15T20:46:41.897" v="169" actId="20577"/>
          <ac:spMkLst>
            <pc:docMk/>
            <pc:sldMk cId="3086546213" sldId="322"/>
            <ac:spMk id="2" creationId="{035049F6-D1ED-952E-CA81-F8F813A3BC19}"/>
          </ac:spMkLst>
        </pc:spChg>
        <pc:spChg chg="mod">
          <ac:chgData name="Abels, Patrick" userId="ba666de4-0d21-43a6-8e66-51a18aae1b4a" providerId="ADAL" clId="{F05AC44A-F0E5-4AA5-9030-108656EAC5E9}" dt="2024-05-15T21:12:10.978" v="254" actId="207"/>
          <ac:spMkLst>
            <pc:docMk/>
            <pc:sldMk cId="3086546213" sldId="322"/>
            <ac:spMk id="3" creationId="{0C6F3DD2-5BFD-62FD-ED9B-D5F3C825ABF2}"/>
          </ac:spMkLst>
        </pc:spChg>
        <pc:picChg chg="del">
          <ac:chgData name="Abels, Patrick" userId="ba666de4-0d21-43a6-8e66-51a18aae1b4a" providerId="ADAL" clId="{F05AC44A-F0E5-4AA5-9030-108656EAC5E9}" dt="2024-05-15T20:47:16.456" v="171" actId="478"/>
          <ac:picMkLst>
            <pc:docMk/>
            <pc:sldMk cId="3086546213" sldId="322"/>
            <ac:picMk id="5" creationId="{CD72004E-D422-B8EE-AA22-9F48C29D6E7F}"/>
          </ac:picMkLst>
        </pc:picChg>
        <pc:picChg chg="add mod">
          <ac:chgData name="Abels, Patrick" userId="ba666de4-0d21-43a6-8e66-51a18aae1b4a" providerId="ADAL" clId="{F05AC44A-F0E5-4AA5-9030-108656EAC5E9}" dt="2024-05-15T20:47:21.306" v="173" actId="1076"/>
          <ac:picMkLst>
            <pc:docMk/>
            <pc:sldMk cId="3086546213" sldId="322"/>
            <ac:picMk id="6" creationId="{3F78D1E6-A4E0-39B9-8F2F-00BCD856619C}"/>
          </ac:picMkLst>
        </pc:picChg>
        <pc:picChg chg="del">
          <ac:chgData name="Abels, Patrick" userId="ba666de4-0d21-43a6-8e66-51a18aae1b4a" providerId="ADAL" clId="{F05AC44A-F0E5-4AA5-9030-108656EAC5E9}" dt="2024-05-15T20:47:17.205" v="172" actId="478"/>
          <ac:picMkLst>
            <pc:docMk/>
            <pc:sldMk cId="3086546213" sldId="322"/>
            <ac:picMk id="7" creationId="{F05DAAD6-5DD1-D9AA-BBE6-CB61D2F8CAEC}"/>
          </ac:picMkLst>
        </pc:picChg>
        <pc:picChg chg="mod">
          <ac:chgData name="Abels, Patrick" userId="ba666de4-0d21-43a6-8e66-51a18aae1b4a" providerId="ADAL" clId="{F05AC44A-F0E5-4AA5-9030-108656EAC5E9}" dt="2024-05-15T20:48:58.986" v="180" actId="1076"/>
          <ac:picMkLst>
            <pc:docMk/>
            <pc:sldMk cId="3086546213" sldId="322"/>
            <ac:picMk id="8" creationId="{2FEA28DF-F55F-F850-2F23-B4DAD060D250}"/>
          </ac:picMkLst>
        </pc:picChg>
        <pc:picChg chg="add mod">
          <ac:chgData name="Abels, Patrick" userId="ba666de4-0d21-43a6-8e66-51a18aae1b4a" providerId="ADAL" clId="{F05AC44A-F0E5-4AA5-9030-108656EAC5E9}" dt="2024-05-15T20:48:49.600" v="176" actId="1076"/>
          <ac:picMkLst>
            <pc:docMk/>
            <pc:sldMk cId="3086546213" sldId="322"/>
            <ac:picMk id="10" creationId="{E8EBA67B-E060-C5F2-ACBE-76E1BD6C0892}"/>
          </ac:picMkLst>
        </pc:picChg>
      </pc:sldChg>
      <pc:sldChg chg="addSp delSp modSp add mod">
        <pc:chgData name="Abels, Patrick" userId="ba666de4-0d21-43a6-8e66-51a18aae1b4a" providerId="ADAL" clId="{F05AC44A-F0E5-4AA5-9030-108656EAC5E9}" dt="2024-05-15T21:12:31.898" v="274" actId="207"/>
        <pc:sldMkLst>
          <pc:docMk/>
          <pc:sldMk cId="3376968191" sldId="323"/>
        </pc:sldMkLst>
        <pc:spChg chg="mod">
          <ac:chgData name="Abels, Patrick" userId="ba666de4-0d21-43a6-8e66-51a18aae1b4a" providerId="ADAL" clId="{F05AC44A-F0E5-4AA5-9030-108656EAC5E9}" dt="2024-05-15T21:12:31.898" v="274" actId="207"/>
          <ac:spMkLst>
            <pc:docMk/>
            <pc:sldMk cId="3376968191" sldId="323"/>
            <ac:spMk id="3" creationId="{0C6F3DD2-5BFD-62FD-ED9B-D5F3C825ABF2}"/>
          </ac:spMkLst>
        </pc:spChg>
        <pc:picChg chg="add del mod">
          <ac:chgData name="Abels, Patrick" userId="ba666de4-0d21-43a6-8e66-51a18aae1b4a" providerId="ADAL" clId="{F05AC44A-F0E5-4AA5-9030-108656EAC5E9}" dt="2024-05-15T20:52:25.247" v="193" actId="478"/>
          <ac:picMkLst>
            <pc:docMk/>
            <pc:sldMk cId="3376968191" sldId="323"/>
            <ac:picMk id="5" creationId="{AEA03587-6C00-2044-3991-10B602C37B4F}"/>
          </ac:picMkLst>
        </pc:picChg>
        <pc:picChg chg="del">
          <ac:chgData name="Abels, Patrick" userId="ba666de4-0d21-43a6-8e66-51a18aae1b4a" providerId="ADAL" clId="{F05AC44A-F0E5-4AA5-9030-108656EAC5E9}" dt="2024-05-15T20:51:44.214" v="190" actId="478"/>
          <ac:picMkLst>
            <pc:docMk/>
            <pc:sldMk cId="3376968191" sldId="323"/>
            <ac:picMk id="6" creationId="{3F78D1E6-A4E0-39B9-8F2F-00BCD856619C}"/>
          </ac:picMkLst>
        </pc:picChg>
        <pc:picChg chg="mod">
          <ac:chgData name="Abels, Patrick" userId="ba666de4-0d21-43a6-8e66-51a18aae1b4a" providerId="ADAL" clId="{F05AC44A-F0E5-4AA5-9030-108656EAC5E9}" dt="2024-05-15T20:55:11.075" v="208" actId="166"/>
          <ac:picMkLst>
            <pc:docMk/>
            <pc:sldMk cId="3376968191" sldId="323"/>
            <ac:picMk id="8" creationId="{2FEA28DF-F55F-F850-2F23-B4DAD060D250}"/>
          </ac:picMkLst>
        </pc:picChg>
        <pc:picChg chg="add del mod">
          <ac:chgData name="Abels, Patrick" userId="ba666de4-0d21-43a6-8e66-51a18aae1b4a" providerId="ADAL" clId="{F05AC44A-F0E5-4AA5-9030-108656EAC5E9}" dt="2024-05-15T20:54:38.639" v="201" actId="478"/>
          <ac:picMkLst>
            <pc:docMk/>
            <pc:sldMk cId="3376968191" sldId="323"/>
            <ac:picMk id="9" creationId="{D52E33A7-1E16-AE9E-C96A-08D2BFA159B1}"/>
          </ac:picMkLst>
        </pc:picChg>
        <pc:picChg chg="del">
          <ac:chgData name="Abels, Patrick" userId="ba666de4-0d21-43a6-8e66-51a18aae1b4a" providerId="ADAL" clId="{F05AC44A-F0E5-4AA5-9030-108656EAC5E9}" dt="2024-05-15T20:52:43.966" v="196" actId="478"/>
          <ac:picMkLst>
            <pc:docMk/>
            <pc:sldMk cId="3376968191" sldId="323"/>
            <ac:picMk id="10" creationId="{E8EBA67B-E060-C5F2-ACBE-76E1BD6C0892}"/>
          </ac:picMkLst>
        </pc:picChg>
        <pc:picChg chg="add del mod">
          <ac:chgData name="Abels, Patrick" userId="ba666de4-0d21-43a6-8e66-51a18aae1b4a" providerId="ADAL" clId="{F05AC44A-F0E5-4AA5-9030-108656EAC5E9}" dt="2024-05-15T20:55:03.066" v="204" actId="478"/>
          <ac:picMkLst>
            <pc:docMk/>
            <pc:sldMk cId="3376968191" sldId="323"/>
            <ac:picMk id="12" creationId="{99B487D9-39DF-EC92-978B-DBF5D8FE2D71}"/>
          </ac:picMkLst>
        </pc:picChg>
        <pc:picChg chg="add mod">
          <ac:chgData name="Abels, Patrick" userId="ba666de4-0d21-43a6-8e66-51a18aae1b4a" providerId="ADAL" clId="{F05AC44A-F0E5-4AA5-9030-108656EAC5E9}" dt="2024-05-15T20:54:41.812" v="203" actId="1076"/>
          <ac:picMkLst>
            <pc:docMk/>
            <pc:sldMk cId="3376968191" sldId="323"/>
            <ac:picMk id="14" creationId="{B334DE7E-9001-2B38-CACF-4D7FAE9E1EA2}"/>
          </ac:picMkLst>
        </pc:picChg>
        <pc:picChg chg="add mod">
          <ac:chgData name="Abels, Patrick" userId="ba666de4-0d21-43a6-8e66-51a18aae1b4a" providerId="ADAL" clId="{F05AC44A-F0E5-4AA5-9030-108656EAC5E9}" dt="2024-05-15T20:55:05.510" v="206" actId="1076"/>
          <ac:picMkLst>
            <pc:docMk/>
            <pc:sldMk cId="3376968191" sldId="323"/>
            <ac:picMk id="16" creationId="{CA2B778B-EF2B-0903-0C09-3F08D07D112E}"/>
          </ac:picMkLst>
        </pc:picChg>
      </pc:sldChg>
      <pc:sldChg chg="addSp delSp modSp add mod">
        <pc:chgData name="Abels, Patrick" userId="ba666de4-0d21-43a6-8e66-51a18aae1b4a" providerId="ADAL" clId="{F05AC44A-F0E5-4AA5-9030-108656EAC5E9}" dt="2024-05-15T21:12:51.443" v="290" actId="207"/>
        <pc:sldMkLst>
          <pc:docMk/>
          <pc:sldMk cId="4096729976" sldId="324"/>
        </pc:sldMkLst>
        <pc:spChg chg="mod">
          <ac:chgData name="Abels, Patrick" userId="ba666de4-0d21-43a6-8e66-51a18aae1b4a" providerId="ADAL" clId="{F05AC44A-F0E5-4AA5-9030-108656EAC5E9}" dt="2024-05-15T21:12:51.443" v="290" actId="207"/>
          <ac:spMkLst>
            <pc:docMk/>
            <pc:sldMk cId="4096729976" sldId="324"/>
            <ac:spMk id="3" creationId="{0C6F3DD2-5BFD-62FD-ED9B-D5F3C825ABF2}"/>
          </ac:spMkLst>
        </pc:spChg>
        <pc:picChg chg="add mod">
          <ac:chgData name="Abels, Patrick" userId="ba666de4-0d21-43a6-8e66-51a18aae1b4a" providerId="ADAL" clId="{F05AC44A-F0E5-4AA5-9030-108656EAC5E9}" dt="2024-05-15T21:05:17.402" v="211" actId="1076"/>
          <ac:picMkLst>
            <pc:docMk/>
            <pc:sldMk cId="4096729976" sldId="324"/>
            <ac:picMk id="5" creationId="{B44C6412-3A7C-1D38-C52A-828BE7715CB8}"/>
          </ac:picMkLst>
        </pc:picChg>
        <pc:picChg chg="add mod">
          <ac:chgData name="Abels, Patrick" userId="ba666de4-0d21-43a6-8e66-51a18aae1b4a" providerId="ADAL" clId="{F05AC44A-F0E5-4AA5-9030-108656EAC5E9}" dt="2024-05-15T21:06:20.140" v="216" actId="1076"/>
          <ac:picMkLst>
            <pc:docMk/>
            <pc:sldMk cId="4096729976" sldId="324"/>
            <ac:picMk id="7" creationId="{B0D1C1EF-B220-92A6-B7C3-5E8C10593E93}"/>
          </ac:picMkLst>
        </pc:picChg>
        <pc:picChg chg="mod">
          <ac:chgData name="Abels, Patrick" userId="ba666de4-0d21-43a6-8e66-51a18aae1b4a" providerId="ADAL" clId="{F05AC44A-F0E5-4AA5-9030-108656EAC5E9}" dt="2024-05-15T21:06:25.168" v="218" actId="166"/>
          <ac:picMkLst>
            <pc:docMk/>
            <pc:sldMk cId="4096729976" sldId="324"/>
            <ac:picMk id="8" creationId="{2FEA28DF-F55F-F850-2F23-B4DAD060D250}"/>
          </ac:picMkLst>
        </pc:picChg>
        <pc:picChg chg="del">
          <ac:chgData name="Abels, Patrick" userId="ba666de4-0d21-43a6-8e66-51a18aae1b4a" providerId="ADAL" clId="{F05AC44A-F0E5-4AA5-9030-108656EAC5E9}" dt="2024-05-15T21:05:12.510" v="209" actId="478"/>
          <ac:picMkLst>
            <pc:docMk/>
            <pc:sldMk cId="4096729976" sldId="324"/>
            <ac:picMk id="9" creationId="{D52E33A7-1E16-AE9E-C96A-08D2BFA159B1}"/>
          </ac:picMkLst>
        </pc:picChg>
        <pc:picChg chg="del">
          <ac:chgData name="Abels, Patrick" userId="ba666de4-0d21-43a6-8e66-51a18aae1b4a" providerId="ADAL" clId="{F05AC44A-F0E5-4AA5-9030-108656EAC5E9}" dt="2024-05-15T21:06:08.764" v="212" actId="478"/>
          <ac:picMkLst>
            <pc:docMk/>
            <pc:sldMk cId="4096729976" sldId="324"/>
            <ac:picMk id="12" creationId="{99B487D9-39DF-EC92-978B-DBF5D8FE2D71}"/>
          </ac:picMkLst>
        </pc:picChg>
      </pc:sldChg>
      <pc:sldChg chg="addSp delSp modSp add mod">
        <pc:chgData name="Abels, Patrick" userId="ba666de4-0d21-43a6-8e66-51a18aae1b4a" providerId="ADAL" clId="{F05AC44A-F0E5-4AA5-9030-108656EAC5E9}" dt="2024-05-16T09:42:36.164" v="436" actId="166"/>
        <pc:sldMkLst>
          <pc:docMk/>
          <pc:sldMk cId="2211157290" sldId="325"/>
        </pc:sldMkLst>
        <pc:spChg chg="mod">
          <ac:chgData name="Abels, Patrick" userId="ba666de4-0d21-43a6-8e66-51a18aae1b4a" providerId="ADAL" clId="{F05AC44A-F0E5-4AA5-9030-108656EAC5E9}" dt="2024-05-15T21:13:39.165" v="344" actId="207"/>
          <ac:spMkLst>
            <pc:docMk/>
            <pc:sldMk cId="2211157290" sldId="325"/>
            <ac:spMk id="3" creationId="{0C6F3DD2-5BFD-62FD-ED9B-D5F3C825ABF2}"/>
          </ac:spMkLst>
        </pc:spChg>
        <pc:picChg chg="del">
          <ac:chgData name="Abels, Patrick" userId="ba666de4-0d21-43a6-8e66-51a18aae1b4a" providerId="ADAL" clId="{F05AC44A-F0E5-4AA5-9030-108656EAC5E9}" dt="2024-05-15T21:10:26.668" v="220" actId="478"/>
          <ac:picMkLst>
            <pc:docMk/>
            <pc:sldMk cId="2211157290" sldId="325"/>
            <ac:picMk id="5" creationId="{B44C6412-3A7C-1D38-C52A-828BE7715CB8}"/>
          </ac:picMkLst>
        </pc:picChg>
        <pc:picChg chg="add mod">
          <ac:chgData name="Abels, Patrick" userId="ba666de4-0d21-43a6-8e66-51a18aae1b4a" providerId="ADAL" clId="{F05AC44A-F0E5-4AA5-9030-108656EAC5E9}" dt="2024-05-16T09:42:29.938" v="434" actId="1076"/>
          <ac:picMkLst>
            <pc:docMk/>
            <pc:sldMk cId="2211157290" sldId="325"/>
            <ac:picMk id="5" creationId="{D89C22BC-88BF-6A4D-159A-D937154E278D}"/>
          </ac:picMkLst>
        </pc:picChg>
        <pc:picChg chg="add del mod">
          <ac:chgData name="Abels, Patrick" userId="ba666de4-0d21-43a6-8e66-51a18aae1b4a" providerId="ADAL" clId="{F05AC44A-F0E5-4AA5-9030-108656EAC5E9}" dt="2024-05-16T09:42:27.658" v="433" actId="478"/>
          <ac:picMkLst>
            <pc:docMk/>
            <pc:sldMk cId="2211157290" sldId="325"/>
            <ac:picMk id="6" creationId="{7761860F-CD7E-D8AE-5741-DB36F6B05DBB}"/>
          </ac:picMkLst>
        </pc:picChg>
        <pc:picChg chg="del">
          <ac:chgData name="Abels, Patrick" userId="ba666de4-0d21-43a6-8e66-51a18aae1b4a" providerId="ADAL" clId="{F05AC44A-F0E5-4AA5-9030-108656EAC5E9}" dt="2024-05-15T21:11:01.190" v="224" actId="478"/>
          <ac:picMkLst>
            <pc:docMk/>
            <pc:sldMk cId="2211157290" sldId="325"/>
            <ac:picMk id="7" creationId="{B0D1C1EF-B220-92A6-B7C3-5E8C10593E93}"/>
          </ac:picMkLst>
        </pc:picChg>
        <pc:picChg chg="mod">
          <ac:chgData name="Abels, Patrick" userId="ba666de4-0d21-43a6-8e66-51a18aae1b4a" providerId="ADAL" clId="{F05AC44A-F0E5-4AA5-9030-108656EAC5E9}" dt="2024-05-16T09:42:36.164" v="436" actId="166"/>
          <ac:picMkLst>
            <pc:docMk/>
            <pc:sldMk cId="2211157290" sldId="325"/>
            <ac:picMk id="8" creationId="{2FEA28DF-F55F-F850-2F23-B4DAD060D250}"/>
          </ac:picMkLst>
        </pc:picChg>
        <pc:picChg chg="add mod">
          <ac:chgData name="Abels, Patrick" userId="ba666de4-0d21-43a6-8e66-51a18aae1b4a" providerId="ADAL" clId="{F05AC44A-F0E5-4AA5-9030-108656EAC5E9}" dt="2024-05-15T21:11:15.962" v="227" actId="14100"/>
          <ac:picMkLst>
            <pc:docMk/>
            <pc:sldMk cId="2211157290" sldId="325"/>
            <ac:picMk id="10" creationId="{F7416CE7-D3FD-66F8-E0C1-C0AA2D27A75B}"/>
          </ac:picMkLst>
        </pc:picChg>
      </pc:sldChg>
      <pc:sldChg chg="addSp delSp modSp new mod">
        <pc:chgData name="Abels, Patrick" userId="ba666de4-0d21-43a6-8e66-51a18aae1b4a" providerId="ADAL" clId="{F05AC44A-F0E5-4AA5-9030-108656EAC5E9}" dt="2024-05-16T09:55:55.473" v="520" actId="1076"/>
        <pc:sldMkLst>
          <pc:docMk/>
          <pc:sldMk cId="3326827971" sldId="326"/>
        </pc:sldMkLst>
        <pc:spChg chg="mod">
          <ac:chgData name="Abels, Patrick" userId="ba666de4-0d21-43a6-8e66-51a18aae1b4a" providerId="ADAL" clId="{F05AC44A-F0E5-4AA5-9030-108656EAC5E9}" dt="2024-05-16T09:51:33.698" v="496" actId="20577"/>
          <ac:spMkLst>
            <pc:docMk/>
            <pc:sldMk cId="3326827971" sldId="326"/>
            <ac:spMk id="2" creationId="{7F3851A5-FAFB-D48B-C42A-4CF596F000DB}"/>
          </ac:spMkLst>
        </pc:spChg>
        <pc:spChg chg="mod">
          <ac:chgData name="Abels, Patrick" userId="ba666de4-0d21-43a6-8e66-51a18aae1b4a" providerId="ADAL" clId="{F05AC44A-F0E5-4AA5-9030-108656EAC5E9}" dt="2024-05-15T21:14:19.474" v="370" actId="20577"/>
          <ac:spMkLst>
            <pc:docMk/>
            <pc:sldMk cId="3326827971" sldId="326"/>
            <ac:spMk id="3" creationId="{C8A344C3-B5B5-EEDF-916F-8921F2B0FCA1}"/>
          </ac:spMkLst>
        </pc:spChg>
        <pc:picChg chg="add del mod">
          <ac:chgData name="Abels, Patrick" userId="ba666de4-0d21-43a6-8e66-51a18aae1b4a" providerId="ADAL" clId="{F05AC44A-F0E5-4AA5-9030-108656EAC5E9}" dt="2024-05-16T09:55:53.583" v="519" actId="478"/>
          <ac:picMkLst>
            <pc:docMk/>
            <pc:sldMk cId="3326827971" sldId="326"/>
            <ac:picMk id="5" creationId="{42AE415D-530C-7C14-72AF-831A2EE4A085}"/>
          </ac:picMkLst>
        </pc:picChg>
        <pc:picChg chg="add mod">
          <ac:chgData name="Abels, Patrick" userId="ba666de4-0d21-43a6-8e66-51a18aae1b4a" providerId="ADAL" clId="{F05AC44A-F0E5-4AA5-9030-108656EAC5E9}" dt="2024-05-16T09:55:55.473" v="520" actId="1076"/>
          <ac:picMkLst>
            <pc:docMk/>
            <pc:sldMk cId="3326827971" sldId="326"/>
            <ac:picMk id="6" creationId="{75E75BD7-E6DF-3845-EDF4-967CDD4FDE0F}"/>
          </ac:picMkLst>
        </pc:picChg>
      </pc:sldChg>
      <pc:sldChg chg="addSp delSp modSp new mod">
        <pc:chgData name="Abels, Patrick" userId="ba666de4-0d21-43a6-8e66-51a18aae1b4a" providerId="ADAL" clId="{F05AC44A-F0E5-4AA5-9030-108656EAC5E9}" dt="2024-05-16T09:55:46.504" v="517" actId="167"/>
        <pc:sldMkLst>
          <pc:docMk/>
          <pc:sldMk cId="2224332704" sldId="327"/>
        </pc:sldMkLst>
        <pc:spChg chg="mod">
          <ac:chgData name="Abels, Patrick" userId="ba666de4-0d21-43a6-8e66-51a18aae1b4a" providerId="ADAL" clId="{F05AC44A-F0E5-4AA5-9030-108656EAC5E9}" dt="2024-05-15T21:15:09.774" v="413" actId="20577"/>
          <ac:spMkLst>
            <pc:docMk/>
            <pc:sldMk cId="2224332704" sldId="327"/>
            <ac:spMk id="3" creationId="{1A85869C-3067-5AB3-2A09-5D6DF39DC6C4}"/>
          </ac:spMkLst>
        </pc:spChg>
        <pc:picChg chg="add del mod">
          <ac:chgData name="Abels, Patrick" userId="ba666de4-0d21-43a6-8e66-51a18aae1b4a" providerId="ADAL" clId="{F05AC44A-F0E5-4AA5-9030-108656EAC5E9}" dt="2024-05-16T09:55:41.751" v="515" actId="478"/>
          <ac:picMkLst>
            <pc:docMk/>
            <pc:sldMk cId="2224332704" sldId="327"/>
            <ac:picMk id="4" creationId="{91A093D4-19AB-19C0-FF1D-74DE8DCAE8BC}"/>
          </ac:picMkLst>
        </pc:picChg>
        <pc:picChg chg="add mod">
          <ac:chgData name="Abels, Patrick" userId="ba666de4-0d21-43a6-8e66-51a18aae1b4a" providerId="ADAL" clId="{F05AC44A-F0E5-4AA5-9030-108656EAC5E9}" dt="2024-05-16T09:53:53.196" v="505" actId="1076"/>
          <ac:picMkLst>
            <pc:docMk/>
            <pc:sldMk cId="2224332704" sldId="327"/>
            <ac:picMk id="5" creationId="{0A7E6C7C-045B-89F0-AAC8-5A6997387763}"/>
          </ac:picMkLst>
        </pc:picChg>
        <pc:picChg chg="add mod">
          <ac:chgData name="Abels, Patrick" userId="ba666de4-0d21-43a6-8e66-51a18aae1b4a" providerId="ADAL" clId="{F05AC44A-F0E5-4AA5-9030-108656EAC5E9}" dt="2024-05-16T09:54:50.826" v="509" actId="1076"/>
          <ac:picMkLst>
            <pc:docMk/>
            <pc:sldMk cId="2224332704" sldId="327"/>
            <ac:picMk id="7" creationId="{EC5DF5E9-CB71-C772-7B20-852FA1DE7E0B}"/>
          </ac:picMkLst>
        </pc:picChg>
        <pc:picChg chg="add mod ord">
          <ac:chgData name="Abels, Patrick" userId="ba666de4-0d21-43a6-8e66-51a18aae1b4a" providerId="ADAL" clId="{F05AC44A-F0E5-4AA5-9030-108656EAC5E9}" dt="2024-05-16T09:55:46.504" v="517" actId="167"/>
          <ac:picMkLst>
            <pc:docMk/>
            <pc:sldMk cId="2224332704" sldId="327"/>
            <ac:picMk id="9" creationId="{CB4E0054-6B9B-C3E9-F5DD-6113DA83A536}"/>
          </ac:picMkLst>
        </pc:picChg>
      </pc:sldChg>
      <pc:sldChg chg="del">
        <pc:chgData name="Abels, Patrick" userId="ba666de4-0d21-43a6-8e66-51a18aae1b4a" providerId="ADAL" clId="{F05AC44A-F0E5-4AA5-9030-108656EAC5E9}" dt="2024-05-15T20:41:43.833" v="11" actId="47"/>
        <pc:sldMkLst>
          <pc:docMk/>
          <pc:sldMk cId="1120013914" sldId="328"/>
        </pc:sldMkLst>
      </pc:sldChg>
      <pc:sldChg chg="addSp modSp add mod">
        <pc:chgData name="Abels, Patrick" userId="ba666de4-0d21-43a6-8e66-51a18aae1b4a" providerId="ADAL" clId="{F05AC44A-F0E5-4AA5-9030-108656EAC5E9}" dt="2024-05-16T10:10:08.186" v="721" actId="14100"/>
        <pc:sldMkLst>
          <pc:docMk/>
          <pc:sldMk cId="1521657988" sldId="328"/>
        </pc:sldMkLst>
        <pc:spChg chg="mod">
          <ac:chgData name="Abels, Patrick" userId="ba666de4-0d21-43a6-8e66-51a18aae1b4a" providerId="ADAL" clId="{F05AC44A-F0E5-4AA5-9030-108656EAC5E9}" dt="2024-05-16T10:09:48.041" v="716" actId="14100"/>
          <ac:spMkLst>
            <pc:docMk/>
            <pc:sldMk cId="1521657988" sldId="328"/>
            <ac:spMk id="2" creationId="{7F3851A5-FAFB-D48B-C42A-4CF596F000DB}"/>
          </ac:spMkLst>
        </pc:spChg>
        <pc:spChg chg="mod">
          <ac:chgData name="Abels, Patrick" userId="ba666de4-0d21-43a6-8e66-51a18aae1b4a" providerId="ADAL" clId="{F05AC44A-F0E5-4AA5-9030-108656EAC5E9}" dt="2024-05-15T21:14:57.441" v="389" actId="20577"/>
          <ac:spMkLst>
            <pc:docMk/>
            <pc:sldMk cId="1521657988" sldId="328"/>
            <ac:spMk id="3" creationId="{C8A344C3-B5B5-EEDF-916F-8921F2B0FCA1}"/>
          </ac:spMkLst>
        </pc:spChg>
        <pc:picChg chg="add mod">
          <ac:chgData name="Abels, Patrick" userId="ba666de4-0d21-43a6-8e66-51a18aae1b4a" providerId="ADAL" clId="{F05AC44A-F0E5-4AA5-9030-108656EAC5E9}" dt="2024-05-16T10:09:52.931" v="717" actId="1076"/>
          <ac:picMkLst>
            <pc:docMk/>
            <pc:sldMk cId="1521657988" sldId="328"/>
            <ac:picMk id="5" creationId="{9297DD71-B66F-6606-043A-F1298F7883F3}"/>
          </ac:picMkLst>
        </pc:picChg>
        <pc:picChg chg="add mod">
          <ac:chgData name="Abels, Patrick" userId="ba666de4-0d21-43a6-8e66-51a18aae1b4a" providerId="ADAL" clId="{F05AC44A-F0E5-4AA5-9030-108656EAC5E9}" dt="2024-05-16T10:09:37.942" v="715" actId="1038"/>
          <ac:picMkLst>
            <pc:docMk/>
            <pc:sldMk cId="1521657988" sldId="328"/>
            <ac:picMk id="7" creationId="{E2FF5C41-0D98-5969-026C-A85675B2F288}"/>
          </ac:picMkLst>
        </pc:picChg>
        <pc:picChg chg="add mod">
          <ac:chgData name="Abels, Patrick" userId="ba666de4-0d21-43a6-8e66-51a18aae1b4a" providerId="ADAL" clId="{F05AC44A-F0E5-4AA5-9030-108656EAC5E9}" dt="2024-05-16T10:10:08.186" v="721" actId="14100"/>
          <ac:picMkLst>
            <pc:docMk/>
            <pc:sldMk cId="1521657988" sldId="328"/>
            <ac:picMk id="8" creationId="{6A3E7729-B231-D029-A63B-6D451251C8D4}"/>
          </ac:picMkLst>
        </pc:picChg>
      </pc:sldChg>
      <pc:sldChg chg="addSp modSp add mod replId">
        <pc:chgData name="Abels, Patrick" userId="ba666de4-0d21-43a6-8e66-51a18aae1b4a" providerId="ADAL" clId="{F05AC44A-F0E5-4AA5-9030-108656EAC5E9}" dt="2024-05-16T10:12:22.374" v="739" actId="1036"/>
        <pc:sldMkLst>
          <pc:docMk/>
          <pc:sldMk cId="797734255" sldId="329"/>
        </pc:sldMkLst>
        <pc:spChg chg="mod">
          <ac:chgData name="Abels, Patrick" userId="ba666de4-0d21-43a6-8e66-51a18aae1b4a" providerId="ADAL" clId="{F05AC44A-F0E5-4AA5-9030-108656EAC5E9}" dt="2024-05-15T21:15:00.483" v="396" actId="20577"/>
          <ac:spMkLst>
            <pc:docMk/>
            <pc:sldMk cId="797734255" sldId="329"/>
            <ac:spMk id="3" creationId="{1A85869C-3067-5AB3-2A09-5D6DF39DC6C4}"/>
          </ac:spMkLst>
        </pc:spChg>
        <pc:spChg chg="add mod">
          <ac:chgData name="Abels, Patrick" userId="ba666de4-0d21-43a6-8e66-51a18aae1b4a" providerId="ADAL" clId="{F05AC44A-F0E5-4AA5-9030-108656EAC5E9}" dt="2024-05-16T10:12:03.658" v="732" actId="14100"/>
          <ac:spMkLst>
            <pc:docMk/>
            <pc:sldMk cId="797734255" sldId="329"/>
            <ac:spMk id="7" creationId="{00ED22C0-187D-4F7C-C734-A04151C88AE8}"/>
          </ac:spMkLst>
        </pc:spChg>
        <pc:spChg chg="add mod">
          <ac:chgData name="Abels, Patrick" userId="ba666de4-0d21-43a6-8e66-51a18aae1b4a" providerId="ADAL" clId="{F05AC44A-F0E5-4AA5-9030-108656EAC5E9}" dt="2024-05-16T10:12:22.374" v="739" actId="1036"/>
          <ac:spMkLst>
            <pc:docMk/>
            <pc:sldMk cId="797734255" sldId="329"/>
            <ac:spMk id="8" creationId="{664E35AB-646D-B24A-8238-AC02DC6E7264}"/>
          </ac:spMkLst>
        </pc:spChg>
        <pc:picChg chg="add mod modCrop">
          <ac:chgData name="Abels, Patrick" userId="ba666de4-0d21-43a6-8e66-51a18aae1b4a" providerId="ADAL" clId="{F05AC44A-F0E5-4AA5-9030-108656EAC5E9}" dt="2024-05-16T10:11:37.531" v="728" actId="1076"/>
          <ac:picMkLst>
            <pc:docMk/>
            <pc:sldMk cId="797734255" sldId="329"/>
            <ac:picMk id="5" creationId="{E2BEDA13-417E-7333-3B58-754F36101BFE}"/>
          </ac:picMkLst>
        </pc:picChg>
        <pc:picChg chg="add mod modCrop">
          <ac:chgData name="Abels, Patrick" userId="ba666de4-0d21-43a6-8e66-51a18aae1b4a" providerId="ADAL" clId="{F05AC44A-F0E5-4AA5-9030-108656EAC5E9}" dt="2024-05-16T10:11:39.395" v="729" actId="1076"/>
          <ac:picMkLst>
            <pc:docMk/>
            <pc:sldMk cId="797734255" sldId="329"/>
            <ac:picMk id="6" creationId="{C32623CB-BA58-9310-8318-61B6396E748A}"/>
          </ac:picMkLst>
        </pc:picChg>
      </pc:sldChg>
      <pc:sldChg chg="del">
        <pc:chgData name="Abels, Patrick" userId="ba666de4-0d21-43a6-8e66-51a18aae1b4a" providerId="ADAL" clId="{F05AC44A-F0E5-4AA5-9030-108656EAC5E9}" dt="2024-05-15T20:41:43.833" v="11" actId="47"/>
        <pc:sldMkLst>
          <pc:docMk/>
          <pc:sldMk cId="3954568669" sldId="330"/>
        </pc:sldMkLst>
      </pc:sldChg>
      <pc:sldChg chg="del">
        <pc:chgData name="Abels, Patrick" userId="ba666de4-0d21-43a6-8e66-51a18aae1b4a" providerId="ADAL" clId="{F05AC44A-F0E5-4AA5-9030-108656EAC5E9}" dt="2024-05-15T20:41:43.833" v="11" actId="47"/>
        <pc:sldMkLst>
          <pc:docMk/>
          <pc:sldMk cId="612629632" sldId="331"/>
        </pc:sldMkLst>
      </pc:sldChg>
      <pc:sldChg chg="del">
        <pc:chgData name="Abels, Patrick" userId="ba666de4-0d21-43a6-8e66-51a18aae1b4a" providerId="ADAL" clId="{F05AC44A-F0E5-4AA5-9030-108656EAC5E9}" dt="2024-05-15T20:41:43.833" v="11" actId="47"/>
        <pc:sldMkLst>
          <pc:docMk/>
          <pc:sldMk cId="1342150002" sldId="332"/>
        </pc:sldMkLst>
      </pc:sldChg>
      <pc:sldChg chg="del">
        <pc:chgData name="Abels, Patrick" userId="ba666de4-0d21-43a6-8e66-51a18aae1b4a" providerId="ADAL" clId="{F05AC44A-F0E5-4AA5-9030-108656EAC5E9}" dt="2024-05-15T20:41:43.833" v="11" actId="47"/>
        <pc:sldMkLst>
          <pc:docMk/>
          <pc:sldMk cId="1689076170" sldId="333"/>
        </pc:sldMkLst>
      </pc:sldChg>
    </pc:docChg>
  </pc:docChgLst>
  <pc:docChgLst>
    <pc:chgData name="Abels, Patrick" userId="ba666de4-0d21-43a6-8e66-51a18aae1b4a" providerId="ADAL" clId="{F3583518-C75F-4F36-8888-2F8DC6ADB815}"/>
    <pc:docChg chg="undo custSel addSld delSld modSld sldOrd">
      <pc:chgData name="Abels, Patrick" userId="ba666de4-0d21-43a6-8e66-51a18aae1b4a" providerId="ADAL" clId="{F3583518-C75F-4F36-8888-2F8DC6ADB815}" dt="2024-04-05T16:31:45.544" v="769" actId="1076"/>
      <pc:docMkLst>
        <pc:docMk/>
      </pc:docMkLst>
      <pc:sldChg chg="modSp mod">
        <pc:chgData name="Abels, Patrick" userId="ba666de4-0d21-43a6-8e66-51a18aae1b4a" providerId="ADAL" clId="{F3583518-C75F-4F36-8888-2F8DC6ADB815}" dt="2024-04-05T10:01:11.956" v="6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F3583518-C75F-4F36-8888-2F8DC6ADB815}" dt="2024-04-05T10:01:11.956" v="6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F3583518-C75F-4F36-8888-2F8DC6ADB815}" dt="2024-04-05T10:02:32.447" v="4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F3583518-C75F-4F36-8888-2F8DC6ADB815}" dt="2024-04-05T10:02:32.447" v="4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mod">
        <pc:chgData name="Abels, Patrick" userId="ba666de4-0d21-43a6-8e66-51a18aae1b4a" providerId="ADAL" clId="{F3583518-C75F-4F36-8888-2F8DC6ADB815}" dt="2024-04-05T16:26:51.245" v="754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F3583518-C75F-4F36-8888-2F8DC6ADB815}" dt="2024-04-05T16:26:51.245" v="754" actId="2057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F3583518-C75F-4F36-8888-2F8DC6ADB815}" dt="2024-04-05T16:26:11.389" v="743" actId="478"/>
          <ac:picMkLst>
            <pc:docMk/>
            <pc:sldMk cId="1193633113" sldId="320"/>
            <ac:picMk id="4" creationId="{1292DEFA-27D1-C9DD-B3C1-821A6CF915F9}"/>
          </ac:picMkLst>
        </pc:picChg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3230278760" sldId="321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2675941315" sldId="322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3520953166" sldId="326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2195696994" sldId="327"/>
        </pc:sldMkLst>
      </pc:sldChg>
      <pc:sldChg chg="addSp delSp modSp mod">
        <pc:chgData name="Abels, Patrick" userId="ba666de4-0d21-43a6-8e66-51a18aae1b4a" providerId="ADAL" clId="{F3583518-C75F-4F36-8888-2F8DC6ADB815}" dt="2024-04-05T16:25:22.492" v="667" actId="1076"/>
        <pc:sldMkLst>
          <pc:docMk/>
          <pc:sldMk cId="1120013914" sldId="328"/>
        </pc:sldMkLst>
        <pc:spChg chg="mod">
          <ac:chgData name="Abels, Patrick" userId="ba666de4-0d21-43a6-8e66-51a18aae1b4a" providerId="ADAL" clId="{F3583518-C75F-4F36-8888-2F8DC6ADB815}" dt="2024-04-05T16:25:19.268" v="666" actId="20577"/>
          <ac:spMkLst>
            <pc:docMk/>
            <pc:sldMk cId="1120013914" sldId="328"/>
            <ac:spMk id="2" creationId="{00930AE3-15CA-19BD-59D6-BD5BB94D381B}"/>
          </ac:spMkLst>
        </pc:spChg>
        <pc:graphicFrameChg chg="del">
          <ac:chgData name="Abels, Patrick" userId="ba666de4-0d21-43a6-8e66-51a18aae1b4a" providerId="ADAL" clId="{F3583518-C75F-4F36-8888-2F8DC6ADB815}" dt="2024-04-05T10:02:51.180" v="44" actId="478"/>
          <ac:graphicFrameMkLst>
            <pc:docMk/>
            <pc:sldMk cId="1120013914" sldId="328"/>
            <ac:graphicFrameMk id="4" creationId="{A9918C8C-52EF-B82E-495A-47ABCF4C0E5E}"/>
          </ac:graphicFrameMkLst>
        </pc:graphicFrameChg>
        <pc:picChg chg="add mod">
          <ac:chgData name="Abels, Patrick" userId="ba666de4-0d21-43a6-8e66-51a18aae1b4a" providerId="ADAL" clId="{F3583518-C75F-4F36-8888-2F8DC6ADB815}" dt="2024-04-05T16:25:22.492" v="667" actId="1076"/>
          <ac:picMkLst>
            <pc:docMk/>
            <pc:sldMk cId="1120013914" sldId="328"/>
            <ac:picMk id="4" creationId="{BFF3C3BB-4FDE-4867-D560-38A0D698ACDF}"/>
          </ac:picMkLst>
        </pc:picChg>
      </pc:sldChg>
      <pc:sldChg chg="delSp mod">
        <pc:chgData name="Abels, Patrick" userId="ba666de4-0d21-43a6-8e66-51a18aae1b4a" providerId="ADAL" clId="{F3583518-C75F-4F36-8888-2F8DC6ADB815}" dt="2024-04-05T10:02:46.663" v="43" actId="478"/>
        <pc:sldMkLst>
          <pc:docMk/>
          <pc:sldMk cId="1098915193" sldId="329"/>
        </pc:sldMkLst>
        <pc:graphicFrameChg chg="del">
          <ac:chgData name="Abels, Patrick" userId="ba666de4-0d21-43a6-8e66-51a18aae1b4a" providerId="ADAL" clId="{F3583518-C75F-4F36-8888-2F8DC6ADB815}" dt="2024-04-05T10:02:46.663" v="43" actId="478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addSp delSp modSp new mod">
        <pc:chgData name="Abels, Patrick" userId="ba666de4-0d21-43a6-8e66-51a18aae1b4a" providerId="ADAL" clId="{F3583518-C75F-4F36-8888-2F8DC6ADB815}" dt="2024-04-05T16:01:56.122" v="366" actId="1076"/>
        <pc:sldMkLst>
          <pc:docMk/>
          <pc:sldMk cId="3954568669" sldId="330"/>
        </pc:sldMkLst>
        <pc:spChg chg="del mod">
          <ac:chgData name="Abels, Patrick" userId="ba666de4-0d21-43a6-8e66-51a18aae1b4a" providerId="ADAL" clId="{F3583518-C75F-4F36-8888-2F8DC6ADB815}" dt="2024-04-05T15:56:55.389" v="248" actId="478"/>
          <ac:spMkLst>
            <pc:docMk/>
            <pc:sldMk cId="3954568669" sldId="330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5:57:03.647" v="253" actId="207"/>
          <ac:spMkLst>
            <pc:docMk/>
            <pc:sldMk cId="3954568669" sldId="330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5:56:27.606" v="223" actId="1036"/>
          <ac:spMkLst>
            <pc:docMk/>
            <pc:sldMk cId="3954568669" sldId="330"/>
            <ac:spMk id="22" creationId="{741ABE26-F23B-654E-ECCE-B6392E61170F}"/>
          </ac:spMkLst>
        </pc:spChg>
        <pc:spChg chg="add mod">
          <ac:chgData name="Abels, Patrick" userId="ba666de4-0d21-43a6-8e66-51a18aae1b4a" providerId="ADAL" clId="{F3583518-C75F-4F36-8888-2F8DC6ADB815}" dt="2024-04-05T16:01:56.122" v="366" actId="1076"/>
          <ac:spMkLst>
            <pc:docMk/>
            <pc:sldMk cId="3954568669" sldId="330"/>
            <ac:spMk id="23" creationId="{9382764F-A7AC-62D5-672B-03B8AD216347}"/>
          </ac:spMkLst>
        </pc:spChg>
        <pc:grpChg chg="add mod">
          <ac:chgData name="Abels, Patrick" userId="ba666de4-0d21-43a6-8e66-51a18aae1b4a" providerId="ADAL" clId="{F3583518-C75F-4F36-8888-2F8DC6ADB815}" dt="2024-04-05T15:55:33.601" v="196" actId="1076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F3583518-C75F-4F36-8888-2F8DC6ADB815}" dt="2024-04-05T15:38:15.372" v="81" actId="478"/>
          <ac:picMkLst>
            <pc:docMk/>
            <pc:sldMk cId="3954568669" sldId="330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5:55:54.299" v="201" actId="1076"/>
          <ac:picMkLst>
            <pc:docMk/>
            <pc:sldMk cId="3954568669" sldId="330"/>
            <ac:picMk id="6" creationId="{D60F89BE-CC39-4AD1-69F0-3EEFEE790037}"/>
          </ac:picMkLst>
        </pc:picChg>
        <pc:picChg chg="add del mod">
          <ac:chgData name="Abels, Patrick" userId="ba666de4-0d21-43a6-8e66-51a18aae1b4a" providerId="ADAL" clId="{F3583518-C75F-4F36-8888-2F8DC6ADB815}" dt="2024-04-05T15:47:17.785" v="95" actId="478"/>
          <ac:picMkLst>
            <pc:docMk/>
            <pc:sldMk cId="3954568669" sldId="330"/>
            <ac:picMk id="8" creationId="{C5DFFBC1-BA98-F979-403D-6152B4932488}"/>
          </ac:picMkLst>
        </pc:picChg>
        <pc:picChg chg="add del">
          <ac:chgData name="Abels, Patrick" userId="ba666de4-0d21-43a6-8e66-51a18aae1b4a" providerId="ADAL" clId="{F3583518-C75F-4F36-8888-2F8DC6ADB815}" dt="2024-04-05T15:45:13.020" v="86" actId="478"/>
          <ac:picMkLst>
            <pc:docMk/>
            <pc:sldMk cId="3954568669" sldId="330"/>
            <ac:picMk id="10" creationId="{23E5E175-1C92-2928-EA6E-464023268CCB}"/>
          </ac:picMkLst>
        </pc:picChg>
        <pc:picChg chg="add del">
          <ac:chgData name="Abels, Patrick" userId="ba666de4-0d21-43a6-8e66-51a18aae1b4a" providerId="ADAL" clId="{F3583518-C75F-4F36-8888-2F8DC6ADB815}" dt="2024-04-05T15:46:41.376" v="91" actId="478"/>
          <ac:picMkLst>
            <pc:docMk/>
            <pc:sldMk cId="3954568669" sldId="330"/>
            <ac:picMk id="12" creationId="{F867F6A0-0750-9D1E-B509-01A0321ECC1E}"/>
          </ac:picMkLst>
        </pc:picChg>
        <pc:picChg chg="add del mod">
          <ac:chgData name="Abels, Patrick" userId="ba666de4-0d21-43a6-8e66-51a18aae1b4a" providerId="ADAL" clId="{F3583518-C75F-4F36-8888-2F8DC6ADB815}" dt="2024-04-05T15:51:12.006" v="144" actId="478"/>
          <ac:picMkLst>
            <pc:docMk/>
            <pc:sldMk cId="3954568669" sldId="330"/>
            <ac:picMk id="14" creationId="{47F73D4F-D031-A4D8-A22D-286B0320EC41}"/>
          </ac:picMkLst>
        </pc:picChg>
        <pc:picChg chg="add mod">
          <ac:chgData name="Abels, Patrick" userId="ba666de4-0d21-43a6-8e66-51a18aae1b4a" providerId="ADAL" clId="{F3583518-C75F-4F36-8888-2F8DC6ADB815}" dt="2024-04-05T15:55:25.058" v="195" actId="164"/>
          <ac:picMkLst>
            <pc:docMk/>
            <pc:sldMk cId="3954568669" sldId="330"/>
            <ac:picMk id="16" creationId="{CDFAD631-4E1D-7841-52F3-70C9E9D91E0E}"/>
          </ac:picMkLst>
        </pc:picChg>
        <pc:cxnChg chg="add del">
          <ac:chgData name="Abels, Patrick" userId="ba666de4-0d21-43a6-8e66-51a18aae1b4a" providerId="ADAL" clId="{F3583518-C75F-4F36-8888-2F8DC6ADB815}" dt="2024-04-05T15:52:14.870" v="151" actId="478"/>
          <ac:cxnSpMkLst>
            <pc:docMk/>
            <pc:sldMk cId="3954568669" sldId="330"/>
            <ac:cxnSpMk id="18" creationId="{49D3F445-8A5F-1CAE-8BB9-60E406E601EA}"/>
          </ac:cxnSpMkLst>
        </pc:cxnChg>
        <pc:cxnChg chg="add mod">
          <ac:chgData name="Abels, Patrick" userId="ba666de4-0d21-43a6-8e66-51a18aae1b4a" providerId="ADAL" clId="{F3583518-C75F-4F36-8888-2F8DC6ADB815}" dt="2024-04-05T15:55:25.058" v="195" actId="164"/>
          <ac:cxnSpMkLst>
            <pc:docMk/>
            <pc:sldMk cId="3954568669" sldId="330"/>
            <ac:cxnSpMk id="20" creationId="{31D107AC-1740-564C-18C3-9994FBE50A7D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09:02.680" v="449" actId="1037"/>
        <pc:sldMkLst>
          <pc:docMk/>
          <pc:sldMk cId="3853729253" sldId="331"/>
        </pc:sldMkLst>
        <pc:spChg chg="del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40.652" v="404" actId="207"/>
          <ac:spMkLst>
            <pc:docMk/>
            <pc:sldMk cId="3853729253" sldId="331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6" creationId="{16E8A7D4-0E0F-7C97-6E4A-BA8ECA6902EF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7" creationId="{138BB2D2-6AF8-EF6C-9634-5E305E835CFC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8" creationId="{ACC93D13-3E6F-E1B9-3208-99622B6011FA}"/>
          </ac:spMkLst>
        </pc:spChg>
        <pc:picChg chg="del">
          <ac:chgData name="Abels, Patrick" userId="ba666de4-0d21-43a6-8e66-51a18aae1b4a" providerId="ADAL" clId="{F3583518-C75F-4F36-8888-2F8DC6ADB815}" dt="2024-04-05T16:02:22.003" v="385" actId="478"/>
          <ac:picMkLst>
            <pc:docMk/>
            <pc:sldMk cId="3853729253" sldId="331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06:40.589" v="435" actId="1076"/>
          <ac:picMkLst>
            <pc:docMk/>
            <pc:sldMk cId="3853729253" sldId="331"/>
            <ac:picMk id="10" creationId="{43601F27-C891-DB3D-C7DC-75A2BBBAE12F}"/>
          </ac:picMkLst>
        </pc:picChg>
        <pc:picChg chg="add del mod">
          <ac:chgData name="Abels, Patrick" userId="ba666de4-0d21-43a6-8e66-51a18aae1b4a" providerId="ADAL" clId="{F3583518-C75F-4F36-8888-2F8DC6ADB815}" dt="2024-04-05T16:08:22.921" v="438" actId="478"/>
          <ac:picMkLst>
            <pc:docMk/>
            <pc:sldMk cId="3853729253" sldId="331"/>
            <ac:picMk id="12" creationId="{C4B72ED6-B368-514F-94CC-D84D9AB36928}"/>
          </ac:picMkLst>
        </pc:picChg>
        <pc:picChg chg="add mod">
          <ac:chgData name="Abels, Patrick" userId="ba666de4-0d21-43a6-8e66-51a18aae1b4a" providerId="ADAL" clId="{F3583518-C75F-4F36-8888-2F8DC6ADB815}" dt="2024-04-05T16:08:42.848" v="444" actId="14100"/>
          <ac:picMkLst>
            <pc:docMk/>
            <pc:sldMk cId="3853729253" sldId="331"/>
            <ac:picMk id="14" creationId="{8E6D2204-121E-385C-4150-B9C9AC996A84}"/>
          </ac:picMkLst>
        </pc:picChg>
        <pc:cxnChg chg="add mod">
          <ac:chgData name="Abels, Patrick" userId="ba666de4-0d21-43a6-8e66-51a18aae1b4a" providerId="ADAL" clId="{F3583518-C75F-4F36-8888-2F8DC6ADB815}" dt="2024-04-05T16:09:02.680" v="449" actId="1037"/>
          <ac:cxnSpMkLst>
            <pc:docMk/>
            <pc:sldMk cId="3853729253" sldId="331"/>
            <ac:cxnSpMk id="15" creationId="{C48BD5C1-FB43-F8E4-6573-B61B0DD07310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23:36.378" v="558" actId="1035"/>
        <pc:sldMkLst>
          <pc:docMk/>
          <pc:sldMk cId="3551548200" sldId="332"/>
        </pc:sldMkLst>
        <pc:spChg chg="del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31.288" v="401" actId="207"/>
          <ac:spMkLst>
            <pc:docMk/>
            <pc:sldMk cId="3551548200" sldId="332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6" creationId="{66FE7BFC-3C7C-6288-E87A-5303F4F954B0}"/>
          </ac:spMkLst>
        </pc:spChg>
        <pc:spChg chg="add del mod">
          <ac:chgData name="Abels, Patrick" userId="ba666de4-0d21-43a6-8e66-51a18aae1b4a" providerId="ADAL" clId="{F3583518-C75F-4F36-8888-2F8DC6ADB815}" dt="2024-04-05T16:11:35.780" v="450" actId="478"/>
          <ac:spMkLst>
            <pc:docMk/>
            <pc:sldMk cId="3551548200" sldId="332"/>
            <ac:spMk id="7" creationId="{9E06F4C7-F1F4-AEF5-C9FB-84E0D80D0C60}"/>
          </ac:spMkLst>
        </pc:spChg>
        <pc:spChg chg="add mod">
          <ac:chgData name="Abels, Patrick" userId="ba666de4-0d21-43a6-8e66-51a18aae1b4a" providerId="ADAL" clId="{F3583518-C75F-4F36-8888-2F8DC6ADB815}" dt="2024-04-05T16:23:36.378" v="558" actId="1035"/>
          <ac:spMkLst>
            <pc:docMk/>
            <pc:sldMk cId="3551548200" sldId="332"/>
            <ac:spMk id="8" creationId="{E86086C7-E861-2E03-B347-08997A960C24}"/>
          </ac:spMkLst>
        </pc:spChg>
        <pc:picChg chg="del">
          <ac:chgData name="Abels, Patrick" userId="ba666de4-0d21-43a6-8e66-51a18aae1b4a" providerId="ADAL" clId="{F3583518-C75F-4F36-8888-2F8DC6ADB815}" dt="2024-04-05T16:02:36.261" v="403" actId="478"/>
          <ac:picMkLst>
            <pc:docMk/>
            <pc:sldMk cId="3551548200" sldId="332"/>
            <ac:picMk id="4" creationId="{3E6EFB86-1428-6BE6-5173-43BDD8BBDB11}"/>
          </ac:picMkLst>
        </pc:picChg>
        <pc:picChg chg="add del mod">
          <ac:chgData name="Abels, Patrick" userId="ba666de4-0d21-43a6-8e66-51a18aae1b4a" providerId="ADAL" clId="{F3583518-C75F-4F36-8888-2F8DC6ADB815}" dt="2024-04-05T16:14:20.317" v="451" actId="478"/>
          <ac:picMkLst>
            <pc:docMk/>
            <pc:sldMk cId="3551548200" sldId="332"/>
            <ac:picMk id="10" creationId="{A0A30256-0C20-7E9E-7100-68AEEAA3586A}"/>
          </ac:picMkLst>
        </pc:picChg>
        <pc:picChg chg="add mod">
          <ac:chgData name="Abels, Patrick" userId="ba666de4-0d21-43a6-8e66-51a18aae1b4a" providerId="ADAL" clId="{F3583518-C75F-4F36-8888-2F8DC6ADB815}" dt="2024-04-05T16:14:23.284" v="453" actId="1076"/>
          <ac:picMkLst>
            <pc:docMk/>
            <pc:sldMk cId="3551548200" sldId="332"/>
            <ac:picMk id="12" creationId="{0352B3D2-EE8D-A73E-FC33-DC4B6BE68E36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52.642" v="611"/>
        <pc:sldMkLst>
          <pc:docMk/>
          <pc:sldMk cId="722150806" sldId="333"/>
        </pc:sldMkLst>
        <pc:spChg chg="del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3:01.861" v="423" actId="207"/>
          <ac:spMkLst>
            <pc:docMk/>
            <pc:sldMk cId="722150806" sldId="333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6" creationId="{483372BC-6763-2B62-61C4-84C85162B10F}"/>
          </ac:spMkLst>
        </pc:spChg>
        <pc:spChg chg="add del mod">
          <ac:chgData name="Abels, Patrick" userId="ba666de4-0d21-43a6-8e66-51a18aae1b4a" providerId="ADAL" clId="{F3583518-C75F-4F36-8888-2F8DC6ADB815}" dt="2024-04-05T16:18:02.292" v="459" actId="478"/>
          <ac:spMkLst>
            <pc:docMk/>
            <pc:sldMk cId="722150806" sldId="333"/>
            <ac:spMk id="7" creationId="{BD418E05-14F9-DD94-31F8-3E5F7E42DC3C}"/>
          </ac:spMkLst>
        </pc:spChg>
        <pc:spChg chg="add del mod">
          <ac:chgData name="Abels, Patrick" userId="ba666de4-0d21-43a6-8e66-51a18aae1b4a" providerId="ADAL" clId="{F3583518-C75F-4F36-8888-2F8DC6ADB815}" dt="2024-04-05T16:17:55.485" v="457" actId="478"/>
          <ac:spMkLst>
            <pc:docMk/>
            <pc:sldMk cId="722150806" sldId="333"/>
            <ac:spMk id="8" creationId="{F147D777-20F7-EC6F-028A-E1E3B6B2FF2A}"/>
          </ac:spMkLst>
        </pc:spChg>
        <pc:spChg chg="add mod">
          <ac:chgData name="Abels, Patrick" userId="ba666de4-0d21-43a6-8e66-51a18aae1b4a" providerId="ADAL" clId="{F3583518-C75F-4F36-8888-2F8DC6ADB815}" dt="2024-04-05T16:24:52.642" v="611"/>
          <ac:spMkLst>
            <pc:docMk/>
            <pc:sldMk cId="722150806" sldId="333"/>
            <ac:spMk id="11" creationId="{195C3756-1BF9-6245-FEB0-230DDD5E38ED}"/>
          </ac:spMkLst>
        </pc:spChg>
        <pc:picChg chg="del">
          <ac:chgData name="Abels, Patrick" userId="ba666de4-0d21-43a6-8e66-51a18aae1b4a" providerId="ADAL" clId="{F3583518-C75F-4F36-8888-2F8DC6ADB815}" dt="2024-04-05T16:18:02.292" v="459" actId="478"/>
          <ac:picMkLst>
            <pc:docMk/>
            <pc:sldMk cId="722150806" sldId="333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18:09.142" v="460" actId="1076"/>
          <ac:picMkLst>
            <pc:docMk/>
            <pc:sldMk cId="722150806" sldId="333"/>
            <ac:picMk id="10" creationId="{AFA7D9E9-7DAA-6398-C3DB-64B10B85014F}"/>
          </ac:picMkLst>
        </pc:picChg>
      </pc:sldChg>
      <pc:sldChg chg="addSp delSp modSp add del mod">
        <pc:chgData name="Abels, Patrick" userId="ba666de4-0d21-43a6-8e66-51a18aae1b4a" providerId="ADAL" clId="{F3583518-C75F-4F36-8888-2F8DC6ADB815}" dt="2024-04-05T16:01:28.150" v="355" actId="47"/>
        <pc:sldMkLst>
          <pc:docMk/>
          <pc:sldMk cId="3136916151" sldId="334"/>
        </pc:sldMkLst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2" creationId="{00A23438-B51C-6D96-F2BE-084422CB4923}"/>
          </ac:spMkLst>
        </pc:spChg>
        <pc:spChg chg="add mod">
          <ac:chgData name="Abels, Patrick" userId="ba666de4-0d21-43a6-8e66-51a18aae1b4a" providerId="ADAL" clId="{F3583518-C75F-4F36-8888-2F8DC6ADB815}" dt="2024-04-05T15:59:39.913" v="279"/>
          <ac:spMkLst>
            <pc:docMk/>
            <pc:sldMk cId="3136916151" sldId="334"/>
            <ac:spMk id="4" creationId="{CB1D80FC-8708-3A3D-DC42-F4A2C248D17C}"/>
          </ac:spMkLst>
        </pc:spChg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8" creationId="{C8DBF228-07F9-8050-53DE-D163380D213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9" creationId="{CB84327C-D5F2-8C47-6D28-FF11B82F1E6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10" creationId="{98811523-4BB8-B084-6161-B7B9FB3BF76C}"/>
          </ac:spMkLst>
        </pc:spChg>
        <pc:spChg chg="mod">
          <ac:chgData name="Abels, Patrick" userId="ba666de4-0d21-43a6-8e66-51a18aae1b4a" providerId="ADAL" clId="{F3583518-C75F-4F36-8888-2F8DC6ADB815}" dt="2024-04-05T15:59:08.561" v="257" actId="1076"/>
          <ac:spMkLst>
            <pc:docMk/>
            <pc:sldMk cId="3136916151" sldId="334"/>
            <ac:spMk id="22" creationId="{741ABE26-F23B-654E-ECCE-B6392E61170F}"/>
          </ac:spMkLst>
        </pc:spChg>
        <pc:grpChg chg="mod">
          <ac:chgData name="Abels, Patrick" userId="ba666de4-0d21-43a6-8e66-51a18aae1b4a" providerId="ADAL" clId="{F3583518-C75F-4F36-8888-2F8DC6ADB815}" dt="2024-04-05T15:58:55.896" v="256" actId="1076"/>
          <ac:grpSpMkLst>
            <pc:docMk/>
            <pc:sldMk cId="3136916151" sldId="334"/>
            <ac:grpSpMk id="21" creationId="{DC4341B5-7D1B-A4D8-46CD-A5486026D3BD}"/>
          </ac:grpSpMkLst>
        </pc:grpChg>
        <pc:picChg chg="mod">
          <ac:chgData name="Abels, Patrick" userId="ba666de4-0d21-43a6-8e66-51a18aae1b4a" providerId="ADAL" clId="{F3583518-C75F-4F36-8888-2F8DC6ADB815}" dt="2024-04-05T15:58:51.090" v="255" actId="1076"/>
          <ac:picMkLst>
            <pc:docMk/>
            <pc:sldMk cId="3136916151" sldId="334"/>
            <ac:picMk id="6" creationId="{D60F89BE-CC39-4AD1-69F0-3EEFEE790037}"/>
          </ac:picMkLst>
        </pc:picChg>
        <pc:picChg chg="add del">
          <ac:chgData name="Abels, Patrick" userId="ba666de4-0d21-43a6-8e66-51a18aae1b4a" providerId="ADAL" clId="{F3583518-C75F-4F36-8888-2F8DC6ADB815}" dt="2024-04-05T15:59:43.809" v="281" actId="22"/>
          <ac:picMkLst>
            <pc:docMk/>
            <pc:sldMk cId="3136916151" sldId="334"/>
            <ac:picMk id="7" creationId="{8AEDD8D1-2D97-50EA-709E-FDE267FFAA34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27.868" v="610" actId="1036"/>
        <pc:sldMkLst>
          <pc:docMk/>
          <pc:sldMk cId="3361260715" sldId="334"/>
        </pc:sldMkLst>
        <pc:spChg chg="add mod">
          <ac:chgData name="Abels, Patrick" userId="ba666de4-0d21-43a6-8e66-51a18aae1b4a" providerId="ADAL" clId="{F3583518-C75F-4F36-8888-2F8DC6ADB815}" dt="2024-04-05T16:23:56.893" v="585" actId="1076"/>
          <ac:spMkLst>
            <pc:docMk/>
            <pc:sldMk cId="3361260715" sldId="334"/>
            <ac:spMk id="5" creationId="{05B47B43-88A6-5DF2-EEE1-96F0B0639FF5}"/>
          </ac:spMkLst>
        </pc:spChg>
        <pc:spChg chg="del">
          <ac:chgData name="Abels, Patrick" userId="ba666de4-0d21-43a6-8e66-51a18aae1b4a" providerId="ADAL" clId="{F3583518-C75F-4F36-8888-2F8DC6ADB815}" dt="2024-04-05T16:23:16.761" v="465" actId="478"/>
          <ac:spMkLst>
            <pc:docMk/>
            <pc:sldMk cId="3361260715" sldId="334"/>
            <ac:spMk id="8" creationId="{E86086C7-E861-2E03-B347-08997A960C24}"/>
          </ac:spMkLst>
        </pc:spChg>
        <pc:picChg chg="add mod">
          <ac:chgData name="Abels, Patrick" userId="ba666de4-0d21-43a6-8e66-51a18aae1b4a" providerId="ADAL" clId="{F3583518-C75F-4F36-8888-2F8DC6ADB815}" dt="2024-04-05T16:23:47.476" v="560" actId="1076"/>
          <ac:picMkLst>
            <pc:docMk/>
            <pc:sldMk cId="3361260715" sldId="334"/>
            <ac:picMk id="4" creationId="{B6C6A643-A8B7-DFC4-4A3E-87DF8DE8C49E}"/>
          </ac:picMkLst>
        </pc:picChg>
        <pc:picChg chg="del">
          <ac:chgData name="Abels, Patrick" userId="ba666de4-0d21-43a6-8e66-51a18aae1b4a" providerId="ADAL" clId="{F3583518-C75F-4F36-8888-2F8DC6ADB815}" dt="2024-04-05T16:23:11.532" v="462" actId="478"/>
          <ac:picMkLst>
            <pc:docMk/>
            <pc:sldMk cId="3361260715" sldId="334"/>
            <ac:picMk id="12" creationId="{0352B3D2-EE8D-A73E-FC33-DC4B6BE68E36}"/>
          </ac:picMkLst>
        </pc:picChg>
        <pc:cxnChg chg="add mod">
          <ac:chgData name="Abels, Patrick" userId="ba666de4-0d21-43a6-8e66-51a18aae1b4a" providerId="ADAL" clId="{F3583518-C75F-4F36-8888-2F8DC6ADB815}" dt="2024-04-05T16:24:27.868" v="610" actId="1036"/>
          <ac:cxnSpMkLst>
            <pc:docMk/>
            <pc:sldMk cId="3361260715" sldId="334"/>
            <ac:cxnSpMk id="7" creationId="{B2604B80-7DF0-AC04-B9A7-20BEAFCDC6DF}"/>
          </ac:cxnSpMkLst>
        </pc:cxnChg>
      </pc:sldChg>
      <pc:sldChg chg="modSp new mod">
        <pc:chgData name="Abels, Patrick" userId="ba666de4-0d21-43a6-8e66-51a18aae1b4a" providerId="ADAL" clId="{F3583518-C75F-4F36-8888-2F8DC6ADB815}" dt="2024-04-05T16:25:54.864" v="737" actId="20577"/>
        <pc:sldMkLst>
          <pc:docMk/>
          <pc:sldMk cId="793255292" sldId="335"/>
        </pc:sldMkLst>
        <pc:spChg chg="mod">
          <ac:chgData name="Abels, Patrick" userId="ba666de4-0d21-43a6-8e66-51a18aae1b4a" providerId="ADAL" clId="{F3583518-C75F-4F36-8888-2F8DC6ADB815}" dt="2024-04-05T16:25:54.864" v="737" actId="20577"/>
          <ac:spMkLst>
            <pc:docMk/>
            <pc:sldMk cId="793255292" sldId="335"/>
            <ac:spMk id="2" creationId="{C87B5D27-288B-DCFA-8A11-0908D9A5D2B2}"/>
          </ac:spMkLst>
        </pc:spChg>
        <pc:spChg chg="mod">
          <ac:chgData name="Abels, Patrick" userId="ba666de4-0d21-43a6-8e66-51a18aae1b4a" providerId="ADAL" clId="{F3583518-C75F-4F36-8888-2F8DC6ADB815}" dt="2024-04-05T16:25:33.991" v="675" actId="20577"/>
          <ac:spMkLst>
            <pc:docMk/>
            <pc:sldMk cId="793255292" sldId="335"/>
            <ac:spMk id="3" creationId="{4EACDE3E-6CF5-84FE-0FF3-1C8DF900628A}"/>
          </ac:spMkLst>
        </pc:spChg>
      </pc:sldChg>
      <pc:sldChg chg="addSp modSp add mod ord">
        <pc:chgData name="Abels, Patrick" userId="ba666de4-0d21-43a6-8e66-51a18aae1b4a" providerId="ADAL" clId="{F3583518-C75F-4F36-8888-2F8DC6ADB815}" dt="2024-04-05T16:31:45.544" v="769" actId="1076"/>
        <pc:sldMkLst>
          <pc:docMk/>
          <pc:sldMk cId="2445199839" sldId="336"/>
        </pc:sldMkLst>
        <pc:spChg chg="mod">
          <ac:chgData name="Abels, Patrick" userId="ba666de4-0d21-43a6-8e66-51a18aae1b4a" providerId="ADAL" clId="{F3583518-C75F-4F36-8888-2F8DC6ADB815}" dt="2024-04-05T16:26:04.408" v="742" actId="6549"/>
          <ac:spMkLst>
            <pc:docMk/>
            <pc:sldMk cId="2445199839" sldId="336"/>
            <ac:spMk id="3" creationId="{15FFE9C2-280E-09E1-18ED-88EA08BD7E19}"/>
          </ac:spMkLst>
        </pc:spChg>
        <pc:picChg chg="add mod">
          <ac:chgData name="Abels, Patrick" userId="ba666de4-0d21-43a6-8e66-51a18aae1b4a" providerId="ADAL" clId="{F3583518-C75F-4F36-8888-2F8DC6ADB815}" dt="2024-04-05T16:31:45.544" v="769" actId="1076"/>
          <ac:picMkLst>
            <pc:docMk/>
            <pc:sldMk cId="2445199839" sldId="336"/>
            <ac:picMk id="5" creationId="{FB680F8B-BE35-67E7-A8B9-E97CDB9CD502}"/>
          </ac:picMkLst>
        </pc:picChg>
      </pc:sldChg>
      <pc:sldChg chg="modSp new mod">
        <pc:chgData name="Abels, Patrick" userId="ba666de4-0d21-43a6-8e66-51a18aae1b4a" providerId="ADAL" clId="{F3583518-C75F-4F36-8888-2F8DC6ADB815}" dt="2024-04-05T16:27:31.468" v="764" actId="20577"/>
        <pc:sldMkLst>
          <pc:docMk/>
          <pc:sldMk cId="3087375013" sldId="337"/>
        </pc:sldMkLst>
        <pc:spChg chg="mod">
          <ac:chgData name="Abels, Patrick" userId="ba666de4-0d21-43a6-8e66-51a18aae1b4a" providerId="ADAL" clId="{F3583518-C75F-4F36-8888-2F8DC6ADB815}" dt="2024-04-05T16:27:31.468" v="764" actId="20577"/>
          <ac:spMkLst>
            <pc:docMk/>
            <pc:sldMk cId="3087375013" sldId="337"/>
            <ac:spMk id="3" creationId="{EF5A9D5C-BAD6-6E8C-118C-F80DA8505CDD}"/>
          </ac:spMkLst>
        </pc:spChg>
      </pc:sldChg>
    </pc:docChg>
  </pc:docChgLst>
  <pc:docChgLst>
    <pc:chgData name="Abels, Patrick" userId="ba666de4-0d21-43a6-8e66-51a18aae1b4a" providerId="ADAL" clId="{E8EDEF97-C7DD-4D30-A61D-AE6405B2B845}"/>
    <pc:docChg chg="undo custSel addSld delSld modSld sldOrd">
      <pc:chgData name="Abels, Patrick" userId="ba666de4-0d21-43a6-8e66-51a18aae1b4a" providerId="ADAL" clId="{E8EDEF97-C7DD-4D30-A61D-AE6405B2B845}" dt="2024-04-05T09:48:33.338" v="1091" actId="1076"/>
      <pc:docMkLst>
        <pc:docMk/>
      </pc:docMkLst>
      <pc:sldChg chg="modSp mod">
        <pc:chgData name="Abels, Patrick" userId="ba666de4-0d21-43a6-8e66-51a18aae1b4a" providerId="ADAL" clId="{E8EDEF97-C7DD-4D30-A61D-AE6405B2B845}" dt="2024-04-04T13:24:09.435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E8EDEF97-C7DD-4D30-A61D-AE6405B2B845}" dt="2024-04-04T13:24:09.435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E8EDEF97-C7DD-4D30-A61D-AE6405B2B845}" dt="2024-04-04T13:24:29.040" v="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8EDEF97-C7DD-4D30-A61D-AE6405B2B845}" dt="2024-04-04T13:24:29.040" v="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8EDEF97-C7DD-4D30-A61D-AE6405B2B845}" dt="2024-04-04T13:33:46.486" v="206" actId="1076"/>
        <pc:sldMkLst>
          <pc:docMk/>
          <pc:sldMk cId="1193633113" sldId="320"/>
        </pc:sldMkLst>
        <pc:spChg chg="mod">
          <ac:chgData name="Abels, Patrick" userId="ba666de4-0d21-43a6-8e66-51a18aae1b4a" providerId="ADAL" clId="{E8EDEF97-C7DD-4D30-A61D-AE6405B2B845}" dt="2024-04-04T13:27:36.426" v="202" actId="6549"/>
          <ac:spMkLst>
            <pc:docMk/>
            <pc:sldMk cId="1193633113" sldId="320"/>
            <ac:spMk id="2" creationId="{CF893F6F-E7CC-6452-FB74-579C359B4127}"/>
          </ac:spMkLst>
        </pc:spChg>
        <pc:picChg chg="add mod modCrop">
          <ac:chgData name="Abels, Patrick" userId="ba666de4-0d21-43a6-8e66-51a18aae1b4a" providerId="ADAL" clId="{E8EDEF97-C7DD-4D30-A61D-AE6405B2B845}" dt="2024-04-04T13:33:46.486" v="206" actId="1076"/>
          <ac:picMkLst>
            <pc:docMk/>
            <pc:sldMk cId="1193633113" sldId="320"/>
            <ac:picMk id="4" creationId="{1292DEFA-27D1-C9DD-B3C1-821A6CF915F9}"/>
          </ac:picMkLst>
        </pc:picChg>
        <pc:picChg chg="del">
          <ac:chgData name="Abels, Patrick" userId="ba666de4-0d21-43a6-8e66-51a18aae1b4a" providerId="ADAL" clId="{E8EDEF97-C7DD-4D30-A61D-AE6405B2B845}" dt="2024-04-04T13:26:40.102" v="90" actId="478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7:48.984" v="1051" actId="1076"/>
        <pc:sldMkLst>
          <pc:docMk/>
          <pc:sldMk cId="3230278760" sldId="321"/>
        </pc:sldMkLst>
        <pc:spChg chg="mod">
          <ac:chgData name="Abels, Patrick" userId="ba666de4-0d21-43a6-8e66-51a18aae1b4a" providerId="ADAL" clId="{E8EDEF97-C7DD-4D30-A61D-AE6405B2B845}" dt="2024-04-05T09:46:35.590" v="1037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E8EDEF97-C7DD-4D30-A61D-AE6405B2B845}" dt="2024-04-05T09:28:30.891" v="830" actId="6549"/>
          <ac:spMkLst>
            <pc:docMk/>
            <pc:sldMk cId="3230278760" sldId="321"/>
            <ac:spMk id="3" creationId="{9A3EBE3F-9A04-0F5D-16A3-10E8FA75E4CD}"/>
          </ac:spMkLst>
        </pc:spChg>
        <pc:picChg chg="add del mod">
          <ac:chgData name="Abels, Patrick" userId="ba666de4-0d21-43a6-8e66-51a18aae1b4a" providerId="ADAL" clId="{E8EDEF97-C7DD-4D30-A61D-AE6405B2B845}" dt="2024-04-05T09:47:42.421" v="1047" actId="478"/>
          <ac:picMkLst>
            <pc:docMk/>
            <pc:sldMk cId="3230278760" sldId="321"/>
            <ac:picMk id="5" creationId="{8F26AF8D-A26E-4877-4B23-E451E6EF450F}"/>
          </ac:picMkLst>
        </pc:picChg>
        <pc:picChg chg="del">
          <ac:chgData name="Abels, Patrick" userId="ba666de4-0d21-43a6-8e66-51a18aae1b4a" providerId="ADAL" clId="{E8EDEF97-C7DD-4D30-A61D-AE6405B2B845}" dt="2024-04-04T13:34:12.819" v="208" actId="478"/>
          <ac:picMkLst>
            <pc:docMk/>
            <pc:sldMk cId="3230278760" sldId="321"/>
            <ac:picMk id="5" creationId="{AB7A200F-F5BA-89A0-DCB9-EBA068A46466}"/>
          </ac:picMkLst>
        </pc:picChg>
        <pc:picChg chg="add mod">
          <ac:chgData name="Abels, Patrick" userId="ba666de4-0d21-43a6-8e66-51a18aae1b4a" providerId="ADAL" clId="{E8EDEF97-C7DD-4D30-A61D-AE6405B2B845}" dt="2024-04-05T09:47:48.984" v="1051" actId="1076"/>
          <ac:picMkLst>
            <pc:docMk/>
            <pc:sldMk cId="3230278760" sldId="321"/>
            <ac:picMk id="7" creationId="{F05C9D63-68B8-B90D-2D61-48D89738F74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8:33.338" v="1091" actId="1076"/>
        <pc:sldMkLst>
          <pc:docMk/>
          <pc:sldMk cId="2675941315" sldId="322"/>
        </pc:sldMkLst>
        <pc:spChg chg="mod">
          <ac:chgData name="Abels, Patrick" userId="ba666de4-0d21-43a6-8e66-51a18aae1b4a" providerId="ADAL" clId="{E8EDEF97-C7DD-4D30-A61D-AE6405B2B845}" dt="2024-04-05T09:28:36.825" v="832" actId="6549"/>
          <ac:spMkLst>
            <pc:docMk/>
            <pc:sldMk cId="2675941315" sldId="322"/>
            <ac:spMk id="3" creationId="{15FFE9C2-280E-09E1-18ED-88EA08BD7E19}"/>
          </ac:spMkLst>
        </pc:spChg>
        <pc:picChg chg="add del mod">
          <ac:chgData name="Abels, Patrick" userId="ba666de4-0d21-43a6-8e66-51a18aae1b4a" providerId="ADAL" clId="{E8EDEF97-C7DD-4D30-A61D-AE6405B2B845}" dt="2024-04-05T09:47:39.968" v="1046" actId="478"/>
          <ac:picMkLst>
            <pc:docMk/>
            <pc:sldMk cId="2675941315" sldId="322"/>
            <ac:picMk id="4" creationId="{C6CF1F15-686A-F021-9D01-A9DC342032B0}"/>
          </ac:picMkLst>
        </pc:picChg>
        <pc:picChg chg="del">
          <ac:chgData name="Abels, Patrick" userId="ba666de4-0d21-43a6-8e66-51a18aae1b4a" providerId="ADAL" clId="{E8EDEF97-C7DD-4D30-A61D-AE6405B2B845}" dt="2024-04-04T13:34:14.188" v="209" actId="478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6" creationId="{F3F3EB81-C2C3-7CDC-85A4-6FB207465B39}"/>
          </ac:picMkLst>
        </pc:picChg>
        <pc:picChg chg="del">
          <ac:chgData name="Abels, Patrick" userId="ba666de4-0d21-43a6-8e66-51a18aae1b4a" providerId="ADAL" clId="{E8EDEF97-C7DD-4D30-A61D-AE6405B2B845}" dt="2024-04-04T13:34:14.838" v="210" actId="478"/>
          <ac:picMkLst>
            <pc:docMk/>
            <pc:sldMk cId="2675941315" sldId="322"/>
            <ac:picMk id="7" creationId="{7B8D036C-2739-5097-BEAC-A05DDB58C561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7" creationId="{DF9EA360-CCB3-1680-39D8-4FFFBCA588A3}"/>
          </ac:picMkLst>
        </pc:picChg>
        <pc:picChg chg="add mod">
          <ac:chgData name="Abels, Patrick" userId="ba666de4-0d21-43a6-8e66-51a18aae1b4a" providerId="ADAL" clId="{E8EDEF97-C7DD-4D30-A61D-AE6405B2B845}" dt="2024-04-05T09:48:33.338" v="1091" actId="1076"/>
          <ac:picMkLst>
            <pc:docMk/>
            <pc:sldMk cId="2675941315" sldId="322"/>
            <ac:picMk id="8" creationId="{C9D3182D-A57B-A48C-36FA-6A68ECEE3ED8}"/>
          </ac:picMkLst>
        </pc:picChg>
        <pc:picChg chg="del">
          <ac:chgData name="Abels, Patrick" userId="ba666de4-0d21-43a6-8e66-51a18aae1b4a" providerId="ADAL" clId="{E8EDEF97-C7DD-4D30-A61D-AE6405B2B845}" dt="2024-04-04T13:34:15.270" v="211" actId="478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4T14:01:33.297" v="611" actId="1076"/>
        <pc:sldMkLst>
          <pc:docMk/>
          <pc:sldMk cId="936974355" sldId="323"/>
        </pc:sldMkLst>
        <pc:spChg chg="mod">
          <ac:chgData name="Abels, Patrick" userId="ba666de4-0d21-43a6-8e66-51a18aae1b4a" providerId="ADAL" clId="{E8EDEF97-C7DD-4D30-A61D-AE6405B2B845}" dt="2024-04-04T13:59:05.210" v="597" actId="113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E8EDEF97-C7DD-4D30-A61D-AE6405B2B845}" dt="2024-04-04T13:24:14.453" v="15" actId="20577"/>
          <ac:spMkLst>
            <pc:docMk/>
            <pc:sldMk cId="936974355" sldId="323"/>
            <ac:spMk id="3" creationId="{CD26CD79-1B55-B34D-6F31-377D6E3D0223}"/>
          </ac:spMkLst>
        </pc:spChg>
        <pc:picChg chg="add del mod">
          <ac:chgData name="Abels, Patrick" userId="ba666de4-0d21-43a6-8e66-51a18aae1b4a" providerId="ADAL" clId="{E8EDEF97-C7DD-4D30-A61D-AE6405B2B845}" dt="2024-04-04T13:52:59.001" v="563" actId="478"/>
          <ac:picMkLst>
            <pc:docMk/>
            <pc:sldMk cId="936974355" sldId="323"/>
            <ac:picMk id="5" creationId="{1348D5A3-91D8-4EB9-1166-FEBF55FDA6EF}"/>
          </ac:picMkLst>
        </pc:picChg>
        <pc:picChg chg="add del mod">
          <ac:chgData name="Abels, Patrick" userId="ba666de4-0d21-43a6-8e66-51a18aae1b4a" providerId="ADAL" clId="{E8EDEF97-C7DD-4D30-A61D-AE6405B2B845}" dt="2024-04-04T13:52:58.507" v="562" actId="478"/>
          <ac:picMkLst>
            <pc:docMk/>
            <pc:sldMk cId="936974355" sldId="323"/>
            <ac:picMk id="6" creationId="{7692946C-3F04-8B10-70C3-F2CF4FEBB51F}"/>
          </ac:picMkLst>
        </pc:picChg>
        <pc:picChg chg="del">
          <ac:chgData name="Abels, Patrick" userId="ba666de4-0d21-43a6-8e66-51a18aae1b4a" providerId="ADAL" clId="{E8EDEF97-C7DD-4D30-A61D-AE6405B2B845}" dt="2024-04-04T13:40:51.805" v="537" actId="478"/>
          <ac:picMkLst>
            <pc:docMk/>
            <pc:sldMk cId="936974355" sldId="323"/>
            <ac:picMk id="7" creationId="{5E9CB2F5-43B5-9997-866C-918DE9288797}"/>
          </ac:picMkLst>
        </pc:picChg>
        <pc:picChg chg="mod">
          <ac:chgData name="Abels, Patrick" userId="ba666de4-0d21-43a6-8e66-51a18aae1b4a" providerId="ADAL" clId="{E8EDEF97-C7DD-4D30-A61D-AE6405B2B845}" dt="2024-04-04T14:01:33.297" v="611" actId="1076"/>
          <ac:picMkLst>
            <pc:docMk/>
            <pc:sldMk cId="936974355" sldId="323"/>
            <ac:picMk id="8" creationId="{46AB9F79-719C-83A4-38E9-89456FE0862B}"/>
          </ac:picMkLst>
        </pc:picChg>
        <pc:picChg chg="del">
          <ac:chgData name="Abels, Patrick" userId="ba666de4-0d21-43a6-8e66-51a18aae1b4a" providerId="ADAL" clId="{E8EDEF97-C7DD-4D30-A61D-AE6405B2B845}" dt="2024-04-04T13:40:51.293" v="536" actId="478"/>
          <ac:picMkLst>
            <pc:docMk/>
            <pc:sldMk cId="936974355" sldId="323"/>
            <ac:picMk id="10" creationId="{85EBEE02-BD7B-F681-F1A7-8C12312A6D8B}"/>
          </ac:picMkLst>
        </pc:picChg>
        <pc:picChg chg="add del mod">
          <ac:chgData name="Abels, Patrick" userId="ba666de4-0d21-43a6-8e66-51a18aae1b4a" providerId="ADAL" clId="{E8EDEF97-C7DD-4D30-A61D-AE6405B2B845}" dt="2024-04-04T14:00:57.684" v="604" actId="478"/>
          <ac:picMkLst>
            <pc:docMk/>
            <pc:sldMk cId="936974355" sldId="323"/>
            <ac:picMk id="11" creationId="{9A986AE8-1E03-F26E-5CB7-03557C8A9068}"/>
          </ac:picMkLst>
        </pc:picChg>
        <pc:picChg chg="add del mod">
          <ac:chgData name="Abels, Patrick" userId="ba666de4-0d21-43a6-8e66-51a18aae1b4a" providerId="ADAL" clId="{E8EDEF97-C7DD-4D30-A61D-AE6405B2B845}" dt="2024-04-04T13:53:08.699" v="571" actId="478"/>
          <ac:picMkLst>
            <pc:docMk/>
            <pc:sldMk cId="936974355" sldId="323"/>
            <ac:picMk id="13" creationId="{9E30F124-DEC8-9E39-3F9A-42BFCB49F227}"/>
          </ac:picMkLst>
        </pc:picChg>
        <pc:picChg chg="add del mod">
          <ac:chgData name="Abels, Patrick" userId="ba666de4-0d21-43a6-8e66-51a18aae1b4a" providerId="ADAL" clId="{E8EDEF97-C7DD-4D30-A61D-AE6405B2B845}" dt="2024-04-04T13:53:07.375" v="569" actId="478"/>
          <ac:picMkLst>
            <pc:docMk/>
            <pc:sldMk cId="936974355" sldId="323"/>
            <ac:picMk id="15" creationId="{16C66B92-B9A7-2D73-0650-0A075DDEA783}"/>
          </ac:picMkLst>
        </pc:picChg>
        <pc:picChg chg="add del mod">
          <ac:chgData name="Abels, Patrick" userId="ba666de4-0d21-43a6-8e66-51a18aae1b4a" providerId="ADAL" clId="{E8EDEF97-C7DD-4D30-A61D-AE6405B2B845}" dt="2024-04-04T13:57:25.950" v="578" actId="478"/>
          <ac:picMkLst>
            <pc:docMk/>
            <pc:sldMk cId="936974355" sldId="323"/>
            <ac:picMk id="17" creationId="{426E073C-4D93-C6A6-17BE-2D7A15AA8110}"/>
          </ac:picMkLst>
        </pc:picChg>
        <pc:picChg chg="add del mod">
          <ac:chgData name="Abels, Patrick" userId="ba666de4-0d21-43a6-8e66-51a18aae1b4a" providerId="ADAL" clId="{E8EDEF97-C7DD-4D30-A61D-AE6405B2B845}" dt="2024-04-04T14:01:00.554" v="605" actId="478"/>
          <ac:picMkLst>
            <pc:docMk/>
            <pc:sldMk cId="936974355" sldId="323"/>
            <ac:picMk id="19" creationId="{E5ECFC8F-FE25-5235-B600-02D0BBAE1EF6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1" creationId="{A79C0559-B140-4616-C9F8-2420EC91CD9C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3" creationId="{136B3B86-40B2-BB26-9BED-5546519BFA06}"/>
          </ac:picMkLst>
        </pc:pic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22714849" sldId="324"/>
        </pc:sldMkLst>
      </pc:sldChg>
      <pc:sldChg chg="delSp add del">
        <pc:chgData name="Abels, Patrick" userId="ba666de4-0d21-43a6-8e66-51a18aae1b4a" providerId="ADAL" clId="{E8EDEF97-C7DD-4D30-A61D-AE6405B2B845}" dt="2024-04-04T14:04:13.765" v="755" actId="47"/>
        <pc:sldMkLst>
          <pc:docMk/>
          <pc:sldMk cId="886567798" sldId="324"/>
        </pc:sldMkLst>
        <pc:picChg chg="del">
          <ac:chgData name="Abels, Patrick" userId="ba666de4-0d21-43a6-8e66-51a18aae1b4a" providerId="ADAL" clId="{E8EDEF97-C7DD-4D30-A61D-AE6405B2B845}" dt="2024-04-04T14:02:15.381" v="630" actId="478"/>
          <ac:picMkLst>
            <pc:docMk/>
            <pc:sldMk cId="886567798" sldId="324"/>
            <ac:picMk id="8" creationId="{46AB9F79-719C-83A4-38E9-89456FE0862B}"/>
          </ac:picMkLst>
        </pc:picChg>
      </pc:sldChg>
      <pc:sldChg chg="modSp add del mod">
        <pc:chgData name="Abels, Patrick" userId="ba666de4-0d21-43a6-8e66-51a18aae1b4a" providerId="ADAL" clId="{E8EDEF97-C7DD-4D30-A61D-AE6405B2B845}" dt="2024-04-04T13:40:48.941" v="535" actId="47"/>
        <pc:sldMkLst>
          <pc:docMk/>
          <pc:sldMk cId="3352988418" sldId="324"/>
        </pc:sldMkLst>
        <pc:spChg chg="mod">
          <ac:chgData name="Abels, Patrick" userId="ba666de4-0d21-43a6-8e66-51a18aae1b4a" providerId="ADAL" clId="{E8EDEF97-C7DD-4D30-A61D-AE6405B2B845}" dt="2024-04-04T13:40:41.736" v="534" actId="20577"/>
          <ac:spMkLst>
            <pc:docMk/>
            <pc:sldMk cId="3352988418" sldId="324"/>
            <ac:spMk id="2" creationId="{6F70A866-65D4-DA95-242D-5D4F447478BA}"/>
          </ac:spMkLst>
        </pc:sp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478870010" sldId="325"/>
        </pc:sldMkLst>
      </pc:sldChg>
      <pc:sldChg chg="delSp modSp add del mod">
        <pc:chgData name="Abels, Patrick" userId="ba666de4-0d21-43a6-8e66-51a18aae1b4a" providerId="ADAL" clId="{E8EDEF97-C7DD-4D30-A61D-AE6405B2B845}" dt="2024-04-05T09:16:25.823" v="791" actId="47"/>
        <pc:sldMkLst>
          <pc:docMk/>
          <pc:sldMk cId="4037450427" sldId="325"/>
        </pc:sldMkLst>
        <pc:spChg chg="mod">
          <ac:chgData name="Abels, Patrick" userId="ba666de4-0d21-43a6-8e66-51a18aae1b4a" providerId="ADAL" clId="{E8EDEF97-C7DD-4D30-A61D-AE6405B2B845}" dt="2024-04-04T14:01:50.519" v="625" actId="20577"/>
          <ac:spMkLst>
            <pc:docMk/>
            <pc:sldMk cId="4037450427" sldId="325"/>
            <ac:spMk id="2" creationId="{6F70A866-65D4-DA95-242D-5D4F447478BA}"/>
          </ac:spMkLst>
        </pc:spChg>
        <pc:picChg chg="del">
          <ac:chgData name="Abels, Patrick" userId="ba666de4-0d21-43a6-8e66-51a18aae1b4a" providerId="ADAL" clId="{E8EDEF97-C7DD-4D30-A61D-AE6405B2B845}" dt="2024-04-04T14:01:55.768" v="626" actId="478"/>
          <ac:picMkLst>
            <pc:docMk/>
            <pc:sldMk cId="4037450427" sldId="325"/>
            <ac:picMk id="21" creationId="{A79C0559-B140-4616-C9F8-2420EC91CD9C}"/>
          </ac:picMkLst>
        </pc:picChg>
        <pc:picChg chg="del">
          <ac:chgData name="Abels, Patrick" userId="ba666de4-0d21-43a6-8e66-51a18aae1b4a" providerId="ADAL" clId="{E8EDEF97-C7DD-4D30-A61D-AE6405B2B845}" dt="2024-04-04T14:01:56.409" v="627" actId="478"/>
          <ac:picMkLst>
            <pc:docMk/>
            <pc:sldMk cId="4037450427" sldId="325"/>
            <ac:picMk id="23" creationId="{136B3B86-40B2-BB26-9BED-5546519BFA06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1:21.880" v="805" actId="166"/>
        <pc:sldMkLst>
          <pc:docMk/>
          <pc:sldMk cId="3520953166" sldId="326"/>
        </pc:sldMkLst>
        <pc:spChg chg="mod">
          <ac:chgData name="Abels, Patrick" userId="ba666de4-0d21-43a6-8e66-51a18aae1b4a" providerId="ADAL" clId="{E8EDEF97-C7DD-4D30-A61D-AE6405B2B845}" dt="2024-04-04T14:02:27.432" v="654" actId="6549"/>
          <ac:spMkLst>
            <pc:docMk/>
            <pc:sldMk cId="3520953166" sldId="326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5" creationId="{182D8662-B8C3-F473-38C6-08329C38B459}"/>
          </ac:picMkLst>
        </pc:pic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7" creationId="{D8132C0E-ED28-0982-A1FA-4FB89C98DE6F}"/>
          </ac:picMkLst>
        </pc:picChg>
        <pc:picChg chg="mod">
          <ac:chgData name="Abels, Patrick" userId="ba666de4-0d21-43a6-8e66-51a18aae1b4a" providerId="ADAL" clId="{E8EDEF97-C7DD-4D30-A61D-AE6405B2B845}" dt="2024-04-05T09:21:21.880" v="805" actId="166"/>
          <ac:picMkLst>
            <pc:docMk/>
            <pc:sldMk cId="3520953166" sldId="326"/>
            <ac:picMk id="8" creationId="{46AB9F79-719C-83A4-38E9-89456FE0862B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7:04.321" v="819" actId="166"/>
        <pc:sldMkLst>
          <pc:docMk/>
          <pc:sldMk cId="2195696994" sldId="327"/>
        </pc:sldMkLst>
        <pc:spChg chg="mod">
          <ac:chgData name="Abels, Patrick" userId="ba666de4-0d21-43a6-8e66-51a18aae1b4a" providerId="ADAL" clId="{E8EDEF97-C7DD-4D30-A61D-AE6405B2B845}" dt="2024-04-04T14:02:35.339" v="666" actId="6549"/>
          <ac:spMkLst>
            <pc:docMk/>
            <pc:sldMk cId="2195696994" sldId="327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6:48.141" v="815" actId="1076"/>
          <ac:picMkLst>
            <pc:docMk/>
            <pc:sldMk cId="2195696994" sldId="327"/>
            <ac:picMk id="5" creationId="{E717089C-99D0-550D-1F51-8F8B91DB868E}"/>
          </ac:picMkLst>
        </pc:picChg>
        <pc:picChg chg="add mod">
          <ac:chgData name="Abels, Patrick" userId="ba666de4-0d21-43a6-8e66-51a18aae1b4a" providerId="ADAL" clId="{E8EDEF97-C7DD-4D30-A61D-AE6405B2B845}" dt="2024-04-05T09:26:51.545" v="816" actId="1076"/>
          <ac:picMkLst>
            <pc:docMk/>
            <pc:sldMk cId="2195696994" sldId="327"/>
            <ac:picMk id="7" creationId="{EF6B20E0-655B-5BA5-FAD2-0A6A967D3126}"/>
          </ac:picMkLst>
        </pc:picChg>
        <pc:picChg chg="mod">
          <ac:chgData name="Abels, Patrick" userId="ba666de4-0d21-43a6-8e66-51a18aae1b4a" providerId="ADAL" clId="{E8EDEF97-C7DD-4D30-A61D-AE6405B2B845}" dt="2024-04-05T09:27:04.321" v="819" actId="166"/>
          <ac:picMkLst>
            <pc:docMk/>
            <pc:sldMk cId="2195696994" sldId="327"/>
            <ac:picMk id="8" creationId="{46AB9F79-719C-83A4-38E9-89456FE0862B}"/>
          </ac:picMkLst>
        </pc:picChg>
      </pc:sldChg>
      <pc:sldChg chg="addSp modSp new mod">
        <pc:chgData name="Abels, Patrick" userId="ba666de4-0d21-43a6-8e66-51a18aae1b4a" providerId="ADAL" clId="{E8EDEF97-C7DD-4D30-A61D-AE6405B2B845}" dt="2024-04-05T09:32:02.536" v="965" actId="242"/>
        <pc:sldMkLst>
          <pc:docMk/>
          <pc:sldMk cId="1120013914" sldId="328"/>
        </pc:sldMkLst>
        <pc:spChg chg="mod">
          <ac:chgData name="Abels, Patrick" userId="ba666de4-0d21-43a6-8e66-51a18aae1b4a" providerId="ADAL" clId="{E8EDEF97-C7DD-4D30-A61D-AE6405B2B845}" dt="2024-04-05T09:31:07.268" v="957" actId="20577"/>
          <ac:spMkLst>
            <pc:docMk/>
            <pc:sldMk cId="1120013914" sldId="328"/>
            <ac:spMk id="2" creationId="{00930AE3-15CA-19BD-59D6-BD5BB94D381B}"/>
          </ac:spMkLst>
        </pc:spChg>
        <pc:spChg chg="mod">
          <ac:chgData name="Abels, Patrick" userId="ba666de4-0d21-43a6-8e66-51a18aae1b4a" providerId="ADAL" clId="{E8EDEF97-C7DD-4D30-A61D-AE6405B2B845}" dt="2024-04-05T09:28:25.880" v="828" actId="20577"/>
          <ac:spMkLst>
            <pc:docMk/>
            <pc:sldMk cId="1120013914" sldId="328"/>
            <ac:spMk id="3" creationId="{950C9C66-0D28-9916-6844-2A59951AD597}"/>
          </ac:spMkLst>
        </pc:spChg>
        <pc:graphicFrameChg chg="add mod modGraphic">
          <ac:chgData name="Abels, Patrick" userId="ba666de4-0d21-43a6-8e66-51a18aae1b4a" providerId="ADAL" clId="{E8EDEF97-C7DD-4D30-A61D-AE6405B2B845}" dt="2024-04-05T09:32:02.536" v="965" actId="242"/>
          <ac:graphicFrameMkLst>
            <pc:docMk/>
            <pc:sldMk cId="1120013914" sldId="328"/>
            <ac:graphicFrameMk id="4" creationId="{A9918C8C-52EF-B82E-495A-47ABCF4C0E5E}"/>
          </ac:graphicFrameMkLst>
        </pc:graphicFrameChg>
      </pc:sldChg>
      <pc:sldChg chg="delSp modSp add del mod chgLayout">
        <pc:chgData name="Abels, Patrick" userId="ba666de4-0d21-43a6-8e66-51a18aae1b4a" providerId="ADAL" clId="{E8EDEF97-C7DD-4D30-A61D-AE6405B2B845}" dt="2024-04-04T14:05:05.608" v="790" actId="47"/>
        <pc:sldMkLst>
          <pc:docMk/>
          <pc:sldMk cId="1662341296" sldId="328"/>
        </pc:sldMkLst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2" creationId="{6F70A866-65D4-DA95-242D-5D4F447478BA}"/>
          </ac:spMkLst>
        </pc:spChg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3" creationId="{CD26CD79-1B55-B34D-6F31-377D6E3D0223}"/>
          </ac:spMkLst>
        </pc:spChg>
        <pc:picChg chg="del">
          <ac:chgData name="Abels, Patrick" userId="ba666de4-0d21-43a6-8e66-51a18aae1b4a" providerId="ADAL" clId="{E8EDEF97-C7DD-4D30-A61D-AE6405B2B845}" dt="2024-04-04T14:04:18.179" v="757" actId="478"/>
          <ac:picMkLst>
            <pc:docMk/>
            <pc:sldMk cId="1662341296" sldId="328"/>
            <ac:picMk id="8" creationId="{46AB9F79-719C-83A4-38E9-89456FE0862B}"/>
          </ac:picMkLst>
        </pc:picChg>
      </pc:sldChg>
      <pc:sldChg chg="addSp modSp add mod ord">
        <pc:chgData name="Abels, Patrick" userId="ba666de4-0d21-43a6-8e66-51a18aae1b4a" providerId="ADAL" clId="{E8EDEF97-C7DD-4D30-A61D-AE6405B2B845}" dt="2024-04-05T09:32:39.795" v="1020" actId="207"/>
        <pc:sldMkLst>
          <pc:docMk/>
          <pc:sldMk cId="1098915193" sldId="329"/>
        </pc:sldMkLst>
        <pc:spChg chg="mod">
          <ac:chgData name="Abels, Patrick" userId="ba666de4-0d21-43a6-8e66-51a18aae1b4a" providerId="ADAL" clId="{E8EDEF97-C7DD-4D30-A61D-AE6405B2B845}" dt="2024-04-05T09:28:44.689" v="837" actId="6549"/>
          <ac:spMkLst>
            <pc:docMk/>
            <pc:sldMk cId="1098915193" sldId="329"/>
            <ac:spMk id="3" creationId="{15FFE9C2-280E-09E1-18ED-88EA08BD7E19}"/>
          </ac:spMkLst>
        </pc:spChg>
        <pc:graphicFrameChg chg="add mod modGraphic">
          <ac:chgData name="Abels, Patrick" userId="ba666de4-0d21-43a6-8e66-51a18aae1b4a" providerId="ADAL" clId="{E8EDEF97-C7DD-4D30-A61D-AE6405B2B845}" dt="2024-04-05T09:32:39.795" v="1020" actId="207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modSp new del mod">
        <pc:chgData name="Abels, Patrick" userId="ba666de4-0d21-43a6-8e66-51a18aae1b4a" providerId="ADAL" clId="{E8EDEF97-C7DD-4D30-A61D-AE6405B2B845}" dt="2024-04-05T09:28:13.675" v="820" actId="47"/>
        <pc:sldMkLst>
          <pc:docMk/>
          <pc:sldMk cId="1106886621" sldId="329"/>
        </pc:sldMkLst>
        <pc:spChg chg="mod">
          <ac:chgData name="Abels, Patrick" userId="ba666de4-0d21-43a6-8e66-51a18aae1b4a" providerId="ADAL" clId="{E8EDEF97-C7DD-4D30-A61D-AE6405B2B845}" dt="2024-04-04T14:05:02.783" v="789" actId="113"/>
          <ac:spMkLst>
            <pc:docMk/>
            <pc:sldMk cId="1106886621" sldId="329"/>
            <ac:spMk id="2" creationId="{DFE1B758-698B-76B1-3AB6-4E0BA18AA703}"/>
          </ac:spMkLst>
        </pc:spChg>
        <pc:spChg chg="mod">
          <ac:chgData name="Abels, Patrick" userId="ba666de4-0d21-43a6-8e66-51a18aae1b4a" providerId="ADAL" clId="{E8EDEF97-C7DD-4D30-A61D-AE6405B2B845}" dt="2024-04-04T14:04:54.434" v="777" actId="20577"/>
          <ac:spMkLst>
            <pc:docMk/>
            <pc:sldMk cId="1106886621" sldId="329"/>
            <ac:spMk id="3" creationId="{6295D06C-3A0B-E141-FCB2-BC13D11C3BCE}"/>
          </ac:spMkLst>
        </pc:spChg>
      </pc:sldChg>
    </pc:docChg>
  </pc:docChgLst>
  <pc:docChgLst>
    <pc:chgData name="Abels, Patrick" userId="ba666de4-0d21-43a6-8e66-51a18aae1b4a" providerId="ADAL" clId="{7295F54B-6A80-4222-95BE-7D07714E47C9}"/>
    <pc:docChg chg="undo custSel delSld modSld">
      <pc:chgData name="Abels, Patrick" userId="ba666de4-0d21-43a6-8e66-51a18aae1b4a" providerId="ADAL" clId="{7295F54B-6A80-4222-95BE-7D07714E47C9}" dt="2024-05-10T14:07:13.180" v="1521" actId="1076"/>
      <pc:docMkLst>
        <pc:docMk/>
      </pc:docMkLst>
      <pc:sldChg chg="addSp delSp modSp mod">
        <pc:chgData name="Abels, Patrick" userId="ba666de4-0d21-43a6-8e66-51a18aae1b4a" providerId="ADAL" clId="{7295F54B-6A80-4222-95BE-7D07714E47C9}" dt="2024-05-10T14:07:13.180" v="1521" actId="1076"/>
        <pc:sldMkLst>
          <pc:docMk/>
          <pc:sldMk cId="1193633113" sldId="320"/>
        </pc:sldMkLst>
        <pc:spChg chg="mod">
          <ac:chgData name="Abels, Patrick" userId="ba666de4-0d21-43a6-8e66-51a18aae1b4a" providerId="ADAL" clId="{7295F54B-6A80-4222-95BE-7D07714E47C9}" dt="2024-05-10T14:02:11.815" v="1513" actId="313"/>
          <ac:spMkLst>
            <pc:docMk/>
            <pc:sldMk cId="1193633113" sldId="320"/>
            <ac:spMk id="2" creationId="{CF893F6F-E7CC-6452-FB74-579C359B4127}"/>
          </ac:spMkLst>
        </pc:spChg>
        <pc:picChg chg="add del mod">
          <ac:chgData name="Abels, Patrick" userId="ba666de4-0d21-43a6-8e66-51a18aae1b4a" providerId="ADAL" clId="{7295F54B-6A80-4222-95BE-7D07714E47C9}" dt="2024-05-10T14:07:09.759" v="1519" actId="478"/>
          <ac:picMkLst>
            <pc:docMk/>
            <pc:sldMk cId="1193633113" sldId="320"/>
            <ac:picMk id="4" creationId="{79E4B044-3F04-1C94-009F-26BB7FB9D847}"/>
          </ac:picMkLst>
        </pc:picChg>
        <pc:picChg chg="add mod">
          <ac:chgData name="Abels, Patrick" userId="ba666de4-0d21-43a6-8e66-51a18aae1b4a" providerId="ADAL" clId="{7295F54B-6A80-4222-95BE-7D07714E47C9}" dt="2024-05-10T14:07:13.180" v="1521" actId="1076"/>
          <ac:picMkLst>
            <pc:docMk/>
            <pc:sldMk cId="1193633113" sldId="320"/>
            <ac:picMk id="6" creationId="{0067F12E-5B77-FED1-523A-937F2A2D1AA4}"/>
          </ac:picMkLst>
        </pc:picChg>
      </pc:sldChg>
      <pc:sldChg chg="addSp delSp modSp mod">
        <pc:chgData name="Abels, Patrick" userId="ba666de4-0d21-43a6-8e66-51a18aae1b4a" providerId="ADAL" clId="{7295F54B-6A80-4222-95BE-7D07714E47C9}" dt="2024-05-10T13:32:36.725" v="27" actId="1035"/>
        <pc:sldMkLst>
          <pc:docMk/>
          <pc:sldMk cId="1098915193" sldId="329"/>
        </pc:sldMkLst>
        <pc:picChg chg="add del mod">
          <ac:chgData name="Abels, Patrick" userId="ba666de4-0d21-43a6-8e66-51a18aae1b4a" providerId="ADAL" clId="{7295F54B-6A80-4222-95BE-7D07714E47C9}" dt="2024-05-10T13:31:49.672" v="2" actId="478"/>
          <ac:picMkLst>
            <pc:docMk/>
            <pc:sldMk cId="1098915193" sldId="329"/>
            <ac:picMk id="5" creationId="{738794D4-5ABE-0438-FD01-AD45D3F1E156}"/>
          </ac:picMkLst>
        </pc:picChg>
        <pc:picChg chg="add mod">
          <ac:chgData name="Abels, Patrick" userId="ba666de4-0d21-43a6-8e66-51a18aae1b4a" providerId="ADAL" clId="{7295F54B-6A80-4222-95BE-7D07714E47C9}" dt="2024-05-10T13:32:02.750" v="7" actId="1076"/>
          <ac:picMkLst>
            <pc:docMk/>
            <pc:sldMk cId="1098915193" sldId="329"/>
            <ac:picMk id="7" creationId="{C97F3C30-8A21-B4B7-B805-BDAC792AA928}"/>
          </ac:picMkLst>
        </pc:picChg>
        <pc:cxnChg chg="add mod">
          <ac:chgData name="Abels, Patrick" userId="ba666de4-0d21-43a6-8e66-51a18aae1b4a" providerId="ADAL" clId="{7295F54B-6A80-4222-95BE-7D07714E47C9}" dt="2024-05-10T13:32:36.725" v="27" actId="1035"/>
          <ac:cxnSpMkLst>
            <pc:docMk/>
            <pc:sldMk cId="1098915193" sldId="329"/>
            <ac:cxnSpMk id="8" creationId="{43D15B5D-62FD-1B2E-CC85-20BF95B6D63F}"/>
          </ac:cxnSpMkLst>
        </pc:cxnChg>
      </pc:sldChg>
      <pc:sldChg chg="modSp mod">
        <pc:chgData name="Abels, Patrick" userId="ba666de4-0d21-43a6-8e66-51a18aae1b4a" providerId="ADAL" clId="{7295F54B-6A80-4222-95BE-7D07714E47C9}" dt="2024-05-10T13:54:04.643" v="1151" actId="20577"/>
        <pc:sldMkLst>
          <pc:docMk/>
          <pc:sldMk cId="793255292" sldId="335"/>
        </pc:sldMkLst>
        <pc:spChg chg="mod">
          <ac:chgData name="Abels, Patrick" userId="ba666de4-0d21-43a6-8e66-51a18aae1b4a" providerId="ADAL" clId="{7295F54B-6A80-4222-95BE-7D07714E47C9}" dt="2024-05-10T13:54:04.643" v="1151" actId="20577"/>
          <ac:spMkLst>
            <pc:docMk/>
            <pc:sldMk cId="793255292" sldId="335"/>
            <ac:spMk id="2" creationId="{C87B5D27-288B-DCFA-8A11-0908D9A5D2B2}"/>
          </ac:spMkLst>
        </pc:spChg>
      </pc:sldChg>
      <pc:sldChg chg="addSp delSp modSp mod">
        <pc:chgData name="Abels, Patrick" userId="ba666de4-0d21-43a6-8e66-51a18aae1b4a" providerId="ADAL" clId="{7295F54B-6A80-4222-95BE-7D07714E47C9}" dt="2024-05-10T13:59:58.178" v="1233" actId="1035"/>
        <pc:sldMkLst>
          <pc:docMk/>
          <pc:sldMk cId="2445199839" sldId="336"/>
        </pc:sldMkLst>
        <pc:picChg chg="del">
          <ac:chgData name="Abels, Patrick" userId="ba666de4-0d21-43a6-8e66-51a18aae1b4a" providerId="ADAL" clId="{7295F54B-6A80-4222-95BE-7D07714E47C9}" dt="2024-05-10T13:40:24.242" v="797" actId="478"/>
          <ac:picMkLst>
            <pc:docMk/>
            <pc:sldMk cId="2445199839" sldId="336"/>
            <ac:picMk id="5" creationId="{FB680F8B-BE35-67E7-A8B9-E97CDB9CD502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6" creationId="{E49F8F9F-D189-4163-1E24-63957C881409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8" creationId="{4AA58BBB-1F11-E417-9959-04163F3E8619}"/>
          </ac:picMkLst>
        </pc:picChg>
      </pc:sldChg>
      <pc:sldChg chg="del">
        <pc:chgData name="Abels, Patrick" userId="ba666de4-0d21-43a6-8e66-51a18aae1b4a" providerId="ADAL" clId="{7295F54B-6A80-4222-95BE-7D07714E47C9}" dt="2024-05-10T13:40:33.290" v="798" actId="4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ACF95C77-0DE8-4784-8D8E-EF6F64FF64BE}"/>
    <pc:docChg chg="undo custSel addSld delSld modSld modMainMaster">
      <pc:chgData name="Abels, Patrick" userId="ba666de4-0d21-43a6-8e66-51a18aae1b4a" providerId="ADAL" clId="{ACF95C77-0DE8-4784-8D8E-EF6F64FF64BE}" dt="2024-04-04T12:44:27.808" v="1147" actId="207"/>
      <pc:docMkLst>
        <pc:docMk/>
      </pc:docMkLst>
      <pc:sldChg chg="modSp mod">
        <pc:chgData name="Abels, Patrick" userId="ba666de4-0d21-43a6-8e66-51a18aae1b4a" providerId="ADAL" clId="{ACF95C77-0DE8-4784-8D8E-EF6F64FF64BE}" dt="2024-04-04T11:20:25.742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ACF95C77-0DE8-4784-8D8E-EF6F64FF64BE}" dt="2024-04-04T11:20:25.742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ACF95C77-0DE8-4784-8D8E-EF6F64FF64BE}" dt="2024-04-04T12:40:26.816" v="11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ACF95C77-0DE8-4784-8D8E-EF6F64FF64BE}" dt="2024-04-04T12:40:26.816" v="11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856675574" sldId="30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525269446" sldId="30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410658636" sldId="308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957193136" sldId="309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935719697" sldId="310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343032597" sldId="311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62270225" sldId="312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95780774" sldId="313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463922787" sldId="31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640643432" sldId="315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730669473" sldId="31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154133233" sldId="31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706459199" sldId="318"/>
        </pc:sldMkLst>
      </pc:sldChg>
      <pc:sldChg chg="addSp delSp modSp mod">
        <pc:chgData name="Abels, Patrick" userId="ba666de4-0d21-43a6-8e66-51a18aae1b4a" providerId="ADAL" clId="{ACF95C77-0DE8-4784-8D8E-EF6F64FF64BE}" dt="2024-04-04T12:44:27.808" v="1147" actId="207"/>
        <pc:sldMkLst>
          <pc:docMk/>
          <pc:sldMk cId="1193633113" sldId="320"/>
        </pc:sldMkLst>
        <pc:spChg chg="mod">
          <ac:chgData name="Abels, Patrick" userId="ba666de4-0d21-43a6-8e66-51a18aae1b4a" providerId="ADAL" clId="{ACF95C77-0DE8-4784-8D8E-EF6F64FF64BE}" dt="2024-04-04T12:44:27.808" v="1147" actId="20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ACF95C77-0DE8-4784-8D8E-EF6F64FF64BE}" dt="2024-04-04T11:23:13.417" v="32" actId="478"/>
          <ac:picMkLst>
            <pc:docMk/>
            <pc:sldMk cId="1193633113" sldId="320"/>
            <ac:picMk id="3" creationId="{3EC77379-A9C8-0E90-0090-DF61A8E74817}"/>
          </ac:picMkLst>
        </pc:picChg>
        <pc:picChg chg="add mod modCrop">
          <ac:chgData name="Abels, Patrick" userId="ba666de4-0d21-43a6-8e66-51a18aae1b4a" providerId="ADAL" clId="{ACF95C77-0DE8-4784-8D8E-EF6F64FF64BE}" dt="2024-04-04T12:43:24.284" v="1132" actId="1076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modSp new mod">
        <pc:chgData name="Abels, Patrick" userId="ba666de4-0d21-43a6-8e66-51a18aae1b4a" providerId="ADAL" clId="{ACF95C77-0DE8-4784-8D8E-EF6F64FF64BE}" dt="2024-04-04T12:28:11.494" v="1059" actId="20577"/>
        <pc:sldMkLst>
          <pc:docMk/>
          <pc:sldMk cId="3230278760" sldId="321"/>
        </pc:sldMkLst>
        <pc:spChg chg="mod">
          <ac:chgData name="Abels, Patrick" userId="ba666de4-0d21-43a6-8e66-51a18aae1b4a" providerId="ADAL" clId="{ACF95C77-0DE8-4784-8D8E-EF6F64FF64BE}" dt="2024-04-04T12:28:11.494" v="1059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ACF95C77-0DE8-4784-8D8E-EF6F64FF64BE}" dt="2024-04-04T12:26:53.359" v="922" actId="20577"/>
          <ac:spMkLst>
            <pc:docMk/>
            <pc:sldMk cId="3230278760" sldId="321"/>
            <ac:spMk id="3" creationId="{9A3EBE3F-9A04-0F5D-16A3-10E8FA75E4CD}"/>
          </ac:spMkLst>
        </pc:spChg>
        <pc:picChg chg="add mod modCrop">
          <ac:chgData name="Abels, Patrick" userId="ba666de4-0d21-43a6-8e66-51a18aae1b4a" providerId="ADAL" clId="{ACF95C77-0DE8-4784-8D8E-EF6F64FF64BE}" dt="2024-04-04T12:27:59.321" v="1033" actId="1076"/>
          <ac:picMkLst>
            <pc:docMk/>
            <pc:sldMk cId="3230278760" sldId="321"/>
            <ac:picMk id="5" creationId="{AB7A200F-F5BA-89A0-DCB9-EBA068A46466}"/>
          </ac:picMkLst>
        </pc:picChg>
      </pc:sldChg>
      <pc:sldChg chg="addSp delSp modSp new mod modTransition">
        <pc:chgData name="Abels, Patrick" userId="ba666de4-0d21-43a6-8e66-51a18aae1b4a" providerId="ADAL" clId="{ACF95C77-0DE8-4784-8D8E-EF6F64FF64BE}" dt="2024-04-04T12:32:40.650" v="1109"/>
        <pc:sldMkLst>
          <pc:docMk/>
          <pc:sldMk cId="2675941315" sldId="322"/>
        </pc:sldMkLst>
        <pc:spChg chg="mod">
          <ac:chgData name="Abels, Patrick" userId="ba666de4-0d21-43a6-8e66-51a18aae1b4a" providerId="ADAL" clId="{ACF95C77-0DE8-4784-8D8E-EF6F64FF64BE}" dt="2024-04-04T12:29:49.252" v="1084" actId="20577"/>
          <ac:spMkLst>
            <pc:docMk/>
            <pc:sldMk cId="2675941315" sldId="322"/>
            <ac:spMk id="2" creationId="{60FCCB1F-C4CB-FDFE-52EB-CE16FF7E6DB6}"/>
          </ac:spMkLst>
        </pc:spChg>
        <pc:spChg chg="mod">
          <ac:chgData name="Abels, Patrick" userId="ba666de4-0d21-43a6-8e66-51a18aae1b4a" providerId="ADAL" clId="{ACF95C77-0DE8-4784-8D8E-EF6F64FF64BE}" dt="2024-04-04T12:29:52.319" v="1091" actId="20577"/>
          <ac:spMkLst>
            <pc:docMk/>
            <pc:sldMk cId="2675941315" sldId="322"/>
            <ac:spMk id="3" creationId="{15FFE9C2-280E-09E1-18ED-88EA08BD7E19}"/>
          </ac:spMkLst>
        </pc:spChg>
        <pc:picChg chg="add del mod modCrop">
          <ac:chgData name="Abels, Patrick" userId="ba666de4-0d21-43a6-8e66-51a18aae1b4a" providerId="ADAL" clId="{ACF95C77-0DE8-4784-8D8E-EF6F64FF64BE}" dt="2024-04-04T12:31:27.318" v="1095" actId="478"/>
          <ac:picMkLst>
            <pc:docMk/>
            <pc:sldMk cId="2675941315" sldId="322"/>
            <ac:picMk id="5" creationId="{2547BEBD-C4C9-02DC-9BF7-9E2D8AB2F835}"/>
          </ac:picMkLst>
        </pc:picChg>
        <pc:picChg chg="add mod">
          <ac:chgData name="Abels, Patrick" userId="ba666de4-0d21-43a6-8e66-51a18aae1b4a" providerId="ADAL" clId="{ACF95C77-0DE8-4784-8D8E-EF6F64FF64BE}" dt="2024-04-04T12:31:50.875" v="1104" actId="1076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ACF95C77-0DE8-4784-8D8E-EF6F64FF64BE}" dt="2024-04-04T12:32:04.508" v="1108" actId="1076"/>
          <ac:picMkLst>
            <pc:docMk/>
            <pc:sldMk cId="2675941315" sldId="322"/>
            <ac:picMk id="7" creationId="{7B8D036C-2739-5097-BEAC-A05DDB58C561}"/>
          </ac:picMkLst>
        </pc:picChg>
        <pc:picChg chg="add mod modCrop">
          <ac:chgData name="Abels, Patrick" userId="ba666de4-0d21-43a6-8e66-51a18aae1b4a" providerId="ADAL" clId="{ACF95C77-0DE8-4784-8D8E-EF6F64FF64BE}" dt="2024-04-04T12:31:55.994" v="1105" actId="1076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18:02.532" v="643" actId="207"/>
        <pc:sldMkLst>
          <pc:docMk/>
          <pc:sldMk cId="936974355" sldId="323"/>
        </pc:sldMkLst>
        <pc:spChg chg="mod">
          <ac:chgData name="Abels, Patrick" userId="ba666de4-0d21-43a6-8e66-51a18aae1b4a" providerId="ADAL" clId="{ACF95C77-0DE8-4784-8D8E-EF6F64FF64BE}" dt="2024-04-04T12:18:02.532" v="643" actId="207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ACF95C77-0DE8-4784-8D8E-EF6F64FF64BE}" dt="2024-04-04T11:23:41.302" v="42" actId="20577"/>
          <ac:spMkLst>
            <pc:docMk/>
            <pc:sldMk cId="936974355" sldId="323"/>
            <ac:spMk id="3" creationId="{CD26CD79-1B55-B34D-6F31-377D6E3D0223}"/>
          </ac:spMkLst>
        </pc:spChg>
        <pc:picChg chg="add del mod modCrop">
          <ac:chgData name="Abels, Patrick" userId="ba666de4-0d21-43a6-8e66-51a18aae1b4a" providerId="ADAL" clId="{ACF95C77-0DE8-4784-8D8E-EF6F64FF64BE}" dt="2024-04-04T11:45:52.086" v="290" actId="478"/>
          <ac:picMkLst>
            <pc:docMk/>
            <pc:sldMk cId="936974355" sldId="323"/>
            <ac:picMk id="5" creationId="{B06025BC-326E-D7D4-916B-4FE16B169EA9}"/>
          </ac:picMkLst>
        </pc:picChg>
        <pc:picChg chg="add mod modCrop">
          <ac:chgData name="Abels, Patrick" userId="ba666de4-0d21-43a6-8e66-51a18aae1b4a" providerId="ADAL" clId="{ACF95C77-0DE8-4784-8D8E-EF6F64FF64BE}" dt="2024-04-04T11:40:16.736" v="253" actId="1076"/>
          <ac:picMkLst>
            <pc:docMk/>
            <pc:sldMk cId="936974355" sldId="323"/>
            <ac:picMk id="7" creationId="{5E9CB2F5-43B5-9997-866C-918DE9288797}"/>
          </ac:picMkLst>
        </pc:picChg>
        <pc:picChg chg="add mod">
          <ac:chgData name="Abels, Patrick" userId="ba666de4-0d21-43a6-8e66-51a18aae1b4a" providerId="ADAL" clId="{ACF95C77-0DE8-4784-8D8E-EF6F64FF64BE}" dt="2024-04-04T11:40:48.999" v="256" actId="1076"/>
          <ac:picMkLst>
            <pc:docMk/>
            <pc:sldMk cId="936974355" sldId="323"/>
            <ac:picMk id="8" creationId="{46AB9F79-719C-83A4-38E9-89456FE0862B}"/>
          </ac:picMkLst>
        </pc:picChg>
        <pc:picChg chg="add mod ord">
          <ac:chgData name="Abels, Patrick" userId="ba666de4-0d21-43a6-8e66-51a18aae1b4a" providerId="ADAL" clId="{ACF95C77-0DE8-4784-8D8E-EF6F64FF64BE}" dt="2024-04-04T11:46:14.907" v="295" actId="167"/>
          <ac:picMkLst>
            <pc:docMk/>
            <pc:sldMk cId="936974355" sldId="323"/>
            <ac:picMk id="10" creationId="{85EBEE02-BD7B-F681-F1A7-8C12312A6D8B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06:36.321" v="605" actId="14100"/>
        <pc:sldMkLst>
          <pc:docMk/>
          <pc:sldMk cId="122714849" sldId="324"/>
        </pc:sldMkLst>
        <pc:spChg chg="del mod">
          <ac:chgData name="Abels, Patrick" userId="ba666de4-0d21-43a6-8e66-51a18aae1b4a" providerId="ADAL" clId="{ACF95C77-0DE8-4784-8D8E-EF6F64FF64BE}" dt="2024-04-04T12:02:41.544" v="554" actId="478"/>
          <ac:spMkLst>
            <pc:docMk/>
            <pc:sldMk cId="122714849" sldId="324"/>
            <ac:spMk id="2" creationId="{FD1CB561-4FC2-7428-ECCE-C4731B876578}"/>
          </ac:spMkLst>
        </pc:spChg>
        <pc:spChg chg="mod">
          <ac:chgData name="Abels, Patrick" userId="ba666de4-0d21-43a6-8e66-51a18aae1b4a" providerId="ADAL" clId="{ACF95C77-0DE8-4784-8D8E-EF6F64FF64BE}" dt="2024-04-04T11:44:34.253" v="289" actId="20577"/>
          <ac:spMkLst>
            <pc:docMk/>
            <pc:sldMk cId="122714849" sldId="324"/>
            <ac:spMk id="3" creationId="{41ED65D8-7CBC-3926-679C-3AC660862DBB}"/>
          </ac:spMkLst>
        </pc:spChg>
        <pc:spChg chg="add mod">
          <ac:chgData name="Abels, Patrick" userId="ba666de4-0d21-43a6-8e66-51a18aae1b4a" providerId="ADAL" clId="{ACF95C77-0DE8-4784-8D8E-EF6F64FF64BE}" dt="2024-04-04T12:02:47.088" v="555" actId="1076"/>
          <ac:spMkLst>
            <pc:docMk/>
            <pc:sldMk cId="122714849" sldId="324"/>
            <ac:spMk id="4" creationId="{8BB3C987-7F92-68F0-DEED-979D9501A74E}"/>
          </ac:spMkLst>
        </pc:spChg>
        <pc:spChg chg="add mod">
          <ac:chgData name="Abels, Patrick" userId="ba666de4-0d21-43a6-8e66-51a18aae1b4a" providerId="ADAL" clId="{ACF95C77-0DE8-4784-8D8E-EF6F64FF64BE}" dt="2024-04-04T12:06:21.665" v="603" actId="1076"/>
          <ac:spMkLst>
            <pc:docMk/>
            <pc:sldMk cId="122714849" sldId="324"/>
            <ac:spMk id="5" creationId="{8FC8299A-9A9C-091F-D807-CD5B5666E8C0}"/>
          </ac:spMkLst>
        </pc:spChg>
        <pc:spChg chg="add mod">
          <ac:chgData name="Abels, Patrick" userId="ba666de4-0d21-43a6-8e66-51a18aae1b4a" providerId="ADAL" clId="{ACF95C77-0DE8-4784-8D8E-EF6F64FF64BE}" dt="2024-04-04T12:04:25.097" v="590" actId="1076"/>
          <ac:spMkLst>
            <pc:docMk/>
            <pc:sldMk cId="122714849" sldId="324"/>
            <ac:spMk id="6" creationId="{DCD2B29B-D603-8A49-BAB9-5005254B39F2}"/>
          </ac:spMkLst>
        </pc:spChg>
        <pc:picChg chg="add mod">
          <ac:chgData name="Abels, Patrick" userId="ba666de4-0d21-43a6-8e66-51a18aae1b4a" providerId="ADAL" clId="{ACF95C77-0DE8-4784-8D8E-EF6F64FF64BE}" dt="2024-04-04T12:03:25.919" v="562" actId="1076"/>
          <ac:picMkLst>
            <pc:docMk/>
            <pc:sldMk cId="122714849" sldId="324"/>
            <ac:picMk id="8" creationId="{D1EFA8AF-4BCF-3383-79BD-A7A39FFC33F3}"/>
          </ac:picMkLst>
        </pc:picChg>
        <pc:cxnChg chg="add mod">
          <ac:chgData name="Abels, Patrick" userId="ba666de4-0d21-43a6-8e66-51a18aae1b4a" providerId="ADAL" clId="{ACF95C77-0DE8-4784-8D8E-EF6F64FF64BE}" dt="2024-04-04T12:05:37.810" v="595" actId="14100"/>
          <ac:cxnSpMkLst>
            <pc:docMk/>
            <pc:sldMk cId="122714849" sldId="324"/>
            <ac:cxnSpMk id="10" creationId="{6BCAF25C-E7F4-9B97-E664-50F533876D52}"/>
          </ac:cxnSpMkLst>
        </pc:cxnChg>
        <pc:cxnChg chg="add mod">
          <ac:chgData name="Abels, Patrick" userId="ba666de4-0d21-43a6-8e66-51a18aae1b4a" providerId="ADAL" clId="{ACF95C77-0DE8-4784-8D8E-EF6F64FF64BE}" dt="2024-04-04T12:06:36.321" v="605" actId="14100"/>
          <ac:cxnSpMkLst>
            <pc:docMk/>
            <pc:sldMk cId="122714849" sldId="324"/>
            <ac:cxnSpMk id="12" creationId="{759A01C7-EF38-8639-1251-399A71329A84}"/>
          </ac:cxnSpMkLst>
        </pc:cxnChg>
        <pc:cxnChg chg="add mod">
          <ac:chgData name="Abels, Patrick" userId="ba666de4-0d21-43a6-8e66-51a18aae1b4a" providerId="ADAL" clId="{ACF95C77-0DE8-4784-8D8E-EF6F64FF64BE}" dt="2024-04-04T12:05:56.802" v="602" actId="14100"/>
          <ac:cxnSpMkLst>
            <pc:docMk/>
            <pc:sldMk cId="122714849" sldId="324"/>
            <ac:cxnSpMk id="15" creationId="{EA78F419-CDBF-4BED-0E57-7A5EE59FB3DF}"/>
          </ac:cxnSpMkLst>
        </pc:cxnChg>
      </pc:sldChg>
      <pc:sldChg chg="addSp delSp modSp add mod">
        <pc:chgData name="Abels, Patrick" userId="ba666de4-0d21-43a6-8e66-51a18aae1b4a" providerId="ADAL" clId="{ACF95C77-0DE8-4784-8D8E-EF6F64FF64BE}" dt="2024-04-04T12:14:50.730" v="642" actId="1076"/>
        <pc:sldMkLst>
          <pc:docMk/>
          <pc:sldMk cId="1478870010" sldId="325"/>
        </pc:sldMkLst>
        <pc:spChg chg="mod">
          <ac:chgData name="Abels, Patrick" userId="ba666de4-0d21-43a6-8e66-51a18aae1b4a" providerId="ADAL" clId="{ACF95C77-0DE8-4784-8D8E-EF6F64FF64BE}" dt="2024-04-04T12:07:10.149" v="608" actId="1076"/>
          <ac:spMkLst>
            <pc:docMk/>
            <pc:sldMk cId="1478870010" sldId="325"/>
            <ac:spMk id="3" creationId="{41ED65D8-7CBC-3926-679C-3AC660862DBB}"/>
          </ac:spMkLst>
        </pc:spChg>
        <pc:spChg chg="del">
          <ac:chgData name="Abels, Patrick" userId="ba666de4-0d21-43a6-8e66-51a18aae1b4a" providerId="ADAL" clId="{ACF95C77-0DE8-4784-8D8E-EF6F64FF64BE}" dt="2024-04-04T12:07:20.160" v="609" actId="478"/>
          <ac:spMkLst>
            <pc:docMk/>
            <pc:sldMk cId="1478870010" sldId="325"/>
            <ac:spMk id="4" creationId="{8BB3C987-7F92-68F0-DEED-979D9501A74E}"/>
          </ac:spMkLst>
        </pc:spChg>
        <pc:spChg chg="del">
          <ac:chgData name="Abels, Patrick" userId="ba666de4-0d21-43a6-8e66-51a18aae1b4a" providerId="ADAL" clId="{ACF95C77-0DE8-4784-8D8E-EF6F64FF64BE}" dt="2024-04-04T12:07:23.251" v="611" actId="478"/>
          <ac:spMkLst>
            <pc:docMk/>
            <pc:sldMk cId="1478870010" sldId="325"/>
            <ac:spMk id="5" creationId="{8FC8299A-9A9C-091F-D807-CD5B5666E8C0}"/>
          </ac:spMkLst>
        </pc:spChg>
        <pc:spChg chg="del">
          <ac:chgData name="Abels, Patrick" userId="ba666de4-0d21-43a6-8e66-51a18aae1b4a" providerId="ADAL" clId="{ACF95C77-0DE8-4784-8D8E-EF6F64FF64BE}" dt="2024-04-04T12:07:24.519" v="612" actId="478"/>
          <ac:spMkLst>
            <pc:docMk/>
            <pc:sldMk cId="1478870010" sldId="325"/>
            <ac:spMk id="6" creationId="{DCD2B29B-D603-8A49-BAB9-5005254B39F2}"/>
          </ac:spMkLst>
        </pc:spChg>
        <pc:picChg chg="add mod modCrop">
          <ac:chgData name="Abels, Patrick" userId="ba666de4-0d21-43a6-8e66-51a18aae1b4a" providerId="ADAL" clId="{ACF95C77-0DE8-4784-8D8E-EF6F64FF64BE}" dt="2024-04-04T12:10:38.042" v="621" actId="1076"/>
          <ac:picMkLst>
            <pc:docMk/>
            <pc:sldMk cId="1478870010" sldId="325"/>
            <ac:picMk id="7" creationId="{B82F0A90-E018-9E42-1D45-2FB804E433AB}"/>
          </ac:picMkLst>
        </pc:picChg>
        <pc:picChg chg="del">
          <ac:chgData name="Abels, Patrick" userId="ba666de4-0d21-43a6-8e66-51a18aae1b4a" providerId="ADAL" clId="{ACF95C77-0DE8-4784-8D8E-EF6F64FF64BE}" dt="2024-04-04T12:10:22.100" v="615" actId="478"/>
          <ac:picMkLst>
            <pc:docMk/>
            <pc:sldMk cId="1478870010" sldId="325"/>
            <ac:picMk id="8" creationId="{D1EFA8AF-4BCF-3383-79BD-A7A39FFC33F3}"/>
          </ac:picMkLst>
        </pc:picChg>
        <pc:picChg chg="add del mod modCrop">
          <ac:chgData name="Abels, Patrick" userId="ba666de4-0d21-43a6-8e66-51a18aae1b4a" providerId="ADAL" clId="{ACF95C77-0DE8-4784-8D8E-EF6F64FF64BE}" dt="2024-04-04T12:13:18.645" v="626" actId="478"/>
          <ac:picMkLst>
            <pc:docMk/>
            <pc:sldMk cId="1478870010" sldId="325"/>
            <ac:picMk id="11" creationId="{C915A8FD-3996-6E72-A8C5-72298EE3EF65}"/>
          </ac:picMkLst>
        </pc:picChg>
        <pc:picChg chg="add del mod modCrop">
          <ac:chgData name="Abels, Patrick" userId="ba666de4-0d21-43a6-8e66-51a18aae1b4a" providerId="ADAL" clId="{ACF95C77-0DE8-4784-8D8E-EF6F64FF64BE}" dt="2024-04-04T12:13:55.415" v="631" actId="478"/>
          <ac:picMkLst>
            <pc:docMk/>
            <pc:sldMk cId="1478870010" sldId="325"/>
            <ac:picMk id="14" creationId="{4E387375-A183-DF4C-2CCB-AE143505C44D}"/>
          </ac:picMkLst>
        </pc:picChg>
        <pc:picChg chg="add mod modCrop">
          <ac:chgData name="Abels, Patrick" userId="ba666de4-0d21-43a6-8e66-51a18aae1b4a" providerId="ADAL" clId="{ACF95C77-0DE8-4784-8D8E-EF6F64FF64BE}" dt="2024-04-04T12:14:06.610" v="635" actId="1076"/>
          <ac:picMkLst>
            <pc:docMk/>
            <pc:sldMk cId="1478870010" sldId="325"/>
            <ac:picMk id="17" creationId="{C5FAD204-EA5F-5118-1178-310C3527534E}"/>
          </ac:picMkLst>
        </pc:picChg>
        <pc:picChg chg="add mod">
          <ac:chgData name="Abels, Patrick" userId="ba666de4-0d21-43a6-8e66-51a18aae1b4a" providerId="ADAL" clId="{ACF95C77-0DE8-4784-8D8E-EF6F64FF64BE}" dt="2024-04-04T12:14:50.730" v="642" actId="1076"/>
          <ac:picMkLst>
            <pc:docMk/>
            <pc:sldMk cId="1478870010" sldId="325"/>
            <ac:picMk id="18" creationId="{8410D83E-DD73-9208-CAA5-62B95CE9C2C1}"/>
          </ac:picMkLst>
        </pc:picChg>
        <pc:cxnChg chg="del">
          <ac:chgData name="Abels, Patrick" userId="ba666de4-0d21-43a6-8e66-51a18aae1b4a" providerId="ADAL" clId="{ACF95C77-0DE8-4784-8D8E-EF6F64FF64BE}" dt="2024-04-04T12:07:21.907" v="610" actId="478"/>
          <ac:cxnSpMkLst>
            <pc:docMk/>
            <pc:sldMk cId="1478870010" sldId="325"/>
            <ac:cxnSpMk id="10" creationId="{6BCAF25C-E7F4-9B97-E664-50F533876D52}"/>
          </ac:cxnSpMkLst>
        </pc:cxnChg>
        <pc:cxnChg chg="del">
          <ac:chgData name="Abels, Patrick" userId="ba666de4-0d21-43a6-8e66-51a18aae1b4a" providerId="ADAL" clId="{ACF95C77-0DE8-4784-8D8E-EF6F64FF64BE}" dt="2024-04-04T12:07:26.195" v="614" actId="478"/>
          <ac:cxnSpMkLst>
            <pc:docMk/>
            <pc:sldMk cId="1478870010" sldId="325"/>
            <ac:cxnSpMk id="12" creationId="{759A01C7-EF38-8639-1251-399A71329A84}"/>
          </ac:cxnSpMkLst>
        </pc:cxnChg>
        <pc:cxnChg chg="del">
          <ac:chgData name="Abels, Patrick" userId="ba666de4-0d21-43a6-8e66-51a18aae1b4a" providerId="ADAL" clId="{ACF95C77-0DE8-4784-8D8E-EF6F64FF64BE}" dt="2024-04-04T12:07:25.281" v="613" actId="478"/>
          <ac:cxnSpMkLst>
            <pc:docMk/>
            <pc:sldMk cId="1478870010" sldId="325"/>
            <ac:cxnSpMk id="15" creationId="{EA78F419-CDBF-4BED-0E57-7A5EE59FB3DF}"/>
          </ac:cxnSpMkLst>
        </pc:cxnChg>
      </pc:sldChg>
      <pc:sldMasterChg chg="addSldLayout modSldLayout">
        <pc:chgData name="Abels, Patrick" userId="ba666de4-0d21-43a6-8e66-51a18aae1b4a" providerId="ADAL" clId="{ACF95C77-0DE8-4784-8D8E-EF6F64FF64BE}" dt="2024-04-04T12:32:40.650" v="1109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ACF95C77-0DE8-4784-8D8E-EF6F64FF64BE}" dt="2024-04-04T12:32:40.650" v="1109"/>
          <pc:sldLayoutMkLst>
            <pc:docMk/>
            <pc:sldMasterMk cId="1610205472" sldId="2147483671"/>
            <pc:sldLayoutMk cId="3443734729" sldId="2147483686"/>
          </pc:sldLayoutMkLst>
          <pc:spChg chg="add mod">
            <ac:chgData name="Abels, Patrick" userId="ba666de4-0d21-43a6-8e66-51a18aae1b4a" providerId="ADAL" clId="{ACF95C77-0DE8-4784-8D8E-EF6F64FF64BE}" dt="2024-04-04T11:22:06.139" v="12"/>
            <ac:spMkLst>
              <pc:docMk/>
              <pc:sldMasterMk cId="1610205472" sldId="2147483671"/>
              <pc:sldLayoutMk cId="3443734729" sldId="2147483686"/>
              <ac:spMk id="4" creationId="{9144DC41-4500-5802-1AD7-A5354AB76CF8}"/>
            </ac:spMkLst>
          </pc:spChg>
          <pc:picChg chg="add mod">
            <ac:chgData name="Abels, Patrick" userId="ba666de4-0d21-43a6-8e66-51a18aae1b4a" providerId="ADAL" clId="{ACF95C77-0DE8-4784-8D8E-EF6F64FF64BE}" dt="2024-04-04T11:22:24.897" v="13"/>
            <ac:picMkLst>
              <pc:docMk/>
              <pc:sldMasterMk cId="1610205472" sldId="2147483671"/>
              <pc:sldLayoutMk cId="3443734729" sldId="2147483686"/>
              <ac:picMk id="6" creationId="{4ED8889C-7E17-2C0D-D397-F4BE26A57E69}"/>
            </ac:picMkLst>
          </pc:picChg>
        </pc:sldLayoutChg>
      </pc:sldMaster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847D0603-D8B1-45A2-8359-067881B20A95}"/>
    <pc:docChg chg="custSel addSld delSld modSld">
      <pc:chgData name="Abels, Patrick" userId="ba666de4-0d21-43a6-8e66-51a18aae1b4a" providerId="ADAL" clId="{847D0603-D8B1-45A2-8359-067881B20A95}" dt="2024-05-10T16:25:57.433" v="1052" actId="20577"/>
      <pc:docMkLst>
        <pc:docMk/>
      </pc:docMkLst>
      <pc:sldChg chg="modSp mod">
        <pc:chgData name="Abels, Patrick" userId="ba666de4-0d21-43a6-8e66-51a18aae1b4a" providerId="ADAL" clId="{847D0603-D8B1-45A2-8359-067881B20A95}" dt="2024-05-10T14:49:19.964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47D0603-D8B1-45A2-8359-067881B20A95}" dt="2024-05-10T14:49:19.964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847D0603-D8B1-45A2-8359-067881B20A95}" dt="2024-05-10T16:25:57.433" v="105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847D0603-D8B1-45A2-8359-067881B20A95}" dt="2024-05-10T16:25:57.433" v="105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847D0603-D8B1-45A2-8359-067881B20A95}" dt="2024-05-10T16:02:50.189" v="553" actId="1076"/>
        <pc:sldMkLst>
          <pc:docMk/>
          <pc:sldMk cId="1193633113" sldId="320"/>
        </pc:sldMkLst>
        <pc:spChg chg="mod">
          <ac:chgData name="Abels, Patrick" userId="ba666de4-0d21-43a6-8e66-51a18aae1b4a" providerId="ADAL" clId="{847D0603-D8B1-45A2-8359-067881B20A95}" dt="2024-05-10T15:54:18.098" v="541" actId="20577"/>
          <ac:spMkLst>
            <pc:docMk/>
            <pc:sldMk cId="1193633113" sldId="320"/>
            <ac:spMk id="2" creationId="{CF893F6F-E7CC-6452-FB74-579C359B4127}"/>
          </ac:spMkLst>
        </pc:spChg>
        <pc:picChg chg="add mod ord">
          <ac:chgData name="Abels, Patrick" userId="ba666de4-0d21-43a6-8e66-51a18aae1b4a" providerId="ADAL" clId="{847D0603-D8B1-45A2-8359-067881B20A95}" dt="2024-05-10T16:02:37.711" v="551" actId="14100"/>
          <ac:picMkLst>
            <pc:docMk/>
            <pc:sldMk cId="1193633113" sldId="320"/>
            <ac:picMk id="4" creationId="{E862482D-4F1C-C0A2-AA3B-EE52844CDB2E}"/>
          </ac:picMkLst>
        </pc:picChg>
        <pc:picChg chg="del">
          <ac:chgData name="Abels, Patrick" userId="ba666de4-0d21-43a6-8e66-51a18aae1b4a" providerId="ADAL" clId="{847D0603-D8B1-45A2-8359-067881B20A95}" dt="2024-05-10T15:54:23.336" v="542" actId="478"/>
          <ac:picMkLst>
            <pc:docMk/>
            <pc:sldMk cId="1193633113" sldId="320"/>
            <ac:picMk id="6" creationId="{0067F12E-5B77-FED1-523A-937F2A2D1AA4}"/>
          </ac:picMkLst>
        </pc:picChg>
        <pc:picChg chg="add mod">
          <ac:chgData name="Abels, Patrick" userId="ba666de4-0d21-43a6-8e66-51a18aae1b4a" providerId="ADAL" clId="{847D0603-D8B1-45A2-8359-067881B20A95}" dt="2024-05-10T16:02:18.201" v="548" actId="1076"/>
          <ac:picMkLst>
            <pc:docMk/>
            <pc:sldMk cId="1193633113" sldId="320"/>
            <ac:picMk id="7" creationId="{E380C774-BFB9-2834-BF7B-310F5A0A4710}"/>
          </ac:picMkLst>
        </pc:picChg>
        <pc:picChg chg="add mod">
          <ac:chgData name="Abels, Patrick" userId="ba666de4-0d21-43a6-8e66-51a18aae1b4a" providerId="ADAL" clId="{847D0603-D8B1-45A2-8359-067881B20A95}" dt="2024-05-10T16:02:50.189" v="553" actId="1076"/>
          <ac:picMkLst>
            <pc:docMk/>
            <pc:sldMk cId="1193633113" sldId="320"/>
            <ac:picMk id="8" creationId="{B2EF16DB-9688-8EF5-2D6B-0F15711B3471}"/>
          </ac:picMkLst>
        </pc:picChg>
      </pc:sldChg>
      <pc:sldChg chg="delSp modSp mod">
        <pc:chgData name="Abels, Patrick" userId="ba666de4-0d21-43a6-8e66-51a18aae1b4a" providerId="ADAL" clId="{847D0603-D8B1-45A2-8359-067881B20A95}" dt="2024-05-10T16:11:51.954" v="1011" actId="207"/>
        <pc:sldMkLst>
          <pc:docMk/>
          <pc:sldMk cId="1120013914" sldId="328"/>
        </pc:sldMkLst>
        <pc:spChg chg="mod">
          <ac:chgData name="Abels, Patrick" userId="ba666de4-0d21-43a6-8e66-51a18aae1b4a" providerId="ADAL" clId="{847D0603-D8B1-45A2-8359-067881B20A95}" dt="2024-05-10T16:11:51.954" v="1011" actId="207"/>
          <ac:spMkLst>
            <pc:docMk/>
            <pc:sldMk cId="1120013914" sldId="328"/>
            <ac:spMk id="2" creationId="{00930AE3-15CA-19BD-59D6-BD5BB94D381B}"/>
          </ac:spMkLst>
        </pc:spChg>
        <pc:picChg chg="del">
          <ac:chgData name="Abels, Patrick" userId="ba666de4-0d21-43a6-8e66-51a18aae1b4a" providerId="ADAL" clId="{847D0603-D8B1-45A2-8359-067881B20A95}" dt="2024-05-10T14:52:10.051" v="34" actId="478"/>
          <ac:picMkLst>
            <pc:docMk/>
            <pc:sldMk cId="1120013914" sldId="328"/>
            <ac:picMk id="4" creationId="{BFF3C3BB-4FDE-4867-D560-38A0D698ACDF}"/>
          </ac:picMkLst>
        </pc:picChg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1098915193" sldId="329"/>
        </pc:sldMkLst>
      </pc:sldChg>
      <pc:sldChg chg="addSp delSp modSp mod">
        <pc:chgData name="Abels, Patrick" userId="ba666de4-0d21-43a6-8e66-51a18aae1b4a" providerId="ADAL" clId="{847D0603-D8B1-45A2-8359-067881B20A95}" dt="2024-05-10T15:49:15.512" v="45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847D0603-D8B1-45A2-8359-067881B20A95}" dt="2024-05-10T14:49:30.996" v="23" actId="20577"/>
          <ac:spMkLst>
            <pc:docMk/>
            <pc:sldMk cId="3954568669" sldId="330"/>
            <ac:spMk id="3" creationId="{A235AE21-997F-A955-3DB7-92ED9EA5BEEF}"/>
          </ac:spMkLst>
        </pc:spChg>
        <pc:spChg chg="del">
          <ac:chgData name="Abels, Patrick" userId="ba666de4-0d21-43a6-8e66-51a18aae1b4a" providerId="ADAL" clId="{847D0603-D8B1-45A2-8359-067881B20A95}" dt="2024-05-10T15:29:33.856" v="254" actId="478"/>
          <ac:spMkLst>
            <pc:docMk/>
            <pc:sldMk cId="3954568669" sldId="330"/>
            <ac:spMk id="22" creationId="{741ABE26-F23B-654E-ECCE-B6392E61170F}"/>
          </ac:spMkLst>
        </pc:spChg>
        <pc:spChg chg="del">
          <ac:chgData name="Abels, Patrick" userId="ba666de4-0d21-43a6-8e66-51a18aae1b4a" providerId="ADAL" clId="{847D0603-D8B1-45A2-8359-067881B20A95}" dt="2024-05-10T15:29:29.067" v="253" actId="478"/>
          <ac:spMkLst>
            <pc:docMk/>
            <pc:sldMk cId="3954568669" sldId="330"/>
            <ac:spMk id="23" creationId="{9382764F-A7AC-62D5-672B-03B8AD216347}"/>
          </ac:spMkLst>
        </pc:spChg>
        <pc:grpChg chg="del">
          <ac:chgData name="Abels, Patrick" userId="ba666de4-0d21-43a6-8e66-51a18aae1b4a" providerId="ADAL" clId="{847D0603-D8B1-45A2-8359-067881B20A95}" dt="2024-05-10T14:55:59.712" v="252" actId="478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847D0603-D8B1-45A2-8359-067881B20A95}" dt="2024-05-10T15:34:10.957" v="272" actId="478"/>
          <ac:picMkLst>
            <pc:docMk/>
            <pc:sldMk cId="3954568669" sldId="330"/>
            <ac:picMk id="4" creationId="{D88EF5D2-FE67-C965-43A8-AEC24517AA4A}"/>
          </ac:picMkLst>
        </pc:picChg>
        <pc:picChg chg="del">
          <ac:chgData name="Abels, Patrick" userId="ba666de4-0d21-43a6-8e66-51a18aae1b4a" providerId="ADAL" clId="{847D0603-D8B1-45A2-8359-067881B20A95}" dt="2024-05-10T14:55:58.229" v="251" actId="478"/>
          <ac:picMkLst>
            <pc:docMk/>
            <pc:sldMk cId="3954568669" sldId="330"/>
            <ac:picMk id="6" creationId="{D60F89BE-CC39-4AD1-69F0-3EEFEE790037}"/>
          </ac:picMkLst>
        </pc:picChg>
        <pc:picChg chg="add mod ord">
          <ac:chgData name="Abels, Patrick" userId="ba666de4-0d21-43a6-8e66-51a18aae1b4a" providerId="ADAL" clId="{847D0603-D8B1-45A2-8359-067881B20A95}" dt="2024-05-10T15:38:14.275" v="315" actId="14100"/>
          <ac:picMkLst>
            <pc:docMk/>
            <pc:sldMk cId="3954568669" sldId="330"/>
            <ac:picMk id="7" creationId="{52098FAF-F62E-9BB5-7D8E-DF8CCCCEA377}"/>
          </ac:picMkLst>
        </pc:picChg>
        <pc:picChg chg="add del mod">
          <ac:chgData name="Abels, Patrick" userId="ba666de4-0d21-43a6-8e66-51a18aae1b4a" providerId="ADAL" clId="{847D0603-D8B1-45A2-8359-067881B20A95}" dt="2024-05-10T15:34:13.690" v="274" actId="478"/>
          <ac:picMkLst>
            <pc:docMk/>
            <pc:sldMk cId="3954568669" sldId="330"/>
            <ac:picMk id="9" creationId="{7BD30142-A88F-AD3E-755B-E21939189B24}"/>
          </ac:picMkLst>
        </pc:picChg>
        <pc:picChg chg="add del mod">
          <ac:chgData name="Abels, Patrick" userId="ba666de4-0d21-43a6-8e66-51a18aae1b4a" providerId="ADAL" clId="{847D0603-D8B1-45A2-8359-067881B20A95}" dt="2024-05-10T15:34:12.734" v="273" actId="478"/>
          <ac:picMkLst>
            <pc:docMk/>
            <pc:sldMk cId="3954568669" sldId="330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34:24.329" v="279" actId="478"/>
          <ac:picMkLst>
            <pc:docMk/>
            <pc:sldMk cId="3954568669" sldId="330"/>
            <ac:picMk id="13" creationId="{2BDDB382-4F00-5E12-E079-5DD6705C7F9B}"/>
          </ac:picMkLst>
        </pc:picChg>
        <pc:picChg chg="add mod">
          <ac:chgData name="Abels, Patrick" userId="ba666de4-0d21-43a6-8e66-51a18aae1b4a" providerId="ADAL" clId="{847D0603-D8B1-45A2-8359-067881B20A95}" dt="2024-05-10T15:34:23.462" v="278" actId="1076"/>
          <ac:picMkLst>
            <pc:docMk/>
            <pc:sldMk cId="3954568669" sldId="330"/>
            <ac:picMk id="15" creationId="{1E93BA83-E56A-7265-2EFB-89D09C20C8EA}"/>
          </ac:picMkLst>
        </pc:picChg>
        <pc:picChg chg="add mod">
          <ac:chgData name="Abels, Patrick" userId="ba666de4-0d21-43a6-8e66-51a18aae1b4a" providerId="ADAL" clId="{847D0603-D8B1-45A2-8359-067881B20A95}" dt="2024-05-10T15:35:09.960" v="290" actId="1076"/>
          <ac:picMkLst>
            <pc:docMk/>
            <pc:sldMk cId="3954568669" sldId="330"/>
            <ac:picMk id="17" creationId="{FC7567AA-B934-768E-D043-CF2F2EB63C74}"/>
          </ac:picMkLst>
        </pc:picChg>
        <pc:picChg chg="add mod modCrop">
          <ac:chgData name="Abels, Patrick" userId="ba666de4-0d21-43a6-8e66-51a18aae1b4a" providerId="ADAL" clId="{847D0603-D8B1-45A2-8359-067881B20A95}" dt="2024-05-10T15:48:48.436" v="370" actId="1076"/>
          <ac:picMkLst>
            <pc:docMk/>
            <pc:sldMk cId="3954568669" sldId="330"/>
            <ac:picMk id="18" creationId="{7E6496A9-2209-C9C6-24CB-BDB9BF466321}"/>
          </ac:picMkLst>
        </pc:picChg>
        <pc:cxnChg chg="add mod">
          <ac:chgData name="Abels, Patrick" userId="ba666de4-0d21-43a6-8e66-51a18aae1b4a" providerId="ADAL" clId="{847D0603-D8B1-45A2-8359-067881B20A95}" dt="2024-05-10T15:49:15.512" v="45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modSp new mod">
        <pc:chgData name="Abels, Patrick" userId="ba666de4-0d21-43a6-8e66-51a18aae1b4a" providerId="ADAL" clId="{847D0603-D8B1-45A2-8359-067881B20A95}" dt="2024-05-10T16:25:03.930" v="1045" actId="1076"/>
        <pc:sldMkLst>
          <pc:docMk/>
          <pc:sldMk cId="612629632" sldId="331"/>
        </pc:sldMkLst>
        <pc:spChg chg="mod">
          <ac:chgData name="Abels, Patrick" userId="ba666de4-0d21-43a6-8e66-51a18aae1b4a" providerId="ADAL" clId="{847D0603-D8B1-45A2-8359-067881B20A95}" dt="2024-05-10T16:22:47.705" v="1018" actId="20577"/>
          <ac:spMkLst>
            <pc:docMk/>
            <pc:sldMk cId="612629632" sldId="331"/>
            <ac:spMk id="3" creationId="{97A6CA34-9944-3192-16DA-AE1D196E6E00}"/>
          </ac:spMkLst>
        </pc:spChg>
        <pc:picChg chg="add mod">
          <ac:chgData name="Abels, Patrick" userId="ba666de4-0d21-43a6-8e66-51a18aae1b4a" providerId="ADAL" clId="{847D0603-D8B1-45A2-8359-067881B20A95}" dt="2024-05-10T16:25:03.930" v="1045" actId="1076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847D0603-D8B1-45A2-8359-067881B20A95}" dt="2024-05-10T16:25:00.512" v="1044" actId="1035"/>
          <ac:picMkLst>
            <pc:docMk/>
            <pc:sldMk cId="612629632" sldId="331"/>
            <ac:picMk id="7" creationId="{BE9D1A0A-969D-7D9B-A0D2-17B825FF8B2C}"/>
          </ac:picMkLst>
        </pc:pic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853729253" sldId="331"/>
        </pc:sldMkLst>
      </pc:sldChg>
      <pc:sldChg chg="addSp delSp modSp add mod">
        <pc:chgData name="Abels, Patrick" userId="ba666de4-0d21-43a6-8e66-51a18aae1b4a" providerId="ADAL" clId="{847D0603-D8B1-45A2-8359-067881B20A95}" dt="2024-05-10T15:51:58.452" v="473" actId="18131"/>
        <pc:sldMkLst>
          <pc:docMk/>
          <pc:sldMk cId="1342150002" sldId="332"/>
        </pc:sldMkLst>
        <pc:picChg chg="del">
          <ac:chgData name="Abels, Patrick" userId="ba666de4-0d21-43a6-8e66-51a18aae1b4a" providerId="ADAL" clId="{847D0603-D8B1-45A2-8359-067881B20A95}" dt="2024-05-10T15:38:46.182" v="316" actId="478"/>
          <ac:picMkLst>
            <pc:docMk/>
            <pc:sldMk cId="1342150002" sldId="332"/>
            <ac:picMk id="4" creationId="{D88EF5D2-FE67-C965-43A8-AEC24517AA4A}"/>
          </ac:picMkLst>
        </pc:picChg>
        <pc:picChg chg="add mod">
          <ac:chgData name="Abels, Patrick" userId="ba666de4-0d21-43a6-8e66-51a18aae1b4a" providerId="ADAL" clId="{847D0603-D8B1-45A2-8359-067881B20A95}" dt="2024-05-10T15:40:36.670" v="330" actId="14100"/>
          <ac:picMkLst>
            <pc:docMk/>
            <pc:sldMk cId="1342150002" sldId="332"/>
            <ac:picMk id="5" creationId="{A106D882-D7B0-FFE7-C455-24E68F22C613}"/>
          </ac:picMkLst>
        </pc:picChg>
        <pc:picChg chg="del">
          <ac:chgData name="Abels, Patrick" userId="ba666de4-0d21-43a6-8e66-51a18aae1b4a" providerId="ADAL" clId="{847D0603-D8B1-45A2-8359-067881B20A95}" dt="2024-05-10T15:38:50.368" v="319" actId="478"/>
          <ac:picMkLst>
            <pc:docMk/>
            <pc:sldMk cId="1342150002" sldId="332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40:45.588" v="333" actId="1076"/>
          <ac:picMkLst>
            <pc:docMk/>
            <pc:sldMk cId="1342150002" sldId="332"/>
            <ac:picMk id="8" creationId="{17C4CA52-456C-B0C9-F480-59FE61DDA0C7}"/>
          </ac:picMkLst>
        </pc:picChg>
        <pc:picChg chg="del">
          <ac:chgData name="Abels, Patrick" userId="ba666de4-0d21-43a6-8e66-51a18aae1b4a" providerId="ADAL" clId="{847D0603-D8B1-45A2-8359-067881B20A95}" dt="2024-05-10T15:38:52.603" v="320" actId="478"/>
          <ac:picMkLst>
            <pc:docMk/>
            <pc:sldMk cId="1342150002" sldId="332"/>
            <ac:picMk id="9" creationId="{7BD30142-A88F-AD3E-755B-E21939189B24}"/>
          </ac:picMkLst>
        </pc:picChg>
        <pc:picChg chg="add mod">
          <ac:chgData name="Abels, Patrick" userId="ba666de4-0d21-43a6-8e66-51a18aae1b4a" providerId="ADAL" clId="{847D0603-D8B1-45A2-8359-067881B20A95}" dt="2024-05-10T15:41:28.602" v="344" actId="1076"/>
          <ac:picMkLst>
            <pc:docMk/>
            <pc:sldMk cId="1342150002" sldId="332"/>
            <ac:picMk id="10" creationId="{46406159-AA10-672F-4AE7-21F5EDE5C480}"/>
          </ac:picMkLst>
        </pc:picChg>
        <pc:picChg chg="del">
          <ac:chgData name="Abels, Patrick" userId="ba666de4-0d21-43a6-8e66-51a18aae1b4a" providerId="ADAL" clId="{847D0603-D8B1-45A2-8359-067881B20A95}" dt="2024-05-10T15:38:53.749" v="321" actId="478"/>
          <ac:picMkLst>
            <pc:docMk/>
            <pc:sldMk cId="1342150002" sldId="332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41:20.127" v="341" actId="478"/>
          <ac:picMkLst>
            <pc:docMk/>
            <pc:sldMk cId="1342150002" sldId="332"/>
            <ac:picMk id="12" creationId="{EC6B92E9-327D-CFDA-32B5-677E14609523}"/>
          </ac:picMkLst>
        </pc:picChg>
        <pc:picChg chg="add del mod">
          <ac:chgData name="Abels, Patrick" userId="ba666de4-0d21-43a6-8e66-51a18aae1b4a" providerId="ADAL" clId="{847D0603-D8B1-45A2-8359-067881B20A95}" dt="2024-05-10T15:41:18.313" v="340" actId="478"/>
          <ac:picMkLst>
            <pc:docMk/>
            <pc:sldMk cId="1342150002" sldId="332"/>
            <ac:picMk id="13" creationId="{29C817A6-288A-47DE-C091-D9D3DD0DCD2D}"/>
          </ac:picMkLst>
        </pc:picChg>
        <pc:picChg chg="add del mod">
          <ac:chgData name="Abels, Patrick" userId="ba666de4-0d21-43a6-8e66-51a18aae1b4a" providerId="ADAL" clId="{847D0603-D8B1-45A2-8359-067881B20A95}" dt="2024-05-10T15:47:54.735" v="357" actId="478"/>
          <ac:picMkLst>
            <pc:docMk/>
            <pc:sldMk cId="1342150002" sldId="332"/>
            <ac:picMk id="15" creationId="{50830AF4-F7A3-4EC8-98B8-30E18C80D757}"/>
          </ac:picMkLst>
        </pc:picChg>
        <pc:picChg chg="add mod modCrop">
          <ac:chgData name="Abels, Patrick" userId="ba666de4-0d21-43a6-8e66-51a18aae1b4a" providerId="ADAL" clId="{847D0603-D8B1-45A2-8359-067881B20A95}" dt="2024-05-10T15:51:58.452" v="473" actId="18131"/>
          <ac:picMkLst>
            <pc:docMk/>
            <pc:sldMk cId="1342150002" sldId="332"/>
            <ac:picMk id="17" creationId="{7E24CA85-2E06-EB0A-EC78-70368C920838}"/>
          </ac:picMkLst>
        </pc:picChg>
        <pc:cxnChg chg="add mod">
          <ac:chgData name="Abels, Patrick" userId="ba666de4-0d21-43a6-8e66-51a18aae1b4a" providerId="ADAL" clId="{847D0603-D8B1-45A2-8359-067881B20A95}" dt="2024-05-10T15:51:00.556" v="469" actId="208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551548200" sldId="332"/>
        </pc:sldMkLst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722150806" sldId="333"/>
        </pc:sldMkLst>
      </pc:sldChg>
      <pc:sldChg chg="addSp delSp modSp add mod">
        <pc:chgData name="Abels, Patrick" userId="ba666de4-0d21-43a6-8e66-51a18aae1b4a" providerId="ADAL" clId="{847D0603-D8B1-45A2-8359-067881B20A95}" dt="2024-05-10T15:51:28.928" v="472" actId="478"/>
        <pc:sldMkLst>
          <pc:docMk/>
          <pc:sldMk cId="1689076170" sldId="333"/>
        </pc:sldMkLst>
        <pc:picChg chg="add mod">
          <ac:chgData name="Abels, Patrick" userId="ba666de4-0d21-43a6-8e66-51a18aae1b4a" providerId="ADAL" clId="{847D0603-D8B1-45A2-8359-067881B20A95}" dt="2024-05-10T15:37:26.697" v="308" actId="14100"/>
          <ac:picMkLst>
            <pc:docMk/>
            <pc:sldMk cId="1689076170" sldId="333"/>
            <ac:picMk id="4" creationId="{EE7C4EA0-F20B-741D-2A6B-2353E6081CE4}"/>
          </ac:picMkLst>
        </pc:picChg>
        <pc:picChg chg="add mod">
          <ac:chgData name="Abels, Patrick" userId="ba666de4-0d21-43a6-8e66-51a18aae1b4a" providerId="ADAL" clId="{847D0603-D8B1-45A2-8359-067881B20A95}" dt="2024-05-10T15:37:56.137" v="313" actId="14100"/>
          <ac:picMkLst>
            <pc:docMk/>
            <pc:sldMk cId="1689076170" sldId="333"/>
            <ac:picMk id="5" creationId="{E1D8942E-B703-F669-E556-AAD8AFDD83EE}"/>
          </ac:picMkLst>
        </pc:picChg>
        <pc:picChg chg="add del mod modCrop">
          <ac:chgData name="Abels, Patrick" userId="ba666de4-0d21-43a6-8e66-51a18aae1b4a" providerId="ADAL" clId="{847D0603-D8B1-45A2-8359-067881B20A95}" dt="2024-05-10T15:51:28.928" v="472" actId="478"/>
          <ac:picMkLst>
            <pc:docMk/>
            <pc:sldMk cId="1689076170" sldId="333"/>
            <ac:picMk id="6" creationId="{45AD7232-61F5-6361-083F-8D04A5CA4ECC}"/>
          </ac:picMkLst>
        </pc:picChg>
        <pc:picChg chg="del">
          <ac:chgData name="Abels, Patrick" userId="ba666de4-0d21-43a6-8e66-51a18aae1b4a" providerId="ADAL" clId="{847D0603-D8B1-45A2-8359-067881B20A95}" dt="2024-05-10T15:37:14.696" v="303" actId="478"/>
          <ac:picMkLst>
            <pc:docMk/>
            <pc:sldMk cId="1689076170" sldId="333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51:25.056" v="471" actId="1076"/>
          <ac:picMkLst>
            <pc:docMk/>
            <pc:sldMk cId="1689076170" sldId="333"/>
            <ac:picMk id="8" creationId="{D51F000F-97CE-6DDA-EFE4-79496CB4A4E3}"/>
          </ac:picMkLst>
        </pc:picChg>
        <pc:picChg chg="del">
          <ac:chgData name="Abels, Patrick" userId="ba666de4-0d21-43a6-8e66-51a18aae1b4a" providerId="ADAL" clId="{847D0603-D8B1-45A2-8359-067881B20A95}" dt="2024-05-10T15:36:55.925" v="299" actId="478"/>
          <ac:picMkLst>
            <pc:docMk/>
            <pc:sldMk cId="1689076170" sldId="333"/>
            <ac:picMk id="15" creationId="{1E93BA83-E56A-7265-2EFB-89D09C20C8EA}"/>
          </ac:picMkLst>
        </pc:picChg>
        <pc:picChg chg="mod">
          <ac:chgData name="Abels, Patrick" userId="ba666de4-0d21-43a6-8e66-51a18aae1b4a" providerId="ADAL" clId="{847D0603-D8B1-45A2-8359-067881B20A95}" dt="2024-05-10T15:37:36.981" v="311" actId="1076"/>
          <ac:picMkLst>
            <pc:docMk/>
            <pc:sldMk cId="1689076170" sldId="333"/>
            <ac:picMk id="17" creationId="{FC7567AA-B934-768E-D043-CF2F2EB63C74}"/>
          </ac:picMkLst>
        </pc:picChg>
        <pc:cxnChg chg="add mod">
          <ac:chgData name="Abels, Patrick" userId="ba666de4-0d21-43a6-8e66-51a18aae1b4a" providerId="ADAL" clId="{847D0603-D8B1-45A2-8359-067881B20A95}" dt="2024-05-10T15:51:25.056" v="471" actId="1076"/>
          <ac:cxnSpMkLst>
            <pc:docMk/>
            <pc:sldMk cId="1689076170" sldId="333"/>
            <ac:cxnSpMk id="9" creationId="{53B27AA2-4A9E-4DCC-733D-560EE97CA55F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361260715" sldId="334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793255292" sldId="335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2445199839" sldId="336"/>
        </pc:sldMkLst>
      </pc:sldChg>
    </pc:docChg>
  </pc:docChgLst>
  <pc:docChgLst>
    <pc:chgData name="Abels, Patrick" userId="ba666de4-0d21-43a6-8e66-51a18aae1b4a" providerId="ADAL" clId="{D38503A8-7E4E-4CA7-9EF8-40410E990AC8}"/>
    <pc:docChg chg="modSld">
      <pc:chgData name="Abels, Patrick" userId="ba666de4-0d21-43a6-8e66-51a18aae1b4a" providerId="ADAL" clId="{D38503A8-7E4E-4CA7-9EF8-40410E990AC8}" dt="2024-06-27T08:42:14.114" v="254" actId="1076"/>
      <pc:docMkLst>
        <pc:docMk/>
      </pc:docMkLst>
      <pc:sldChg chg="modSp mod">
        <pc:chgData name="Abels, Patrick" userId="ba666de4-0d21-43a6-8e66-51a18aae1b4a" providerId="ADAL" clId="{D38503A8-7E4E-4CA7-9EF8-40410E990AC8}" dt="2024-06-27T08:39:43.083" v="70" actId="14100"/>
        <pc:sldMkLst>
          <pc:docMk/>
          <pc:sldMk cId="4135270846" sldId="321"/>
        </pc:sldMkLst>
        <pc:picChg chg="mod modCrop">
          <ac:chgData name="Abels, Patrick" userId="ba666de4-0d21-43a6-8e66-51a18aae1b4a" providerId="ADAL" clId="{D38503A8-7E4E-4CA7-9EF8-40410E990AC8}" dt="2024-06-27T08:39:43.083" v="70" actId="14100"/>
          <ac:picMkLst>
            <pc:docMk/>
            <pc:sldMk cId="4135270846" sldId="321"/>
            <ac:picMk id="5" creationId="{CD72004E-D422-B8EE-AA22-9F48C29D6E7F}"/>
          </ac:picMkLst>
        </pc:picChg>
      </pc:sldChg>
      <pc:sldChg chg="modSp mod">
        <pc:chgData name="Abels, Patrick" userId="ba666de4-0d21-43a6-8e66-51a18aae1b4a" providerId="ADAL" clId="{D38503A8-7E4E-4CA7-9EF8-40410E990AC8}" dt="2024-06-27T08:40:27.467" v="125" actId="1038"/>
        <pc:sldMkLst>
          <pc:docMk/>
          <pc:sldMk cId="3376968191" sldId="323"/>
        </pc:sldMkLst>
        <pc:picChg chg="mod">
          <ac:chgData name="Abels, Patrick" userId="ba666de4-0d21-43a6-8e66-51a18aae1b4a" providerId="ADAL" clId="{D38503A8-7E4E-4CA7-9EF8-40410E990AC8}" dt="2024-06-27T08:40:27.467" v="125" actId="1038"/>
          <ac:picMkLst>
            <pc:docMk/>
            <pc:sldMk cId="3376968191" sldId="323"/>
            <ac:picMk id="8" creationId="{2FEA28DF-F55F-F850-2F23-B4DAD060D250}"/>
          </ac:picMkLst>
        </pc:picChg>
        <pc:picChg chg="mod">
          <ac:chgData name="Abels, Patrick" userId="ba666de4-0d21-43a6-8e66-51a18aae1b4a" providerId="ADAL" clId="{D38503A8-7E4E-4CA7-9EF8-40410E990AC8}" dt="2024-06-27T08:40:09.667" v="96" actId="1038"/>
          <ac:picMkLst>
            <pc:docMk/>
            <pc:sldMk cId="3376968191" sldId="323"/>
            <ac:picMk id="14" creationId="{B334DE7E-9001-2B38-CACF-4D7FAE9E1EA2}"/>
          </ac:picMkLst>
        </pc:picChg>
        <pc:picChg chg="mod">
          <ac:chgData name="Abels, Patrick" userId="ba666de4-0d21-43a6-8e66-51a18aae1b4a" providerId="ADAL" clId="{D38503A8-7E4E-4CA7-9EF8-40410E990AC8}" dt="2024-06-27T08:40:19.197" v="98" actId="14100"/>
          <ac:picMkLst>
            <pc:docMk/>
            <pc:sldMk cId="3376968191" sldId="323"/>
            <ac:picMk id="16" creationId="{CA2B778B-EF2B-0903-0C09-3F08D07D112E}"/>
          </ac:picMkLst>
        </pc:picChg>
      </pc:sldChg>
      <pc:sldChg chg="modSp mod">
        <pc:chgData name="Abels, Patrick" userId="ba666de4-0d21-43a6-8e66-51a18aae1b4a" providerId="ADAL" clId="{D38503A8-7E4E-4CA7-9EF8-40410E990AC8}" dt="2024-06-27T08:40:50.226" v="151" actId="1076"/>
        <pc:sldMkLst>
          <pc:docMk/>
          <pc:sldMk cId="4096729976" sldId="324"/>
        </pc:sldMkLst>
        <pc:picChg chg="mod">
          <ac:chgData name="Abels, Patrick" userId="ba666de4-0d21-43a6-8e66-51a18aae1b4a" providerId="ADAL" clId="{D38503A8-7E4E-4CA7-9EF8-40410E990AC8}" dt="2024-06-27T08:40:41.870" v="150" actId="1038"/>
          <ac:picMkLst>
            <pc:docMk/>
            <pc:sldMk cId="4096729976" sldId="324"/>
            <ac:picMk id="5" creationId="{B44C6412-3A7C-1D38-C52A-828BE7715CB8}"/>
          </ac:picMkLst>
        </pc:picChg>
        <pc:picChg chg="mod">
          <ac:chgData name="Abels, Patrick" userId="ba666de4-0d21-43a6-8e66-51a18aae1b4a" providerId="ADAL" clId="{D38503A8-7E4E-4CA7-9EF8-40410E990AC8}" dt="2024-06-27T08:40:50.226" v="151" actId="1076"/>
          <ac:picMkLst>
            <pc:docMk/>
            <pc:sldMk cId="4096729976" sldId="324"/>
            <ac:picMk id="8" creationId="{2FEA28DF-F55F-F850-2F23-B4DAD060D250}"/>
          </ac:picMkLst>
        </pc:picChg>
      </pc:sldChg>
      <pc:sldChg chg="modSp mod">
        <pc:chgData name="Abels, Patrick" userId="ba666de4-0d21-43a6-8e66-51a18aae1b4a" providerId="ADAL" clId="{D38503A8-7E4E-4CA7-9EF8-40410E990AC8}" dt="2024-06-27T08:41:32.481" v="223" actId="1035"/>
        <pc:sldMkLst>
          <pc:docMk/>
          <pc:sldMk cId="2211157290" sldId="325"/>
        </pc:sldMkLst>
        <pc:picChg chg="mod">
          <ac:chgData name="Abels, Patrick" userId="ba666de4-0d21-43a6-8e66-51a18aae1b4a" providerId="ADAL" clId="{D38503A8-7E4E-4CA7-9EF8-40410E990AC8}" dt="2024-06-27T08:41:07.424" v="195" actId="1037"/>
          <ac:picMkLst>
            <pc:docMk/>
            <pc:sldMk cId="2211157290" sldId="325"/>
            <ac:picMk id="5" creationId="{D89C22BC-88BF-6A4D-159A-D937154E278D}"/>
          </ac:picMkLst>
        </pc:picChg>
        <pc:picChg chg="mod">
          <ac:chgData name="Abels, Patrick" userId="ba666de4-0d21-43a6-8e66-51a18aae1b4a" providerId="ADAL" clId="{D38503A8-7E4E-4CA7-9EF8-40410E990AC8}" dt="2024-06-27T08:41:32.481" v="223" actId="1035"/>
          <ac:picMkLst>
            <pc:docMk/>
            <pc:sldMk cId="2211157290" sldId="325"/>
            <ac:picMk id="8" creationId="{2FEA28DF-F55F-F850-2F23-B4DAD060D250}"/>
          </ac:picMkLst>
        </pc:picChg>
        <pc:picChg chg="mod ord">
          <ac:chgData name="Abels, Patrick" userId="ba666de4-0d21-43a6-8e66-51a18aae1b4a" providerId="ADAL" clId="{D38503A8-7E4E-4CA7-9EF8-40410E990AC8}" dt="2024-06-27T08:41:28.183" v="209" actId="1036"/>
          <ac:picMkLst>
            <pc:docMk/>
            <pc:sldMk cId="2211157290" sldId="325"/>
            <ac:picMk id="10" creationId="{F7416CE7-D3FD-66F8-E0C1-C0AA2D27A75B}"/>
          </ac:picMkLst>
        </pc:picChg>
      </pc:sldChg>
      <pc:sldChg chg="modSp mod">
        <pc:chgData name="Abels, Patrick" userId="ba666de4-0d21-43a6-8e66-51a18aae1b4a" providerId="ADAL" clId="{D38503A8-7E4E-4CA7-9EF8-40410E990AC8}" dt="2024-06-27T08:42:14.114" v="254" actId="1076"/>
        <pc:sldMkLst>
          <pc:docMk/>
          <pc:sldMk cId="2224332704" sldId="327"/>
        </pc:sldMkLst>
        <pc:picChg chg="mod">
          <ac:chgData name="Abels, Patrick" userId="ba666de4-0d21-43a6-8e66-51a18aae1b4a" providerId="ADAL" clId="{D38503A8-7E4E-4CA7-9EF8-40410E990AC8}" dt="2024-06-27T08:42:14.114" v="254" actId="1076"/>
          <ac:picMkLst>
            <pc:docMk/>
            <pc:sldMk cId="2224332704" sldId="327"/>
            <ac:picMk id="5" creationId="{0A7E6C7C-045B-89F0-AAC8-5A6997387763}"/>
          </ac:picMkLst>
        </pc:picChg>
        <pc:picChg chg="mod">
          <ac:chgData name="Abels, Patrick" userId="ba666de4-0d21-43a6-8e66-51a18aae1b4a" providerId="ADAL" clId="{D38503A8-7E4E-4CA7-9EF8-40410E990AC8}" dt="2024-06-27T08:42:12.652" v="253" actId="14100"/>
          <ac:picMkLst>
            <pc:docMk/>
            <pc:sldMk cId="2224332704" sldId="327"/>
            <ac:picMk id="7" creationId="{EC5DF5E9-CB71-C772-7B20-852FA1DE7E0B}"/>
          </ac:picMkLst>
        </pc:picChg>
        <pc:picChg chg="mod">
          <ac:chgData name="Abels, Patrick" userId="ba666de4-0d21-43a6-8e66-51a18aae1b4a" providerId="ADAL" clId="{D38503A8-7E4E-4CA7-9EF8-40410E990AC8}" dt="2024-06-27T08:42:01.520" v="251" actId="1038"/>
          <ac:picMkLst>
            <pc:docMk/>
            <pc:sldMk cId="2224332704" sldId="327"/>
            <ac:picMk id="9" creationId="{CB4E0054-6B9B-C3E9-F5DD-6113DA83A536}"/>
          </ac:picMkLst>
        </pc:picChg>
      </pc:sldChg>
      <pc:sldChg chg="modSp mod">
        <pc:chgData name="Abels, Patrick" userId="ba666de4-0d21-43a6-8e66-51a18aae1b4a" providerId="ADAL" clId="{D38503A8-7E4E-4CA7-9EF8-40410E990AC8}" dt="2024-06-27T08:30:36.768" v="2" actId="207"/>
        <pc:sldMkLst>
          <pc:docMk/>
          <pc:sldMk cId="1521657988" sldId="328"/>
        </pc:sldMkLst>
        <pc:spChg chg="mod">
          <ac:chgData name="Abels, Patrick" userId="ba666de4-0d21-43a6-8e66-51a18aae1b4a" providerId="ADAL" clId="{D38503A8-7E4E-4CA7-9EF8-40410E990AC8}" dt="2024-06-27T08:30:36.768" v="2" actId="207"/>
          <ac:spMkLst>
            <pc:docMk/>
            <pc:sldMk cId="1521657988" sldId="328"/>
            <ac:spMk id="2" creationId="{7F3851A5-FAFB-D48B-C42A-4CF596F000DB}"/>
          </ac:spMkLst>
        </pc:spChg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27/06/2024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40" y="1760537"/>
            <a:ext cx="11150120" cy="4810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144DC41-4500-5802-1AD7-A5354AB76CF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ED8889C-7E17-2C0D-D397-F4BE26A57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E2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3851A5-FAFB-D48B-C42A-4CF596F00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7678749" cy="4343362"/>
          </a:xfrm>
        </p:spPr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>
                <a:solidFill>
                  <a:srgbClr val="00B0F0"/>
                </a:solidFill>
                <a:latin typeface="Consolas" panose="020B0609020204030204" pitchFamily="49" charset="0"/>
              </a:rPr>
              <a:t>Listen</a:t>
            </a:r>
            <a:r>
              <a:rPr lang="en-GB" dirty="0"/>
              <a:t>, das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Funktionen</a:t>
            </a:r>
            <a:r>
              <a:rPr lang="en-GB" dirty="0"/>
              <a:t> </a:t>
            </a:r>
            <a:r>
              <a:rPr lang="en-GB" dirty="0" err="1"/>
              <a:t>implementiert</a:t>
            </a:r>
            <a:r>
              <a:rPr lang="en-GB" dirty="0"/>
              <a:t> und </a:t>
            </a:r>
            <a:r>
              <a:rPr lang="en-GB" dirty="0" err="1"/>
              <a:t>entsprechende</a:t>
            </a:r>
            <a:r>
              <a:rPr lang="en-GB" dirty="0"/>
              <a:t> </a:t>
            </a:r>
            <a:r>
              <a:rPr lang="en-GB" dirty="0" err="1"/>
              <a:t>Ausgabe</a:t>
            </a:r>
            <a:r>
              <a:rPr lang="en-GB" dirty="0"/>
              <a:t> </a:t>
            </a:r>
            <a:r>
              <a:rPr lang="en-GB" dirty="0" err="1"/>
              <a:t>erzeugt</a:t>
            </a:r>
            <a:r>
              <a:rPr lang="en-GB" dirty="0"/>
              <a:t>: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344C3-B5B5-EEDF-916F-8921F2B0F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7DD71-B66F-6606-043A-F1298F78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93" y="2554941"/>
            <a:ext cx="3997340" cy="4213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F5C41-0D98-5969-026C-A85675B2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48" y="161363"/>
            <a:ext cx="3819445" cy="623047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6A3E7729-B231-D029-A63B-6D451251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9792" flipV="1">
            <a:off x="6677042" y="2594385"/>
            <a:ext cx="1249492" cy="1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579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007C5-4B7B-71EC-A418-62AA3EC23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869C-3067-5AB3-2A09-5D6DF39DC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EDA13-417E-7333-3B58-754F3610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88"/>
          <a:stretch/>
        </p:blipFill>
        <p:spPr>
          <a:xfrm>
            <a:off x="468714" y="1737257"/>
            <a:ext cx="5509576" cy="3272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623CB-BA58-9310-8318-61B6396E7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9"/>
          <a:stretch/>
        </p:blipFill>
        <p:spPr>
          <a:xfrm>
            <a:off x="6213712" y="2523927"/>
            <a:ext cx="5509576" cy="36972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ED22C0-187D-4F7C-C734-A04151C88AE8}"/>
              </a:ext>
            </a:extLst>
          </p:cNvPr>
          <p:cNvSpPr/>
          <p:nvPr/>
        </p:nvSpPr>
        <p:spPr>
          <a:xfrm rot="10800000">
            <a:off x="468712" y="4892197"/>
            <a:ext cx="5509576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4E35AB-646D-B24A-8238-AC02DC6E7264}"/>
              </a:ext>
            </a:extLst>
          </p:cNvPr>
          <p:cNvSpPr/>
          <p:nvPr/>
        </p:nvSpPr>
        <p:spPr>
          <a:xfrm rot="10800000" flipV="1">
            <a:off x="6213712" y="1979322"/>
            <a:ext cx="5509576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9773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Liste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93F6F-E7CC-6452-FB74-579C359B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err="1"/>
              <a:t>Schreibe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Programm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TodoList</a:t>
            </a:r>
            <a:r>
              <a:rPr lang="en-GB" sz="2400" dirty="0"/>
              <a:t>, das </a:t>
            </a:r>
            <a:r>
              <a:rPr lang="en-GB" dirty="0"/>
              <a:t>den </a:t>
            </a:r>
            <a:r>
              <a:rPr lang="en-GB" dirty="0" err="1"/>
              <a:t>dauerhaft</a:t>
            </a:r>
            <a:r>
              <a:rPr lang="en-GB" dirty="0"/>
              <a:t> nach einem </a:t>
            </a:r>
            <a:r>
              <a:rPr lang="en-GB" dirty="0" err="1"/>
              <a:t>Befehlt</a:t>
            </a:r>
            <a:r>
              <a:rPr lang="en-GB" dirty="0"/>
              <a:t> </a:t>
            </a:r>
            <a:r>
              <a:rPr lang="en-GB" dirty="0" err="1"/>
              <a:t>fragt</a:t>
            </a:r>
            <a:r>
              <a:rPr lang="en-GB"/>
              <a:t>:</a:t>
            </a:r>
          </a:p>
          <a:p>
            <a:endParaRPr lang="en-GB" dirty="0"/>
          </a:p>
          <a:p>
            <a:r>
              <a:rPr lang="en-GB" sz="2400" dirty="0"/>
              <a:t>	-1	=&gt;	</a:t>
            </a:r>
            <a:r>
              <a:rPr lang="en-GB" sz="2400" dirty="0" err="1"/>
              <a:t>Programm</a:t>
            </a:r>
            <a:r>
              <a:rPr lang="en-GB" sz="2400" dirty="0"/>
              <a:t> </a:t>
            </a:r>
            <a:r>
              <a:rPr lang="en-GB" sz="2400" dirty="0" err="1"/>
              <a:t>beenden</a:t>
            </a:r>
            <a:endParaRPr lang="en-GB" sz="2400" dirty="0"/>
          </a:p>
          <a:p>
            <a:r>
              <a:rPr lang="en-GB" dirty="0"/>
              <a:t>	0	=&gt;	</a:t>
            </a:r>
            <a:r>
              <a:rPr lang="en-GB" dirty="0" err="1"/>
              <a:t>ToDo-Liste</a:t>
            </a:r>
            <a:r>
              <a:rPr lang="en-GB" dirty="0"/>
              <a:t> </a:t>
            </a:r>
            <a:r>
              <a:rPr lang="en-GB" dirty="0" err="1"/>
              <a:t>anzeigen</a:t>
            </a:r>
            <a:endParaRPr lang="en-GB" dirty="0"/>
          </a:p>
          <a:p>
            <a:r>
              <a:rPr lang="en-GB" sz="2400" dirty="0"/>
              <a:t>	1</a:t>
            </a:r>
            <a:r>
              <a:rPr lang="en-GB" dirty="0"/>
              <a:t>	=&gt;	Element </a:t>
            </a:r>
            <a:r>
              <a:rPr lang="en-GB" dirty="0" err="1"/>
              <a:t>aus</a:t>
            </a:r>
            <a:r>
              <a:rPr lang="en-GB" dirty="0"/>
              <a:t> der </a:t>
            </a:r>
            <a:r>
              <a:rPr lang="en-GB" dirty="0" err="1"/>
              <a:t>ToDo-Liste</a:t>
            </a:r>
            <a:r>
              <a:rPr lang="en-GB" dirty="0"/>
              <a:t> </a:t>
            </a:r>
            <a:r>
              <a:rPr lang="en-GB" dirty="0" err="1"/>
              <a:t>löschen</a:t>
            </a:r>
            <a:endParaRPr lang="en-GB" dirty="0"/>
          </a:p>
          <a:p>
            <a:r>
              <a:rPr lang="en-GB" sz="2400" dirty="0"/>
              <a:t>	2</a:t>
            </a:r>
            <a:r>
              <a:rPr lang="en-GB" dirty="0"/>
              <a:t>	=&gt;	Element der </a:t>
            </a:r>
            <a:r>
              <a:rPr lang="en-GB" dirty="0" err="1"/>
              <a:t>ToDo-Liste</a:t>
            </a:r>
            <a:r>
              <a:rPr lang="en-GB" dirty="0"/>
              <a:t> </a:t>
            </a:r>
            <a:r>
              <a:rPr lang="en-GB" dirty="0" err="1"/>
              <a:t>hinzufügen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193633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Liste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049F6-D1ED-952E-CA81-F8F813A3B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Statt</a:t>
            </a:r>
            <a:r>
              <a:rPr lang="en-GB" dirty="0"/>
              <a:t> mehrere </a:t>
            </a:r>
            <a:r>
              <a:rPr lang="en-GB" dirty="0" err="1"/>
              <a:t>zusammengehörige</a:t>
            </a:r>
            <a:r>
              <a:rPr lang="en-GB" dirty="0"/>
              <a:t>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getrennt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speichern</a:t>
            </a:r>
            <a:r>
              <a:rPr lang="en-GB" dirty="0"/>
              <a:t>, </a:t>
            </a:r>
            <a:r>
              <a:rPr lang="en-GB" dirty="0" err="1"/>
              <a:t>speichert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zusammen.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3DD2-5BFD-62FD-ED9B-D5F3C825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Liste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2004E-D422-B8EE-AA22-9F48C29D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25"/>
          <a:stretch/>
        </p:blipFill>
        <p:spPr>
          <a:xfrm>
            <a:off x="2533685" y="3970803"/>
            <a:ext cx="2479863" cy="2032187"/>
          </a:xfrm>
          <a:prstGeom prst="roundRect">
            <a:avLst>
              <a:gd name="adj" fmla="val 741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DAAD6-5DD1-D9AA-BBE6-CB61D2F8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8" y="4213978"/>
            <a:ext cx="5507971" cy="1600754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FEA28DF-F55F-F850-2F23-B4DAD060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2394" flipV="1">
            <a:off x="5217561" y="2916151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7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049F6-D1ED-952E-CA81-F8F813A3B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3DD2-5BFD-62FD-ED9B-D5F3C825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Liste</a:t>
            </a:r>
            <a:r>
              <a:rPr lang="en-GB" dirty="0"/>
              <a:t> – </a:t>
            </a:r>
            <a:r>
              <a:rPr lang="en-GB" dirty="0" err="1">
                <a:solidFill>
                  <a:srgbClr val="FFC000"/>
                </a:solidFill>
              </a:rPr>
              <a:t>Elemente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auswählen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8D1E6-A4E0-39B9-8F2F-00BCD856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0" y="1760537"/>
            <a:ext cx="6096000" cy="318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BA67B-E060-C5F2-ACBE-76E1BD6C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0" y="4094162"/>
            <a:ext cx="4191000" cy="247650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FEA28DF-F55F-F850-2F23-B4DAD060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54" flipV="1">
            <a:off x="6278196" y="2635586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4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049F6-D1ED-952E-CA81-F8F813A3B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3DD2-5BFD-62FD-ED9B-D5F3C825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Liste</a:t>
            </a:r>
            <a:r>
              <a:rPr lang="en-GB" dirty="0"/>
              <a:t> – </a:t>
            </a:r>
            <a:r>
              <a:rPr lang="en-GB" dirty="0" err="1">
                <a:solidFill>
                  <a:srgbClr val="FFC000"/>
                </a:solidFill>
              </a:rPr>
              <a:t>Elemente</a:t>
            </a:r>
            <a:r>
              <a:rPr lang="en-GB" dirty="0">
                <a:solidFill>
                  <a:srgbClr val="FFC000"/>
                </a:solidFill>
              </a:rPr>
              <a:t> ändern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34DE7E-9001-2B38-CACF-4D7FAE9E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82" y="1760537"/>
            <a:ext cx="6096000" cy="4610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B778B-EF2B-0903-0C09-3F08D07D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0" y="3751262"/>
            <a:ext cx="4191000" cy="2819400"/>
          </a:xfrm>
          <a:prstGeom prst="roundRect">
            <a:avLst>
              <a:gd name="adj" fmla="val 4955"/>
            </a:avLst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FEA28DF-F55F-F850-2F23-B4DAD060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54" flipV="1">
            <a:off x="7107540" y="2375610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6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049F6-D1ED-952E-CA81-F8F813A3B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3DD2-5BFD-62FD-ED9B-D5F3C825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Liste</a:t>
            </a:r>
            <a:r>
              <a:rPr lang="en-GB" dirty="0"/>
              <a:t> – </a:t>
            </a:r>
            <a:r>
              <a:rPr lang="en-GB" dirty="0">
                <a:solidFill>
                  <a:srgbClr val="FFC000"/>
                </a:solidFill>
              </a:rPr>
              <a:t>Iteration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C6412-3A7C-1D38-C52A-828BE7715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35" y="1689099"/>
            <a:ext cx="60960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1C1EF-B220-92A6-B7C3-5E8C1059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69" y="1689099"/>
            <a:ext cx="3905591" cy="495300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FEA28DF-F55F-F850-2F23-B4DAD060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54" flipV="1">
            <a:off x="6355820" y="1295341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2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049F6-D1ED-952E-CA81-F8F813A3B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3DD2-5BFD-62FD-ED9B-D5F3C825A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000" dirty="0" err="1"/>
              <a:t>Liste</a:t>
            </a:r>
            <a:r>
              <a:rPr lang="en-GB" sz="4000" dirty="0"/>
              <a:t> – </a:t>
            </a:r>
            <a:r>
              <a:rPr lang="en-GB" sz="4000" dirty="0" err="1">
                <a:solidFill>
                  <a:srgbClr val="FFC000"/>
                </a:solidFill>
              </a:rPr>
              <a:t>Elemente</a:t>
            </a:r>
            <a:r>
              <a:rPr lang="en-GB" sz="4000" dirty="0">
                <a:solidFill>
                  <a:srgbClr val="FFC000"/>
                </a:solidFill>
              </a:rPr>
              <a:t> </a:t>
            </a:r>
            <a:r>
              <a:rPr lang="en-GB" sz="4000" dirty="0" err="1">
                <a:solidFill>
                  <a:srgbClr val="FFC000"/>
                </a:solidFill>
              </a:rPr>
              <a:t>hinzufügen</a:t>
            </a:r>
            <a:r>
              <a:rPr lang="en-GB" sz="4000" dirty="0">
                <a:solidFill>
                  <a:srgbClr val="FFC000"/>
                </a:solidFill>
              </a:rPr>
              <a:t> / </a:t>
            </a:r>
            <a:r>
              <a:rPr lang="en-GB" sz="4000" dirty="0" err="1">
                <a:solidFill>
                  <a:srgbClr val="FFC000"/>
                </a:solidFill>
              </a:rPr>
              <a:t>entfernen</a:t>
            </a:r>
            <a:endParaRPr lang="en-GB" sz="40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C22BC-88BF-6A4D-159A-D937154E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75" y="1760537"/>
            <a:ext cx="5199509" cy="4825794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2FEA28DF-F55F-F850-2F23-B4DAD060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54" flipV="1">
            <a:off x="6355821" y="2671213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16CE7-D3FD-66F8-E0C1-C0AA2D27A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836" y="3936252"/>
            <a:ext cx="5453223" cy="2845901"/>
          </a:xfrm>
          <a:prstGeom prst="roundRect">
            <a:avLst>
              <a:gd name="adj" fmla="val 4023"/>
            </a:avLst>
          </a:prstGeom>
        </p:spPr>
      </p:pic>
    </p:spTree>
    <p:extLst>
      <p:ext uri="{BB962C8B-B14F-4D97-AF65-F5344CB8AC3E}">
        <p14:creationId xmlns:p14="http://schemas.microsoft.com/office/powerpoint/2010/main" val="221115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3851A5-FAFB-D48B-C42A-4CF596F00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Analysiere</a:t>
            </a:r>
            <a:r>
              <a:rPr lang="en-GB" dirty="0"/>
              <a:t> den folgenden Code </a:t>
            </a:r>
            <a:r>
              <a:rPr lang="en-GB" dirty="0" err="1"/>
              <a:t>zeilenweise</a:t>
            </a:r>
            <a:r>
              <a:rPr lang="en-GB" dirty="0"/>
              <a:t>. Was </a:t>
            </a:r>
            <a:r>
              <a:rPr lang="en-GB" dirty="0" err="1"/>
              <a:t>gibt</a:t>
            </a:r>
            <a:r>
              <a:rPr lang="en-GB" dirty="0"/>
              <a:t> er </a:t>
            </a:r>
            <a:r>
              <a:rPr lang="en-GB" dirty="0" err="1"/>
              <a:t>aus</a:t>
            </a:r>
            <a:r>
              <a:rPr lang="en-GB" dirty="0"/>
              <a:t>?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344C3-B5B5-EEDF-916F-8921F2B0F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75BD7-E6DF-3845-EDF4-967CDD4F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95" y="2482745"/>
            <a:ext cx="5263718" cy="36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79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4E0054-6B9B-C3E9-F5DD-6113DA83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29" y="2274559"/>
            <a:ext cx="5263718" cy="36681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1007C5-4B7B-71EC-A418-62AA3EC23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869C-3067-5AB3-2A09-5D6DF39DC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5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0A7E6C7C-045B-89F0-AAC8-5A699738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954" flipV="1">
            <a:off x="6167607" y="2284846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DF5E9-CB71-C772-7B20-852FA1DE7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118" y="3617607"/>
            <a:ext cx="4464423" cy="1576499"/>
          </a:xfrm>
          <a:prstGeom prst="roundRect">
            <a:avLst>
              <a:gd name="adj" fmla="val 10222"/>
            </a:avLst>
          </a:prstGeom>
        </p:spPr>
      </p:pic>
    </p:spTree>
    <p:extLst>
      <p:ext uri="{BB962C8B-B14F-4D97-AF65-F5344CB8AC3E}">
        <p14:creationId xmlns:p14="http://schemas.microsoft.com/office/powerpoint/2010/main" val="222433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2024-06-27T08:42:17Z</dcterms:modified>
</cp:coreProperties>
</file>