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1"/>
  </p:notesMasterIdLst>
  <p:sldIdLst>
    <p:sldId id="292" r:id="rId2"/>
    <p:sldId id="294" r:id="rId3"/>
    <p:sldId id="330" r:id="rId4"/>
    <p:sldId id="333" r:id="rId5"/>
    <p:sldId id="332" r:id="rId6"/>
    <p:sldId id="328" r:id="rId7"/>
    <p:sldId id="331" r:id="rId8"/>
    <p:sldId id="304" r:id="rId9"/>
    <p:sldId id="320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A4FD11-B2E4-41CF-8A3C-217F401240F8}" v="35" dt="2024-05-17T21:53:46.3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738" autoAdjust="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7295F54B-6A80-4222-95BE-7D07714E47C9}"/>
    <pc:docChg chg="undo custSel delSld modSld">
      <pc:chgData name="Abels, Patrick" userId="ba666de4-0d21-43a6-8e66-51a18aae1b4a" providerId="ADAL" clId="{7295F54B-6A80-4222-95BE-7D07714E47C9}" dt="2024-05-10T14:07:13.180" v="1521" actId="1076"/>
      <pc:docMkLst>
        <pc:docMk/>
      </pc:docMkLst>
      <pc:sldChg chg="addSp delSp modSp mod">
        <pc:chgData name="Abels, Patrick" userId="ba666de4-0d21-43a6-8e66-51a18aae1b4a" providerId="ADAL" clId="{7295F54B-6A80-4222-95BE-7D07714E47C9}" dt="2024-05-10T14:07:13.180" v="1521" actId="1076"/>
        <pc:sldMkLst>
          <pc:docMk/>
          <pc:sldMk cId="1193633113" sldId="320"/>
        </pc:sldMkLst>
        <pc:spChg chg="mod">
          <ac:chgData name="Abels, Patrick" userId="ba666de4-0d21-43a6-8e66-51a18aae1b4a" providerId="ADAL" clId="{7295F54B-6A80-4222-95BE-7D07714E47C9}" dt="2024-05-10T14:02:11.815" v="1513" actId="313"/>
          <ac:spMkLst>
            <pc:docMk/>
            <pc:sldMk cId="1193633113" sldId="320"/>
            <ac:spMk id="2" creationId="{CF893F6F-E7CC-6452-FB74-579C359B4127}"/>
          </ac:spMkLst>
        </pc:spChg>
        <pc:picChg chg="add del mod">
          <ac:chgData name="Abels, Patrick" userId="ba666de4-0d21-43a6-8e66-51a18aae1b4a" providerId="ADAL" clId="{7295F54B-6A80-4222-95BE-7D07714E47C9}" dt="2024-05-10T14:07:09.759" v="1519" actId="478"/>
          <ac:picMkLst>
            <pc:docMk/>
            <pc:sldMk cId="1193633113" sldId="320"/>
            <ac:picMk id="4" creationId="{79E4B044-3F04-1C94-009F-26BB7FB9D847}"/>
          </ac:picMkLst>
        </pc:picChg>
        <pc:picChg chg="add mod">
          <ac:chgData name="Abels, Patrick" userId="ba666de4-0d21-43a6-8e66-51a18aae1b4a" providerId="ADAL" clId="{7295F54B-6A80-4222-95BE-7D07714E47C9}" dt="2024-05-10T14:07:13.180" v="1521" actId="1076"/>
          <ac:picMkLst>
            <pc:docMk/>
            <pc:sldMk cId="1193633113" sldId="320"/>
            <ac:picMk id="6" creationId="{0067F12E-5B77-FED1-523A-937F2A2D1AA4}"/>
          </ac:picMkLst>
        </pc:picChg>
      </pc:sldChg>
      <pc:sldChg chg="addSp delSp modSp mod">
        <pc:chgData name="Abels, Patrick" userId="ba666de4-0d21-43a6-8e66-51a18aae1b4a" providerId="ADAL" clId="{7295F54B-6A80-4222-95BE-7D07714E47C9}" dt="2024-05-10T13:32:36.725" v="27" actId="1035"/>
        <pc:sldMkLst>
          <pc:docMk/>
          <pc:sldMk cId="1098915193" sldId="329"/>
        </pc:sldMkLst>
        <pc:picChg chg="add del mod">
          <ac:chgData name="Abels, Patrick" userId="ba666de4-0d21-43a6-8e66-51a18aae1b4a" providerId="ADAL" clId="{7295F54B-6A80-4222-95BE-7D07714E47C9}" dt="2024-05-10T13:31:49.672" v="2" actId="478"/>
          <ac:picMkLst>
            <pc:docMk/>
            <pc:sldMk cId="1098915193" sldId="329"/>
            <ac:picMk id="5" creationId="{738794D4-5ABE-0438-FD01-AD45D3F1E156}"/>
          </ac:picMkLst>
        </pc:picChg>
        <pc:picChg chg="add mod">
          <ac:chgData name="Abels, Patrick" userId="ba666de4-0d21-43a6-8e66-51a18aae1b4a" providerId="ADAL" clId="{7295F54B-6A80-4222-95BE-7D07714E47C9}" dt="2024-05-10T13:32:02.750" v="7" actId="1076"/>
          <ac:picMkLst>
            <pc:docMk/>
            <pc:sldMk cId="1098915193" sldId="329"/>
            <ac:picMk id="7" creationId="{C97F3C30-8A21-B4B7-B805-BDAC792AA928}"/>
          </ac:picMkLst>
        </pc:picChg>
        <pc:cxnChg chg="add mod">
          <ac:chgData name="Abels, Patrick" userId="ba666de4-0d21-43a6-8e66-51a18aae1b4a" providerId="ADAL" clId="{7295F54B-6A80-4222-95BE-7D07714E47C9}" dt="2024-05-10T13:32:36.725" v="27" actId="1035"/>
          <ac:cxnSpMkLst>
            <pc:docMk/>
            <pc:sldMk cId="1098915193" sldId="329"/>
            <ac:cxnSpMk id="8" creationId="{43D15B5D-62FD-1B2E-CC85-20BF95B6D63F}"/>
          </ac:cxnSpMkLst>
        </pc:cxnChg>
      </pc:sldChg>
      <pc:sldChg chg="modSp mod">
        <pc:chgData name="Abels, Patrick" userId="ba666de4-0d21-43a6-8e66-51a18aae1b4a" providerId="ADAL" clId="{7295F54B-6A80-4222-95BE-7D07714E47C9}" dt="2024-05-10T13:54:04.643" v="1151" actId="20577"/>
        <pc:sldMkLst>
          <pc:docMk/>
          <pc:sldMk cId="793255292" sldId="335"/>
        </pc:sldMkLst>
        <pc:spChg chg="mod">
          <ac:chgData name="Abels, Patrick" userId="ba666de4-0d21-43a6-8e66-51a18aae1b4a" providerId="ADAL" clId="{7295F54B-6A80-4222-95BE-7D07714E47C9}" dt="2024-05-10T13:54:04.643" v="1151" actId="20577"/>
          <ac:spMkLst>
            <pc:docMk/>
            <pc:sldMk cId="793255292" sldId="335"/>
            <ac:spMk id="2" creationId="{C87B5D27-288B-DCFA-8A11-0908D9A5D2B2}"/>
          </ac:spMkLst>
        </pc:spChg>
      </pc:sldChg>
      <pc:sldChg chg="addSp delSp modSp mod">
        <pc:chgData name="Abels, Patrick" userId="ba666de4-0d21-43a6-8e66-51a18aae1b4a" providerId="ADAL" clId="{7295F54B-6A80-4222-95BE-7D07714E47C9}" dt="2024-05-10T13:59:58.178" v="1233" actId="1035"/>
        <pc:sldMkLst>
          <pc:docMk/>
          <pc:sldMk cId="2445199839" sldId="336"/>
        </pc:sldMkLst>
        <pc:picChg chg="del">
          <ac:chgData name="Abels, Patrick" userId="ba666de4-0d21-43a6-8e66-51a18aae1b4a" providerId="ADAL" clId="{7295F54B-6A80-4222-95BE-7D07714E47C9}" dt="2024-05-10T13:40:24.242" v="797" actId="478"/>
          <ac:picMkLst>
            <pc:docMk/>
            <pc:sldMk cId="2445199839" sldId="336"/>
            <ac:picMk id="5" creationId="{FB680F8B-BE35-67E7-A8B9-E97CDB9CD502}"/>
          </ac:picMkLst>
        </pc:picChg>
        <pc:picChg chg="add mod">
          <ac:chgData name="Abels, Patrick" userId="ba666de4-0d21-43a6-8e66-51a18aae1b4a" providerId="ADAL" clId="{7295F54B-6A80-4222-95BE-7D07714E47C9}" dt="2024-05-10T13:59:58.178" v="1233" actId="1035"/>
          <ac:picMkLst>
            <pc:docMk/>
            <pc:sldMk cId="2445199839" sldId="336"/>
            <ac:picMk id="6" creationId="{E49F8F9F-D189-4163-1E24-63957C881409}"/>
          </ac:picMkLst>
        </pc:picChg>
        <pc:picChg chg="add mod">
          <ac:chgData name="Abels, Patrick" userId="ba666de4-0d21-43a6-8e66-51a18aae1b4a" providerId="ADAL" clId="{7295F54B-6A80-4222-95BE-7D07714E47C9}" dt="2024-05-10T13:59:58.178" v="1233" actId="1035"/>
          <ac:picMkLst>
            <pc:docMk/>
            <pc:sldMk cId="2445199839" sldId="336"/>
            <ac:picMk id="8" creationId="{4AA58BBB-1F11-E417-9959-04163F3E8619}"/>
          </ac:picMkLst>
        </pc:picChg>
      </pc:sldChg>
      <pc:sldChg chg="del">
        <pc:chgData name="Abels, Patrick" userId="ba666de4-0d21-43a6-8e66-51a18aae1b4a" providerId="ADAL" clId="{7295F54B-6A80-4222-95BE-7D07714E47C9}" dt="2024-05-10T13:40:33.290" v="798" actId="47"/>
        <pc:sldMkLst>
          <pc:docMk/>
          <pc:sldMk cId="3087375013" sldId="337"/>
        </pc:sldMkLst>
      </pc:sldChg>
    </pc:docChg>
  </pc:docChgLst>
  <pc:docChgLst>
    <pc:chgData name="Abels, Patrick" userId="ba666de4-0d21-43a6-8e66-51a18aae1b4a" providerId="ADAL" clId="{8624B85F-1D53-479B-8557-E755D69E21E5}"/>
    <pc:docChg chg="undo custSel addSld delSld modSld sldOrd modMainMaster">
      <pc:chgData name="Abels, Patrick" userId="ba666de4-0d21-43a6-8e66-51a18aae1b4a" providerId="ADAL" clId="{8624B85F-1D53-479B-8557-E755D69E21E5}" dt="2024-04-03T13:40:08.580" v="814" actId="121"/>
      <pc:docMkLst>
        <pc:docMk/>
      </pc:docMkLst>
      <pc:sldChg chg="modSp mod">
        <pc:chgData name="Abels, Patrick" userId="ba666de4-0d21-43a6-8e66-51a18aae1b4a" providerId="ADAL" clId="{8624B85F-1D53-479B-8557-E755D69E21E5}" dt="2024-04-03T11:02:45.816" v="1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8624B85F-1D53-479B-8557-E755D69E21E5}" dt="2024-04-03T11:02:45.816" v="1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del">
        <pc:chgData name="Abels, Patrick" userId="ba666de4-0d21-43a6-8e66-51a18aae1b4a" providerId="ADAL" clId="{8624B85F-1D53-479B-8557-E755D69E21E5}" dt="2024-04-03T11:26:40.297" v="558" actId="47"/>
        <pc:sldMkLst>
          <pc:docMk/>
          <pc:sldMk cId="1284580195" sldId="303"/>
        </pc:sldMkLst>
      </pc:sldChg>
      <pc:sldChg chg="modSp mod">
        <pc:chgData name="Abels, Patrick" userId="ba666de4-0d21-43a6-8e66-51a18aae1b4a" providerId="ADAL" clId="{8624B85F-1D53-479B-8557-E755D69E21E5}" dt="2024-04-03T11:26:57.314" v="598" actId="404"/>
        <pc:sldMkLst>
          <pc:docMk/>
          <pc:sldMk cId="4259948035" sldId="304"/>
        </pc:sldMkLst>
        <pc:spChg chg="mod">
          <ac:chgData name="Abels, Patrick" userId="ba666de4-0d21-43a6-8e66-51a18aae1b4a" providerId="ADAL" clId="{8624B85F-1D53-479B-8557-E755D69E21E5}" dt="2024-04-03T11:26:57.314" v="598" actId="404"/>
          <ac:spMkLst>
            <pc:docMk/>
            <pc:sldMk cId="4259948035" sldId="304"/>
            <ac:spMk id="2" creationId="{67F290F3-E690-6F05-E43C-5E0E34718546}"/>
          </ac:spMkLst>
        </pc:spChg>
      </pc:sldChg>
      <pc:sldChg chg="delSp modSp del mod">
        <pc:chgData name="Abels, Patrick" userId="ba666de4-0d21-43a6-8e66-51a18aae1b4a" providerId="ADAL" clId="{8624B85F-1D53-479B-8557-E755D69E21E5}" dt="2024-04-03T11:42:53.451" v="734" actId="47"/>
        <pc:sldMkLst>
          <pc:docMk/>
          <pc:sldMk cId="3358983006" sldId="305"/>
        </pc:sldMkLst>
        <pc:spChg chg="mod">
          <ac:chgData name="Abels, Patrick" userId="ba666de4-0d21-43a6-8e66-51a18aae1b4a" providerId="ADAL" clId="{8624B85F-1D53-479B-8557-E755D69E21E5}" dt="2024-04-03T11:42:31.958" v="729" actId="5793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8624B85F-1D53-479B-8557-E755D69E21E5}" dt="2024-04-03T11:42:36.080" v="730" actId="478"/>
          <ac:picMkLst>
            <pc:docMk/>
            <pc:sldMk cId="3358983006" sldId="305"/>
            <ac:picMk id="3" creationId="{88A95DC9-7617-B7D7-E22D-17F3F915DBEA}"/>
          </ac:picMkLst>
        </pc:picChg>
      </pc:sldChg>
      <pc:sldChg chg="del">
        <pc:chgData name="Abels, Patrick" userId="ba666de4-0d21-43a6-8e66-51a18aae1b4a" providerId="ADAL" clId="{8624B85F-1D53-479B-8557-E755D69E21E5}" dt="2024-04-03T11:02:49.015" v="12" actId="47"/>
        <pc:sldMkLst>
          <pc:docMk/>
          <pc:sldMk cId="1934247724" sldId="306"/>
        </pc:sldMkLst>
      </pc:sldChg>
      <pc:sldChg chg="addSp delSp modSp new mod">
        <pc:chgData name="Abels, Patrick" userId="ba666de4-0d21-43a6-8e66-51a18aae1b4a" providerId="ADAL" clId="{8624B85F-1D53-479B-8557-E755D69E21E5}" dt="2024-04-03T13:39:14.769" v="808" actId="1038"/>
        <pc:sldMkLst>
          <pc:docMk/>
          <pc:sldMk cId="3856675574" sldId="306"/>
        </pc:sldMkLst>
        <pc:spChg chg="mod">
          <ac:chgData name="Abels, Patrick" userId="ba666de4-0d21-43a6-8e66-51a18aae1b4a" providerId="ADAL" clId="{8624B85F-1D53-479B-8557-E755D69E21E5}" dt="2024-04-03T11:06:53.224" v="63" actId="20577"/>
          <ac:spMkLst>
            <pc:docMk/>
            <pc:sldMk cId="3856675574" sldId="306"/>
            <ac:spMk id="2" creationId="{6CFBDB11-7D28-DA4D-7A17-C5EEC4D2EFBA}"/>
          </ac:spMkLst>
        </pc:spChg>
        <pc:spChg chg="mod">
          <ac:chgData name="Abels, Patrick" userId="ba666de4-0d21-43a6-8e66-51a18aae1b4a" providerId="ADAL" clId="{8624B85F-1D53-479B-8557-E755D69E21E5}" dt="2024-04-03T11:02:57.840" v="24" actId="20577"/>
          <ac:spMkLst>
            <pc:docMk/>
            <pc:sldMk cId="3856675574" sldId="306"/>
            <ac:spMk id="3" creationId="{05E3F97C-EDA7-A753-1CE6-844228FF1B5D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4" creationId="{B9D4C53F-3D55-2850-3EEA-04637114E15E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7" creationId="{44B2D2C1-6577-8A13-52AA-C7280A80E827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8" creationId="{A36A02A2-2596-5C2A-8EFE-C1DC53CBF041}"/>
          </ac:spMkLst>
        </pc:spChg>
        <pc:spChg chg="add del mod">
          <ac:chgData name="Abels, Patrick" userId="ba666de4-0d21-43a6-8e66-51a18aae1b4a" providerId="ADAL" clId="{8624B85F-1D53-479B-8557-E755D69E21E5}" dt="2024-04-03T11:05:59.881" v="42" actId="478"/>
          <ac:spMkLst>
            <pc:docMk/>
            <pc:sldMk cId="3856675574" sldId="306"/>
            <ac:spMk id="9" creationId="{50F51565-C8AF-BDA5-8119-36218A992061}"/>
          </ac:spMkLst>
        </pc:spChg>
        <pc:cxnChg chg="add mod">
          <ac:chgData name="Abels, Patrick" userId="ba666de4-0d21-43a6-8e66-51a18aae1b4a" providerId="ADAL" clId="{8624B85F-1D53-479B-8557-E755D69E21E5}" dt="2024-04-03T13:39:14.769" v="808" actId="1038"/>
          <ac:cxnSpMkLst>
            <pc:docMk/>
            <pc:sldMk cId="3856675574" sldId="306"/>
            <ac:cxnSpMk id="5" creationId="{D591F376-7613-9A27-2334-997E3388D544}"/>
          </ac:cxnSpMkLst>
        </pc:cxnChg>
        <pc:cxnChg chg="add del mod">
          <ac:chgData name="Abels, Patrick" userId="ba666de4-0d21-43a6-8e66-51a18aae1b4a" providerId="ADAL" clId="{8624B85F-1D53-479B-8557-E755D69E21E5}" dt="2024-04-03T11:07:07.768" v="66" actId="478"/>
          <ac:cxnSpMkLst>
            <pc:docMk/>
            <pc:sldMk cId="3856675574" sldId="306"/>
            <ac:cxnSpMk id="6" creationId="{92486BAC-2644-9D4A-5FF4-5A1E069CAA09}"/>
          </ac:cxnSpMkLst>
        </pc:cxnChg>
        <pc:cxnChg chg="add mod">
          <ac:chgData name="Abels, Patrick" userId="ba666de4-0d21-43a6-8e66-51a18aae1b4a" providerId="ADAL" clId="{8624B85F-1D53-479B-8557-E755D69E21E5}" dt="2024-04-03T13:39:14.769" v="808" actId="1038"/>
          <ac:cxnSpMkLst>
            <pc:docMk/>
            <pc:sldMk cId="3856675574" sldId="306"/>
            <ac:cxnSpMk id="11" creationId="{6339C3A6-557D-06F9-3592-F8B536B68A67}"/>
          </ac:cxnSpMkLst>
        </pc:cxnChg>
      </pc:sldChg>
      <pc:sldChg chg="modSp new mod">
        <pc:chgData name="Abels, Patrick" userId="ba666de4-0d21-43a6-8e66-51a18aae1b4a" providerId="ADAL" clId="{8624B85F-1D53-479B-8557-E755D69E21E5}" dt="2024-04-03T11:08:42.124" v="88" actId="20577"/>
        <pc:sldMkLst>
          <pc:docMk/>
          <pc:sldMk cId="3525269446" sldId="307"/>
        </pc:sldMkLst>
        <pc:spChg chg="mod">
          <ac:chgData name="Abels, Patrick" userId="ba666de4-0d21-43a6-8e66-51a18aae1b4a" providerId="ADAL" clId="{8624B85F-1D53-479B-8557-E755D69E21E5}" dt="2024-04-03T11:08:42.124" v="88" actId="20577"/>
          <ac:spMkLst>
            <pc:docMk/>
            <pc:sldMk cId="3525269446" sldId="307"/>
            <ac:spMk id="2" creationId="{97EDD7BA-E2C1-D802-8CB0-A7049861C733}"/>
          </ac:spMkLst>
        </pc:spChg>
        <pc:spChg chg="mod">
          <ac:chgData name="Abels, Patrick" userId="ba666de4-0d21-43a6-8e66-51a18aae1b4a" providerId="ADAL" clId="{8624B85F-1D53-479B-8557-E755D69E21E5}" dt="2024-04-03T11:08:35.558" v="86" actId="20577"/>
          <ac:spMkLst>
            <pc:docMk/>
            <pc:sldMk cId="3525269446" sldId="307"/>
            <ac:spMk id="3" creationId="{122A244E-F104-B5A7-D4D4-86546787F938}"/>
          </ac:spMkLst>
        </pc:spChg>
      </pc:sldChg>
      <pc:sldChg chg="modSp new mod">
        <pc:chgData name="Abels, Patrick" userId="ba666de4-0d21-43a6-8e66-51a18aae1b4a" providerId="ADAL" clId="{8624B85F-1D53-479B-8557-E755D69E21E5}" dt="2024-04-03T11:09:40.115" v="123" actId="207"/>
        <pc:sldMkLst>
          <pc:docMk/>
          <pc:sldMk cId="410658636" sldId="308"/>
        </pc:sldMkLst>
        <pc:spChg chg="mod">
          <ac:chgData name="Abels, Patrick" userId="ba666de4-0d21-43a6-8e66-51a18aae1b4a" providerId="ADAL" clId="{8624B85F-1D53-479B-8557-E755D69E21E5}" dt="2024-04-03T11:09:40.115" v="123" actId="207"/>
          <ac:spMkLst>
            <pc:docMk/>
            <pc:sldMk cId="410658636" sldId="308"/>
            <ac:spMk id="2" creationId="{9E8ECD99-BE35-0446-F00F-9228B76F3FEE}"/>
          </ac:spMkLst>
        </pc:spChg>
      </pc:sldChg>
      <pc:sldChg chg="modSp new mod">
        <pc:chgData name="Abels, Patrick" userId="ba666de4-0d21-43a6-8e66-51a18aae1b4a" providerId="ADAL" clId="{8624B85F-1D53-479B-8557-E755D69E21E5}" dt="2024-04-03T13:39:30.150" v="809" actId="121"/>
        <pc:sldMkLst>
          <pc:docMk/>
          <pc:sldMk cId="1957193136" sldId="309"/>
        </pc:sldMkLst>
        <pc:spChg chg="mod">
          <ac:chgData name="Abels, Patrick" userId="ba666de4-0d21-43a6-8e66-51a18aae1b4a" providerId="ADAL" clId="{8624B85F-1D53-479B-8557-E755D69E21E5}" dt="2024-04-03T13:39:30.150" v="809" actId="121"/>
          <ac:spMkLst>
            <pc:docMk/>
            <pc:sldMk cId="1957193136" sldId="309"/>
            <ac:spMk id="2" creationId="{BED80B7F-0A13-39FC-9E40-49F2B73E1E2C}"/>
          </ac:spMkLst>
        </pc:spChg>
        <pc:spChg chg="mod">
          <ac:chgData name="Abels, Patrick" userId="ba666de4-0d21-43a6-8e66-51a18aae1b4a" providerId="ADAL" clId="{8624B85F-1D53-479B-8557-E755D69E21E5}" dt="2024-04-03T11:13:55.349" v="210" actId="404"/>
          <ac:spMkLst>
            <pc:docMk/>
            <pc:sldMk cId="1957193136" sldId="309"/>
            <ac:spMk id="3" creationId="{E3430DDE-26F7-09D8-BF6B-E4E6F79DD691}"/>
          </ac:spMkLst>
        </pc:spChg>
      </pc:sldChg>
      <pc:sldChg chg="modSp add mod">
        <pc:chgData name="Abels, Patrick" userId="ba666de4-0d21-43a6-8e66-51a18aae1b4a" providerId="ADAL" clId="{8624B85F-1D53-479B-8557-E755D69E21E5}" dt="2024-04-03T13:39:54.814" v="812" actId="121"/>
        <pc:sldMkLst>
          <pc:docMk/>
          <pc:sldMk cId="935719697" sldId="310"/>
        </pc:sldMkLst>
        <pc:spChg chg="mod">
          <ac:chgData name="Abels, Patrick" userId="ba666de4-0d21-43a6-8e66-51a18aae1b4a" providerId="ADAL" clId="{8624B85F-1D53-479B-8557-E755D69E21E5}" dt="2024-04-03T13:39:54.814" v="812" actId="121"/>
          <ac:spMkLst>
            <pc:docMk/>
            <pc:sldMk cId="935719697" sldId="310"/>
            <ac:spMk id="2" creationId="{BED80B7F-0A13-39FC-9E40-49F2B73E1E2C}"/>
          </ac:spMkLst>
        </pc:spChg>
        <pc:spChg chg="mod">
          <ac:chgData name="Abels, Patrick" userId="ba666de4-0d21-43a6-8e66-51a18aae1b4a" providerId="ADAL" clId="{8624B85F-1D53-479B-8557-E755D69E21E5}" dt="2024-04-03T11:13:49.077" v="209" actId="404"/>
          <ac:spMkLst>
            <pc:docMk/>
            <pc:sldMk cId="935719697" sldId="310"/>
            <ac:spMk id="3" creationId="{E3430DDE-26F7-09D8-BF6B-E4E6F79DD691}"/>
          </ac:spMkLst>
        </pc:spChg>
      </pc:sldChg>
      <pc:sldChg chg="modSp add mod">
        <pc:chgData name="Abels, Patrick" userId="ba666de4-0d21-43a6-8e66-51a18aae1b4a" providerId="ADAL" clId="{8624B85F-1D53-479B-8557-E755D69E21E5}" dt="2024-04-03T13:40:01.712" v="813" actId="121"/>
        <pc:sldMkLst>
          <pc:docMk/>
          <pc:sldMk cId="1343032597" sldId="311"/>
        </pc:sldMkLst>
        <pc:spChg chg="mod">
          <ac:chgData name="Abels, Patrick" userId="ba666de4-0d21-43a6-8e66-51a18aae1b4a" providerId="ADAL" clId="{8624B85F-1D53-479B-8557-E755D69E21E5}" dt="2024-04-03T13:40:01.712" v="813" actId="121"/>
          <ac:spMkLst>
            <pc:docMk/>
            <pc:sldMk cId="1343032597" sldId="311"/>
            <ac:spMk id="2" creationId="{BED80B7F-0A13-39FC-9E40-49F2B73E1E2C}"/>
          </ac:spMkLst>
        </pc:spChg>
      </pc:sldChg>
      <pc:sldChg chg="modSp add mod">
        <pc:chgData name="Abels, Patrick" userId="ba666de4-0d21-43a6-8e66-51a18aae1b4a" providerId="ADAL" clId="{8624B85F-1D53-479B-8557-E755D69E21E5}" dt="2024-04-03T13:40:08.580" v="814" actId="121"/>
        <pc:sldMkLst>
          <pc:docMk/>
          <pc:sldMk cId="1762270225" sldId="312"/>
        </pc:sldMkLst>
        <pc:spChg chg="mod">
          <ac:chgData name="Abels, Patrick" userId="ba666de4-0d21-43a6-8e66-51a18aae1b4a" providerId="ADAL" clId="{8624B85F-1D53-479B-8557-E755D69E21E5}" dt="2024-04-03T13:40:08.580" v="814" actId="121"/>
          <ac:spMkLst>
            <pc:docMk/>
            <pc:sldMk cId="1762270225" sldId="312"/>
            <ac:spMk id="2" creationId="{BED80B7F-0A13-39FC-9E40-49F2B73E1E2C}"/>
          </ac:spMkLst>
        </pc:spChg>
      </pc:sldChg>
      <pc:sldChg chg="modSp add mod">
        <pc:chgData name="Abels, Patrick" userId="ba666de4-0d21-43a6-8e66-51a18aae1b4a" providerId="ADAL" clId="{8624B85F-1D53-479B-8557-E755D69E21E5}" dt="2024-04-03T11:16:46.387" v="350" actId="20577"/>
        <pc:sldMkLst>
          <pc:docMk/>
          <pc:sldMk cId="1795780774" sldId="313"/>
        </pc:sldMkLst>
        <pc:spChg chg="mod">
          <ac:chgData name="Abels, Patrick" userId="ba666de4-0d21-43a6-8e66-51a18aae1b4a" providerId="ADAL" clId="{8624B85F-1D53-479B-8557-E755D69E21E5}" dt="2024-04-03T11:16:46.387" v="350" actId="20577"/>
          <ac:spMkLst>
            <pc:docMk/>
            <pc:sldMk cId="1795780774" sldId="313"/>
            <ac:spMk id="2" creationId="{BED80B7F-0A13-39FC-9E40-49F2B73E1E2C}"/>
          </ac:spMkLst>
        </pc:spChg>
      </pc:sldChg>
      <pc:sldChg chg="modSp new mod ord">
        <pc:chgData name="Abels, Patrick" userId="ba666de4-0d21-43a6-8e66-51a18aae1b4a" providerId="ADAL" clId="{8624B85F-1D53-479B-8557-E755D69E21E5}" dt="2024-04-03T11:20:34.251" v="509"/>
        <pc:sldMkLst>
          <pc:docMk/>
          <pc:sldMk cId="3463922787" sldId="314"/>
        </pc:sldMkLst>
        <pc:spChg chg="mod">
          <ac:chgData name="Abels, Patrick" userId="ba666de4-0d21-43a6-8e66-51a18aae1b4a" providerId="ADAL" clId="{8624B85F-1D53-479B-8557-E755D69E21E5}" dt="2024-04-03T11:17:16.412" v="362" actId="6549"/>
          <ac:spMkLst>
            <pc:docMk/>
            <pc:sldMk cId="3463922787" sldId="314"/>
            <ac:spMk id="2" creationId="{297C7A02-CF19-2B7A-AFEA-685B6068D35B}"/>
          </ac:spMkLst>
        </pc:spChg>
        <pc:spChg chg="mod">
          <ac:chgData name="Abels, Patrick" userId="ba666de4-0d21-43a6-8e66-51a18aae1b4a" providerId="ADAL" clId="{8624B85F-1D53-479B-8557-E755D69E21E5}" dt="2024-04-03T11:17:01.178" v="358" actId="20577"/>
          <ac:spMkLst>
            <pc:docMk/>
            <pc:sldMk cId="3463922787" sldId="314"/>
            <ac:spMk id="3" creationId="{082A9FE9-6B73-980A-2A10-64C4EFCA3C85}"/>
          </ac:spMkLst>
        </pc:spChg>
      </pc:sldChg>
      <pc:sldChg chg="modSp new mod">
        <pc:chgData name="Abels, Patrick" userId="ba666de4-0d21-43a6-8e66-51a18aae1b4a" providerId="ADAL" clId="{8624B85F-1D53-479B-8557-E755D69E21E5}" dt="2024-04-03T11:18:09.762" v="398" actId="207"/>
        <pc:sldMkLst>
          <pc:docMk/>
          <pc:sldMk cId="640643432" sldId="315"/>
        </pc:sldMkLst>
        <pc:spChg chg="mod">
          <ac:chgData name="Abels, Patrick" userId="ba666de4-0d21-43a6-8e66-51a18aae1b4a" providerId="ADAL" clId="{8624B85F-1D53-479B-8557-E755D69E21E5}" dt="2024-04-03T11:18:09.762" v="398" actId="207"/>
          <ac:spMkLst>
            <pc:docMk/>
            <pc:sldMk cId="640643432" sldId="315"/>
            <ac:spMk id="2" creationId="{EF5AEA38-F4DE-FB4B-7168-A73C424A238E}"/>
          </ac:spMkLst>
        </pc:spChg>
      </pc:sldChg>
      <pc:sldChg chg="addSp delSp modSp new mod">
        <pc:chgData name="Abels, Patrick" userId="ba666de4-0d21-43a6-8e66-51a18aae1b4a" providerId="ADAL" clId="{8624B85F-1D53-479B-8557-E755D69E21E5}" dt="2024-04-03T11:19:35.384" v="506" actId="404"/>
        <pc:sldMkLst>
          <pc:docMk/>
          <pc:sldMk cId="2730669473" sldId="316"/>
        </pc:sldMkLst>
        <pc:spChg chg="mod">
          <ac:chgData name="Abels, Patrick" userId="ba666de4-0d21-43a6-8e66-51a18aae1b4a" providerId="ADAL" clId="{8624B85F-1D53-479B-8557-E755D69E21E5}" dt="2024-04-03T11:18:31.168" v="423" actId="20577"/>
          <ac:spMkLst>
            <pc:docMk/>
            <pc:sldMk cId="2730669473" sldId="316"/>
            <ac:spMk id="3" creationId="{E5C09E39-E650-689E-83AB-211CBE250959}"/>
          </ac:spMkLst>
        </pc:spChg>
        <pc:spChg chg="add mod">
          <ac:chgData name="Abels, Patrick" userId="ba666de4-0d21-43a6-8e66-51a18aae1b4a" providerId="ADAL" clId="{8624B85F-1D53-479B-8557-E755D69E21E5}" dt="2024-04-03T11:19:35.384" v="506" actId="404"/>
          <ac:spMkLst>
            <pc:docMk/>
            <pc:sldMk cId="2730669473" sldId="316"/>
            <ac:spMk id="4" creationId="{4543A0E1-4C8A-B984-3995-E5A9C5A14349}"/>
          </ac:spMkLst>
        </pc:spChg>
        <pc:spChg chg="add mod">
          <ac:chgData name="Abels, Patrick" userId="ba666de4-0d21-43a6-8e66-51a18aae1b4a" providerId="ADAL" clId="{8624B85F-1D53-479B-8557-E755D69E21E5}" dt="2024-04-03T11:18:54.956" v="462" actId="1037"/>
          <ac:spMkLst>
            <pc:docMk/>
            <pc:sldMk cId="2730669473" sldId="316"/>
            <ac:spMk id="7" creationId="{42096558-2280-E331-659D-9E6F5D1FEF48}"/>
          </ac:spMkLst>
        </pc:spChg>
        <pc:spChg chg="add mod">
          <ac:chgData name="Abels, Patrick" userId="ba666de4-0d21-43a6-8e66-51a18aae1b4a" providerId="ADAL" clId="{8624B85F-1D53-479B-8557-E755D69E21E5}" dt="2024-04-03T11:19:02.888" v="494" actId="14100"/>
          <ac:spMkLst>
            <pc:docMk/>
            <pc:sldMk cId="2730669473" sldId="316"/>
            <ac:spMk id="8" creationId="{56A115B9-88AB-DD67-F643-1ABB3E95B55B}"/>
          </ac:spMkLst>
        </pc:spChg>
        <pc:spChg chg="add mod">
          <ac:chgData name="Abels, Patrick" userId="ba666de4-0d21-43a6-8e66-51a18aae1b4a" providerId="ADAL" clId="{8624B85F-1D53-479B-8557-E755D69E21E5}" dt="2024-04-03T11:18:54.956" v="462" actId="1037"/>
          <ac:spMkLst>
            <pc:docMk/>
            <pc:sldMk cId="2730669473" sldId="316"/>
            <ac:spMk id="10" creationId="{D2A807C8-1845-6547-853D-BE643150F203}"/>
          </ac:spMkLst>
        </pc:spChg>
        <pc:spChg chg="add del mod">
          <ac:chgData name="Abels, Patrick" userId="ba666de4-0d21-43a6-8e66-51a18aae1b4a" providerId="ADAL" clId="{8624B85F-1D53-479B-8557-E755D69E21E5}" dt="2024-04-03T11:19:19.003" v="500" actId="478"/>
          <ac:spMkLst>
            <pc:docMk/>
            <pc:sldMk cId="2730669473" sldId="316"/>
            <ac:spMk id="11" creationId="{5DDD8154-9886-EC31-9A63-8B7964E6968A}"/>
          </ac:spMkLst>
        </pc:spChg>
        <pc:cxnChg chg="add mod">
          <ac:chgData name="Abels, Patrick" userId="ba666de4-0d21-43a6-8e66-51a18aae1b4a" providerId="ADAL" clId="{8624B85F-1D53-479B-8557-E755D69E21E5}" dt="2024-04-03T11:18:54.956" v="462" actId="1037"/>
          <ac:cxnSpMkLst>
            <pc:docMk/>
            <pc:sldMk cId="2730669473" sldId="316"/>
            <ac:cxnSpMk id="5" creationId="{6F274438-E506-EBB4-A00D-46A6B5CA78E0}"/>
          </ac:cxnSpMkLst>
        </pc:cxnChg>
        <pc:cxnChg chg="add mod">
          <ac:chgData name="Abels, Patrick" userId="ba666de4-0d21-43a6-8e66-51a18aae1b4a" providerId="ADAL" clId="{8624B85F-1D53-479B-8557-E755D69E21E5}" dt="2024-04-03T11:18:59.031" v="493" actId="1038"/>
          <ac:cxnSpMkLst>
            <pc:docMk/>
            <pc:sldMk cId="2730669473" sldId="316"/>
            <ac:cxnSpMk id="6" creationId="{C51B487E-7DF5-6945-69AA-A4D8C8AD30A6}"/>
          </ac:cxnSpMkLst>
        </pc:cxnChg>
        <pc:cxnChg chg="add mod">
          <ac:chgData name="Abels, Patrick" userId="ba666de4-0d21-43a6-8e66-51a18aae1b4a" providerId="ADAL" clId="{8624B85F-1D53-479B-8557-E755D69E21E5}" dt="2024-04-03T11:18:54.956" v="462" actId="1037"/>
          <ac:cxnSpMkLst>
            <pc:docMk/>
            <pc:sldMk cId="2730669473" sldId="316"/>
            <ac:cxnSpMk id="9" creationId="{F8F665A6-48E3-D985-24B3-0C94CAC69348}"/>
          </ac:cxnSpMkLst>
        </pc:cxnChg>
      </pc:sldChg>
      <pc:sldChg chg="addSp delSp modSp add mod modAnim">
        <pc:chgData name="Abels, Patrick" userId="ba666de4-0d21-43a6-8e66-51a18aae1b4a" providerId="ADAL" clId="{8624B85F-1D53-479B-8557-E755D69E21E5}" dt="2024-04-03T11:25:50.016" v="547" actId="1076"/>
        <pc:sldMkLst>
          <pc:docMk/>
          <pc:sldMk cId="2154133233" sldId="317"/>
        </pc:sldMkLst>
        <pc:spChg chg="mod">
          <ac:chgData name="Abels, Patrick" userId="ba666de4-0d21-43a6-8e66-51a18aae1b4a" providerId="ADAL" clId="{8624B85F-1D53-479B-8557-E755D69E21E5}" dt="2024-04-03T11:25:23.410" v="539" actId="1076"/>
          <ac:spMkLst>
            <pc:docMk/>
            <pc:sldMk cId="2154133233" sldId="317"/>
            <ac:spMk id="4" creationId="{4543A0E1-4C8A-B984-3995-E5A9C5A14349}"/>
          </ac:spMkLst>
        </pc:spChg>
        <pc:spChg chg="del">
          <ac:chgData name="Abels, Patrick" userId="ba666de4-0d21-43a6-8e66-51a18aae1b4a" providerId="ADAL" clId="{8624B85F-1D53-479B-8557-E755D69E21E5}" dt="2024-04-03T11:22:10.382" v="525" actId="478"/>
          <ac:spMkLst>
            <pc:docMk/>
            <pc:sldMk cId="2154133233" sldId="317"/>
            <ac:spMk id="7" creationId="{42096558-2280-E331-659D-9E6F5D1FEF48}"/>
          </ac:spMkLst>
        </pc:spChg>
        <pc:spChg chg="del">
          <ac:chgData name="Abels, Patrick" userId="ba666de4-0d21-43a6-8e66-51a18aae1b4a" providerId="ADAL" clId="{8624B85F-1D53-479B-8557-E755D69E21E5}" dt="2024-04-03T11:22:18.921" v="527" actId="478"/>
          <ac:spMkLst>
            <pc:docMk/>
            <pc:sldMk cId="2154133233" sldId="317"/>
            <ac:spMk id="8" creationId="{56A115B9-88AB-DD67-F643-1ABB3E95B55B}"/>
          </ac:spMkLst>
        </pc:spChg>
        <pc:spChg chg="del">
          <ac:chgData name="Abels, Patrick" userId="ba666de4-0d21-43a6-8e66-51a18aae1b4a" providerId="ADAL" clId="{8624B85F-1D53-479B-8557-E755D69E21E5}" dt="2024-04-03T11:22:13.469" v="526" actId="478"/>
          <ac:spMkLst>
            <pc:docMk/>
            <pc:sldMk cId="2154133233" sldId="317"/>
            <ac:spMk id="10" creationId="{D2A807C8-1845-6547-853D-BE643150F203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5" creationId="{E3E3FAA1-4203-DC19-6A1F-E1B57DF03B97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6" creationId="{2368A238-527A-340E-1308-20CA3DDA1EB4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7" creationId="{D16C05C0-A724-7552-BA9E-484BED241E9E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8" creationId="{70F9CD9A-B15E-21E6-A574-0C76DD3F29B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9" creationId="{C14EF565-F442-867E-0E49-59CD7798EB96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0" creationId="{4C7834F7-879A-5A02-7544-BE137396386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1" creationId="{6C7E7A9A-2590-C27E-1784-A20D39FC5F2C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2" creationId="{43DFFA8E-81D5-6ADA-3493-1A3DD1BD36E6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3" creationId="{0125FB9C-C654-E320-9746-E2875AAFBB03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4" creationId="{4FA2F4A0-D80A-1783-0848-345ACA388C3A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5" creationId="{AD07CA14-3C00-8227-85DE-A3CCBCA4775D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6" creationId="{27F355E4-3F2C-1034-2A6E-D1D27B9AB5D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7" creationId="{BCE0AAE6-0944-9ADB-26FC-F292F891BD1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28" creationId="{0AE6366B-136F-93BA-DBD4-A8611A2B17BB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29" creationId="{4C4FD193-7BB6-91F7-92C5-D28C3072D9E6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0" creationId="{A835B77C-2ECB-126E-6771-A86725FC1B5A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1" creationId="{DE7920DB-09C2-5C68-3600-312ECD0352FD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2" creationId="{1C304503-8B3B-E91B-8EBF-55D28D18130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3" creationId="{E292B9A6-A7BE-84DF-F5A6-FA111B7DC9E7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4" creationId="{66693069-D4C8-EB4E-80B7-94656593955F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5" creationId="{B81D2005-7599-C155-0AA6-2E8586AB16DB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6" creationId="{2A38DF5F-D14C-39DD-4C2D-8A801813185E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7" creationId="{9293C43B-B70A-7EDF-E6A6-6FCC2144CEF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8" creationId="{79C1253F-9611-2E66-CEB3-5B04AF498164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9" creationId="{2D8D84F3-44FD-8443-4937-576F6BA08EA9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40" creationId="{154C76BB-86E4-3A46-86A5-D520F3B65565}"/>
          </ac:spMkLst>
        </pc:spChg>
        <pc:cxnChg chg="mod">
          <ac:chgData name="Abels, Patrick" userId="ba666de4-0d21-43a6-8e66-51a18aae1b4a" providerId="ADAL" clId="{8624B85F-1D53-479B-8557-E755D69E21E5}" dt="2024-04-03T11:25:31.750" v="541" actId="14100"/>
          <ac:cxnSpMkLst>
            <pc:docMk/>
            <pc:sldMk cId="2154133233" sldId="317"/>
            <ac:cxnSpMk id="5" creationId="{6F274438-E506-EBB4-A00D-46A6B5CA78E0}"/>
          </ac:cxnSpMkLst>
        </pc:cxnChg>
        <pc:cxnChg chg="del mod">
          <ac:chgData name="Abels, Patrick" userId="ba666de4-0d21-43a6-8e66-51a18aae1b4a" providerId="ADAL" clId="{8624B85F-1D53-479B-8557-E755D69E21E5}" dt="2024-04-03T11:25:42.368" v="545" actId="478"/>
          <ac:cxnSpMkLst>
            <pc:docMk/>
            <pc:sldMk cId="2154133233" sldId="317"/>
            <ac:cxnSpMk id="6" creationId="{C51B487E-7DF5-6945-69AA-A4D8C8AD30A6}"/>
          </ac:cxnSpMkLst>
        </pc:cxnChg>
        <pc:cxnChg chg="del mod">
          <ac:chgData name="Abels, Patrick" userId="ba666de4-0d21-43a6-8e66-51a18aae1b4a" providerId="ADAL" clId="{8624B85F-1D53-479B-8557-E755D69E21E5}" dt="2024-04-03T11:25:38.169" v="544" actId="478"/>
          <ac:cxnSpMkLst>
            <pc:docMk/>
            <pc:sldMk cId="2154133233" sldId="317"/>
            <ac:cxnSpMk id="9" creationId="{F8F665A6-48E3-D985-24B3-0C94CAC69348}"/>
          </ac:cxnSpMkLst>
        </pc:cxnChg>
        <pc:cxnChg chg="add mod">
          <ac:chgData name="Abels, Patrick" userId="ba666de4-0d21-43a6-8e66-51a18aae1b4a" providerId="ADAL" clId="{8624B85F-1D53-479B-8557-E755D69E21E5}" dt="2024-04-03T11:25:35.998" v="543" actId="1076"/>
          <ac:cxnSpMkLst>
            <pc:docMk/>
            <pc:sldMk cId="2154133233" sldId="317"/>
            <ac:cxnSpMk id="42" creationId="{343F4A6E-8772-290C-CAD4-CC867EB11EF0}"/>
          </ac:cxnSpMkLst>
        </pc:cxnChg>
        <pc:cxnChg chg="add mod">
          <ac:chgData name="Abels, Patrick" userId="ba666de4-0d21-43a6-8e66-51a18aae1b4a" providerId="ADAL" clId="{8624B85F-1D53-479B-8557-E755D69E21E5}" dt="2024-04-03T11:25:50.016" v="547" actId="1076"/>
          <ac:cxnSpMkLst>
            <pc:docMk/>
            <pc:sldMk cId="2154133233" sldId="317"/>
            <ac:cxnSpMk id="43" creationId="{FFBC0515-77B2-DC74-AB08-2705631BAB05}"/>
          </ac:cxnSpMkLst>
        </pc:cxnChg>
      </pc:sldChg>
      <pc:sldChg chg="modSp new mod">
        <pc:chgData name="Abels, Patrick" userId="ba666de4-0d21-43a6-8e66-51a18aae1b4a" providerId="ADAL" clId="{8624B85F-1D53-479B-8557-E755D69E21E5}" dt="2024-04-03T11:26:17.238" v="557" actId="20577"/>
        <pc:sldMkLst>
          <pc:docMk/>
          <pc:sldMk cId="706459199" sldId="318"/>
        </pc:sldMkLst>
        <pc:spChg chg="mod">
          <ac:chgData name="Abels, Patrick" userId="ba666de4-0d21-43a6-8e66-51a18aae1b4a" providerId="ADAL" clId="{8624B85F-1D53-479B-8557-E755D69E21E5}" dt="2024-04-03T11:26:17.238" v="557" actId="20577"/>
          <ac:spMkLst>
            <pc:docMk/>
            <pc:sldMk cId="706459199" sldId="318"/>
            <ac:spMk id="2" creationId="{EA02F951-EC9A-0BBF-5741-DDB4F184EDC8}"/>
          </ac:spMkLst>
        </pc:spChg>
        <pc:spChg chg="mod">
          <ac:chgData name="Abels, Patrick" userId="ba666de4-0d21-43a6-8e66-51a18aae1b4a" providerId="ADAL" clId="{8624B85F-1D53-479B-8557-E755D69E21E5}" dt="2024-04-03T11:26:14.068" v="555" actId="20577"/>
          <ac:spMkLst>
            <pc:docMk/>
            <pc:sldMk cId="706459199" sldId="318"/>
            <ac:spMk id="3" creationId="{483F87AC-97AE-CD7B-DCA0-3BB69361FDE0}"/>
          </ac:spMkLst>
        </pc:spChg>
      </pc:sldChg>
      <pc:sldChg chg="addSp modSp new del mod">
        <pc:chgData name="Abels, Patrick" userId="ba666de4-0d21-43a6-8e66-51a18aae1b4a" providerId="ADAL" clId="{8624B85F-1D53-479B-8557-E755D69E21E5}" dt="2024-04-03T11:43:04.844" v="736" actId="47"/>
        <pc:sldMkLst>
          <pc:docMk/>
          <pc:sldMk cId="3761734308" sldId="319"/>
        </pc:sldMkLst>
        <pc:spChg chg="mod">
          <ac:chgData name="Abels, Patrick" userId="ba666de4-0d21-43a6-8e66-51a18aae1b4a" providerId="ADAL" clId="{8624B85F-1D53-479B-8557-E755D69E21E5}" dt="2024-04-03T11:41:38.352" v="727" actId="20577"/>
          <ac:spMkLst>
            <pc:docMk/>
            <pc:sldMk cId="3761734308" sldId="319"/>
            <ac:spMk id="2" creationId="{235BD759-82D9-B34D-84C3-E9945F8B37DB}"/>
          </ac:spMkLst>
        </pc:spChg>
        <pc:spChg chg="mod">
          <ac:chgData name="Abels, Patrick" userId="ba666de4-0d21-43a6-8e66-51a18aae1b4a" providerId="ADAL" clId="{8624B85F-1D53-479B-8557-E755D69E21E5}" dt="2024-04-03T11:40:05.803" v="606" actId="20577"/>
          <ac:spMkLst>
            <pc:docMk/>
            <pc:sldMk cId="3761734308" sldId="319"/>
            <ac:spMk id="3" creationId="{D213A66A-E49E-C2AB-CAF7-8DA4F91AA397}"/>
          </ac:spMkLst>
        </pc:spChg>
        <pc:picChg chg="add mod modCrop">
          <ac:chgData name="Abels, Patrick" userId="ba666de4-0d21-43a6-8e66-51a18aae1b4a" providerId="ADAL" clId="{8624B85F-1D53-479B-8557-E755D69E21E5}" dt="2024-04-03T11:41:09.062" v="720" actId="1076"/>
          <ac:picMkLst>
            <pc:docMk/>
            <pc:sldMk cId="3761734308" sldId="319"/>
            <ac:picMk id="5" creationId="{A5F298D6-216C-CB8F-19E3-D543C0734D46}"/>
          </ac:picMkLst>
        </pc:picChg>
      </pc:sldChg>
      <pc:sldChg chg="addSp modSp new mod">
        <pc:chgData name="Abels, Patrick" userId="ba666de4-0d21-43a6-8e66-51a18aae1b4a" providerId="ADAL" clId="{8624B85F-1D53-479B-8557-E755D69E21E5}" dt="2024-04-03T11:42:58.825" v="735"/>
        <pc:sldMkLst>
          <pc:docMk/>
          <pc:sldMk cId="1193633113" sldId="320"/>
        </pc:sldMkLst>
        <pc:spChg chg="mod">
          <ac:chgData name="Abels, Patrick" userId="ba666de4-0d21-43a6-8e66-51a18aae1b4a" providerId="ADAL" clId="{8624B85F-1D53-479B-8557-E755D69E21E5}" dt="2024-04-03T11:42:49.394" v="733" actId="20577"/>
          <ac:spMkLst>
            <pc:docMk/>
            <pc:sldMk cId="1193633113" sldId="320"/>
            <ac:spMk id="2" creationId="{CF893F6F-E7CC-6452-FB74-579C359B4127}"/>
          </ac:spMkLst>
        </pc:spChg>
        <pc:picChg chg="add mod">
          <ac:chgData name="Abels, Patrick" userId="ba666de4-0d21-43a6-8e66-51a18aae1b4a" providerId="ADAL" clId="{8624B85F-1D53-479B-8557-E755D69E21E5}" dt="2024-04-03T11:42:58.825" v="735"/>
          <ac:picMkLst>
            <pc:docMk/>
            <pc:sldMk cId="1193633113" sldId="320"/>
            <ac:picMk id="3" creationId="{3EC77379-A9C8-0E90-0090-DF61A8E74817}"/>
          </ac:picMkLst>
        </pc:picChg>
      </pc:sldChg>
      <pc:sldMasterChg chg="modSldLayout">
        <pc:chgData name="Abels, Patrick" userId="ba666de4-0d21-43a6-8e66-51a18aae1b4a" providerId="ADAL" clId="{8624B85F-1D53-479B-8557-E755D69E21E5}" dt="2024-04-03T11:13:31.617" v="208" actId="1076"/>
        <pc:sldMasterMkLst>
          <pc:docMk/>
          <pc:sldMasterMk cId="1610205472" sldId="2147483671"/>
        </pc:sldMasterMkLst>
        <pc:sldLayoutChg chg="modSp mod">
          <pc:chgData name="Abels, Patrick" userId="ba666de4-0d21-43a6-8e66-51a18aae1b4a" providerId="ADAL" clId="{8624B85F-1D53-479B-8557-E755D69E21E5}" dt="2024-04-03T11:13:31.617" v="208" actId="1076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8624B85F-1D53-479B-8557-E755D69E21E5}" dt="2024-04-03T11:13:06.852" v="201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8624B85F-1D53-479B-8557-E755D69E21E5}" dt="2024-04-03T11:13:31.617" v="208" actId="1076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E8EDEF97-C7DD-4D30-A61D-AE6405B2B845}"/>
    <pc:docChg chg="undo custSel addSld delSld modSld sldOrd">
      <pc:chgData name="Abels, Patrick" userId="ba666de4-0d21-43a6-8e66-51a18aae1b4a" providerId="ADAL" clId="{E8EDEF97-C7DD-4D30-A61D-AE6405B2B845}" dt="2024-04-05T09:48:33.338" v="1091" actId="1076"/>
      <pc:docMkLst>
        <pc:docMk/>
      </pc:docMkLst>
      <pc:sldChg chg="modSp mod">
        <pc:chgData name="Abels, Patrick" userId="ba666de4-0d21-43a6-8e66-51a18aae1b4a" providerId="ADAL" clId="{E8EDEF97-C7DD-4D30-A61D-AE6405B2B845}" dt="2024-04-04T13:24:09.435" v="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E8EDEF97-C7DD-4D30-A61D-AE6405B2B845}" dt="2024-04-04T13:24:09.435" v="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E8EDEF97-C7DD-4D30-A61D-AE6405B2B845}" dt="2024-04-04T13:24:29.040" v="23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E8EDEF97-C7DD-4D30-A61D-AE6405B2B845}" dt="2024-04-04T13:24:29.040" v="23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E8EDEF97-C7DD-4D30-A61D-AE6405B2B845}" dt="2024-04-04T13:33:46.486" v="206" actId="1076"/>
        <pc:sldMkLst>
          <pc:docMk/>
          <pc:sldMk cId="1193633113" sldId="320"/>
        </pc:sldMkLst>
        <pc:spChg chg="mod">
          <ac:chgData name="Abels, Patrick" userId="ba666de4-0d21-43a6-8e66-51a18aae1b4a" providerId="ADAL" clId="{E8EDEF97-C7DD-4D30-A61D-AE6405B2B845}" dt="2024-04-04T13:27:36.426" v="202" actId="6549"/>
          <ac:spMkLst>
            <pc:docMk/>
            <pc:sldMk cId="1193633113" sldId="320"/>
            <ac:spMk id="2" creationId="{CF893F6F-E7CC-6452-FB74-579C359B4127}"/>
          </ac:spMkLst>
        </pc:spChg>
        <pc:picChg chg="add mod modCrop">
          <ac:chgData name="Abels, Patrick" userId="ba666de4-0d21-43a6-8e66-51a18aae1b4a" providerId="ADAL" clId="{E8EDEF97-C7DD-4D30-A61D-AE6405B2B845}" dt="2024-04-04T13:33:46.486" v="206" actId="1076"/>
          <ac:picMkLst>
            <pc:docMk/>
            <pc:sldMk cId="1193633113" sldId="320"/>
            <ac:picMk id="4" creationId="{1292DEFA-27D1-C9DD-B3C1-821A6CF915F9}"/>
          </ac:picMkLst>
        </pc:picChg>
        <pc:picChg chg="del">
          <ac:chgData name="Abels, Patrick" userId="ba666de4-0d21-43a6-8e66-51a18aae1b4a" providerId="ADAL" clId="{E8EDEF97-C7DD-4D30-A61D-AE6405B2B845}" dt="2024-04-04T13:26:40.102" v="90" actId="478"/>
          <ac:picMkLst>
            <pc:docMk/>
            <pc:sldMk cId="1193633113" sldId="320"/>
            <ac:picMk id="5" creationId="{FE223CBC-5934-E960-2DCA-8F2D227FAE70}"/>
          </ac:picMkLst>
        </pc:picChg>
      </pc:sldChg>
      <pc:sldChg chg="addSp delSp modSp mod">
        <pc:chgData name="Abels, Patrick" userId="ba666de4-0d21-43a6-8e66-51a18aae1b4a" providerId="ADAL" clId="{E8EDEF97-C7DD-4D30-A61D-AE6405B2B845}" dt="2024-04-05T09:47:48.984" v="1051" actId="1076"/>
        <pc:sldMkLst>
          <pc:docMk/>
          <pc:sldMk cId="3230278760" sldId="321"/>
        </pc:sldMkLst>
        <pc:spChg chg="mod">
          <ac:chgData name="Abels, Patrick" userId="ba666de4-0d21-43a6-8e66-51a18aae1b4a" providerId="ADAL" clId="{E8EDEF97-C7DD-4D30-A61D-AE6405B2B845}" dt="2024-04-05T09:46:35.590" v="1037" actId="20577"/>
          <ac:spMkLst>
            <pc:docMk/>
            <pc:sldMk cId="3230278760" sldId="321"/>
            <ac:spMk id="2" creationId="{5ADFFE31-E466-ACEE-3EB8-8AEECD3EA491}"/>
          </ac:spMkLst>
        </pc:spChg>
        <pc:spChg chg="mod">
          <ac:chgData name="Abels, Patrick" userId="ba666de4-0d21-43a6-8e66-51a18aae1b4a" providerId="ADAL" clId="{E8EDEF97-C7DD-4D30-A61D-AE6405B2B845}" dt="2024-04-05T09:28:30.891" v="830" actId="6549"/>
          <ac:spMkLst>
            <pc:docMk/>
            <pc:sldMk cId="3230278760" sldId="321"/>
            <ac:spMk id="3" creationId="{9A3EBE3F-9A04-0F5D-16A3-10E8FA75E4CD}"/>
          </ac:spMkLst>
        </pc:spChg>
        <pc:picChg chg="add del mod">
          <ac:chgData name="Abels, Patrick" userId="ba666de4-0d21-43a6-8e66-51a18aae1b4a" providerId="ADAL" clId="{E8EDEF97-C7DD-4D30-A61D-AE6405B2B845}" dt="2024-04-05T09:47:42.421" v="1047" actId="478"/>
          <ac:picMkLst>
            <pc:docMk/>
            <pc:sldMk cId="3230278760" sldId="321"/>
            <ac:picMk id="5" creationId="{8F26AF8D-A26E-4877-4B23-E451E6EF450F}"/>
          </ac:picMkLst>
        </pc:picChg>
        <pc:picChg chg="del">
          <ac:chgData name="Abels, Patrick" userId="ba666de4-0d21-43a6-8e66-51a18aae1b4a" providerId="ADAL" clId="{E8EDEF97-C7DD-4D30-A61D-AE6405B2B845}" dt="2024-04-04T13:34:12.819" v="208" actId="478"/>
          <ac:picMkLst>
            <pc:docMk/>
            <pc:sldMk cId="3230278760" sldId="321"/>
            <ac:picMk id="5" creationId="{AB7A200F-F5BA-89A0-DCB9-EBA068A46466}"/>
          </ac:picMkLst>
        </pc:picChg>
        <pc:picChg chg="add mod">
          <ac:chgData name="Abels, Patrick" userId="ba666de4-0d21-43a6-8e66-51a18aae1b4a" providerId="ADAL" clId="{E8EDEF97-C7DD-4D30-A61D-AE6405B2B845}" dt="2024-04-05T09:47:48.984" v="1051" actId="1076"/>
          <ac:picMkLst>
            <pc:docMk/>
            <pc:sldMk cId="3230278760" sldId="321"/>
            <ac:picMk id="7" creationId="{F05C9D63-68B8-B90D-2D61-48D89738F740}"/>
          </ac:picMkLst>
        </pc:picChg>
      </pc:sldChg>
      <pc:sldChg chg="addSp delSp modSp mod">
        <pc:chgData name="Abels, Patrick" userId="ba666de4-0d21-43a6-8e66-51a18aae1b4a" providerId="ADAL" clId="{E8EDEF97-C7DD-4D30-A61D-AE6405B2B845}" dt="2024-04-05T09:48:33.338" v="1091" actId="1076"/>
        <pc:sldMkLst>
          <pc:docMk/>
          <pc:sldMk cId="2675941315" sldId="322"/>
        </pc:sldMkLst>
        <pc:spChg chg="mod">
          <ac:chgData name="Abels, Patrick" userId="ba666de4-0d21-43a6-8e66-51a18aae1b4a" providerId="ADAL" clId="{E8EDEF97-C7DD-4D30-A61D-AE6405B2B845}" dt="2024-04-05T09:28:36.825" v="832" actId="6549"/>
          <ac:spMkLst>
            <pc:docMk/>
            <pc:sldMk cId="2675941315" sldId="322"/>
            <ac:spMk id="3" creationId="{15FFE9C2-280E-09E1-18ED-88EA08BD7E19}"/>
          </ac:spMkLst>
        </pc:spChg>
        <pc:picChg chg="add del mod">
          <ac:chgData name="Abels, Patrick" userId="ba666de4-0d21-43a6-8e66-51a18aae1b4a" providerId="ADAL" clId="{E8EDEF97-C7DD-4D30-A61D-AE6405B2B845}" dt="2024-04-05T09:47:39.968" v="1046" actId="478"/>
          <ac:picMkLst>
            <pc:docMk/>
            <pc:sldMk cId="2675941315" sldId="322"/>
            <ac:picMk id="4" creationId="{C6CF1F15-686A-F021-9D01-A9DC342032B0}"/>
          </ac:picMkLst>
        </pc:picChg>
        <pc:picChg chg="del">
          <ac:chgData name="Abels, Patrick" userId="ba666de4-0d21-43a6-8e66-51a18aae1b4a" providerId="ADAL" clId="{E8EDEF97-C7DD-4D30-A61D-AE6405B2B845}" dt="2024-04-04T13:34:14.188" v="209" actId="478"/>
          <ac:picMkLst>
            <pc:docMk/>
            <pc:sldMk cId="2675941315" sldId="322"/>
            <ac:picMk id="6" creationId="{91039166-9D88-F331-46CE-EA265FF4AA37}"/>
          </ac:picMkLst>
        </pc:picChg>
        <pc:picChg chg="add mod">
          <ac:chgData name="Abels, Patrick" userId="ba666de4-0d21-43a6-8e66-51a18aae1b4a" providerId="ADAL" clId="{E8EDEF97-C7DD-4D30-A61D-AE6405B2B845}" dt="2024-04-05T09:48:11.662" v="1086" actId="1038"/>
          <ac:picMkLst>
            <pc:docMk/>
            <pc:sldMk cId="2675941315" sldId="322"/>
            <ac:picMk id="6" creationId="{F3F3EB81-C2C3-7CDC-85A4-6FB207465B39}"/>
          </ac:picMkLst>
        </pc:picChg>
        <pc:picChg chg="del">
          <ac:chgData name="Abels, Patrick" userId="ba666de4-0d21-43a6-8e66-51a18aae1b4a" providerId="ADAL" clId="{E8EDEF97-C7DD-4D30-A61D-AE6405B2B845}" dt="2024-04-04T13:34:14.838" v="210" actId="478"/>
          <ac:picMkLst>
            <pc:docMk/>
            <pc:sldMk cId="2675941315" sldId="322"/>
            <ac:picMk id="7" creationId="{7B8D036C-2739-5097-BEAC-A05DDB58C561}"/>
          </ac:picMkLst>
        </pc:picChg>
        <pc:picChg chg="add mod">
          <ac:chgData name="Abels, Patrick" userId="ba666de4-0d21-43a6-8e66-51a18aae1b4a" providerId="ADAL" clId="{E8EDEF97-C7DD-4D30-A61D-AE6405B2B845}" dt="2024-04-05T09:48:11.662" v="1086" actId="1038"/>
          <ac:picMkLst>
            <pc:docMk/>
            <pc:sldMk cId="2675941315" sldId="322"/>
            <ac:picMk id="7" creationId="{DF9EA360-CCB3-1680-39D8-4FFFBCA588A3}"/>
          </ac:picMkLst>
        </pc:picChg>
        <pc:picChg chg="add mod">
          <ac:chgData name="Abels, Patrick" userId="ba666de4-0d21-43a6-8e66-51a18aae1b4a" providerId="ADAL" clId="{E8EDEF97-C7DD-4D30-A61D-AE6405B2B845}" dt="2024-04-05T09:48:33.338" v="1091" actId="1076"/>
          <ac:picMkLst>
            <pc:docMk/>
            <pc:sldMk cId="2675941315" sldId="322"/>
            <ac:picMk id="8" creationId="{C9D3182D-A57B-A48C-36FA-6A68ECEE3ED8}"/>
          </ac:picMkLst>
        </pc:picChg>
        <pc:picChg chg="del">
          <ac:chgData name="Abels, Patrick" userId="ba666de4-0d21-43a6-8e66-51a18aae1b4a" providerId="ADAL" clId="{E8EDEF97-C7DD-4D30-A61D-AE6405B2B845}" dt="2024-04-04T13:34:15.270" v="211" actId="478"/>
          <ac:picMkLst>
            <pc:docMk/>
            <pc:sldMk cId="2675941315" sldId="322"/>
            <ac:picMk id="9" creationId="{E7007F3F-B3D4-36E3-DB2B-9FE41E42D604}"/>
          </ac:picMkLst>
        </pc:picChg>
      </pc:sldChg>
      <pc:sldChg chg="addSp delSp modSp mod">
        <pc:chgData name="Abels, Patrick" userId="ba666de4-0d21-43a6-8e66-51a18aae1b4a" providerId="ADAL" clId="{E8EDEF97-C7DD-4D30-A61D-AE6405B2B845}" dt="2024-04-04T14:01:33.297" v="611" actId="1076"/>
        <pc:sldMkLst>
          <pc:docMk/>
          <pc:sldMk cId="936974355" sldId="323"/>
        </pc:sldMkLst>
        <pc:spChg chg="mod">
          <ac:chgData name="Abels, Patrick" userId="ba666de4-0d21-43a6-8e66-51a18aae1b4a" providerId="ADAL" clId="{E8EDEF97-C7DD-4D30-A61D-AE6405B2B845}" dt="2024-04-04T13:59:05.210" v="597" actId="113"/>
          <ac:spMkLst>
            <pc:docMk/>
            <pc:sldMk cId="936974355" sldId="323"/>
            <ac:spMk id="2" creationId="{6F70A866-65D4-DA95-242D-5D4F447478BA}"/>
          </ac:spMkLst>
        </pc:spChg>
        <pc:spChg chg="mod">
          <ac:chgData name="Abels, Patrick" userId="ba666de4-0d21-43a6-8e66-51a18aae1b4a" providerId="ADAL" clId="{E8EDEF97-C7DD-4D30-A61D-AE6405B2B845}" dt="2024-04-04T13:24:14.453" v="15" actId="20577"/>
          <ac:spMkLst>
            <pc:docMk/>
            <pc:sldMk cId="936974355" sldId="323"/>
            <ac:spMk id="3" creationId="{CD26CD79-1B55-B34D-6F31-377D6E3D0223}"/>
          </ac:spMkLst>
        </pc:spChg>
        <pc:picChg chg="add del mod">
          <ac:chgData name="Abels, Patrick" userId="ba666de4-0d21-43a6-8e66-51a18aae1b4a" providerId="ADAL" clId="{E8EDEF97-C7DD-4D30-A61D-AE6405B2B845}" dt="2024-04-04T13:52:59.001" v="563" actId="478"/>
          <ac:picMkLst>
            <pc:docMk/>
            <pc:sldMk cId="936974355" sldId="323"/>
            <ac:picMk id="5" creationId="{1348D5A3-91D8-4EB9-1166-FEBF55FDA6EF}"/>
          </ac:picMkLst>
        </pc:picChg>
        <pc:picChg chg="add del mod">
          <ac:chgData name="Abels, Patrick" userId="ba666de4-0d21-43a6-8e66-51a18aae1b4a" providerId="ADAL" clId="{E8EDEF97-C7DD-4D30-A61D-AE6405B2B845}" dt="2024-04-04T13:52:58.507" v="562" actId="478"/>
          <ac:picMkLst>
            <pc:docMk/>
            <pc:sldMk cId="936974355" sldId="323"/>
            <ac:picMk id="6" creationId="{7692946C-3F04-8B10-70C3-F2CF4FEBB51F}"/>
          </ac:picMkLst>
        </pc:picChg>
        <pc:picChg chg="del">
          <ac:chgData name="Abels, Patrick" userId="ba666de4-0d21-43a6-8e66-51a18aae1b4a" providerId="ADAL" clId="{E8EDEF97-C7DD-4D30-A61D-AE6405B2B845}" dt="2024-04-04T13:40:51.805" v="537" actId="478"/>
          <ac:picMkLst>
            <pc:docMk/>
            <pc:sldMk cId="936974355" sldId="323"/>
            <ac:picMk id="7" creationId="{5E9CB2F5-43B5-9997-866C-918DE9288797}"/>
          </ac:picMkLst>
        </pc:picChg>
        <pc:picChg chg="mod">
          <ac:chgData name="Abels, Patrick" userId="ba666de4-0d21-43a6-8e66-51a18aae1b4a" providerId="ADAL" clId="{E8EDEF97-C7DD-4D30-A61D-AE6405B2B845}" dt="2024-04-04T14:01:33.297" v="611" actId="1076"/>
          <ac:picMkLst>
            <pc:docMk/>
            <pc:sldMk cId="936974355" sldId="323"/>
            <ac:picMk id="8" creationId="{46AB9F79-719C-83A4-38E9-89456FE0862B}"/>
          </ac:picMkLst>
        </pc:picChg>
        <pc:picChg chg="del">
          <ac:chgData name="Abels, Patrick" userId="ba666de4-0d21-43a6-8e66-51a18aae1b4a" providerId="ADAL" clId="{E8EDEF97-C7DD-4D30-A61D-AE6405B2B845}" dt="2024-04-04T13:40:51.293" v="536" actId="478"/>
          <ac:picMkLst>
            <pc:docMk/>
            <pc:sldMk cId="936974355" sldId="323"/>
            <ac:picMk id="10" creationId="{85EBEE02-BD7B-F681-F1A7-8C12312A6D8B}"/>
          </ac:picMkLst>
        </pc:picChg>
        <pc:picChg chg="add del mod">
          <ac:chgData name="Abels, Patrick" userId="ba666de4-0d21-43a6-8e66-51a18aae1b4a" providerId="ADAL" clId="{E8EDEF97-C7DD-4D30-A61D-AE6405B2B845}" dt="2024-04-04T14:00:57.684" v="604" actId="478"/>
          <ac:picMkLst>
            <pc:docMk/>
            <pc:sldMk cId="936974355" sldId="323"/>
            <ac:picMk id="11" creationId="{9A986AE8-1E03-F26E-5CB7-03557C8A9068}"/>
          </ac:picMkLst>
        </pc:picChg>
        <pc:picChg chg="add del mod">
          <ac:chgData name="Abels, Patrick" userId="ba666de4-0d21-43a6-8e66-51a18aae1b4a" providerId="ADAL" clId="{E8EDEF97-C7DD-4D30-A61D-AE6405B2B845}" dt="2024-04-04T13:53:08.699" v="571" actId="478"/>
          <ac:picMkLst>
            <pc:docMk/>
            <pc:sldMk cId="936974355" sldId="323"/>
            <ac:picMk id="13" creationId="{9E30F124-DEC8-9E39-3F9A-42BFCB49F227}"/>
          </ac:picMkLst>
        </pc:picChg>
        <pc:picChg chg="add del mod">
          <ac:chgData name="Abels, Patrick" userId="ba666de4-0d21-43a6-8e66-51a18aae1b4a" providerId="ADAL" clId="{E8EDEF97-C7DD-4D30-A61D-AE6405B2B845}" dt="2024-04-04T13:53:07.375" v="569" actId="478"/>
          <ac:picMkLst>
            <pc:docMk/>
            <pc:sldMk cId="936974355" sldId="323"/>
            <ac:picMk id="15" creationId="{16C66B92-B9A7-2D73-0650-0A075DDEA783}"/>
          </ac:picMkLst>
        </pc:picChg>
        <pc:picChg chg="add del mod">
          <ac:chgData name="Abels, Patrick" userId="ba666de4-0d21-43a6-8e66-51a18aae1b4a" providerId="ADAL" clId="{E8EDEF97-C7DD-4D30-A61D-AE6405B2B845}" dt="2024-04-04T13:57:25.950" v="578" actId="478"/>
          <ac:picMkLst>
            <pc:docMk/>
            <pc:sldMk cId="936974355" sldId="323"/>
            <ac:picMk id="17" creationId="{426E073C-4D93-C6A6-17BE-2D7A15AA8110}"/>
          </ac:picMkLst>
        </pc:picChg>
        <pc:picChg chg="add del mod">
          <ac:chgData name="Abels, Patrick" userId="ba666de4-0d21-43a6-8e66-51a18aae1b4a" providerId="ADAL" clId="{E8EDEF97-C7DD-4D30-A61D-AE6405B2B845}" dt="2024-04-04T14:01:00.554" v="605" actId="478"/>
          <ac:picMkLst>
            <pc:docMk/>
            <pc:sldMk cId="936974355" sldId="323"/>
            <ac:picMk id="19" creationId="{E5ECFC8F-FE25-5235-B600-02D0BBAE1EF6}"/>
          </ac:picMkLst>
        </pc:picChg>
        <pc:picChg chg="add mod">
          <ac:chgData name="Abels, Patrick" userId="ba666de4-0d21-43a6-8e66-51a18aae1b4a" providerId="ADAL" clId="{E8EDEF97-C7DD-4D30-A61D-AE6405B2B845}" dt="2024-04-04T14:01:31.409" v="610" actId="1076"/>
          <ac:picMkLst>
            <pc:docMk/>
            <pc:sldMk cId="936974355" sldId="323"/>
            <ac:picMk id="21" creationId="{A79C0559-B140-4616-C9F8-2420EC91CD9C}"/>
          </ac:picMkLst>
        </pc:picChg>
        <pc:picChg chg="add mod">
          <ac:chgData name="Abels, Patrick" userId="ba666de4-0d21-43a6-8e66-51a18aae1b4a" providerId="ADAL" clId="{E8EDEF97-C7DD-4D30-A61D-AE6405B2B845}" dt="2024-04-04T14:01:31.409" v="610" actId="1076"/>
          <ac:picMkLst>
            <pc:docMk/>
            <pc:sldMk cId="936974355" sldId="323"/>
            <ac:picMk id="23" creationId="{136B3B86-40B2-BB26-9BED-5546519BFA06}"/>
          </ac:picMkLst>
        </pc:picChg>
      </pc:sldChg>
      <pc:sldChg chg="del">
        <pc:chgData name="Abels, Patrick" userId="ba666de4-0d21-43a6-8e66-51a18aae1b4a" providerId="ADAL" clId="{E8EDEF97-C7DD-4D30-A61D-AE6405B2B845}" dt="2024-04-04T13:34:08.322" v="207" actId="47"/>
        <pc:sldMkLst>
          <pc:docMk/>
          <pc:sldMk cId="122714849" sldId="324"/>
        </pc:sldMkLst>
      </pc:sldChg>
      <pc:sldChg chg="delSp add del">
        <pc:chgData name="Abels, Patrick" userId="ba666de4-0d21-43a6-8e66-51a18aae1b4a" providerId="ADAL" clId="{E8EDEF97-C7DD-4D30-A61D-AE6405B2B845}" dt="2024-04-04T14:04:13.765" v="755" actId="47"/>
        <pc:sldMkLst>
          <pc:docMk/>
          <pc:sldMk cId="886567798" sldId="324"/>
        </pc:sldMkLst>
        <pc:picChg chg="del">
          <ac:chgData name="Abels, Patrick" userId="ba666de4-0d21-43a6-8e66-51a18aae1b4a" providerId="ADAL" clId="{E8EDEF97-C7DD-4D30-A61D-AE6405B2B845}" dt="2024-04-04T14:02:15.381" v="630" actId="478"/>
          <ac:picMkLst>
            <pc:docMk/>
            <pc:sldMk cId="886567798" sldId="324"/>
            <ac:picMk id="8" creationId="{46AB9F79-719C-83A4-38E9-89456FE0862B}"/>
          </ac:picMkLst>
        </pc:picChg>
      </pc:sldChg>
      <pc:sldChg chg="modSp add del mod">
        <pc:chgData name="Abels, Patrick" userId="ba666de4-0d21-43a6-8e66-51a18aae1b4a" providerId="ADAL" clId="{E8EDEF97-C7DD-4D30-A61D-AE6405B2B845}" dt="2024-04-04T13:40:48.941" v="535" actId="47"/>
        <pc:sldMkLst>
          <pc:docMk/>
          <pc:sldMk cId="3352988418" sldId="324"/>
        </pc:sldMkLst>
        <pc:spChg chg="mod">
          <ac:chgData name="Abels, Patrick" userId="ba666de4-0d21-43a6-8e66-51a18aae1b4a" providerId="ADAL" clId="{E8EDEF97-C7DD-4D30-A61D-AE6405B2B845}" dt="2024-04-04T13:40:41.736" v="534" actId="20577"/>
          <ac:spMkLst>
            <pc:docMk/>
            <pc:sldMk cId="3352988418" sldId="324"/>
            <ac:spMk id="2" creationId="{6F70A866-65D4-DA95-242D-5D4F447478BA}"/>
          </ac:spMkLst>
        </pc:spChg>
      </pc:sldChg>
      <pc:sldChg chg="del">
        <pc:chgData name="Abels, Patrick" userId="ba666de4-0d21-43a6-8e66-51a18aae1b4a" providerId="ADAL" clId="{E8EDEF97-C7DD-4D30-A61D-AE6405B2B845}" dt="2024-04-04T13:34:08.322" v="207" actId="47"/>
        <pc:sldMkLst>
          <pc:docMk/>
          <pc:sldMk cId="1478870010" sldId="325"/>
        </pc:sldMkLst>
      </pc:sldChg>
      <pc:sldChg chg="delSp modSp add del mod">
        <pc:chgData name="Abels, Patrick" userId="ba666de4-0d21-43a6-8e66-51a18aae1b4a" providerId="ADAL" clId="{E8EDEF97-C7DD-4D30-A61D-AE6405B2B845}" dt="2024-04-05T09:16:25.823" v="791" actId="47"/>
        <pc:sldMkLst>
          <pc:docMk/>
          <pc:sldMk cId="4037450427" sldId="325"/>
        </pc:sldMkLst>
        <pc:spChg chg="mod">
          <ac:chgData name="Abels, Patrick" userId="ba666de4-0d21-43a6-8e66-51a18aae1b4a" providerId="ADAL" clId="{E8EDEF97-C7DD-4D30-A61D-AE6405B2B845}" dt="2024-04-04T14:01:50.519" v="625" actId="20577"/>
          <ac:spMkLst>
            <pc:docMk/>
            <pc:sldMk cId="4037450427" sldId="325"/>
            <ac:spMk id="2" creationId="{6F70A866-65D4-DA95-242D-5D4F447478BA}"/>
          </ac:spMkLst>
        </pc:spChg>
        <pc:picChg chg="del">
          <ac:chgData name="Abels, Patrick" userId="ba666de4-0d21-43a6-8e66-51a18aae1b4a" providerId="ADAL" clId="{E8EDEF97-C7DD-4D30-A61D-AE6405B2B845}" dt="2024-04-04T14:01:55.768" v="626" actId="478"/>
          <ac:picMkLst>
            <pc:docMk/>
            <pc:sldMk cId="4037450427" sldId="325"/>
            <ac:picMk id="21" creationId="{A79C0559-B140-4616-C9F8-2420EC91CD9C}"/>
          </ac:picMkLst>
        </pc:picChg>
        <pc:picChg chg="del">
          <ac:chgData name="Abels, Patrick" userId="ba666de4-0d21-43a6-8e66-51a18aae1b4a" providerId="ADAL" clId="{E8EDEF97-C7DD-4D30-A61D-AE6405B2B845}" dt="2024-04-04T14:01:56.409" v="627" actId="478"/>
          <ac:picMkLst>
            <pc:docMk/>
            <pc:sldMk cId="4037450427" sldId="325"/>
            <ac:picMk id="23" creationId="{136B3B86-40B2-BB26-9BED-5546519BFA06}"/>
          </ac:picMkLst>
        </pc:picChg>
      </pc:sldChg>
      <pc:sldChg chg="addSp modSp add mod">
        <pc:chgData name="Abels, Patrick" userId="ba666de4-0d21-43a6-8e66-51a18aae1b4a" providerId="ADAL" clId="{E8EDEF97-C7DD-4D30-A61D-AE6405B2B845}" dt="2024-04-05T09:21:21.880" v="805" actId="166"/>
        <pc:sldMkLst>
          <pc:docMk/>
          <pc:sldMk cId="3520953166" sldId="326"/>
        </pc:sldMkLst>
        <pc:spChg chg="mod">
          <ac:chgData name="Abels, Patrick" userId="ba666de4-0d21-43a6-8e66-51a18aae1b4a" providerId="ADAL" clId="{E8EDEF97-C7DD-4D30-A61D-AE6405B2B845}" dt="2024-04-04T14:02:27.432" v="654" actId="6549"/>
          <ac:spMkLst>
            <pc:docMk/>
            <pc:sldMk cId="3520953166" sldId="326"/>
            <ac:spMk id="2" creationId="{6F70A866-65D4-DA95-242D-5D4F447478BA}"/>
          </ac:spMkLst>
        </pc:spChg>
        <pc:picChg chg="add mod">
          <ac:chgData name="Abels, Patrick" userId="ba666de4-0d21-43a6-8e66-51a18aae1b4a" providerId="ADAL" clId="{E8EDEF97-C7DD-4D30-A61D-AE6405B2B845}" dt="2024-04-05T09:21:17.770" v="804" actId="1076"/>
          <ac:picMkLst>
            <pc:docMk/>
            <pc:sldMk cId="3520953166" sldId="326"/>
            <ac:picMk id="5" creationId="{182D8662-B8C3-F473-38C6-08329C38B459}"/>
          </ac:picMkLst>
        </pc:picChg>
        <pc:picChg chg="add mod">
          <ac:chgData name="Abels, Patrick" userId="ba666de4-0d21-43a6-8e66-51a18aae1b4a" providerId="ADAL" clId="{E8EDEF97-C7DD-4D30-A61D-AE6405B2B845}" dt="2024-04-05T09:21:17.770" v="804" actId="1076"/>
          <ac:picMkLst>
            <pc:docMk/>
            <pc:sldMk cId="3520953166" sldId="326"/>
            <ac:picMk id="7" creationId="{D8132C0E-ED28-0982-A1FA-4FB89C98DE6F}"/>
          </ac:picMkLst>
        </pc:picChg>
        <pc:picChg chg="mod">
          <ac:chgData name="Abels, Patrick" userId="ba666de4-0d21-43a6-8e66-51a18aae1b4a" providerId="ADAL" clId="{E8EDEF97-C7DD-4D30-A61D-AE6405B2B845}" dt="2024-04-05T09:21:21.880" v="805" actId="166"/>
          <ac:picMkLst>
            <pc:docMk/>
            <pc:sldMk cId="3520953166" sldId="326"/>
            <ac:picMk id="8" creationId="{46AB9F79-719C-83A4-38E9-89456FE0862B}"/>
          </ac:picMkLst>
        </pc:picChg>
      </pc:sldChg>
      <pc:sldChg chg="addSp modSp add mod">
        <pc:chgData name="Abels, Patrick" userId="ba666de4-0d21-43a6-8e66-51a18aae1b4a" providerId="ADAL" clId="{E8EDEF97-C7DD-4D30-A61D-AE6405B2B845}" dt="2024-04-05T09:27:04.321" v="819" actId="166"/>
        <pc:sldMkLst>
          <pc:docMk/>
          <pc:sldMk cId="2195696994" sldId="327"/>
        </pc:sldMkLst>
        <pc:spChg chg="mod">
          <ac:chgData name="Abels, Patrick" userId="ba666de4-0d21-43a6-8e66-51a18aae1b4a" providerId="ADAL" clId="{E8EDEF97-C7DD-4D30-A61D-AE6405B2B845}" dt="2024-04-04T14:02:35.339" v="666" actId="6549"/>
          <ac:spMkLst>
            <pc:docMk/>
            <pc:sldMk cId="2195696994" sldId="327"/>
            <ac:spMk id="2" creationId="{6F70A866-65D4-DA95-242D-5D4F447478BA}"/>
          </ac:spMkLst>
        </pc:spChg>
        <pc:picChg chg="add mod">
          <ac:chgData name="Abels, Patrick" userId="ba666de4-0d21-43a6-8e66-51a18aae1b4a" providerId="ADAL" clId="{E8EDEF97-C7DD-4D30-A61D-AE6405B2B845}" dt="2024-04-05T09:26:48.141" v="815" actId="1076"/>
          <ac:picMkLst>
            <pc:docMk/>
            <pc:sldMk cId="2195696994" sldId="327"/>
            <ac:picMk id="5" creationId="{E717089C-99D0-550D-1F51-8F8B91DB868E}"/>
          </ac:picMkLst>
        </pc:picChg>
        <pc:picChg chg="add mod">
          <ac:chgData name="Abels, Patrick" userId="ba666de4-0d21-43a6-8e66-51a18aae1b4a" providerId="ADAL" clId="{E8EDEF97-C7DD-4D30-A61D-AE6405B2B845}" dt="2024-04-05T09:26:51.545" v="816" actId="1076"/>
          <ac:picMkLst>
            <pc:docMk/>
            <pc:sldMk cId="2195696994" sldId="327"/>
            <ac:picMk id="7" creationId="{EF6B20E0-655B-5BA5-FAD2-0A6A967D3126}"/>
          </ac:picMkLst>
        </pc:picChg>
        <pc:picChg chg="mod">
          <ac:chgData name="Abels, Patrick" userId="ba666de4-0d21-43a6-8e66-51a18aae1b4a" providerId="ADAL" clId="{E8EDEF97-C7DD-4D30-A61D-AE6405B2B845}" dt="2024-04-05T09:27:04.321" v="819" actId="166"/>
          <ac:picMkLst>
            <pc:docMk/>
            <pc:sldMk cId="2195696994" sldId="327"/>
            <ac:picMk id="8" creationId="{46AB9F79-719C-83A4-38E9-89456FE0862B}"/>
          </ac:picMkLst>
        </pc:picChg>
      </pc:sldChg>
      <pc:sldChg chg="addSp modSp new mod">
        <pc:chgData name="Abels, Patrick" userId="ba666de4-0d21-43a6-8e66-51a18aae1b4a" providerId="ADAL" clId="{E8EDEF97-C7DD-4D30-A61D-AE6405B2B845}" dt="2024-04-05T09:32:02.536" v="965" actId="242"/>
        <pc:sldMkLst>
          <pc:docMk/>
          <pc:sldMk cId="1120013914" sldId="328"/>
        </pc:sldMkLst>
        <pc:spChg chg="mod">
          <ac:chgData name="Abels, Patrick" userId="ba666de4-0d21-43a6-8e66-51a18aae1b4a" providerId="ADAL" clId="{E8EDEF97-C7DD-4D30-A61D-AE6405B2B845}" dt="2024-04-05T09:31:07.268" v="957" actId="20577"/>
          <ac:spMkLst>
            <pc:docMk/>
            <pc:sldMk cId="1120013914" sldId="328"/>
            <ac:spMk id="2" creationId="{00930AE3-15CA-19BD-59D6-BD5BB94D381B}"/>
          </ac:spMkLst>
        </pc:spChg>
        <pc:spChg chg="mod">
          <ac:chgData name="Abels, Patrick" userId="ba666de4-0d21-43a6-8e66-51a18aae1b4a" providerId="ADAL" clId="{E8EDEF97-C7DD-4D30-A61D-AE6405B2B845}" dt="2024-04-05T09:28:25.880" v="828" actId="20577"/>
          <ac:spMkLst>
            <pc:docMk/>
            <pc:sldMk cId="1120013914" sldId="328"/>
            <ac:spMk id="3" creationId="{950C9C66-0D28-9916-6844-2A59951AD597}"/>
          </ac:spMkLst>
        </pc:spChg>
        <pc:graphicFrameChg chg="add mod modGraphic">
          <ac:chgData name="Abels, Patrick" userId="ba666de4-0d21-43a6-8e66-51a18aae1b4a" providerId="ADAL" clId="{E8EDEF97-C7DD-4D30-A61D-AE6405B2B845}" dt="2024-04-05T09:32:02.536" v="965" actId="242"/>
          <ac:graphicFrameMkLst>
            <pc:docMk/>
            <pc:sldMk cId="1120013914" sldId="328"/>
            <ac:graphicFrameMk id="4" creationId="{A9918C8C-52EF-B82E-495A-47ABCF4C0E5E}"/>
          </ac:graphicFrameMkLst>
        </pc:graphicFrameChg>
      </pc:sldChg>
      <pc:sldChg chg="delSp modSp add del mod chgLayout">
        <pc:chgData name="Abels, Patrick" userId="ba666de4-0d21-43a6-8e66-51a18aae1b4a" providerId="ADAL" clId="{E8EDEF97-C7DD-4D30-A61D-AE6405B2B845}" dt="2024-04-04T14:05:05.608" v="790" actId="47"/>
        <pc:sldMkLst>
          <pc:docMk/>
          <pc:sldMk cId="1662341296" sldId="328"/>
        </pc:sldMkLst>
        <pc:spChg chg="mod ord">
          <ac:chgData name="Abels, Patrick" userId="ba666de4-0d21-43a6-8e66-51a18aae1b4a" providerId="ADAL" clId="{E8EDEF97-C7DD-4D30-A61D-AE6405B2B845}" dt="2024-04-04T14:04:47.602" v="768" actId="700"/>
          <ac:spMkLst>
            <pc:docMk/>
            <pc:sldMk cId="1662341296" sldId="328"/>
            <ac:spMk id="2" creationId="{6F70A866-65D4-DA95-242D-5D4F447478BA}"/>
          </ac:spMkLst>
        </pc:spChg>
        <pc:spChg chg="mod ord">
          <ac:chgData name="Abels, Patrick" userId="ba666de4-0d21-43a6-8e66-51a18aae1b4a" providerId="ADAL" clId="{E8EDEF97-C7DD-4D30-A61D-AE6405B2B845}" dt="2024-04-04T14:04:47.602" v="768" actId="700"/>
          <ac:spMkLst>
            <pc:docMk/>
            <pc:sldMk cId="1662341296" sldId="328"/>
            <ac:spMk id="3" creationId="{CD26CD79-1B55-B34D-6F31-377D6E3D0223}"/>
          </ac:spMkLst>
        </pc:spChg>
        <pc:picChg chg="del">
          <ac:chgData name="Abels, Patrick" userId="ba666de4-0d21-43a6-8e66-51a18aae1b4a" providerId="ADAL" clId="{E8EDEF97-C7DD-4D30-A61D-AE6405B2B845}" dt="2024-04-04T14:04:18.179" v="757" actId="478"/>
          <ac:picMkLst>
            <pc:docMk/>
            <pc:sldMk cId="1662341296" sldId="328"/>
            <ac:picMk id="8" creationId="{46AB9F79-719C-83A4-38E9-89456FE0862B}"/>
          </ac:picMkLst>
        </pc:picChg>
      </pc:sldChg>
      <pc:sldChg chg="addSp modSp add mod ord">
        <pc:chgData name="Abels, Patrick" userId="ba666de4-0d21-43a6-8e66-51a18aae1b4a" providerId="ADAL" clId="{E8EDEF97-C7DD-4D30-A61D-AE6405B2B845}" dt="2024-04-05T09:32:39.795" v="1020" actId="207"/>
        <pc:sldMkLst>
          <pc:docMk/>
          <pc:sldMk cId="1098915193" sldId="329"/>
        </pc:sldMkLst>
        <pc:spChg chg="mod">
          <ac:chgData name="Abels, Patrick" userId="ba666de4-0d21-43a6-8e66-51a18aae1b4a" providerId="ADAL" clId="{E8EDEF97-C7DD-4D30-A61D-AE6405B2B845}" dt="2024-04-05T09:28:44.689" v="837" actId="6549"/>
          <ac:spMkLst>
            <pc:docMk/>
            <pc:sldMk cId="1098915193" sldId="329"/>
            <ac:spMk id="3" creationId="{15FFE9C2-280E-09E1-18ED-88EA08BD7E19}"/>
          </ac:spMkLst>
        </pc:spChg>
        <pc:graphicFrameChg chg="add mod modGraphic">
          <ac:chgData name="Abels, Patrick" userId="ba666de4-0d21-43a6-8e66-51a18aae1b4a" providerId="ADAL" clId="{E8EDEF97-C7DD-4D30-A61D-AE6405B2B845}" dt="2024-04-05T09:32:39.795" v="1020" actId="207"/>
          <ac:graphicFrameMkLst>
            <pc:docMk/>
            <pc:sldMk cId="1098915193" sldId="329"/>
            <ac:graphicFrameMk id="4" creationId="{CDE82FDC-AFB6-DC0A-5B0F-B9E9A184290B}"/>
          </ac:graphicFrameMkLst>
        </pc:graphicFrameChg>
      </pc:sldChg>
      <pc:sldChg chg="modSp new del mod">
        <pc:chgData name="Abels, Patrick" userId="ba666de4-0d21-43a6-8e66-51a18aae1b4a" providerId="ADAL" clId="{E8EDEF97-C7DD-4D30-A61D-AE6405B2B845}" dt="2024-04-05T09:28:13.675" v="820" actId="47"/>
        <pc:sldMkLst>
          <pc:docMk/>
          <pc:sldMk cId="1106886621" sldId="329"/>
        </pc:sldMkLst>
        <pc:spChg chg="mod">
          <ac:chgData name="Abels, Patrick" userId="ba666de4-0d21-43a6-8e66-51a18aae1b4a" providerId="ADAL" clId="{E8EDEF97-C7DD-4D30-A61D-AE6405B2B845}" dt="2024-04-04T14:05:02.783" v="789" actId="113"/>
          <ac:spMkLst>
            <pc:docMk/>
            <pc:sldMk cId="1106886621" sldId="329"/>
            <ac:spMk id="2" creationId="{DFE1B758-698B-76B1-3AB6-4E0BA18AA703}"/>
          </ac:spMkLst>
        </pc:spChg>
        <pc:spChg chg="mod">
          <ac:chgData name="Abels, Patrick" userId="ba666de4-0d21-43a6-8e66-51a18aae1b4a" providerId="ADAL" clId="{E8EDEF97-C7DD-4D30-A61D-AE6405B2B845}" dt="2024-04-04T14:04:54.434" v="777" actId="20577"/>
          <ac:spMkLst>
            <pc:docMk/>
            <pc:sldMk cId="1106886621" sldId="329"/>
            <ac:spMk id="3" creationId="{6295D06C-3A0B-E141-FCB2-BC13D11C3BCE}"/>
          </ac:spMkLst>
        </pc:spChg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ACF95C77-0DE8-4784-8D8E-EF6F64FF64BE}"/>
    <pc:docChg chg="undo custSel addSld delSld modSld modMainMaster">
      <pc:chgData name="Abels, Patrick" userId="ba666de4-0d21-43a6-8e66-51a18aae1b4a" providerId="ADAL" clId="{ACF95C77-0DE8-4784-8D8E-EF6F64FF64BE}" dt="2024-04-04T12:44:27.808" v="1147" actId="207"/>
      <pc:docMkLst>
        <pc:docMk/>
      </pc:docMkLst>
      <pc:sldChg chg="modSp mod">
        <pc:chgData name="Abels, Patrick" userId="ba666de4-0d21-43a6-8e66-51a18aae1b4a" providerId="ADAL" clId="{ACF95C77-0DE8-4784-8D8E-EF6F64FF64BE}" dt="2024-04-04T11:20:25.742" v="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ACF95C77-0DE8-4784-8D8E-EF6F64FF64BE}" dt="2024-04-04T11:20:25.742" v="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ACF95C77-0DE8-4784-8D8E-EF6F64FF64BE}" dt="2024-04-04T12:40:26.816" v="1123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ACF95C77-0DE8-4784-8D8E-EF6F64FF64BE}" dt="2024-04-04T12:40:26.816" v="1123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856675574" sldId="306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525269446" sldId="307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410658636" sldId="308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957193136" sldId="309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935719697" sldId="310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343032597" sldId="311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762270225" sldId="312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795780774" sldId="313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463922787" sldId="314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640643432" sldId="315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2730669473" sldId="316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2154133233" sldId="317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706459199" sldId="318"/>
        </pc:sldMkLst>
      </pc:sldChg>
      <pc:sldChg chg="addSp delSp modSp mod">
        <pc:chgData name="Abels, Patrick" userId="ba666de4-0d21-43a6-8e66-51a18aae1b4a" providerId="ADAL" clId="{ACF95C77-0DE8-4784-8D8E-EF6F64FF64BE}" dt="2024-04-04T12:44:27.808" v="1147" actId="207"/>
        <pc:sldMkLst>
          <pc:docMk/>
          <pc:sldMk cId="1193633113" sldId="320"/>
        </pc:sldMkLst>
        <pc:spChg chg="mod">
          <ac:chgData name="Abels, Patrick" userId="ba666de4-0d21-43a6-8e66-51a18aae1b4a" providerId="ADAL" clId="{ACF95C77-0DE8-4784-8D8E-EF6F64FF64BE}" dt="2024-04-04T12:44:27.808" v="1147" actId="207"/>
          <ac:spMkLst>
            <pc:docMk/>
            <pc:sldMk cId="1193633113" sldId="320"/>
            <ac:spMk id="2" creationId="{CF893F6F-E7CC-6452-FB74-579C359B4127}"/>
          </ac:spMkLst>
        </pc:spChg>
        <pc:picChg chg="del">
          <ac:chgData name="Abels, Patrick" userId="ba666de4-0d21-43a6-8e66-51a18aae1b4a" providerId="ADAL" clId="{ACF95C77-0DE8-4784-8D8E-EF6F64FF64BE}" dt="2024-04-04T11:23:13.417" v="32" actId="478"/>
          <ac:picMkLst>
            <pc:docMk/>
            <pc:sldMk cId="1193633113" sldId="320"/>
            <ac:picMk id="3" creationId="{3EC77379-A9C8-0E90-0090-DF61A8E74817}"/>
          </ac:picMkLst>
        </pc:picChg>
        <pc:picChg chg="add mod modCrop">
          <ac:chgData name="Abels, Patrick" userId="ba666de4-0d21-43a6-8e66-51a18aae1b4a" providerId="ADAL" clId="{ACF95C77-0DE8-4784-8D8E-EF6F64FF64BE}" dt="2024-04-04T12:43:24.284" v="1132" actId="1076"/>
          <ac:picMkLst>
            <pc:docMk/>
            <pc:sldMk cId="1193633113" sldId="320"/>
            <ac:picMk id="5" creationId="{FE223CBC-5934-E960-2DCA-8F2D227FAE70}"/>
          </ac:picMkLst>
        </pc:picChg>
      </pc:sldChg>
      <pc:sldChg chg="addSp modSp new mod">
        <pc:chgData name="Abels, Patrick" userId="ba666de4-0d21-43a6-8e66-51a18aae1b4a" providerId="ADAL" clId="{ACF95C77-0DE8-4784-8D8E-EF6F64FF64BE}" dt="2024-04-04T12:28:11.494" v="1059" actId="20577"/>
        <pc:sldMkLst>
          <pc:docMk/>
          <pc:sldMk cId="3230278760" sldId="321"/>
        </pc:sldMkLst>
        <pc:spChg chg="mod">
          <ac:chgData name="Abels, Patrick" userId="ba666de4-0d21-43a6-8e66-51a18aae1b4a" providerId="ADAL" clId="{ACF95C77-0DE8-4784-8D8E-EF6F64FF64BE}" dt="2024-04-04T12:28:11.494" v="1059" actId="20577"/>
          <ac:spMkLst>
            <pc:docMk/>
            <pc:sldMk cId="3230278760" sldId="321"/>
            <ac:spMk id="2" creationId="{5ADFFE31-E466-ACEE-3EB8-8AEECD3EA491}"/>
          </ac:spMkLst>
        </pc:spChg>
        <pc:spChg chg="mod">
          <ac:chgData name="Abels, Patrick" userId="ba666de4-0d21-43a6-8e66-51a18aae1b4a" providerId="ADAL" clId="{ACF95C77-0DE8-4784-8D8E-EF6F64FF64BE}" dt="2024-04-04T12:26:53.359" v="922" actId="20577"/>
          <ac:spMkLst>
            <pc:docMk/>
            <pc:sldMk cId="3230278760" sldId="321"/>
            <ac:spMk id="3" creationId="{9A3EBE3F-9A04-0F5D-16A3-10E8FA75E4CD}"/>
          </ac:spMkLst>
        </pc:spChg>
        <pc:picChg chg="add mod modCrop">
          <ac:chgData name="Abels, Patrick" userId="ba666de4-0d21-43a6-8e66-51a18aae1b4a" providerId="ADAL" clId="{ACF95C77-0DE8-4784-8D8E-EF6F64FF64BE}" dt="2024-04-04T12:27:59.321" v="1033" actId="1076"/>
          <ac:picMkLst>
            <pc:docMk/>
            <pc:sldMk cId="3230278760" sldId="321"/>
            <ac:picMk id="5" creationId="{AB7A200F-F5BA-89A0-DCB9-EBA068A46466}"/>
          </ac:picMkLst>
        </pc:picChg>
      </pc:sldChg>
      <pc:sldChg chg="addSp delSp modSp new mod modTransition">
        <pc:chgData name="Abels, Patrick" userId="ba666de4-0d21-43a6-8e66-51a18aae1b4a" providerId="ADAL" clId="{ACF95C77-0DE8-4784-8D8E-EF6F64FF64BE}" dt="2024-04-04T12:32:40.650" v="1109"/>
        <pc:sldMkLst>
          <pc:docMk/>
          <pc:sldMk cId="2675941315" sldId="322"/>
        </pc:sldMkLst>
        <pc:spChg chg="mod">
          <ac:chgData name="Abels, Patrick" userId="ba666de4-0d21-43a6-8e66-51a18aae1b4a" providerId="ADAL" clId="{ACF95C77-0DE8-4784-8D8E-EF6F64FF64BE}" dt="2024-04-04T12:29:49.252" v="1084" actId="20577"/>
          <ac:spMkLst>
            <pc:docMk/>
            <pc:sldMk cId="2675941315" sldId="322"/>
            <ac:spMk id="2" creationId="{60FCCB1F-C4CB-FDFE-52EB-CE16FF7E6DB6}"/>
          </ac:spMkLst>
        </pc:spChg>
        <pc:spChg chg="mod">
          <ac:chgData name="Abels, Patrick" userId="ba666de4-0d21-43a6-8e66-51a18aae1b4a" providerId="ADAL" clId="{ACF95C77-0DE8-4784-8D8E-EF6F64FF64BE}" dt="2024-04-04T12:29:52.319" v="1091" actId="20577"/>
          <ac:spMkLst>
            <pc:docMk/>
            <pc:sldMk cId="2675941315" sldId="322"/>
            <ac:spMk id="3" creationId="{15FFE9C2-280E-09E1-18ED-88EA08BD7E19}"/>
          </ac:spMkLst>
        </pc:spChg>
        <pc:picChg chg="add del mod modCrop">
          <ac:chgData name="Abels, Patrick" userId="ba666de4-0d21-43a6-8e66-51a18aae1b4a" providerId="ADAL" clId="{ACF95C77-0DE8-4784-8D8E-EF6F64FF64BE}" dt="2024-04-04T12:31:27.318" v="1095" actId="478"/>
          <ac:picMkLst>
            <pc:docMk/>
            <pc:sldMk cId="2675941315" sldId="322"/>
            <ac:picMk id="5" creationId="{2547BEBD-C4C9-02DC-9BF7-9E2D8AB2F835}"/>
          </ac:picMkLst>
        </pc:picChg>
        <pc:picChg chg="add mod">
          <ac:chgData name="Abels, Patrick" userId="ba666de4-0d21-43a6-8e66-51a18aae1b4a" providerId="ADAL" clId="{ACF95C77-0DE8-4784-8D8E-EF6F64FF64BE}" dt="2024-04-04T12:31:50.875" v="1104" actId="1076"/>
          <ac:picMkLst>
            <pc:docMk/>
            <pc:sldMk cId="2675941315" sldId="322"/>
            <ac:picMk id="6" creationId="{91039166-9D88-F331-46CE-EA265FF4AA37}"/>
          </ac:picMkLst>
        </pc:picChg>
        <pc:picChg chg="add mod">
          <ac:chgData name="Abels, Patrick" userId="ba666de4-0d21-43a6-8e66-51a18aae1b4a" providerId="ADAL" clId="{ACF95C77-0DE8-4784-8D8E-EF6F64FF64BE}" dt="2024-04-04T12:32:04.508" v="1108" actId="1076"/>
          <ac:picMkLst>
            <pc:docMk/>
            <pc:sldMk cId="2675941315" sldId="322"/>
            <ac:picMk id="7" creationId="{7B8D036C-2739-5097-BEAC-A05DDB58C561}"/>
          </ac:picMkLst>
        </pc:picChg>
        <pc:picChg chg="add mod modCrop">
          <ac:chgData name="Abels, Patrick" userId="ba666de4-0d21-43a6-8e66-51a18aae1b4a" providerId="ADAL" clId="{ACF95C77-0DE8-4784-8D8E-EF6F64FF64BE}" dt="2024-04-04T12:31:55.994" v="1105" actId="1076"/>
          <ac:picMkLst>
            <pc:docMk/>
            <pc:sldMk cId="2675941315" sldId="322"/>
            <ac:picMk id="9" creationId="{E7007F3F-B3D4-36E3-DB2B-9FE41E42D604}"/>
          </ac:picMkLst>
        </pc:picChg>
      </pc:sldChg>
      <pc:sldChg chg="addSp delSp modSp new mod">
        <pc:chgData name="Abels, Patrick" userId="ba666de4-0d21-43a6-8e66-51a18aae1b4a" providerId="ADAL" clId="{ACF95C77-0DE8-4784-8D8E-EF6F64FF64BE}" dt="2024-04-04T12:18:02.532" v="643" actId="207"/>
        <pc:sldMkLst>
          <pc:docMk/>
          <pc:sldMk cId="936974355" sldId="323"/>
        </pc:sldMkLst>
        <pc:spChg chg="mod">
          <ac:chgData name="Abels, Patrick" userId="ba666de4-0d21-43a6-8e66-51a18aae1b4a" providerId="ADAL" clId="{ACF95C77-0DE8-4784-8D8E-EF6F64FF64BE}" dt="2024-04-04T12:18:02.532" v="643" actId="207"/>
          <ac:spMkLst>
            <pc:docMk/>
            <pc:sldMk cId="936974355" sldId="323"/>
            <ac:spMk id="2" creationId="{6F70A866-65D4-DA95-242D-5D4F447478BA}"/>
          </ac:spMkLst>
        </pc:spChg>
        <pc:spChg chg="mod">
          <ac:chgData name="Abels, Patrick" userId="ba666de4-0d21-43a6-8e66-51a18aae1b4a" providerId="ADAL" clId="{ACF95C77-0DE8-4784-8D8E-EF6F64FF64BE}" dt="2024-04-04T11:23:41.302" v="42" actId="20577"/>
          <ac:spMkLst>
            <pc:docMk/>
            <pc:sldMk cId="936974355" sldId="323"/>
            <ac:spMk id="3" creationId="{CD26CD79-1B55-B34D-6F31-377D6E3D0223}"/>
          </ac:spMkLst>
        </pc:spChg>
        <pc:picChg chg="add del mod modCrop">
          <ac:chgData name="Abels, Patrick" userId="ba666de4-0d21-43a6-8e66-51a18aae1b4a" providerId="ADAL" clId="{ACF95C77-0DE8-4784-8D8E-EF6F64FF64BE}" dt="2024-04-04T11:45:52.086" v="290" actId="478"/>
          <ac:picMkLst>
            <pc:docMk/>
            <pc:sldMk cId="936974355" sldId="323"/>
            <ac:picMk id="5" creationId="{B06025BC-326E-D7D4-916B-4FE16B169EA9}"/>
          </ac:picMkLst>
        </pc:picChg>
        <pc:picChg chg="add mod modCrop">
          <ac:chgData name="Abels, Patrick" userId="ba666de4-0d21-43a6-8e66-51a18aae1b4a" providerId="ADAL" clId="{ACF95C77-0DE8-4784-8D8E-EF6F64FF64BE}" dt="2024-04-04T11:40:16.736" v="253" actId="1076"/>
          <ac:picMkLst>
            <pc:docMk/>
            <pc:sldMk cId="936974355" sldId="323"/>
            <ac:picMk id="7" creationId="{5E9CB2F5-43B5-9997-866C-918DE9288797}"/>
          </ac:picMkLst>
        </pc:picChg>
        <pc:picChg chg="add mod">
          <ac:chgData name="Abels, Patrick" userId="ba666de4-0d21-43a6-8e66-51a18aae1b4a" providerId="ADAL" clId="{ACF95C77-0DE8-4784-8D8E-EF6F64FF64BE}" dt="2024-04-04T11:40:48.999" v="256" actId="1076"/>
          <ac:picMkLst>
            <pc:docMk/>
            <pc:sldMk cId="936974355" sldId="323"/>
            <ac:picMk id="8" creationId="{46AB9F79-719C-83A4-38E9-89456FE0862B}"/>
          </ac:picMkLst>
        </pc:picChg>
        <pc:picChg chg="add mod ord">
          <ac:chgData name="Abels, Patrick" userId="ba666de4-0d21-43a6-8e66-51a18aae1b4a" providerId="ADAL" clId="{ACF95C77-0DE8-4784-8D8E-EF6F64FF64BE}" dt="2024-04-04T11:46:14.907" v="295" actId="167"/>
          <ac:picMkLst>
            <pc:docMk/>
            <pc:sldMk cId="936974355" sldId="323"/>
            <ac:picMk id="10" creationId="{85EBEE02-BD7B-F681-F1A7-8C12312A6D8B}"/>
          </ac:picMkLst>
        </pc:picChg>
      </pc:sldChg>
      <pc:sldChg chg="addSp delSp modSp new mod">
        <pc:chgData name="Abels, Patrick" userId="ba666de4-0d21-43a6-8e66-51a18aae1b4a" providerId="ADAL" clId="{ACF95C77-0DE8-4784-8D8E-EF6F64FF64BE}" dt="2024-04-04T12:06:36.321" v="605" actId="14100"/>
        <pc:sldMkLst>
          <pc:docMk/>
          <pc:sldMk cId="122714849" sldId="324"/>
        </pc:sldMkLst>
        <pc:spChg chg="del mod">
          <ac:chgData name="Abels, Patrick" userId="ba666de4-0d21-43a6-8e66-51a18aae1b4a" providerId="ADAL" clId="{ACF95C77-0DE8-4784-8D8E-EF6F64FF64BE}" dt="2024-04-04T12:02:41.544" v="554" actId="478"/>
          <ac:spMkLst>
            <pc:docMk/>
            <pc:sldMk cId="122714849" sldId="324"/>
            <ac:spMk id="2" creationId="{FD1CB561-4FC2-7428-ECCE-C4731B876578}"/>
          </ac:spMkLst>
        </pc:spChg>
        <pc:spChg chg="mod">
          <ac:chgData name="Abels, Patrick" userId="ba666de4-0d21-43a6-8e66-51a18aae1b4a" providerId="ADAL" clId="{ACF95C77-0DE8-4784-8D8E-EF6F64FF64BE}" dt="2024-04-04T11:44:34.253" v="289" actId="20577"/>
          <ac:spMkLst>
            <pc:docMk/>
            <pc:sldMk cId="122714849" sldId="324"/>
            <ac:spMk id="3" creationId="{41ED65D8-7CBC-3926-679C-3AC660862DBB}"/>
          </ac:spMkLst>
        </pc:spChg>
        <pc:spChg chg="add mod">
          <ac:chgData name="Abels, Patrick" userId="ba666de4-0d21-43a6-8e66-51a18aae1b4a" providerId="ADAL" clId="{ACF95C77-0DE8-4784-8D8E-EF6F64FF64BE}" dt="2024-04-04T12:02:47.088" v="555" actId="1076"/>
          <ac:spMkLst>
            <pc:docMk/>
            <pc:sldMk cId="122714849" sldId="324"/>
            <ac:spMk id="4" creationId="{8BB3C987-7F92-68F0-DEED-979D9501A74E}"/>
          </ac:spMkLst>
        </pc:spChg>
        <pc:spChg chg="add mod">
          <ac:chgData name="Abels, Patrick" userId="ba666de4-0d21-43a6-8e66-51a18aae1b4a" providerId="ADAL" clId="{ACF95C77-0DE8-4784-8D8E-EF6F64FF64BE}" dt="2024-04-04T12:06:21.665" v="603" actId="1076"/>
          <ac:spMkLst>
            <pc:docMk/>
            <pc:sldMk cId="122714849" sldId="324"/>
            <ac:spMk id="5" creationId="{8FC8299A-9A9C-091F-D807-CD5B5666E8C0}"/>
          </ac:spMkLst>
        </pc:spChg>
        <pc:spChg chg="add mod">
          <ac:chgData name="Abels, Patrick" userId="ba666de4-0d21-43a6-8e66-51a18aae1b4a" providerId="ADAL" clId="{ACF95C77-0DE8-4784-8D8E-EF6F64FF64BE}" dt="2024-04-04T12:04:25.097" v="590" actId="1076"/>
          <ac:spMkLst>
            <pc:docMk/>
            <pc:sldMk cId="122714849" sldId="324"/>
            <ac:spMk id="6" creationId="{DCD2B29B-D603-8A49-BAB9-5005254B39F2}"/>
          </ac:spMkLst>
        </pc:spChg>
        <pc:picChg chg="add mod">
          <ac:chgData name="Abels, Patrick" userId="ba666de4-0d21-43a6-8e66-51a18aae1b4a" providerId="ADAL" clId="{ACF95C77-0DE8-4784-8D8E-EF6F64FF64BE}" dt="2024-04-04T12:03:25.919" v="562" actId="1076"/>
          <ac:picMkLst>
            <pc:docMk/>
            <pc:sldMk cId="122714849" sldId="324"/>
            <ac:picMk id="8" creationId="{D1EFA8AF-4BCF-3383-79BD-A7A39FFC33F3}"/>
          </ac:picMkLst>
        </pc:picChg>
        <pc:cxnChg chg="add mod">
          <ac:chgData name="Abels, Patrick" userId="ba666de4-0d21-43a6-8e66-51a18aae1b4a" providerId="ADAL" clId="{ACF95C77-0DE8-4784-8D8E-EF6F64FF64BE}" dt="2024-04-04T12:05:37.810" v="595" actId="14100"/>
          <ac:cxnSpMkLst>
            <pc:docMk/>
            <pc:sldMk cId="122714849" sldId="324"/>
            <ac:cxnSpMk id="10" creationId="{6BCAF25C-E7F4-9B97-E664-50F533876D52}"/>
          </ac:cxnSpMkLst>
        </pc:cxnChg>
        <pc:cxnChg chg="add mod">
          <ac:chgData name="Abels, Patrick" userId="ba666de4-0d21-43a6-8e66-51a18aae1b4a" providerId="ADAL" clId="{ACF95C77-0DE8-4784-8D8E-EF6F64FF64BE}" dt="2024-04-04T12:06:36.321" v="605" actId="14100"/>
          <ac:cxnSpMkLst>
            <pc:docMk/>
            <pc:sldMk cId="122714849" sldId="324"/>
            <ac:cxnSpMk id="12" creationId="{759A01C7-EF38-8639-1251-399A71329A84}"/>
          </ac:cxnSpMkLst>
        </pc:cxnChg>
        <pc:cxnChg chg="add mod">
          <ac:chgData name="Abels, Patrick" userId="ba666de4-0d21-43a6-8e66-51a18aae1b4a" providerId="ADAL" clId="{ACF95C77-0DE8-4784-8D8E-EF6F64FF64BE}" dt="2024-04-04T12:05:56.802" v="602" actId="14100"/>
          <ac:cxnSpMkLst>
            <pc:docMk/>
            <pc:sldMk cId="122714849" sldId="324"/>
            <ac:cxnSpMk id="15" creationId="{EA78F419-CDBF-4BED-0E57-7A5EE59FB3DF}"/>
          </ac:cxnSpMkLst>
        </pc:cxnChg>
      </pc:sldChg>
      <pc:sldChg chg="addSp delSp modSp add mod">
        <pc:chgData name="Abels, Patrick" userId="ba666de4-0d21-43a6-8e66-51a18aae1b4a" providerId="ADAL" clId="{ACF95C77-0DE8-4784-8D8E-EF6F64FF64BE}" dt="2024-04-04T12:14:50.730" v="642" actId="1076"/>
        <pc:sldMkLst>
          <pc:docMk/>
          <pc:sldMk cId="1478870010" sldId="325"/>
        </pc:sldMkLst>
        <pc:spChg chg="mod">
          <ac:chgData name="Abels, Patrick" userId="ba666de4-0d21-43a6-8e66-51a18aae1b4a" providerId="ADAL" clId="{ACF95C77-0DE8-4784-8D8E-EF6F64FF64BE}" dt="2024-04-04T12:07:10.149" v="608" actId="1076"/>
          <ac:spMkLst>
            <pc:docMk/>
            <pc:sldMk cId="1478870010" sldId="325"/>
            <ac:spMk id="3" creationId="{41ED65D8-7CBC-3926-679C-3AC660862DBB}"/>
          </ac:spMkLst>
        </pc:spChg>
        <pc:spChg chg="del">
          <ac:chgData name="Abels, Patrick" userId="ba666de4-0d21-43a6-8e66-51a18aae1b4a" providerId="ADAL" clId="{ACF95C77-0DE8-4784-8D8E-EF6F64FF64BE}" dt="2024-04-04T12:07:20.160" v="609" actId="478"/>
          <ac:spMkLst>
            <pc:docMk/>
            <pc:sldMk cId="1478870010" sldId="325"/>
            <ac:spMk id="4" creationId="{8BB3C987-7F92-68F0-DEED-979D9501A74E}"/>
          </ac:spMkLst>
        </pc:spChg>
        <pc:spChg chg="del">
          <ac:chgData name="Abels, Patrick" userId="ba666de4-0d21-43a6-8e66-51a18aae1b4a" providerId="ADAL" clId="{ACF95C77-0DE8-4784-8D8E-EF6F64FF64BE}" dt="2024-04-04T12:07:23.251" v="611" actId="478"/>
          <ac:spMkLst>
            <pc:docMk/>
            <pc:sldMk cId="1478870010" sldId="325"/>
            <ac:spMk id="5" creationId="{8FC8299A-9A9C-091F-D807-CD5B5666E8C0}"/>
          </ac:spMkLst>
        </pc:spChg>
        <pc:spChg chg="del">
          <ac:chgData name="Abels, Patrick" userId="ba666de4-0d21-43a6-8e66-51a18aae1b4a" providerId="ADAL" clId="{ACF95C77-0DE8-4784-8D8E-EF6F64FF64BE}" dt="2024-04-04T12:07:24.519" v="612" actId="478"/>
          <ac:spMkLst>
            <pc:docMk/>
            <pc:sldMk cId="1478870010" sldId="325"/>
            <ac:spMk id="6" creationId="{DCD2B29B-D603-8A49-BAB9-5005254B39F2}"/>
          </ac:spMkLst>
        </pc:spChg>
        <pc:picChg chg="add mod modCrop">
          <ac:chgData name="Abels, Patrick" userId="ba666de4-0d21-43a6-8e66-51a18aae1b4a" providerId="ADAL" clId="{ACF95C77-0DE8-4784-8D8E-EF6F64FF64BE}" dt="2024-04-04T12:10:38.042" v="621" actId="1076"/>
          <ac:picMkLst>
            <pc:docMk/>
            <pc:sldMk cId="1478870010" sldId="325"/>
            <ac:picMk id="7" creationId="{B82F0A90-E018-9E42-1D45-2FB804E433AB}"/>
          </ac:picMkLst>
        </pc:picChg>
        <pc:picChg chg="del">
          <ac:chgData name="Abels, Patrick" userId="ba666de4-0d21-43a6-8e66-51a18aae1b4a" providerId="ADAL" clId="{ACF95C77-0DE8-4784-8D8E-EF6F64FF64BE}" dt="2024-04-04T12:10:22.100" v="615" actId="478"/>
          <ac:picMkLst>
            <pc:docMk/>
            <pc:sldMk cId="1478870010" sldId="325"/>
            <ac:picMk id="8" creationId="{D1EFA8AF-4BCF-3383-79BD-A7A39FFC33F3}"/>
          </ac:picMkLst>
        </pc:picChg>
        <pc:picChg chg="add del mod modCrop">
          <ac:chgData name="Abels, Patrick" userId="ba666de4-0d21-43a6-8e66-51a18aae1b4a" providerId="ADAL" clId="{ACF95C77-0DE8-4784-8D8E-EF6F64FF64BE}" dt="2024-04-04T12:13:18.645" v="626" actId="478"/>
          <ac:picMkLst>
            <pc:docMk/>
            <pc:sldMk cId="1478870010" sldId="325"/>
            <ac:picMk id="11" creationId="{C915A8FD-3996-6E72-A8C5-72298EE3EF65}"/>
          </ac:picMkLst>
        </pc:picChg>
        <pc:picChg chg="add del mod modCrop">
          <ac:chgData name="Abels, Patrick" userId="ba666de4-0d21-43a6-8e66-51a18aae1b4a" providerId="ADAL" clId="{ACF95C77-0DE8-4784-8D8E-EF6F64FF64BE}" dt="2024-04-04T12:13:55.415" v="631" actId="478"/>
          <ac:picMkLst>
            <pc:docMk/>
            <pc:sldMk cId="1478870010" sldId="325"/>
            <ac:picMk id="14" creationId="{4E387375-A183-DF4C-2CCB-AE143505C44D}"/>
          </ac:picMkLst>
        </pc:picChg>
        <pc:picChg chg="add mod modCrop">
          <ac:chgData name="Abels, Patrick" userId="ba666de4-0d21-43a6-8e66-51a18aae1b4a" providerId="ADAL" clId="{ACF95C77-0DE8-4784-8D8E-EF6F64FF64BE}" dt="2024-04-04T12:14:06.610" v="635" actId="1076"/>
          <ac:picMkLst>
            <pc:docMk/>
            <pc:sldMk cId="1478870010" sldId="325"/>
            <ac:picMk id="17" creationId="{C5FAD204-EA5F-5118-1178-310C3527534E}"/>
          </ac:picMkLst>
        </pc:picChg>
        <pc:picChg chg="add mod">
          <ac:chgData name="Abels, Patrick" userId="ba666de4-0d21-43a6-8e66-51a18aae1b4a" providerId="ADAL" clId="{ACF95C77-0DE8-4784-8D8E-EF6F64FF64BE}" dt="2024-04-04T12:14:50.730" v="642" actId="1076"/>
          <ac:picMkLst>
            <pc:docMk/>
            <pc:sldMk cId="1478870010" sldId="325"/>
            <ac:picMk id="18" creationId="{8410D83E-DD73-9208-CAA5-62B95CE9C2C1}"/>
          </ac:picMkLst>
        </pc:picChg>
        <pc:cxnChg chg="del">
          <ac:chgData name="Abels, Patrick" userId="ba666de4-0d21-43a6-8e66-51a18aae1b4a" providerId="ADAL" clId="{ACF95C77-0DE8-4784-8D8E-EF6F64FF64BE}" dt="2024-04-04T12:07:21.907" v="610" actId="478"/>
          <ac:cxnSpMkLst>
            <pc:docMk/>
            <pc:sldMk cId="1478870010" sldId="325"/>
            <ac:cxnSpMk id="10" creationId="{6BCAF25C-E7F4-9B97-E664-50F533876D52}"/>
          </ac:cxnSpMkLst>
        </pc:cxnChg>
        <pc:cxnChg chg="del">
          <ac:chgData name="Abels, Patrick" userId="ba666de4-0d21-43a6-8e66-51a18aae1b4a" providerId="ADAL" clId="{ACF95C77-0DE8-4784-8D8E-EF6F64FF64BE}" dt="2024-04-04T12:07:26.195" v="614" actId="478"/>
          <ac:cxnSpMkLst>
            <pc:docMk/>
            <pc:sldMk cId="1478870010" sldId="325"/>
            <ac:cxnSpMk id="12" creationId="{759A01C7-EF38-8639-1251-399A71329A84}"/>
          </ac:cxnSpMkLst>
        </pc:cxnChg>
        <pc:cxnChg chg="del">
          <ac:chgData name="Abels, Patrick" userId="ba666de4-0d21-43a6-8e66-51a18aae1b4a" providerId="ADAL" clId="{ACF95C77-0DE8-4784-8D8E-EF6F64FF64BE}" dt="2024-04-04T12:07:25.281" v="613" actId="478"/>
          <ac:cxnSpMkLst>
            <pc:docMk/>
            <pc:sldMk cId="1478870010" sldId="325"/>
            <ac:cxnSpMk id="15" creationId="{EA78F419-CDBF-4BED-0E57-7A5EE59FB3DF}"/>
          </ac:cxnSpMkLst>
        </pc:cxnChg>
      </pc:sldChg>
      <pc:sldMasterChg chg="addSldLayout modSldLayout">
        <pc:chgData name="Abels, Patrick" userId="ba666de4-0d21-43a6-8e66-51a18aae1b4a" providerId="ADAL" clId="{ACF95C77-0DE8-4784-8D8E-EF6F64FF64BE}" dt="2024-04-04T12:32:40.650" v="1109"/>
        <pc:sldMasterMkLst>
          <pc:docMk/>
          <pc:sldMasterMk cId="1610205472" sldId="2147483671"/>
        </pc:sldMasterMkLst>
        <pc:sldLayoutChg chg="addSp modSp add mod modTransition">
          <pc:chgData name="Abels, Patrick" userId="ba666de4-0d21-43a6-8e66-51a18aae1b4a" providerId="ADAL" clId="{ACF95C77-0DE8-4784-8D8E-EF6F64FF64BE}" dt="2024-04-04T12:32:40.650" v="1109"/>
          <pc:sldLayoutMkLst>
            <pc:docMk/>
            <pc:sldMasterMk cId="1610205472" sldId="2147483671"/>
            <pc:sldLayoutMk cId="3443734729" sldId="2147483686"/>
          </pc:sldLayoutMkLst>
          <pc:spChg chg="add mod">
            <ac:chgData name="Abels, Patrick" userId="ba666de4-0d21-43a6-8e66-51a18aae1b4a" providerId="ADAL" clId="{ACF95C77-0DE8-4784-8D8E-EF6F64FF64BE}" dt="2024-04-04T11:22:06.139" v="12"/>
            <ac:spMkLst>
              <pc:docMk/>
              <pc:sldMasterMk cId="1610205472" sldId="2147483671"/>
              <pc:sldLayoutMk cId="3443734729" sldId="2147483686"/>
              <ac:spMk id="4" creationId="{9144DC41-4500-5802-1AD7-A5354AB76CF8}"/>
            </ac:spMkLst>
          </pc:spChg>
          <pc:picChg chg="add mod">
            <ac:chgData name="Abels, Patrick" userId="ba666de4-0d21-43a6-8e66-51a18aae1b4a" providerId="ADAL" clId="{ACF95C77-0DE8-4784-8D8E-EF6F64FF64BE}" dt="2024-04-04T11:22:24.897" v="13"/>
            <ac:picMkLst>
              <pc:docMk/>
              <pc:sldMasterMk cId="1610205472" sldId="2147483671"/>
              <pc:sldLayoutMk cId="3443734729" sldId="2147483686"/>
              <ac:picMk id="6" creationId="{4ED8889C-7E17-2C0D-D397-F4BE26A57E69}"/>
            </ac:picMkLst>
          </pc:picChg>
        </pc:sldLayoutChg>
      </pc:sldMaster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F3583518-C75F-4F36-8888-2F8DC6ADB815}"/>
    <pc:docChg chg="undo custSel addSld delSld modSld sldOrd">
      <pc:chgData name="Abels, Patrick" userId="ba666de4-0d21-43a6-8e66-51a18aae1b4a" providerId="ADAL" clId="{F3583518-C75F-4F36-8888-2F8DC6ADB815}" dt="2024-04-05T16:31:45.544" v="769" actId="1076"/>
      <pc:docMkLst>
        <pc:docMk/>
      </pc:docMkLst>
      <pc:sldChg chg="modSp mod">
        <pc:chgData name="Abels, Patrick" userId="ba666de4-0d21-43a6-8e66-51a18aae1b4a" providerId="ADAL" clId="{F3583518-C75F-4F36-8888-2F8DC6ADB815}" dt="2024-04-05T10:01:11.956" v="6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F3583518-C75F-4F36-8888-2F8DC6ADB815}" dt="2024-04-05T10:01:11.956" v="6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F3583518-C75F-4F36-8888-2F8DC6ADB815}" dt="2024-04-05T10:02:32.447" v="4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F3583518-C75F-4F36-8888-2F8DC6ADB815}" dt="2024-04-05T10:02:32.447" v="4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Sp modSp mod">
        <pc:chgData name="Abels, Patrick" userId="ba666de4-0d21-43a6-8e66-51a18aae1b4a" providerId="ADAL" clId="{F3583518-C75F-4F36-8888-2F8DC6ADB815}" dt="2024-04-05T16:26:51.245" v="754" actId="20577"/>
        <pc:sldMkLst>
          <pc:docMk/>
          <pc:sldMk cId="1193633113" sldId="320"/>
        </pc:sldMkLst>
        <pc:spChg chg="mod">
          <ac:chgData name="Abels, Patrick" userId="ba666de4-0d21-43a6-8e66-51a18aae1b4a" providerId="ADAL" clId="{F3583518-C75F-4F36-8888-2F8DC6ADB815}" dt="2024-04-05T16:26:51.245" v="754" actId="20577"/>
          <ac:spMkLst>
            <pc:docMk/>
            <pc:sldMk cId="1193633113" sldId="320"/>
            <ac:spMk id="2" creationId="{CF893F6F-E7CC-6452-FB74-579C359B4127}"/>
          </ac:spMkLst>
        </pc:spChg>
        <pc:picChg chg="del">
          <ac:chgData name="Abels, Patrick" userId="ba666de4-0d21-43a6-8e66-51a18aae1b4a" providerId="ADAL" clId="{F3583518-C75F-4F36-8888-2F8DC6ADB815}" dt="2024-04-05T16:26:11.389" v="743" actId="478"/>
          <ac:picMkLst>
            <pc:docMk/>
            <pc:sldMk cId="1193633113" sldId="320"/>
            <ac:picMk id="4" creationId="{1292DEFA-27D1-C9DD-B3C1-821A6CF915F9}"/>
          </ac:picMkLst>
        </pc:picChg>
      </pc:sldChg>
      <pc:sldChg chg="del">
        <pc:chgData name="Abels, Patrick" userId="ba666de4-0d21-43a6-8e66-51a18aae1b4a" providerId="ADAL" clId="{F3583518-C75F-4F36-8888-2F8DC6ADB815}" dt="2024-04-05T10:02:28.134" v="35" actId="47"/>
        <pc:sldMkLst>
          <pc:docMk/>
          <pc:sldMk cId="3230278760" sldId="321"/>
        </pc:sldMkLst>
      </pc:sldChg>
      <pc:sldChg chg="del">
        <pc:chgData name="Abels, Patrick" userId="ba666de4-0d21-43a6-8e66-51a18aae1b4a" providerId="ADAL" clId="{F3583518-C75F-4F36-8888-2F8DC6ADB815}" dt="2024-04-05T10:02:28.134" v="35" actId="47"/>
        <pc:sldMkLst>
          <pc:docMk/>
          <pc:sldMk cId="2675941315" sldId="322"/>
        </pc:sldMkLst>
      </pc:sldChg>
      <pc:sldChg chg="del">
        <pc:chgData name="Abels, Patrick" userId="ba666de4-0d21-43a6-8e66-51a18aae1b4a" providerId="ADAL" clId="{F3583518-C75F-4F36-8888-2F8DC6ADB815}" dt="2024-04-05T10:02:22.731" v="34" actId="47"/>
        <pc:sldMkLst>
          <pc:docMk/>
          <pc:sldMk cId="936974355" sldId="323"/>
        </pc:sldMkLst>
      </pc:sldChg>
      <pc:sldChg chg="del">
        <pc:chgData name="Abels, Patrick" userId="ba666de4-0d21-43a6-8e66-51a18aae1b4a" providerId="ADAL" clId="{F3583518-C75F-4F36-8888-2F8DC6ADB815}" dt="2024-04-05T10:02:22.731" v="34" actId="47"/>
        <pc:sldMkLst>
          <pc:docMk/>
          <pc:sldMk cId="3520953166" sldId="326"/>
        </pc:sldMkLst>
      </pc:sldChg>
      <pc:sldChg chg="del">
        <pc:chgData name="Abels, Patrick" userId="ba666de4-0d21-43a6-8e66-51a18aae1b4a" providerId="ADAL" clId="{F3583518-C75F-4F36-8888-2F8DC6ADB815}" dt="2024-04-05T10:02:22.731" v="34" actId="47"/>
        <pc:sldMkLst>
          <pc:docMk/>
          <pc:sldMk cId="2195696994" sldId="327"/>
        </pc:sldMkLst>
      </pc:sldChg>
      <pc:sldChg chg="addSp delSp modSp mod">
        <pc:chgData name="Abels, Patrick" userId="ba666de4-0d21-43a6-8e66-51a18aae1b4a" providerId="ADAL" clId="{F3583518-C75F-4F36-8888-2F8DC6ADB815}" dt="2024-04-05T16:25:22.492" v="667" actId="1076"/>
        <pc:sldMkLst>
          <pc:docMk/>
          <pc:sldMk cId="1120013914" sldId="328"/>
        </pc:sldMkLst>
        <pc:spChg chg="mod">
          <ac:chgData name="Abels, Patrick" userId="ba666de4-0d21-43a6-8e66-51a18aae1b4a" providerId="ADAL" clId="{F3583518-C75F-4F36-8888-2F8DC6ADB815}" dt="2024-04-05T16:25:19.268" v="666" actId="20577"/>
          <ac:spMkLst>
            <pc:docMk/>
            <pc:sldMk cId="1120013914" sldId="328"/>
            <ac:spMk id="2" creationId="{00930AE3-15CA-19BD-59D6-BD5BB94D381B}"/>
          </ac:spMkLst>
        </pc:spChg>
        <pc:graphicFrameChg chg="del">
          <ac:chgData name="Abels, Patrick" userId="ba666de4-0d21-43a6-8e66-51a18aae1b4a" providerId="ADAL" clId="{F3583518-C75F-4F36-8888-2F8DC6ADB815}" dt="2024-04-05T10:02:51.180" v="44" actId="478"/>
          <ac:graphicFrameMkLst>
            <pc:docMk/>
            <pc:sldMk cId="1120013914" sldId="328"/>
            <ac:graphicFrameMk id="4" creationId="{A9918C8C-52EF-B82E-495A-47ABCF4C0E5E}"/>
          </ac:graphicFrameMkLst>
        </pc:graphicFrameChg>
        <pc:picChg chg="add mod">
          <ac:chgData name="Abels, Patrick" userId="ba666de4-0d21-43a6-8e66-51a18aae1b4a" providerId="ADAL" clId="{F3583518-C75F-4F36-8888-2F8DC6ADB815}" dt="2024-04-05T16:25:22.492" v="667" actId="1076"/>
          <ac:picMkLst>
            <pc:docMk/>
            <pc:sldMk cId="1120013914" sldId="328"/>
            <ac:picMk id="4" creationId="{BFF3C3BB-4FDE-4867-D560-38A0D698ACDF}"/>
          </ac:picMkLst>
        </pc:picChg>
      </pc:sldChg>
      <pc:sldChg chg="delSp mod">
        <pc:chgData name="Abels, Patrick" userId="ba666de4-0d21-43a6-8e66-51a18aae1b4a" providerId="ADAL" clId="{F3583518-C75F-4F36-8888-2F8DC6ADB815}" dt="2024-04-05T10:02:46.663" v="43" actId="478"/>
        <pc:sldMkLst>
          <pc:docMk/>
          <pc:sldMk cId="1098915193" sldId="329"/>
        </pc:sldMkLst>
        <pc:graphicFrameChg chg="del">
          <ac:chgData name="Abels, Patrick" userId="ba666de4-0d21-43a6-8e66-51a18aae1b4a" providerId="ADAL" clId="{F3583518-C75F-4F36-8888-2F8DC6ADB815}" dt="2024-04-05T10:02:46.663" v="43" actId="478"/>
          <ac:graphicFrameMkLst>
            <pc:docMk/>
            <pc:sldMk cId="1098915193" sldId="329"/>
            <ac:graphicFrameMk id="4" creationId="{CDE82FDC-AFB6-DC0A-5B0F-B9E9A184290B}"/>
          </ac:graphicFrameMkLst>
        </pc:graphicFrameChg>
      </pc:sldChg>
      <pc:sldChg chg="addSp delSp modSp new mod">
        <pc:chgData name="Abels, Patrick" userId="ba666de4-0d21-43a6-8e66-51a18aae1b4a" providerId="ADAL" clId="{F3583518-C75F-4F36-8888-2F8DC6ADB815}" dt="2024-04-05T16:01:56.122" v="366" actId="1076"/>
        <pc:sldMkLst>
          <pc:docMk/>
          <pc:sldMk cId="3954568669" sldId="330"/>
        </pc:sldMkLst>
        <pc:spChg chg="del mod">
          <ac:chgData name="Abels, Patrick" userId="ba666de4-0d21-43a6-8e66-51a18aae1b4a" providerId="ADAL" clId="{F3583518-C75F-4F36-8888-2F8DC6ADB815}" dt="2024-04-05T15:56:55.389" v="248" actId="478"/>
          <ac:spMkLst>
            <pc:docMk/>
            <pc:sldMk cId="3954568669" sldId="330"/>
            <ac:spMk id="2" creationId="{D380837A-A6CF-6A01-5659-37CD14563967}"/>
          </ac:spMkLst>
        </pc:spChg>
        <pc:spChg chg="mod">
          <ac:chgData name="Abels, Patrick" userId="ba666de4-0d21-43a6-8e66-51a18aae1b4a" providerId="ADAL" clId="{F3583518-C75F-4F36-8888-2F8DC6ADB815}" dt="2024-04-05T15:57:03.647" v="253" actId="207"/>
          <ac:spMkLst>
            <pc:docMk/>
            <pc:sldMk cId="3954568669" sldId="330"/>
            <ac:spMk id="3" creationId="{A235AE21-997F-A955-3DB7-92ED9EA5BEEF}"/>
          </ac:spMkLst>
        </pc:spChg>
        <pc:spChg chg="add mod">
          <ac:chgData name="Abels, Patrick" userId="ba666de4-0d21-43a6-8e66-51a18aae1b4a" providerId="ADAL" clId="{F3583518-C75F-4F36-8888-2F8DC6ADB815}" dt="2024-04-05T15:56:27.606" v="223" actId="1036"/>
          <ac:spMkLst>
            <pc:docMk/>
            <pc:sldMk cId="3954568669" sldId="330"/>
            <ac:spMk id="22" creationId="{741ABE26-F23B-654E-ECCE-B6392E61170F}"/>
          </ac:spMkLst>
        </pc:spChg>
        <pc:spChg chg="add mod">
          <ac:chgData name="Abels, Patrick" userId="ba666de4-0d21-43a6-8e66-51a18aae1b4a" providerId="ADAL" clId="{F3583518-C75F-4F36-8888-2F8DC6ADB815}" dt="2024-04-05T16:01:56.122" v="366" actId="1076"/>
          <ac:spMkLst>
            <pc:docMk/>
            <pc:sldMk cId="3954568669" sldId="330"/>
            <ac:spMk id="23" creationId="{9382764F-A7AC-62D5-672B-03B8AD216347}"/>
          </ac:spMkLst>
        </pc:spChg>
        <pc:grpChg chg="add mod">
          <ac:chgData name="Abels, Patrick" userId="ba666de4-0d21-43a6-8e66-51a18aae1b4a" providerId="ADAL" clId="{F3583518-C75F-4F36-8888-2F8DC6ADB815}" dt="2024-04-05T15:55:33.601" v="196" actId="1076"/>
          <ac:grpSpMkLst>
            <pc:docMk/>
            <pc:sldMk cId="3954568669" sldId="330"/>
            <ac:grpSpMk id="21" creationId="{DC4341B5-7D1B-A4D8-46CD-A5486026D3BD}"/>
          </ac:grpSpMkLst>
        </pc:grpChg>
        <pc:picChg chg="add del mod">
          <ac:chgData name="Abels, Patrick" userId="ba666de4-0d21-43a6-8e66-51a18aae1b4a" providerId="ADAL" clId="{F3583518-C75F-4F36-8888-2F8DC6ADB815}" dt="2024-04-05T15:38:15.372" v="81" actId="478"/>
          <ac:picMkLst>
            <pc:docMk/>
            <pc:sldMk cId="3954568669" sldId="330"/>
            <ac:picMk id="4" creationId="{3E6EFB86-1428-6BE6-5173-43BDD8BBDB11}"/>
          </ac:picMkLst>
        </pc:picChg>
        <pc:picChg chg="add mod">
          <ac:chgData name="Abels, Patrick" userId="ba666de4-0d21-43a6-8e66-51a18aae1b4a" providerId="ADAL" clId="{F3583518-C75F-4F36-8888-2F8DC6ADB815}" dt="2024-04-05T15:55:54.299" v="201" actId="1076"/>
          <ac:picMkLst>
            <pc:docMk/>
            <pc:sldMk cId="3954568669" sldId="330"/>
            <ac:picMk id="6" creationId="{D60F89BE-CC39-4AD1-69F0-3EEFEE790037}"/>
          </ac:picMkLst>
        </pc:picChg>
        <pc:picChg chg="add del mod">
          <ac:chgData name="Abels, Patrick" userId="ba666de4-0d21-43a6-8e66-51a18aae1b4a" providerId="ADAL" clId="{F3583518-C75F-4F36-8888-2F8DC6ADB815}" dt="2024-04-05T15:47:17.785" v="95" actId="478"/>
          <ac:picMkLst>
            <pc:docMk/>
            <pc:sldMk cId="3954568669" sldId="330"/>
            <ac:picMk id="8" creationId="{C5DFFBC1-BA98-F979-403D-6152B4932488}"/>
          </ac:picMkLst>
        </pc:picChg>
        <pc:picChg chg="add del">
          <ac:chgData name="Abels, Patrick" userId="ba666de4-0d21-43a6-8e66-51a18aae1b4a" providerId="ADAL" clId="{F3583518-C75F-4F36-8888-2F8DC6ADB815}" dt="2024-04-05T15:45:13.020" v="86" actId="478"/>
          <ac:picMkLst>
            <pc:docMk/>
            <pc:sldMk cId="3954568669" sldId="330"/>
            <ac:picMk id="10" creationId="{23E5E175-1C92-2928-EA6E-464023268CCB}"/>
          </ac:picMkLst>
        </pc:picChg>
        <pc:picChg chg="add del">
          <ac:chgData name="Abels, Patrick" userId="ba666de4-0d21-43a6-8e66-51a18aae1b4a" providerId="ADAL" clId="{F3583518-C75F-4F36-8888-2F8DC6ADB815}" dt="2024-04-05T15:46:41.376" v="91" actId="478"/>
          <ac:picMkLst>
            <pc:docMk/>
            <pc:sldMk cId="3954568669" sldId="330"/>
            <ac:picMk id="12" creationId="{F867F6A0-0750-9D1E-B509-01A0321ECC1E}"/>
          </ac:picMkLst>
        </pc:picChg>
        <pc:picChg chg="add del mod">
          <ac:chgData name="Abels, Patrick" userId="ba666de4-0d21-43a6-8e66-51a18aae1b4a" providerId="ADAL" clId="{F3583518-C75F-4F36-8888-2F8DC6ADB815}" dt="2024-04-05T15:51:12.006" v="144" actId="478"/>
          <ac:picMkLst>
            <pc:docMk/>
            <pc:sldMk cId="3954568669" sldId="330"/>
            <ac:picMk id="14" creationId="{47F73D4F-D031-A4D8-A22D-286B0320EC41}"/>
          </ac:picMkLst>
        </pc:picChg>
        <pc:picChg chg="add mod">
          <ac:chgData name="Abels, Patrick" userId="ba666de4-0d21-43a6-8e66-51a18aae1b4a" providerId="ADAL" clId="{F3583518-C75F-4F36-8888-2F8DC6ADB815}" dt="2024-04-05T15:55:25.058" v="195" actId="164"/>
          <ac:picMkLst>
            <pc:docMk/>
            <pc:sldMk cId="3954568669" sldId="330"/>
            <ac:picMk id="16" creationId="{CDFAD631-4E1D-7841-52F3-70C9E9D91E0E}"/>
          </ac:picMkLst>
        </pc:picChg>
        <pc:cxnChg chg="add del">
          <ac:chgData name="Abels, Patrick" userId="ba666de4-0d21-43a6-8e66-51a18aae1b4a" providerId="ADAL" clId="{F3583518-C75F-4F36-8888-2F8DC6ADB815}" dt="2024-04-05T15:52:14.870" v="151" actId="478"/>
          <ac:cxnSpMkLst>
            <pc:docMk/>
            <pc:sldMk cId="3954568669" sldId="330"/>
            <ac:cxnSpMk id="18" creationId="{49D3F445-8A5F-1CAE-8BB9-60E406E601EA}"/>
          </ac:cxnSpMkLst>
        </pc:cxnChg>
        <pc:cxnChg chg="add mod">
          <ac:chgData name="Abels, Patrick" userId="ba666de4-0d21-43a6-8e66-51a18aae1b4a" providerId="ADAL" clId="{F3583518-C75F-4F36-8888-2F8DC6ADB815}" dt="2024-04-05T15:55:25.058" v="195" actId="164"/>
          <ac:cxnSpMkLst>
            <pc:docMk/>
            <pc:sldMk cId="3954568669" sldId="330"/>
            <ac:cxnSpMk id="20" creationId="{31D107AC-1740-564C-18C3-9994FBE50A7D}"/>
          </ac:cxnSpMkLst>
        </pc:cxnChg>
      </pc:sldChg>
      <pc:sldChg chg="addSp delSp modSp add mod">
        <pc:chgData name="Abels, Patrick" userId="ba666de4-0d21-43a6-8e66-51a18aae1b4a" providerId="ADAL" clId="{F3583518-C75F-4F36-8888-2F8DC6ADB815}" dt="2024-04-05T16:09:02.680" v="449" actId="1037"/>
        <pc:sldMkLst>
          <pc:docMk/>
          <pc:sldMk cId="3853729253" sldId="331"/>
        </pc:sldMkLst>
        <pc:spChg chg="del mod">
          <ac:chgData name="Abels, Patrick" userId="ba666de4-0d21-43a6-8e66-51a18aae1b4a" providerId="ADAL" clId="{F3583518-C75F-4F36-8888-2F8DC6ADB815}" dt="2024-04-05T16:02:18.521" v="384" actId="478"/>
          <ac:spMkLst>
            <pc:docMk/>
            <pc:sldMk cId="3853729253" sldId="331"/>
            <ac:spMk id="2" creationId="{D380837A-A6CF-6A01-5659-37CD14563967}"/>
          </ac:spMkLst>
        </pc:spChg>
        <pc:spChg chg="mod">
          <ac:chgData name="Abels, Patrick" userId="ba666de4-0d21-43a6-8e66-51a18aae1b4a" providerId="ADAL" clId="{F3583518-C75F-4F36-8888-2F8DC6ADB815}" dt="2024-04-05T16:02:40.652" v="404" actId="207"/>
          <ac:spMkLst>
            <pc:docMk/>
            <pc:sldMk cId="3853729253" sldId="331"/>
            <ac:spMk id="3" creationId="{A235AE21-997F-A955-3DB7-92ED9EA5BEEF}"/>
          </ac:spMkLst>
        </pc:spChg>
        <pc:spChg chg="add mod">
          <ac:chgData name="Abels, Patrick" userId="ba666de4-0d21-43a6-8e66-51a18aae1b4a" providerId="ADAL" clId="{F3583518-C75F-4F36-8888-2F8DC6ADB815}" dt="2024-04-05T16:02:18.521" v="384" actId="478"/>
          <ac:spMkLst>
            <pc:docMk/>
            <pc:sldMk cId="3853729253" sldId="331"/>
            <ac:spMk id="6" creationId="{16E8A7D4-0E0F-7C97-6E4A-BA8ECA6902EF}"/>
          </ac:spMkLst>
        </pc:spChg>
        <pc:spChg chg="add mod">
          <ac:chgData name="Abels, Patrick" userId="ba666de4-0d21-43a6-8e66-51a18aae1b4a" providerId="ADAL" clId="{F3583518-C75F-4F36-8888-2F8DC6ADB815}" dt="2024-04-05T16:03:19.755" v="425"/>
          <ac:spMkLst>
            <pc:docMk/>
            <pc:sldMk cId="3853729253" sldId="331"/>
            <ac:spMk id="7" creationId="{138BB2D2-6AF8-EF6C-9634-5E305E835CFC}"/>
          </ac:spMkLst>
        </pc:spChg>
        <pc:spChg chg="add mod">
          <ac:chgData name="Abels, Patrick" userId="ba666de4-0d21-43a6-8e66-51a18aae1b4a" providerId="ADAL" clId="{F3583518-C75F-4F36-8888-2F8DC6ADB815}" dt="2024-04-05T16:03:19.755" v="425"/>
          <ac:spMkLst>
            <pc:docMk/>
            <pc:sldMk cId="3853729253" sldId="331"/>
            <ac:spMk id="8" creationId="{ACC93D13-3E6F-E1B9-3208-99622B6011FA}"/>
          </ac:spMkLst>
        </pc:spChg>
        <pc:picChg chg="del">
          <ac:chgData name="Abels, Patrick" userId="ba666de4-0d21-43a6-8e66-51a18aae1b4a" providerId="ADAL" clId="{F3583518-C75F-4F36-8888-2F8DC6ADB815}" dt="2024-04-05T16:02:22.003" v="385" actId="478"/>
          <ac:picMkLst>
            <pc:docMk/>
            <pc:sldMk cId="3853729253" sldId="331"/>
            <ac:picMk id="4" creationId="{3E6EFB86-1428-6BE6-5173-43BDD8BBDB11}"/>
          </ac:picMkLst>
        </pc:picChg>
        <pc:picChg chg="add mod">
          <ac:chgData name="Abels, Patrick" userId="ba666de4-0d21-43a6-8e66-51a18aae1b4a" providerId="ADAL" clId="{F3583518-C75F-4F36-8888-2F8DC6ADB815}" dt="2024-04-05T16:06:40.589" v="435" actId="1076"/>
          <ac:picMkLst>
            <pc:docMk/>
            <pc:sldMk cId="3853729253" sldId="331"/>
            <ac:picMk id="10" creationId="{43601F27-C891-DB3D-C7DC-75A2BBBAE12F}"/>
          </ac:picMkLst>
        </pc:picChg>
        <pc:picChg chg="add del mod">
          <ac:chgData name="Abels, Patrick" userId="ba666de4-0d21-43a6-8e66-51a18aae1b4a" providerId="ADAL" clId="{F3583518-C75F-4F36-8888-2F8DC6ADB815}" dt="2024-04-05T16:08:22.921" v="438" actId="478"/>
          <ac:picMkLst>
            <pc:docMk/>
            <pc:sldMk cId="3853729253" sldId="331"/>
            <ac:picMk id="12" creationId="{C4B72ED6-B368-514F-94CC-D84D9AB36928}"/>
          </ac:picMkLst>
        </pc:picChg>
        <pc:picChg chg="add mod">
          <ac:chgData name="Abels, Patrick" userId="ba666de4-0d21-43a6-8e66-51a18aae1b4a" providerId="ADAL" clId="{F3583518-C75F-4F36-8888-2F8DC6ADB815}" dt="2024-04-05T16:08:42.848" v="444" actId="14100"/>
          <ac:picMkLst>
            <pc:docMk/>
            <pc:sldMk cId="3853729253" sldId="331"/>
            <ac:picMk id="14" creationId="{8E6D2204-121E-385C-4150-B9C9AC996A84}"/>
          </ac:picMkLst>
        </pc:picChg>
        <pc:cxnChg chg="add mod">
          <ac:chgData name="Abels, Patrick" userId="ba666de4-0d21-43a6-8e66-51a18aae1b4a" providerId="ADAL" clId="{F3583518-C75F-4F36-8888-2F8DC6ADB815}" dt="2024-04-05T16:09:02.680" v="449" actId="1037"/>
          <ac:cxnSpMkLst>
            <pc:docMk/>
            <pc:sldMk cId="3853729253" sldId="331"/>
            <ac:cxnSpMk id="15" creationId="{C48BD5C1-FB43-F8E4-6573-B61B0DD07310}"/>
          </ac:cxnSpMkLst>
        </pc:cxnChg>
      </pc:sldChg>
      <pc:sldChg chg="addSp delSp modSp add mod">
        <pc:chgData name="Abels, Patrick" userId="ba666de4-0d21-43a6-8e66-51a18aae1b4a" providerId="ADAL" clId="{F3583518-C75F-4F36-8888-2F8DC6ADB815}" dt="2024-04-05T16:23:36.378" v="558" actId="1035"/>
        <pc:sldMkLst>
          <pc:docMk/>
          <pc:sldMk cId="3551548200" sldId="332"/>
        </pc:sldMkLst>
        <pc:spChg chg="del mod">
          <ac:chgData name="Abels, Patrick" userId="ba666de4-0d21-43a6-8e66-51a18aae1b4a" providerId="ADAL" clId="{F3583518-C75F-4F36-8888-2F8DC6ADB815}" dt="2024-04-05T16:02:33.792" v="402" actId="478"/>
          <ac:spMkLst>
            <pc:docMk/>
            <pc:sldMk cId="3551548200" sldId="332"/>
            <ac:spMk id="2" creationId="{D380837A-A6CF-6A01-5659-37CD14563967}"/>
          </ac:spMkLst>
        </pc:spChg>
        <pc:spChg chg="mod">
          <ac:chgData name="Abels, Patrick" userId="ba666de4-0d21-43a6-8e66-51a18aae1b4a" providerId="ADAL" clId="{F3583518-C75F-4F36-8888-2F8DC6ADB815}" dt="2024-04-05T16:02:31.288" v="401" actId="207"/>
          <ac:spMkLst>
            <pc:docMk/>
            <pc:sldMk cId="3551548200" sldId="332"/>
            <ac:spMk id="3" creationId="{A235AE21-997F-A955-3DB7-92ED9EA5BEEF}"/>
          </ac:spMkLst>
        </pc:spChg>
        <pc:spChg chg="add mod">
          <ac:chgData name="Abels, Patrick" userId="ba666de4-0d21-43a6-8e66-51a18aae1b4a" providerId="ADAL" clId="{F3583518-C75F-4F36-8888-2F8DC6ADB815}" dt="2024-04-05T16:02:33.792" v="402" actId="478"/>
          <ac:spMkLst>
            <pc:docMk/>
            <pc:sldMk cId="3551548200" sldId="332"/>
            <ac:spMk id="6" creationId="{66FE7BFC-3C7C-6288-E87A-5303F4F954B0}"/>
          </ac:spMkLst>
        </pc:spChg>
        <pc:spChg chg="add del mod">
          <ac:chgData name="Abels, Patrick" userId="ba666de4-0d21-43a6-8e66-51a18aae1b4a" providerId="ADAL" clId="{F3583518-C75F-4F36-8888-2F8DC6ADB815}" dt="2024-04-05T16:11:35.780" v="450" actId="478"/>
          <ac:spMkLst>
            <pc:docMk/>
            <pc:sldMk cId="3551548200" sldId="332"/>
            <ac:spMk id="7" creationId="{9E06F4C7-F1F4-AEF5-C9FB-84E0D80D0C60}"/>
          </ac:spMkLst>
        </pc:spChg>
        <pc:spChg chg="add mod">
          <ac:chgData name="Abels, Patrick" userId="ba666de4-0d21-43a6-8e66-51a18aae1b4a" providerId="ADAL" clId="{F3583518-C75F-4F36-8888-2F8DC6ADB815}" dt="2024-04-05T16:23:36.378" v="558" actId="1035"/>
          <ac:spMkLst>
            <pc:docMk/>
            <pc:sldMk cId="3551548200" sldId="332"/>
            <ac:spMk id="8" creationId="{E86086C7-E861-2E03-B347-08997A960C24}"/>
          </ac:spMkLst>
        </pc:spChg>
        <pc:picChg chg="del">
          <ac:chgData name="Abels, Patrick" userId="ba666de4-0d21-43a6-8e66-51a18aae1b4a" providerId="ADAL" clId="{F3583518-C75F-4F36-8888-2F8DC6ADB815}" dt="2024-04-05T16:02:36.261" v="403" actId="478"/>
          <ac:picMkLst>
            <pc:docMk/>
            <pc:sldMk cId="3551548200" sldId="332"/>
            <ac:picMk id="4" creationId="{3E6EFB86-1428-6BE6-5173-43BDD8BBDB11}"/>
          </ac:picMkLst>
        </pc:picChg>
        <pc:picChg chg="add del mod">
          <ac:chgData name="Abels, Patrick" userId="ba666de4-0d21-43a6-8e66-51a18aae1b4a" providerId="ADAL" clId="{F3583518-C75F-4F36-8888-2F8DC6ADB815}" dt="2024-04-05T16:14:20.317" v="451" actId="478"/>
          <ac:picMkLst>
            <pc:docMk/>
            <pc:sldMk cId="3551548200" sldId="332"/>
            <ac:picMk id="10" creationId="{A0A30256-0C20-7E9E-7100-68AEEAA3586A}"/>
          </ac:picMkLst>
        </pc:picChg>
        <pc:picChg chg="add mod">
          <ac:chgData name="Abels, Patrick" userId="ba666de4-0d21-43a6-8e66-51a18aae1b4a" providerId="ADAL" clId="{F3583518-C75F-4F36-8888-2F8DC6ADB815}" dt="2024-04-05T16:14:23.284" v="453" actId="1076"/>
          <ac:picMkLst>
            <pc:docMk/>
            <pc:sldMk cId="3551548200" sldId="332"/>
            <ac:picMk id="12" creationId="{0352B3D2-EE8D-A73E-FC33-DC4B6BE68E36}"/>
          </ac:picMkLst>
        </pc:picChg>
      </pc:sldChg>
      <pc:sldChg chg="addSp delSp modSp add mod">
        <pc:chgData name="Abels, Patrick" userId="ba666de4-0d21-43a6-8e66-51a18aae1b4a" providerId="ADAL" clId="{F3583518-C75F-4F36-8888-2F8DC6ADB815}" dt="2024-04-05T16:24:52.642" v="611"/>
        <pc:sldMkLst>
          <pc:docMk/>
          <pc:sldMk cId="722150806" sldId="333"/>
        </pc:sldMkLst>
        <pc:spChg chg="del mod">
          <ac:chgData name="Abels, Patrick" userId="ba666de4-0d21-43a6-8e66-51a18aae1b4a" providerId="ADAL" clId="{F3583518-C75F-4F36-8888-2F8DC6ADB815}" dt="2024-04-05T16:03:05.591" v="424" actId="478"/>
          <ac:spMkLst>
            <pc:docMk/>
            <pc:sldMk cId="722150806" sldId="333"/>
            <ac:spMk id="2" creationId="{D380837A-A6CF-6A01-5659-37CD14563967}"/>
          </ac:spMkLst>
        </pc:spChg>
        <pc:spChg chg="mod">
          <ac:chgData name="Abels, Patrick" userId="ba666de4-0d21-43a6-8e66-51a18aae1b4a" providerId="ADAL" clId="{F3583518-C75F-4F36-8888-2F8DC6ADB815}" dt="2024-04-05T16:03:01.861" v="423" actId="207"/>
          <ac:spMkLst>
            <pc:docMk/>
            <pc:sldMk cId="722150806" sldId="333"/>
            <ac:spMk id="3" creationId="{A235AE21-997F-A955-3DB7-92ED9EA5BEEF}"/>
          </ac:spMkLst>
        </pc:spChg>
        <pc:spChg chg="add mod">
          <ac:chgData name="Abels, Patrick" userId="ba666de4-0d21-43a6-8e66-51a18aae1b4a" providerId="ADAL" clId="{F3583518-C75F-4F36-8888-2F8DC6ADB815}" dt="2024-04-05T16:03:05.591" v="424" actId="478"/>
          <ac:spMkLst>
            <pc:docMk/>
            <pc:sldMk cId="722150806" sldId="333"/>
            <ac:spMk id="6" creationId="{483372BC-6763-2B62-61C4-84C85162B10F}"/>
          </ac:spMkLst>
        </pc:spChg>
        <pc:spChg chg="add del mod">
          <ac:chgData name="Abels, Patrick" userId="ba666de4-0d21-43a6-8e66-51a18aae1b4a" providerId="ADAL" clId="{F3583518-C75F-4F36-8888-2F8DC6ADB815}" dt="2024-04-05T16:18:02.292" v="459" actId="478"/>
          <ac:spMkLst>
            <pc:docMk/>
            <pc:sldMk cId="722150806" sldId="333"/>
            <ac:spMk id="7" creationId="{BD418E05-14F9-DD94-31F8-3E5F7E42DC3C}"/>
          </ac:spMkLst>
        </pc:spChg>
        <pc:spChg chg="add del mod">
          <ac:chgData name="Abels, Patrick" userId="ba666de4-0d21-43a6-8e66-51a18aae1b4a" providerId="ADAL" clId="{F3583518-C75F-4F36-8888-2F8DC6ADB815}" dt="2024-04-05T16:17:55.485" v="457" actId="478"/>
          <ac:spMkLst>
            <pc:docMk/>
            <pc:sldMk cId="722150806" sldId="333"/>
            <ac:spMk id="8" creationId="{F147D777-20F7-EC6F-028A-E1E3B6B2FF2A}"/>
          </ac:spMkLst>
        </pc:spChg>
        <pc:spChg chg="add mod">
          <ac:chgData name="Abels, Patrick" userId="ba666de4-0d21-43a6-8e66-51a18aae1b4a" providerId="ADAL" clId="{F3583518-C75F-4F36-8888-2F8DC6ADB815}" dt="2024-04-05T16:24:52.642" v="611"/>
          <ac:spMkLst>
            <pc:docMk/>
            <pc:sldMk cId="722150806" sldId="333"/>
            <ac:spMk id="11" creationId="{195C3756-1BF9-6245-FEB0-230DDD5E38ED}"/>
          </ac:spMkLst>
        </pc:spChg>
        <pc:picChg chg="del">
          <ac:chgData name="Abels, Patrick" userId="ba666de4-0d21-43a6-8e66-51a18aae1b4a" providerId="ADAL" clId="{F3583518-C75F-4F36-8888-2F8DC6ADB815}" dt="2024-04-05T16:18:02.292" v="459" actId="478"/>
          <ac:picMkLst>
            <pc:docMk/>
            <pc:sldMk cId="722150806" sldId="333"/>
            <ac:picMk id="4" creationId="{3E6EFB86-1428-6BE6-5173-43BDD8BBDB11}"/>
          </ac:picMkLst>
        </pc:picChg>
        <pc:picChg chg="add mod">
          <ac:chgData name="Abels, Patrick" userId="ba666de4-0d21-43a6-8e66-51a18aae1b4a" providerId="ADAL" clId="{F3583518-C75F-4F36-8888-2F8DC6ADB815}" dt="2024-04-05T16:18:09.142" v="460" actId="1076"/>
          <ac:picMkLst>
            <pc:docMk/>
            <pc:sldMk cId="722150806" sldId="333"/>
            <ac:picMk id="10" creationId="{AFA7D9E9-7DAA-6398-C3DB-64B10B85014F}"/>
          </ac:picMkLst>
        </pc:picChg>
      </pc:sldChg>
      <pc:sldChg chg="addSp delSp modSp add del mod">
        <pc:chgData name="Abels, Patrick" userId="ba666de4-0d21-43a6-8e66-51a18aae1b4a" providerId="ADAL" clId="{F3583518-C75F-4F36-8888-2F8DC6ADB815}" dt="2024-04-05T16:01:28.150" v="355" actId="47"/>
        <pc:sldMkLst>
          <pc:docMk/>
          <pc:sldMk cId="3136916151" sldId="334"/>
        </pc:sldMkLst>
        <pc:spChg chg="add del mod">
          <ac:chgData name="Abels, Patrick" userId="ba666de4-0d21-43a6-8e66-51a18aae1b4a" providerId="ADAL" clId="{F3583518-C75F-4F36-8888-2F8DC6ADB815}" dt="2024-04-05T16:01:18.364" v="353" actId="478"/>
          <ac:spMkLst>
            <pc:docMk/>
            <pc:sldMk cId="3136916151" sldId="334"/>
            <ac:spMk id="2" creationId="{00A23438-B51C-6D96-F2BE-084422CB4923}"/>
          </ac:spMkLst>
        </pc:spChg>
        <pc:spChg chg="add mod">
          <ac:chgData name="Abels, Patrick" userId="ba666de4-0d21-43a6-8e66-51a18aae1b4a" providerId="ADAL" clId="{F3583518-C75F-4F36-8888-2F8DC6ADB815}" dt="2024-04-05T15:59:39.913" v="279"/>
          <ac:spMkLst>
            <pc:docMk/>
            <pc:sldMk cId="3136916151" sldId="334"/>
            <ac:spMk id="4" creationId="{CB1D80FC-8708-3A3D-DC42-F4A2C248D17C}"/>
          </ac:spMkLst>
        </pc:spChg>
        <pc:spChg chg="add del mod">
          <ac:chgData name="Abels, Patrick" userId="ba666de4-0d21-43a6-8e66-51a18aae1b4a" providerId="ADAL" clId="{F3583518-C75F-4F36-8888-2F8DC6ADB815}" dt="2024-04-05T16:01:18.364" v="353" actId="478"/>
          <ac:spMkLst>
            <pc:docMk/>
            <pc:sldMk cId="3136916151" sldId="334"/>
            <ac:spMk id="8" creationId="{C8DBF228-07F9-8050-53DE-D163380D2130}"/>
          </ac:spMkLst>
        </pc:spChg>
        <pc:spChg chg="add del mod">
          <ac:chgData name="Abels, Patrick" userId="ba666de4-0d21-43a6-8e66-51a18aae1b4a" providerId="ADAL" clId="{F3583518-C75F-4F36-8888-2F8DC6ADB815}" dt="2024-04-05T16:01:20.844" v="354" actId="478"/>
          <ac:spMkLst>
            <pc:docMk/>
            <pc:sldMk cId="3136916151" sldId="334"/>
            <ac:spMk id="9" creationId="{CB84327C-D5F2-8C47-6D28-FF11B82F1E60}"/>
          </ac:spMkLst>
        </pc:spChg>
        <pc:spChg chg="add del mod">
          <ac:chgData name="Abels, Patrick" userId="ba666de4-0d21-43a6-8e66-51a18aae1b4a" providerId="ADAL" clId="{F3583518-C75F-4F36-8888-2F8DC6ADB815}" dt="2024-04-05T16:01:20.844" v="354" actId="478"/>
          <ac:spMkLst>
            <pc:docMk/>
            <pc:sldMk cId="3136916151" sldId="334"/>
            <ac:spMk id="10" creationId="{98811523-4BB8-B084-6161-B7B9FB3BF76C}"/>
          </ac:spMkLst>
        </pc:spChg>
        <pc:spChg chg="mod">
          <ac:chgData name="Abels, Patrick" userId="ba666de4-0d21-43a6-8e66-51a18aae1b4a" providerId="ADAL" clId="{F3583518-C75F-4F36-8888-2F8DC6ADB815}" dt="2024-04-05T15:59:08.561" v="257" actId="1076"/>
          <ac:spMkLst>
            <pc:docMk/>
            <pc:sldMk cId="3136916151" sldId="334"/>
            <ac:spMk id="22" creationId="{741ABE26-F23B-654E-ECCE-B6392E61170F}"/>
          </ac:spMkLst>
        </pc:spChg>
        <pc:grpChg chg="mod">
          <ac:chgData name="Abels, Patrick" userId="ba666de4-0d21-43a6-8e66-51a18aae1b4a" providerId="ADAL" clId="{F3583518-C75F-4F36-8888-2F8DC6ADB815}" dt="2024-04-05T15:58:55.896" v="256" actId="1076"/>
          <ac:grpSpMkLst>
            <pc:docMk/>
            <pc:sldMk cId="3136916151" sldId="334"/>
            <ac:grpSpMk id="21" creationId="{DC4341B5-7D1B-A4D8-46CD-A5486026D3BD}"/>
          </ac:grpSpMkLst>
        </pc:grpChg>
        <pc:picChg chg="mod">
          <ac:chgData name="Abels, Patrick" userId="ba666de4-0d21-43a6-8e66-51a18aae1b4a" providerId="ADAL" clId="{F3583518-C75F-4F36-8888-2F8DC6ADB815}" dt="2024-04-05T15:58:51.090" v="255" actId="1076"/>
          <ac:picMkLst>
            <pc:docMk/>
            <pc:sldMk cId="3136916151" sldId="334"/>
            <ac:picMk id="6" creationId="{D60F89BE-CC39-4AD1-69F0-3EEFEE790037}"/>
          </ac:picMkLst>
        </pc:picChg>
        <pc:picChg chg="add del">
          <ac:chgData name="Abels, Patrick" userId="ba666de4-0d21-43a6-8e66-51a18aae1b4a" providerId="ADAL" clId="{F3583518-C75F-4F36-8888-2F8DC6ADB815}" dt="2024-04-05T15:59:43.809" v="281" actId="22"/>
          <ac:picMkLst>
            <pc:docMk/>
            <pc:sldMk cId="3136916151" sldId="334"/>
            <ac:picMk id="7" creationId="{8AEDD8D1-2D97-50EA-709E-FDE267FFAA34}"/>
          </ac:picMkLst>
        </pc:picChg>
      </pc:sldChg>
      <pc:sldChg chg="addSp delSp modSp add mod">
        <pc:chgData name="Abels, Patrick" userId="ba666de4-0d21-43a6-8e66-51a18aae1b4a" providerId="ADAL" clId="{F3583518-C75F-4F36-8888-2F8DC6ADB815}" dt="2024-04-05T16:24:27.868" v="610" actId="1036"/>
        <pc:sldMkLst>
          <pc:docMk/>
          <pc:sldMk cId="3361260715" sldId="334"/>
        </pc:sldMkLst>
        <pc:spChg chg="add mod">
          <ac:chgData name="Abels, Patrick" userId="ba666de4-0d21-43a6-8e66-51a18aae1b4a" providerId="ADAL" clId="{F3583518-C75F-4F36-8888-2F8DC6ADB815}" dt="2024-04-05T16:23:56.893" v="585" actId="1076"/>
          <ac:spMkLst>
            <pc:docMk/>
            <pc:sldMk cId="3361260715" sldId="334"/>
            <ac:spMk id="5" creationId="{05B47B43-88A6-5DF2-EEE1-96F0B0639FF5}"/>
          </ac:spMkLst>
        </pc:spChg>
        <pc:spChg chg="del">
          <ac:chgData name="Abels, Patrick" userId="ba666de4-0d21-43a6-8e66-51a18aae1b4a" providerId="ADAL" clId="{F3583518-C75F-4F36-8888-2F8DC6ADB815}" dt="2024-04-05T16:23:16.761" v="465" actId="478"/>
          <ac:spMkLst>
            <pc:docMk/>
            <pc:sldMk cId="3361260715" sldId="334"/>
            <ac:spMk id="8" creationId="{E86086C7-E861-2E03-B347-08997A960C24}"/>
          </ac:spMkLst>
        </pc:spChg>
        <pc:picChg chg="add mod">
          <ac:chgData name="Abels, Patrick" userId="ba666de4-0d21-43a6-8e66-51a18aae1b4a" providerId="ADAL" clId="{F3583518-C75F-4F36-8888-2F8DC6ADB815}" dt="2024-04-05T16:23:47.476" v="560" actId="1076"/>
          <ac:picMkLst>
            <pc:docMk/>
            <pc:sldMk cId="3361260715" sldId="334"/>
            <ac:picMk id="4" creationId="{B6C6A643-A8B7-DFC4-4A3E-87DF8DE8C49E}"/>
          </ac:picMkLst>
        </pc:picChg>
        <pc:picChg chg="del">
          <ac:chgData name="Abels, Patrick" userId="ba666de4-0d21-43a6-8e66-51a18aae1b4a" providerId="ADAL" clId="{F3583518-C75F-4F36-8888-2F8DC6ADB815}" dt="2024-04-05T16:23:11.532" v="462" actId="478"/>
          <ac:picMkLst>
            <pc:docMk/>
            <pc:sldMk cId="3361260715" sldId="334"/>
            <ac:picMk id="12" creationId="{0352B3D2-EE8D-A73E-FC33-DC4B6BE68E36}"/>
          </ac:picMkLst>
        </pc:picChg>
        <pc:cxnChg chg="add mod">
          <ac:chgData name="Abels, Patrick" userId="ba666de4-0d21-43a6-8e66-51a18aae1b4a" providerId="ADAL" clId="{F3583518-C75F-4F36-8888-2F8DC6ADB815}" dt="2024-04-05T16:24:27.868" v="610" actId="1036"/>
          <ac:cxnSpMkLst>
            <pc:docMk/>
            <pc:sldMk cId="3361260715" sldId="334"/>
            <ac:cxnSpMk id="7" creationId="{B2604B80-7DF0-AC04-B9A7-20BEAFCDC6DF}"/>
          </ac:cxnSpMkLst>
        </pc:cxnChg>
      </pc:sldChg>
      <pc:sldChg chg="modSp new mod">
        <pc:chgData name="Abels, Patrick" userId="ba666de4-0d21-43a6-8e66-51a18aae1b4a" providerId="ADAL" clId="{F3583518-C75F-4F36-8888-2F8DC6ADB815}" dt="2024-04-05T16:25:54.864" v="737" actId="20577"/>
        <pc:sldMkLst>
          <pc:docMk/>
          <pc:sldMk cId="793255292" sldId="335"/>
        </pc:sldMkLst>
        <pc:spChg chg="mod">
          <ac:chgData name="Abels, Patrick" userId="ba666de4-0d21-43a6-8e66-51a18aae1b4a" providerId="ADAL" clId="{F3583518-C75F-4F36-8888-2F8DC6ADB815}" dt="2024-04-05T16:25:54.864" v="737" actId="20577"/>
          <ac:spMkLst>
            <pc:docMk/>
            <pc:sldMk cId="793255292" sldId="335"/>
            <ac:spMk id="2" creationId="{C87B5D27-288B-DCFA-8A11-0908D9A5D2B2}"/>
          </ac:spMkLst>
        </pc:spChg>
        <pc:spChg chg="mod">
          <ac:chgData name="Abels, Patrick" userId="ba666de4-0d21-43a6-8e66-51a18aae1b4a" providerId="ADAL" clId="{F3583518-C75F-4F36-8888-2F8DC6ADB815}" dt="2024-04-05T16:25:33.991" v="675" actId="20577"/>
          <ac:spMkLst>
            <pc:docMk/>
            <pc:sldMk cId="793255292" sldId="335"/>
            <ac:spMk id="3" creationId="{4EACDE3E-6CF5-84FE-0FF3-1C8DF900628A}"/>
          </ac:spMkLst>
        </pc:spChg>
      </pc:sldChg>
      <pc:sldChg chg="addSp modSp add mod ord">
        <pc:chgData name="Abels, Patrick" userId="ba666de4-0d21-43a6-8e66-51a18aae1b4a" providerId="ADAL" clId="{F3583518-C75F-4F36-8888-2F8DC6ADB815}" dt="2024-04-05T16:31:45.544" v="769" actId="1076"/>
        <pc:sldMkLst>
          <pc:docMk/>
          <pc:sldMk cId="2445199839" sldId="336"/>
        </pc:sldMkLst>
        <pc:spChg chg="mod">
          <ac:chgData name="Abels, Patrick" userId="ba666de4-0d21-43a6-8e66-51a18aae1b4a" providerId="ADAL" clId="{F3583518-C75F-4F36-8888-2F8DC6ADB815}" dt="2024-04-05T16:26:04.408" v="742" actId="6549"/>
          <ac:spMkLst>
            <pc:docMk/>
            <pc:sldMk cId="2445199839" sldId="336"/>
            <ac:spMk id="3" creationId="{15FFE9C2-280E-09E1-18ED-88EA08BD7E19}"/>
          </ac:spMkLst>
        </pc:spChg>
        <pc:picChg chg="add mod">
          <ac:chgData name="Abels, Patrick" userId="ba666de4-0d21-43a6-8e66-51a18aae1b4a" providerId="ADAL" clId="{F3583518-C75F-4F36-8888-2F8DC6ADB815}" dt="2024-04-05T16:31:45.544" v="769" actId="1076"/>
          <ac:picMkLst>
            <pc:docMk/>
            <pc:sldMk cId="2445199839" sldId="336"/>
            <ac:picMk id="5" creationId="{FB680F8B-BE35-67E7-A8B9-E97CDB9CD502}"/>
          </ac:picMkLst>
        </pc:picChg>
      </pc:sldChg>
      <pc:sldChg chg="modSp new mod">
        <pc:chgData name="Abels, Patrick" userId="ba666de4-0d21-43a6-8e66-51a18aae1b4a" providerId="ADAL" clId="{F3583518-C75F-4F36-8888-2F8DC6ADB815}" dt="2024-04-05T16:27:31.468" v="764" actId="20577"/>
        <pc:sldMkLst>
          <pc:docMk/>
          <pc:sldMk cId="3087375013" sldId="337"/>
        </pc:sldMkLst>
        <pc:spChg chg="mod">
          <ac:chgData name="Abels, Patrick" userId="ba666de4-0d21-43a6-8e66-51a18aae1b4a" providerId="ADAL" clId="{F3583518-C75F-4F36-8888-2F8DC6ADB815}" dt="2024-04-05T16:27:31.468" v="764" actId="20577"/>
          <ac:spMkLst>
            <pc:docMk/>
            <pc:sldMk cId="3087375013" sldId="337"/>
            <ac:spMk id="3" creationId="{EF5A9D5C-BAD6-6E8C-118C-F80DA8505CDD}"/>
          </ac:spMkLst>
        </pc:spChg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E7A4FD11-B2E4-41CF-8A3C-217F401240F8}"/>
    <pc:docChg chg="undo custSel modSld">
      <pc:chgData name="Abels, Patrick" userId="ba666de4-0d21-43a6-8e66-51a18aae1b4a" providerId="ADAL" clId="{E7A4FD11-B2E4-41CF-8A3C-217F401240F8}" dt="2024-05-17T21:54:03.867" v="1124" actId="1036"/>
      <pc:docMkLst>
        <pc:docMk/>
      </pc:docMkLst>
      <pc:sldChg chg="modSp mod">
        <pc:chgData name="Abels, Patrick" userId="ba666de4-0d21-43a6-8e66-51a18aae1b4a" providerId="ADAL" clId="{E7A4FD11-B2E4-41CF-8A3C-217F401240F8}" dt="2024-05-10T16:36:03.235" v="39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E7A4FD11-B2E4-41CF-8A3C-217F401240F8}" dt="2024-05-10T16:36:03.235" v="39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E7A4FD11-B2E4-41CF-8A3C-217F401240F8}" dt="2024-05-10T16:54:08.628" v="624" actId="207"/>
        <pc:sldMkLst>
          <pc:docMk/>
          <pc:sldMk cId="1193633113" sldId="320"/>
        </pc:sldMkLst>
        <pc:spChg chg="mod">
          <ac:chgData name="Abels, Patrick" userId="ba666de4-0d21-43a6-8e66-51a18aae1b4a" providerId="ADAL" clId="{E7A4FD11-B2E4-41CF-8A3C-217F401240F8}" dt="2024-05-10T16:39:04.170" v="323" actId="20577"/>
          <ac:spMkLst>
            <pc:docMk/>
            <pc:sldMk cId="1193633113" sldId="320"/>
            <ac:spMk id="2" creationId="{CF893F6F-E7CC-6452-FB74-579C359B4127}"/>
          </ac:spMkLst>
        </pc:spChg>
        <pc:spChg chg="add mod">
          <ac:chgData name="Abels, Patrick" userId="ba666de4-0d21-43a6-8e66-51a18aae1b4a" providerId="ADAL" clId="{E7A4FD11-B2E4-41CF-8A3C-217F401240F8}" dt="2024-05-10T16:54:02.852" v="623" actId="208"/>
          <ac:spMkLst>
            <pc:docMk/>
            <pc:sldMk cId="1193633113" sldId="320"/>
            <ac:spMk id="12" creationId="{FB282815-FDE6-4A4B-C786-F8F63C0A58E2}"/>
          </ac:spMkLst>
        </pc:spChg>
        <pc:spChg chg="add mod">
          <ac:chgData name="Abels, Patrick" userId="ba666de4-0d21-43a6-8e66-51a18aae1b4a" providerId="ADAL" clId="{E7A4FD11-B2E4-41CF-8A3C-217F401240F8}" dt="2024-05-10T16:54:08.628" v="624" actId="207"/>
          <ac:spMkLst>
            <pc:docMk/>
            <pc:sldMk cId="1193633113" sldId="320"/>
            <ac:spMk id="13" creationId="{6735A609-ABDE-C4C3-6768-F15C9131FB90}"/>
          </ac:spMkLst>
        </pc:spChg>
        <pc:spChg chg="add mod">
          <ac:chgData name="Abels, Patrick" userId="ba666de4-0d21-43a6-8e66-51a18aae1b4a" providerId="ADAL" clId="{E7A4FD11-B2E4-41CF-8A3C-217F401240F8}" dt="2024-05-10T16:53:30.520" v="540" actId="1038"/>
          <ac:spMkLst>
            <pc:docMk/>
            <pc:sldMk cId="1193633113" sldId="320"/>
            <ac:spMk id="18" creationId="{063F26BD-6C5F-390C-904A-83EFA3EDBAC6}"/>
          </ac:spMkLst>
        </pc:spChg>
        <pc:spChg chg="add mod">
          <ac:chgData name="Abels, Patrick" userId="ba666de4-0d21-43a6-8e66-51a18aae1b4a" providerId="ADAL" clId="{E7A4FD11-B2E4-41CF-8A3C-217F401240F8}" dt="2024-05-10T16:53:48.215" v="622" actId="14100"/>
          <ac:spMkLst>
            <pc:docMk/>
            <pc:sldMk cId="1193633113" sldId="320"/>
            <ac:spMk id="19" creationId="{08750C41-90C0-1370-A95F-E307691ACA1A}"/>
          </ac:spMkLst>
        </pc:spChg>
        <pc:picChg chg="del">
          <ac:chgData name="Abels, Patrick" userId="ba666de4-0d21-43a6-8e66-51a18aae1b4a" providerId="ADAL" clId="{E7A4FD11-B2E4-41CF-8A3C-217F401240F8}" dt="2024-05-10T16:45:45.989" v="325" actId="478"/>
          <ac:picMkLst>
            <pc:docMk/>
            <pc:sldMk cId="1193633113" sldId="320"/>
            <ac:picMk id="4" creationId="{E862482D-4F1C-C0A2-AA3B-EE52844CDB2E}"/>
          </ac:picMkLst>
        </pc:picChg>
        <pc:picChg chg="add del mod">
          <ac:chgData name="Abels, Patrick" userId="ba666de4-0d21-43a6-8e66-51a18aae1b4a" providerId="ADAL" clId="{E7A4FD11-B2E4-41CF-8A3C-217F401240F8}" dt="2024-05-10T16:46:09.385" v="329" actId="478"/>
          <ac:picMkLst>
            <pc:docMk/>
            <pc:sldMk cId="1193633113" sldId="320"/>
            <ac:picMk id="5" creationId="{4F8D325F-BEBA-CAF9-11AB-9BC36687DDE5}"/>
          </ac:picMkLst>
        </pc:picChg>
        <pc:picChg chg="del">
          <ac:chgData name="Abels, Patrick" userId="ba666de4-0d21-43a6-8e66-51a18aae1b4a" providerId="ADAL" clId="{E7A4FD11-B2E4-41CF-8A3C-217F401240F8}" dt="2024-05-10T16:45:47.198" v="326" actId="478"/>
          <ac:picMkLst>
            <pc:docMk/>
            <pc:sldMk cId="1193633113" sldId="320"/>
            <ac:picMk id="7" creationId="{E380C774-BFB9-2834-BF7B-310F5A0A4710}"/>
          </ac:picMkLst>
        </pc:picChg>
        <pc:picChg chg="del">
          <ac:chgData name="Abels, Patrick" userId="ba666de4-0d21-43a6-8e66-51a18aae1b4a" providerId="ADAL" clId="{E7A4FD11-B2E4-41CF-8A3C-217F401240F8}" dt="2024-05-10T16:45:44.676" v="324" actId="478"/>
          <ac:picMkLst>
            <pc:docMk/>
            <pc:sldMk cId="1193633113" sldId="320"/>
            <ac:picMk id="8" creationId="{B2EF16DB-9688-8EF5-2D6B-0F15711B3471}"/>
          </ac:picMkLst>
        </pc:picChg>
        <pc:picChg chg="add mod">
          <ac:chgData name="Abels, Patrick" userId="ba666de4-0d21-43a6-8e66-51a18aae1b4a" providerId="ADAL" clId="{E7A4FD11-B2E4-41CF-8A3C-217F401240F8}" dt="2024-05-10T16:52:43.347" v="462" actId="1037"/>
          <ac:picMkLst>
            <pc:docMk/>
            <pc:sldMk cId="1193633113" sldId="320"/>
            <ac:picMk id="9" creationId="{440BBC8E-6263-3A3E-1639-1085BB486AA8}"/>
          </ac:picMkLst>
        </pc:picChg>
        <pc:picChg chg="add mod">
          <ac:chgData name="Abels, Patrick" userId="ba666de4-0d21-43a6-8e66-51a18aae1b4a" providerId="ADAL" clId="{E7A4FD11-B2E4-41CF-8A3C-217F401240F8}" dt="2024-05-10T16:52:46.911" v="463" actId="1076"/>
          <ac:picMkLst>
            <pc:docMk/>
            <pc:sldMk cId="1193633113" sldId="320"/>
            <ac:picMk id="15" creationId="{5DFC3F81-6C2F-A842-99DF-4E775D6048A0}"/>
          </ac:picMkLst>
        </pc:picChg>
        <pc:picChg chg="add mod">
          <ac:chgData name="Abels, Patrick" userId="ba666de4-0d21-43a6-8e66-51a18aae1b4a" providerId="ADAL" clId="{E7A4FD11-B2E4-41CF-8A3C-217F401240F8}" dt="2024-05-10T16:53:02.502" v="476" actId="1036"/>
          <ac:picMkLst>
            <pc:docMk/>
            <pc:sldMk cId="1193633113" sldId="320"/>
            <ac:picMk id="17" creationId="{E6B84A1C-566A-7BB4-71C5-99258BE7A358}"/>
          </ac:picMkLst>
        </pc:picChg>
        <pc:cxnChg chg="add mod">
          <ac:chgData name="Abels, Patrick" userId="ba666de4-0d21-43a6-8e66-51a18aae1b4a" providerId="ADAL" clId="{E7A4FD11-B2E4-41CF-8A3C-217F401240F8}" dt="2024-05-10T16:52:43.347" v="462" actId="1037"/>
          <ac:cxnSpMkLst>
            <pc:docMk/>
            <pc:sldMk cId="1193633113" sldId="320"/>
            <ac:cxnSpMk id="11" creationId="{2C6C782B-5FB3-AFED-C4E5-973DDC33D770}"/>
          </ac:cxnSpMkLst>
        </pc:cxnChg>
      </pc:sldChg>
      <pc:sldChg chg="modSp mod">
        <pc:chgData name="Abels, Patrick" userId="ba666de4-0d21-43a6-8e66-51a18aae1b4a" providerId="ADAL" clId="{E7A4FD11-B2E4-41CF-8A3C-217F401240F8}" dt="2024-05-10T18:04:46.343" v="1062" actId="20577"/>
        <pc:sldMkLst>
          <pc:docMk/>
          <pc:sldMk cId="1120013914" sldId="328"/>
        </pc:sldMkLst>
        <pc:spChg chg="mod">
          <ac:chgData name="Abels, Patrick" userId="ba666de4-0d21-43a6-8e66-51a18aae1b4a" providerId="ADAL" clId="{E7A4FD11-B2E4-41CF-8A3C-217F401240F8}" dt="2024-05-10T18:04:46.343" v="1062" actId="20577"/>
          <ac:spMkLst>
            <pc:docMk/>
            <pc:sldMk cId="1120013914" sldId="328"/>
            <ac:spMk id="2" creationId="{00930AE3-15CA-19BD-59D6-BD5BB94D381B}"/>
          </ac:spMkLst>
        </pc:spChg>
      </pc:sldChg>
      <pc:sldChg chg="addSp delSp modSp mod">
        <pc:chgData name="Abels, Patrick" userId="ba666de4-0d21-43a6-8e66-51a18aae1b4a" providerId="ADAL" clId="{E7A4FD11-B2E4-41CF-8A3C-217F401240F8}" dt="2024-05-10T17:55:46.053" v="726" actId="14100"/>
        <pc:sldMkLst>
          <pc:docMk/>
          <pc:sldMk cId="3954568669" sldId="330"/>
        </pc:sldMkLst>
        <pc:spChg chg="mod">
          <ac:chgData name="Abels, Patrick" userId="ba666de4-0d21-43a6-8e66-51a18aae1b4a" providerId="ADAL" clId="{E7A4FD11-B2E4-41CF-8A3C-217F401240F8}" dt="2024-05-10T16:35:40.793" v="15" actId="20577"/>
          <ac:spMkLst>
            <pc:docMk/>
            <pc:sldMk cId="3954568669" sldId="330"/>
            <ac:spMk id="3" creationId="{A235AE21-997F-A955-3DB7-92ED9EA5BEEF}"/>
          </ac:spMkLst>
        </pc:spChg>
        <pc:picChg chg="add mod ord">
          <ac:chgData name="Abels, Patrick" userId="ba666de4-0d21-43a6-8e66-51a18aae1b4a" providerId="ADAL" clId="{E7A4FD11-B2E4-41CF-8A3C-217F401240F8}" dt="2024-05-10T17:44:24.748" v="653" actId="167"/>
          <ac:picMkLst>
            <pc:docMk/>
            <pc:sldMk cId="3954568669" sldId="330"/>
            <ac:picMk id="4" creationId="{B1A204D0-31F6-C50C-AF31-102A74E5102A}"/>
          </ac:picMkLst>
        </pc:picChg>
        <pc:picChg chg="add mod">
          <ac:chgData name="Abels, Patrick" userId="ba666de4-0d21-43a6-8e66-51a18aae1b4a" providerId="ADAL" clId="{E7A4FD11-B2E4-41CF-8A3C-217F401240F8}" dt="2024-05-10T17:45:09.395" v="659" actId="14100"/>
          <ac:picMkLst>
            <pc:docMk/>
            <pc:sldMk cId="3954568669" sldId="330"/>
            <ac:picMk id="6" creationId="{CFC577ED-52A3-BF0F-F761-3BF3540D7D72}"/>
          </ac:picMkLst>
        </pc:picChg>
        <pc:picChg chg="del">
          <ac:chgData name="Abels, Patrick" userId="ba666de4-0d21-43a6-8e66-51a18aae1b4a" providerId="ADAL" clId="{E7A4FD11-B2E4-41CF-8A3C-217F401240F8}" dt="2024-05-10T17:44:43.966" v="654" actId="478"/>
          <ac:picMkLst>
            <pc:docMk/>
            <pc:sldMk cId="3954568669" sldId="330"/>
            <ac:picMk id="7" creationId="{52098FAF-F62E-9BB5-7D8E-DF8CCCCEA377}"/>
          </ac:picMkLst>
        </pc:picChg>
        <pc:picChg chg="add mod modCrop">
          <ac:chgData name="Abels, Patrick" userId="ba666de4-0d21-43a6-8e66-51a18aae1b4a" providerId="ADAL" clId="{E7A4FD11-B2E4-41CF-8A3C-217F401240F8}" dt="2024-05-10T17:55:37.011" v="724" actId="1076"/>
          <ac:picMkLst>
            <pc:docMk/>
            <pc:sldMk cId="3954568669" sldId="330"/>
            <ac:picMk id="8" creationId="{8AD933DC-CAD5-2A2D-D8AD-E725A8A98927}"/>
          </ac:picMkLst>
        </pc:picChg>
        <pc:picChg chg="del">
          <ac:chgData name="Abels, Patrick" userId="ba666de4-0d21-43a6-8e66-51a18aae1b4a" providerId="ADAL" clId="{E7A4FD11-B2E4-41CF-8A3C-217F401240F8}" dt="2024-05-10T17:44:15.725" v="650" actId="478"/>
          <ac:picMkLst>
            <pc:docMk/>
            <pc:sldMk cId="3954568669" sldId="330"/>
            <ac:picMk id="15" creationId="{1E93BA83-E56A-7265-2EFB-89D09C20C8EA}"/>
          </ac:picMkLst>
        </pc:picChg>
        <pc:picChg chg="mod">
          <ac:chgData name="Abels, Patrick" userId="ba666de4-0d21-43a6-8e66-51a18aae1b4a" providerId="ADAL" clId="{E7A4FD11-B2E4-41CF-8A3C-217F401240F8}" dt="2024-05-10T17:45:16.944" v="660" actId="1076"/>
          <ac:picMkLst>
            <pc:docMk/>
            <pc:sldMk cId="3954568669" sldId="330"/>
            <ac:picMk id="17" creationId="{FC7567AA-B934-768E-D043-CF2F2EB63C74}"/>
          </ac:picMkLst>
        </pc:picChg>
        <pc:picChg chg="del">
          <ac:chgData name="Abels, Patrick" userId="ba666de4-0d21-43a6-8e66-51a18aae1b4a" providerId="ADAL" clId="{E7A4FD11-B2E4-41CF-8A3C-217F401240F8}" dt="2024-05-10T17:55:31.095" v="722" actId="478"/>
          <ac:picMkLst>
            <pc:docMk/>
            <pc:sldMk cId="3954568669" sldId="330"/>
            <ac:picMk id="18" creationId="{7E6496A9-2209-C9C6-24CB-BDB9BF466321}"/>
          </ac:picMkLst>
        </pc:picChg>
        <pc:cxnChg chg="mod">
          <ac:chgData name="Abels, Patrick" userId="ba666de4-0d21-43a6-8e66-51a18aae1b4a" providerId="ADAL" clId="{E7A4FD11-B2E4-41CF-8A3C-217F401240F8}" dt="2024-05-10T17:55:46.053" v="726" actId="14100"/>
          <ac:cxnSpMkLst>
            <pc:docMk/>
            <pc:sldMk cId="3954568669" sldId="330"/>
            <ac:cxnSpMk id="24" creationId="{E765CB1D-708A-183E-2AFB-1D1DDCD4AF13}"/>
          </ac:cxnSpMkLst>
        </pc:cxnChg>
      </pc:sldChg>
      <pc:sldChg chg="addSp delSp modSp mod">
        <pc:chgData name="Abels, Patrick" userId="ba666de4-0d21-43a6-8e66-51a18aae1b4a" providerId="ADAL" clId="{E7A4FD11-B2E4-41CF-8A3C-217F401240F8}" dt="2024-05-17T21:54:03.867" v="1124" actId="1036"/>
        <pc:sldMkLst>
          <pc:docMk/>
          <pc:sldMk cId="612629632" sldId="331"/>
        </pc:sldMkLst>
        <pc:spChg chg="add mod">
          <ac:chgData name="Abels, Patrick" userId="ba666de4-0d21-43a6-8e66-51a18aae1b4a" providerId="ADAL" clId="{E7A4FD11-B2E4-41CF-8A3C-217F401240F8}" dt="2024-05-17T21:53:38.590" v="1114" actId="14100"/>
          <ac:spMkLst>
            <pc:docMk/>
            <pc:sldMk cId="612629632" sldId="331"/>
            <ac:spMk id="4" creationId="{8DCA83A3-879C-F2DB-B3DA-4FA7D04A84AF}"/>
          </ac:spMkLst>
        </pc:spChg>
        <pc:spChg chg="add mod">
          <ac:chgData name="Abels, Patrick" userId="ba666de4-0d21-43a6-8e66-51a18aae1b4a" providerId="ADAL" clId="{E7A4FD11-B2E4-41CF-8A3C-217F401240F8}" dt="2024-05-17T21:54:03.867" v="1124" actId="1036"/>
          <ac:spMkLst>
            <pc:docMk/>
            <pc:sldMk cId="612629632" sldId="331"/>
            <ac:spMk id="5" creationId="{F091943B-241A-3306-9D22-FC7DFDE23EC2}"/>
          </ac:spMkLst>
        </pc:spChg>
        <pc:picChg chg="del">
          <ac:chgData name="Abels, Patrick" userId="ba666de4-0d21-43a6-8e66-51a18aae1b4a" providerId="ADAL" clId="{E7A4FD11-B2E4-41CF-8A3C-217F401240F8}" dt="2024-05-10T16:54:33.004" v="625" actId="478"/>
          <ac:picMkLst>
            <pc:docMk/>
            <pc:sldMk cId="612629632" sldId="331"/>
            <ac:picMk id="5" creationId="{4C83FAAE-59FC-1F99-B9D6-3FC6C16A2983}"/>
          </ac:picMkLst>
        </pc:picChg>
        <pc:picChg chg="add mod">
          <ac:chgData name="Abels, Patrick" userId="ba666de4-0d21-43a6-8e66-51a18aae1b4a" providerId="ADAL" clId="{E7A4FD11-B2E4-41CF-8A3C-217F401240F8}" dt="2024-05-10T18:12:54.921" v="1110" actId="1038"/>
          <ac:picMkLst>
            <pc:docMk/>
            <pc:sldMk cId="612629632" sldId="331"/>
            <ac:picMk id="6" creationId="{D628A8B8-3665-B4C3-FAC7-63F2E5276AF1}"/>
          </ac:picMkLst>
        </pc:picChg>
        <pc:picChg chg="del">
          <ac:chgData name="Abels, Patrick" userId="ba666de4-0d21-43a6-8e66-51a18aae1b4a" providerId="ADAL" clId="{E7A4FD11-B2E4-41CF-8A3C-217F401240F8}" dt="2024-05-10T16:54:34.072" v="626" actId="478"/>
          <ac:picMkLst>
            <pc:docMk/>
            <pc:sldMk cId="612629632" sldId="331"/>
            <ac:picMk id="7" creationId="{BE9D1A0A-969D-7D9B-A0D2-17B825FF8B2C}"/>
          </ac:picMkLst>
        </pc:picChg>
        <pc:picChg chg="add mod modCrop">
          <ac:chgData name="Abels, Patrick" userId="ba666de4-0d21-43a6-8e66-51a18aae1b4a" providerId="ADAL" clId="{E7A4FD11-B2E4-41CF-8A3C-217F401240F8}" dt="2024-05-17T21:53:44.166" v="1115" actId="732"/>
          <ac:picMkLst>
            <pc:docMk/>
            <pc:sldMk cId="612629632" sldId="331"/>
            <ac:picMk id="9" creationId="{CCAC0CC4-221E-FDD3-3D0A-2ADEABC654FB}"/>
          </ac:picMkLst>
        </pc:picChg>
      </pc:sldChg>
      <pc:sldChg chg="addSp delSp modSp mod">
        <pc:chgData name="Abels, Patrick" userId="ba666de4-0d21-43a6-8e66-51a18aae1b4a" providerId="ADAL" clId="{E7A4FD11-B2E4-41CF-8A3C-217F401240F8}" dt="2024-05-10T17:56:47.789" v="740" actId="1036"/>
        <pc:sldMkLst>
          <pc:docMk/>
          <pc:sldMk cId="1342150002" sldId="332"/>
        </pc:sldMkLst>
        <pc:spChg chg="mod">
          <ac:chgData name="Abels, Patrick" userId="ba666de4-0d21-43a6-8e66-51a18aae1b4a" providerId="ADAL" clId="{E7A4FD11-B2E4-41CF-8A3C-217F401240F8}" dt="2024-05-10T16:35:52.095" v="31" actId="20577"/>
          <ac:spMkLst>
            <pc:docMk/>
            <pc:sldMk cId="1342150002" sldId="332"/>
            <ac:spMk id="3" creationId="{A235AE21-997F-A955-3DB7-92ED9EA5BEEF}"/>
          </ac:spMkLst>
        </pc:spChg>
        <pc:picChg chg="add mod">
          <ac:chgData name="Abels, Patrick" userId="ba666de4-0d21-43a6-8e66-51a18aae1b4a" providerId="ADAL" clId="{E7A4FD11-B2E4-41CF-8A3C-217F401240F8}" dt="2024-05-10T17:50:07.707" v="675" actId="1076"/>
          <ac:picMkLst>
            <pc:docMk/>
            <pc:sldMk cId="1342150002" sldId="332"/>
            <ac:picMk id="4" creationId="{94A51319-739C-3754-4346-F0A22D8B6E3C}"/>
          </ac:picMkLst>
        </pc:picChg>
        <pc:picChg chg="del">
          <ac:chgData name="Abels, Patrick" userId="ba666de4-0d21-43a6-8e66-51a18aae1b4a" providerId="ADAL" clId="{E7A4FD11-B2E4-41CF-8A3C-217F401240F8}" dt="2024-05-10T17:50:03.424" v="673" actId="478"/>
          <ac:picMkLst>
            <pc:docMk/>
            <pc:sldMk cId="1342150002" sldId="332"/>
            <ac:picMk id="5" creationId="{A106D882-D7B0-FFE7-C455-24E68F22C613}"/>
          </ac:picMkLst>
        </pc:picChg>
        <pc:picChg chg="add mod">
          <ac:chgData name="Abels, Patrick" userId="ba666de4-0d21-43a6-8e66-51a18aae1b4a" providerId="ADAL" clId="{E7A4FD11-B2E4-41CF-8A3C-217F401240F8}" dt="2024-05-10T17:51:06.453" v="682" actId="14100"/>
          <ac:picMkLst>
            <pc:docMk/>
            <pc:sldMk cId="1342150002" sldId="332"/>
            <ac:picMk id="7" creationId="{AB3F91C9-CA89-755A-732B-C0A937080138}"/>
          </ac:picMkLst>
        </pc:picChg>
        <pc:picChg chg="del">
          <ac:chgData name="Abels, Patrick" userId="ba666de4-0d21-43a6-8e66-51a18aae1b4a" providerId="ADAL" clId="{E7A4FD11-B2E4-41CF-8A3C-217F401240F8}" dt="2024-05-10T17:50:10.446" v="676" actId="478"/>
          <ac:picMkLst>
            <pc:docMk/>
            <pc:sldMk cId="1342150002" sldId="332"/>
            <ac:picMk id="8" creationId="{17C4CA52-456C-B0C9-F480-59FE61DDA0C7}"/>
          </ac:picMkLst>
        </pc:picChg>
        <pc:picChg chg="mod">
          <ac:chgData name="Abels, Patrick" userId="ba666de4-0d21-43a6-8e66-51a18aae1b4a" providerId="ADAL" clId="{E7A4FD11-B2E4-41CF-8A3C-217F401240F8}" dt="2024-05-10T17:51:14.808" v="684" actId="166"/>
          <ac:picMkLst>
            <pc:docMk/>
            <pc:sldMk cId="1342150002" sldId="332"/>
            <ac:picMk id="10" creationId="{46406159-AA10-672F-4AE7-21F5EDE5C480}"/>
          </ac:picMkLst>
        </pc:picChg>
        <pc:picChg chg="add del mod">
          <ac:chgData name="Abels, Patrick" userId="ba666de4-0d21-43a6-8e66-51a18aae1b4a" providerId="ADAL" clId="{E7A4FD11-B2E4-41CF-8A3C-217F401240F8}" dt="2024-05-10T17:53:59.072" v="687" actId="478"/>
          <ac:picMkLst>
            <pc:docMk/>
            <pc:sldMk cId="1342150002" sldId="332"/>
            <ac:picMk id="11" creationId="{A57B7CC3-C9D5-3566-DAF2-2555CFA0D5CE}"/>
          </ac:picMkLst>
        </pc:picChg>
        <pc:picChg chg="add mod modCrop">
          <ac:chgData name="Abels, Patrick" userId="ba666de4-0d21-43a6-8e66-51a18aae1b4a" providerId="ADAL" clId="{E7A4FD11-B2E4-41CF-8A3C-217F401240F8}" dt="2024-05-10T17:56:31.084" v="737" actId="1076"/>
          <ac:picMkLst>
            <pc:docMk/>
            <pc:sldMk cId="1342150002" sldId="332"/>
            <ac:picMk id="13" creationId="{0974D5B9-DD77-1E8F-0AE7-CE8F429693FC}"/>
          </ac:picMkLst>
        </pc:picChg>
        <pc:picChg chg="del">
          <ac:chgData name="Abels, Patrick" userId="ba666de4-0d21-43a6-8e66-51a18aae1b4a" providerId="ADAL" clId="{E7A4FD11-B2E4-41CF-8A3C-217F401240F8}" dt="2024-05-10T17:55:51.681" v="727" actId="478"/>
          <ac:picMkLst>
            <pc:docMk/>
            <pc:sldMk cId="1342150002" sldId="332"/>
            <ac:picMk id="17" creationId="{7E24CA85-2E06-EB0A-EC78-70368C920838}"/>
          </ac:picMkLst>
        </pc:picChg>
        <pc:cxnChg chg="mod">
          <ac:chgData name="Abels, Patrick" userId="ba666de4-0d21-43a6-8e66-51a18aae1b4a" providerId="ADAL" clId="{E7A4FD11-B2E4-41CF-8A3C-217F401240F8}" dt="2024-05-10T17:56:47.789" v="740" actId="1036"/>
          <ac:cxnSpMkLst>
            <pc:docMk/>
            <pc:sldMk cId="1342150002" sldId="332"/>
            <ac:cxnSpMk id="19" creationId="{7BE9CCE0-A3C9-2483-C61C-063187D355F3}"/>
          </ac:cxnSpMkLst>
        </pc:cxnChg>
      </pc:sldChg>
      <pc:sldChg chg="addSp delSp modSp mod">
        <pc:chgData name="Abels, Patrick" userId="ba666de4-0d21-43a6-8e66-51a18aae1b4a" providerId="ADAL" clId="{E7A4FD11-B2E4-41CF-8A3C-217F401240F8}" dt="2024-05-10T17:55:02.229" v="716" actId="1035"/>
        <pc:sldMkLst>
          <pc:docMk/>
          <pc:sldMk cId="1689076170" sldId="333"/>
        </pc:sldMkLst>
        <pc:spChg chg="mod">
          <ac:chgData name="Abels, Patrick" userId="ba666de4-0d21-43a6-8e66-51a18aae1b4a" providerId="ADAL" clId="{E7A4FD11-B2E4-41CF-8A3C-217F401240F8}" dt="2024-05-10T16:35:47.139" v="23" actId="20577"/>
          <ac:spMkLst>
            <pc:docMk/>
            <pc:sldMk cId="1689076170" sldId="333"/>
            <ac:spMk id="3" creationId="{A235AE21-997F-A955-3DB7-92ED9EA5BEEF}"/>
          </ac:spMkLst>
        </pc:spChg>
        <pc:picChg chg="del">
          <ac:chgData name="Abels, Patrick" userId="ba666de4-0d21-43a6-8e66-51a18aae1b4a" providerId="ADAL" clId="{E7A4FD11-B2E4-41CF-8A3C-217F401240F8}" dt="2024-05-10T17:47:45.851" v="661" actId="478"/>
          <ac:picMkLst>
            <pc:docMk/>
            <pc:sldMk cId="1689076170" sldId="333"/>
            <ac:picMk id="4" creationId="{EE7C4EA0-F20B-741D-2A6B-2353E6081CE4}"/>
          </ac:picMkLst>
        </pc:picChg>
        <pc:picChg chg="del">
          <ac:chgData name="Abels, Patrick" userId="ba666de4-0d21-43a6-8e66-51a18aae1b4a" providerId="ADAL" clId="{E7A4FD11-B2E4-41CF-8A3C-217F401240F8}" dt="2024-05-10T17:47:50.805" v="664" actId="478"/>
          <ac:picMkLst>
            <pc:docMk/>
            <pc:sldMk cId="1689076170" sldId="333"/>
            <ac:picMk id="5" creationId="{E1D8942E-B703-F669-E556-AAD8AFDD83EE}"/>
          </ac:picMkLst>
        </pc:picChg>
        <pc:picChg chg="add mod">
          <ac:chgData name="Abels, Patrick" userId="ba666de4-0d21-43a6-8e66-51a18aae1b4a" providerId="ADAL" clId="{E7A4FD11-B2E4-41CF-8A3C-217F401240F8}" dt="2024-05-10T17:47:49.335" v="663" actId="1076"/>
          <ac:picMkLst>
            <pc:docMk/>
            <pc:sldMk cId="1689076170" sldId="333"/>
            <ac:picMk id="6" creationId="{1437BB78-11F4-1EDD-C056-29E62E927C34}"/>
          </ac:picMkLst>
        </pc:picChg>
        <pc:picChg chg="del">
          <ac:chgData name="Abels, Patrick" userId="ba666de4-0d21-43a6-8e66-51a18aae1b4a" providerId="ADAL" clId="{E7A4FD11-B2E4-41CF-8A3C-217F401240F8}" dt="2024-05-10T17:54:07.903" v="691" actId="478"/>
          <ac:picMkLst>
            <pc:docMk/>
            <pc:sldMk cId="1689076170" sldId="333"/>
            <ac:picMk id="8" creationId="{D51F000F-97CE-6DDA-EFE4-79496CB4A4E3}"/>
          </ac:picMkLst>
        </pc:picChg>
        <pc:picChg chg="add mod">
          <ac:chgData name="Abels, Patrick" userId="ba666de4-0d21-43a6-8e66-51a18aae1b4a" providerId="ADAL" clId="{E7A4FD11-B2E4-41CF-8A3C-217F401240F8}" dt="2024-05-10T17:48:25.014" v="668" actId="14100"/>
          <ac:picMkLst>
            <pc:docMk/>
            <pc:sldMk cId="1689076170" sldId="333"/>
            <ac:picMk id="10" creationId="{60C42A95-CE9B-4EB4-C3DD-BFDD7981039C}"/>
          </ac:picMkLst>
        </pc:picChg>
        <pc:picChg chg="add mod modCrop">
          <ac:chgData name="Abels, Patrick" userId="ba666de4-0d21-43a6-8e66-51a18aae1b4a" providerId="ADAL" clId="{E7A4FD11-B2E4-41CF-8A3C-217F401240F8}" dt="2024-05-10T17:54:52.605" v="702" actId="14100"/>
          <ac:picMkLst>
            <pc:docMk/>
            <pc:sldMk cId="1689076170" sldId="333"/>
            <ac:picMk id="11" creationId="{46D1BB8A-7A6A-E65D-CD1F-EC77EBA5F8E4}"/>
          </ac:picMkLst>
        </pc:picChg>
        <pc:picChg chg="mod">
          <ac:chgData name="Abels, Patrick" userId="ba666de4-0d21-43a6-8e66-51a18aae1b4a" providerId="ADAL" clId="{E7A4FD11-B2E4-41CF-8A3C-217F401240F8}" dt="2024-05-10T17:48:41.717" v="672" actId="166"/>
          <ac:picMkLst>
            <pc:docMk/>
            <pc:sldMk cId="1689076170" sldId="333"/>
            <ac:picMk id="17" creationId="{FC7567AA-B934-768E-D043-CF2F2EB63C74}"/>
          </ac:picMkLst>
        </pc:picChg>
        <pc:cxnChg chg="mod">
          <ac:chgData name="Abels, Patrick" userId="ba666de4-0d21-43a6-8e66-51a18aae1b4a" providerId="ADAL" clId="{E7A4FD11-B2E4-41CF-8A3C-217F401240F8}" dt="2024-05-10T17:55:02.229" v="716" actId="1035"/>
          <ac:cxnSpMkLst>
            <pc:docMk/>
            <pc:sldMk cId="1689076170" sldId="333"/>
            <ac:cxnSpMk id="9" creationId="{53B27AA2-4A9E-4DCC-733D-560EE97CA55F}"/>
          </ac:cxnSpMkLst>
        </pc:cxnChg>
      </pc:sldChg>
    </pc:docChg>
  </pc:docChgLst>
  <pc:docChgLst>
    <pc:chgData name="Abels, Patrick" userId="ba666de4-0d21-43a6-8e66-51a18aae1b4a" providerId="ADAL" clId="{847D0603-D8B1-45A2-8359-067881B20A95}"/>
    <pc:docChg chg="custSel addSld delSld modSld">
      <pc:chgData name="Abels, Patrick" userId="ba666de4-0d21-43a6-8e66-51a18aae1b4a" providerId="ADAL" clId="{847D0603-D8B1-45A2-8359-067881B20A95}" dt="2024-05-10T16:25:57.433" v="1052" actId="20577"/>
      <pc:docMkLst>
        <pc:docMk/>
      </pc:docMkLst>
      <pc:sldChg chg="modSp mod">
        <pc:chgData name="Abels, Patrick" userId="ba666de4-0d21-43a6-8e66-51a18aae1b4a" providerId="ADAL" clId="{847D0603-D8B1-45A2-8359-067881B20A95}" dt="2024-05-10T14:49:19.964" v="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847D0603-D8B1-45A2-8359-067881B20A95}" dt="2024-05-10T14:49:19.964" v="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847D0603-D8B1-45A2-8359-067881B20A95}" dt="2024-05-10T16:25:57.433" v="105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847D0603-D8B1-45A2-8359-067881B20A95}" dt="2024-05-10T16:25:57.433" v="105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847D0603-D8B1-45A2-8359-067881B20A95}" dt="2024-05-10T16:02:50.189" v="553" actId="1076"/>
        <pc:sldMkLst>
          <pc:docMk/>
          <pc:sldMk cId="1193633113" sldId="320"/>
        </pc:sldMkLst>
        <pc:spChg chg="mod">
          <ac:chgData name="Abels, Patrick" userId="ba666de4-0d21-43a6-8e66-51a18aae1b4a" providerId="ADAL" clId="{847D0603-D8B1-45A2-8359-067881B20A95}" dt="2024-05-10T15:54:18.098" v="541" actId="20577"/>
          <ac:spMkLst>
            <pc:docMk/>
            <pc:sldMk cId="1193633113" sldId="320"/>
            <ac:spMk id="2" creationId="{CF893F6F-E7CC-6452-FB74-579C359B4127}"/>
          </ac:spMkLst>
        </pc:spChg>
        <pc:picChg chg="add mod ord">
          <ac:chgData name="Abels, Patrick" userId="ba666de4-0d21-43a6-8e66-51a18aae1b4a" providerId="ADAL" clId="{847D0603-D8B1-45A2-8359-067881B20A95}" dt="2024-05-10T16:02:37.711" v="551" actId="14100"/>
          <ac:picMkLst>
            <pc:docMk/>
            <pc:sldMk cId="1193633113" sldId="320"/>
            <ac:picMk id="4" creationId="{E862482D-4F1C-C0A2-AA3B-EE52844CDB2E}"/>
          </ac:picMkLst>
        </pc:picChg>
        <pc:picChg chg="del">
          <ac:chgData name="Abels, Patrick" userId="ba666de4-0d21-43a6-8e66-51a18aae1b4a" providerId="ADAL" clId="{847D0603-D8B1-45A2-8359-067881B20A95}" dt="2024-05-10T15:54:23.336" v="542" actId="478"/>
          <ac:picMkLst>
            <pc:docMk/>
            <pc:sldMk cId="1193633113" sldId="320"/>
            <ac:picMk id="6" creationId="{0067F12E-5B77-FED1-523A-937F2A2D1AA4}"/>
          </ac:picMkLst>
        </pc:picChg>
        <pc:picChg chg="add mod">
          <ac:chgData name="Abels, Patrick" userId="ba666de4-0d21-43a6-8e66-51a18aae1b4a" providerId="ADAL" clId="{847D0603-D8B1-45A2-8359-067881B20A95}" dt="2024-05-10T16:02:18.201" v="548" actId="1076"/>
          <ac:picMkLst>
            <pc:docMk/>
            <pc:sldMk cId="1193633113" sldId="320"/>
            <ac:picMk id="7" creationId="{E380C774-BFB9-2834-BF7B-310F5A0A4710}"/>
          </ac:picMkLst>
        </pc:picChg>
        <pc:picChg chg="add mod">
          <ac:chgData name="Abels, Patrick" userId="ba666de4-0d21-43a6-8e66-51a18aae1b4a" providerId="ADAL" clId="{847D0603-D8B1-45A2-8359-067881B20A95}" dt="2024-05-10T16:02:50.189" v="553" actId="1076"/>
          <ac:picMkLst>
            <pc:docMk/>
            <pc:sldMk cId="1193633113" sldId="320"/>
            <ac:picMk id="8" creationId="{B2EF16DB-9688-8EF5-2D6B-0F15711B3471}"/>
          </ac:picMkLst>
        </pc:picChg>
      </pc:sldChg>
      <pc:sldChg chg="delSp modSp mod">
        <pc:chgData name="Abels, Patrick" userId="ba666de4-0d21-43a6-8e66-51a18aae1b4a" providerId="ADAL" clId="{847D0603-D8B1-45A2-8359-067881B20A95}" dt="2024-05-10T16:11:51.954" v="1011" actId="207"/>
        <pc:sldMkLst>
          <pc:docMk/>
          <pc:sldMk cId="1120013914" sldId="328"/>
        </pc:sldMkLst>
        <pc:spChg chg="mod">
          <ac:chgData name="Abels, Patrick" userId="ba666de4-0d21-43a6-8e66-51a18aae1b4a" providerId="ADAL" clId="{847D0603-D8B1-45A2-8359-067881B20A95}" dt="2024-05-10T16:11:51.954" v="1011" actId="207"/>
          <ac:spMkLst>
            <pc:docMk/>
            <pc:sldMk cId="1120013914" sldId="328"/>
            <ac:spMk id="2" creationId="{00930AE3-15CA-19BD-59D6-BD5BB94D381B}"/>
          </ac:spMkLst>
        </pc:spChg>
        <pc:picChg chg="del">
          <ac:chgData name="Abels, Patrick" userId="ba666de4-0d21-43a6-8e66-51a18aae1b4a" providerId="ADAL" clId="{847D0603-D8B1-45A2-8359-067881B20A95}" dt="2024-05-10T14:52:10.051" v="34" actId="478"/>
          <ac:picMkLst>
            <pc:docMk/>
            <pc:sldMk cId="1120013914" sldId="328"/>
            <ac:picMk id="4" creationId="{BFF3C3BB-4FDE-4867-D560-38A0D698ACDF}"/>
          </ac:picMkLst>
        </pc:picChg>
      </pc:sldChg>
      <pc:sldChg chg="del">
        <pc:chgData name="Abels, Patrick" userId="ba666de4-0d21-43a6-8e66-51a18aae1b4a" providerId="ADAL" clId="{847D0603-D8B1-45A2-8359-067881B20A95}" dt="2024-05-10T14:52:07.409" v="33" actId="47"/>
        <pc:sldMkLst>
          <pc:docMk/>
          <pc:sldMk cId="1098915193" sldId="329"/>
        </pc:sldMkLst>
      </pc:sldChg>
      <pc:sldChg chg="addSp delSp modSp mod">
        <pc:chgData name="Abels, Patrick" userId="ba666de4-0d21-43a6-8e66-51a18aae1b4a" providerId="ADAL" clId="{847D0603-D8B1-45A2-8359-067881B20A95}" dt="2024-05-10T15:49:15.512" v="456" actId="14100"/>
        <pc:sldMkLst>
          <pc:docMk/>
          <pc:sldMk cId="3954568669" sldId="330"/>
        </pc:sldMkLst>
        <pc:spChg chg="mod">
          <ac:chgData name="Abels, Patrick" userId="ba666de4-0d21-43a6-8e66-51a18aae1b4a" providerId="ADAL" clId="{847D0603-D8B1-45A2-8359-067881B20A95}" dt="2024-05-10T14:49:30.996" v="23" actId="20577"/>
          <ac:spMkLst>
            <pc:docMk/>
            <pc:sldMk cId="3954568669" sldId="330"/>
            <ac:spMk id="3" creationId="{A235AE21-997F-A955-3DB7-92ED9EA5BEEF}"/>
          </ac:spMkLst>
        </pc:spChg>
        <pc:spChg chg="del">
          <ac:chgData name="Abels, Patrick" userId="ba666de4-0d21-43a6-8e66-51a18aae1b4a" providerId="ADAL" clId="{847D0603-D8B1-45A2-8359-067881B20A95}" dt="2024-05-10T15:29:33.856" v="254" actId="478"/>
          <ac:spMkLst>
            <pc:docMk/>
            <pc:sldMk cId="3954568669" sldId="330"/>
            <ac:spMk id="22" creationId="{741ABE26-F23B-654E-ECCE-B6392E61170F}"/>
          </ac:spMkLst>
        </pc:spChg>
        <pc:spChg chg="del">
          <ac:chgData name="Abels, Patrick" userId="ba666de4-0d21-43a6-8e66-51a18aae1b4a" providerId="ADAL" clId="{847D0603-D8B1-45A2-8359-067881B20A95}" dt="2024-05-10T15:29:29.067" v="253" actId="478"/>
          <ac:spMkLst>
            <pc:docMk/>
            <pc:sldMk cId="3954568669" sldId="330"/>
            <ac:spMk id="23" creationId="{9382764F-A7AC-62D5-672B-03B8AD216347}"/>
          </ac:spMkLst>
        </pc:spChg>
        <pc:grpChg chg="del">
          <ac:chgData name="Abels, Patrick" userId="ba666de4-0d21-43a6-8e66-51a18aae1b4a" providerId="ADAL" clId="{847D0603-D8B1-45A2-8359-067881B20A95}" dt="2024-05-10T14:55:59.712" v="252" actId="478"/>
          <ac:grpSpMkLst>
            <pc:docMk/>
            <pc:sldMk cId="3954568669" sldId="330"/>
            <ac:grpSpMk id="21" creationId="{DC4341B5-7D1B-A4D8-46CD-A5486026D3BD}"/>
          </ac:grpSpMkLst>
        </pc:grpChg>
        <pc:picChg chg="add del mod">
          <ac:chgData name="Abels, Patrick" userId="ba666de4-0d21-43a6-8e66-51a18aae1b4a" providerId="ADAL" clId="{847D0603-D8B1-45A2-8359-067881B20A95}" dt="2024-05-10T15:34:10.957" v="272" actId="478"/>
          <ac:picMkLst>
            <pc:docMk/>
            <pc:sldMk cId="3954568669" sldId="330"/>
            <ac:picMk id="4" creationId="{D88EF5D2-FE67-C965-43A8-AEC24517AA4A}"/>
          </ac:picMkLst>
        </pc:picChg>
        <pc:picChg chg="del">
          <ac:chgData name="Abels, Patrick" userId="ba666de4-0d21-43a6-8e66-51a18aae1b4a" providerId="ADAL" clId="{847D0603-D8B1-45A2-8359-067881B20A95}" dt="2024-05-10T14:55:58.229" v="251" actId="478"/>
          <ac:picMkLst>
            <pc:docMk/>
            <pc:sldMk cId="3954568669" sldId="330"/>
            <ac:picMk id="6" creationId="{D60F89BE-CC39-4AD1-69F0-3EEFEE790037}"/>
          </ac:picMkLst>
        </pc:picChg>
        <pc:picChg chg="add mod ord">
          <ac:chgData name="Abels, Patrick" userId="ba666de4-0d21-43a6-8e66-51a18aae1b4a" providerId="ADAL" clId="{847D0603-D8B1-45A2-8359-067881B20A95}" dt="2024-05-10T15:38:14.275" v="315" actId="14100"/>
          <ac:picMkLst>
            <pc:docMk/>
            <pc:sldMk cId="3954568669" sldId="330"/>
            <ac:picMk id="7" creationId="{52098FAF-F62E-9BB5-7D8E-DF8CCCCEA377}"/>
          </ac:picMkLst>
        </pc:picChg>
        <pc:picChg chg="add del mod">
          <ac:chgData name="Abels, Patrick" userId="ba666de4-0d21-43a6-8e66-51a18aae1b4a" providerId="ADAL" clId="{847D0603-D8B1-45A2-8359-067881B20A95}" dt="2024-05-10T15:34:13.690" v="274" actId="478"/>
          <ac:picMkLst>
            <pc:docMk/>
            <pc:sldMk cId="3954568669" sldId="330"/>
            <ac:picMk id="9" creationId="{7BD30142-A88F-AD3E-755B-E21939189B24}"/>
          </ac:picMkLst>
        </pc:picChg>
        <pc:picChg chg="add del mod">
          <ac:chgData name="Abels, Patrick" userId="ba666de4-0d21-43a6-8e66-51a18aae1b4a" providerId="ADAL" clId="{847D0603-D8B1-45A2-8359-067881B20A95}" dt="2024-05-10T15:34:12.734" v="273" actId="478"/>
          <ac:picMkLst>
            <pc:docMk/>
            <pc:sldMk cId="3954568669" sldId="330"/>
            <ac:picMk id="11" creationId="{CECCEA36-074C-F5F1-41E5-42CDB5335AE1}"/>
          </ac:picMkLst>
        </pc:picChg>
        <pc:picChg chg="add del mod">
          <ac:chgData name="Abels, Patrick" userId="ba666de4-0d21-43a6-8e66-51a18aae1b4a" providerId="ADAL" clId="{847D0603-D8B1-45A2-8359-067881B20A95}" dt="2024-05-10T15:34:24.329" v="279" actId="478"/>
          <ac:picMkLst>
            <pc:docMk/>
            <pc:sldMk cId="3954568669" sldId="330"/>
            <ac:picMk id="13" creationId="{2BDDB382-4F00-5E12-E079-5DD6705C7F9B}"/>
          </ac:picMkLst>
        </pc:picChg>
        <pc:picChg chg="add mod">
          <ac:chgData name="Abels, Patrick" userId="ba666de4-0d21-43a6-8e66-51a18aae1b4a" providerId="ADAL" clId="{847D0603-D8B1-45A2-8359-067881B20A95}" dt="2024-05-10T15:34:23.462" v="278" actId="1076"/>
          <ac:picMkLst>
            <pc:docMk/>
            <pc:sldMk cId="3954568669" sldId="330"/>
            <ac:picMk id="15" creationId="{1E93BA83-E56A-7265-2EFB-89D09C20C8EA}"/>
          </ac:picMkLst>
        </pc:picChg>
        <pc:picChg chg="add mod">
          <ac:chgData name="Abels, Patrick" userId="ba666de4-0d21-43a6-8e66-51a18aae1b4a" providerId="ADAL" clId="{847D0603-D8B1-45A2-8359-067881B20A95}" dt="2024-05-10T15:35:09.960" v="290" actId="1076"/>
          <ac:picMkLst>
            <pc:docMk/>
            <pc:sldMk cId="3954568669" sldId="330"/>
            <ac:picMk id="17" creationId="{FC7567AA-B934-768E-D043-CF2F2EB63C74}"/>
          </ac:picMkLst>
        </pc:picChg>
        <pc:picChg chg="add mod modCrop">
          <ac:chgData name="Abels, Patrick" userId="ba666de4-0d21-43a6-8e66-51a18aae1b4a" providerId="ADAL" clId="{847D0603-D8B1-45A2-8359-067881B20A95}" dt="2024-05-10T15:48:48.436" v="370" actId="1076"/>
          <ac:picMkLst>
            <pc:docMk/>
            <pc:sldMk cId="3954568669" sldId="330"/>
            <ac:picMk id="18" creationId="{7E6496A9-2209-C9C6-24CB-BDB9BF466321}"/>
          </ac:picMkLst>
        </pc:picChg>
        <pc:cxnChg chg="add mod">
          <ac:chgData name="Abels, Patrick" userId="ba666de4-0d21-43a6-8e66-51a18aae1b4a" providerId="ADAL" clId="{847D0603-D8B1-45A2-8359-067881B20A95}" dt="2024-05-10T15:49:15.512" v="456" actId="14100"/>
          <ac:cxnSpMkLst>
            <pc:docMk/>
            <pc:sldMk cId="3954568669" sldId="330"/>
            <ac:cxnSpMk id="24" creationId="{E765CB1D-708A-183E-2AFB-1D1DDCD4AF13}"/>
          </ac:cxnSpMkLst>
        </pc:cxnChg>
      </pc:sldChg>
      <pc:sldChg chg="addSp modSp new mod">
        <pc:chgData name="Abels, Patrick" userId="ba666de4-0d21-43a6-8e66-51a18aae1b4a" providerId="ADAL" clId="{847D0603-D8B1-45A2-8359-067881B20A95}" dt="2024-05-10T16:25:03.930" v="1045" actId="1076"/>
        <pc:sldMkLst>
          <pc:docMk/>
          <pc:sldMk cId="612629632" sldId="331"/>
        </pc:sldMkLst>
        <pc:spChg chg="mod">
          <ac:chgData name="Abels, Patrick" userId="ba666de4-0d21-43a6-8e66-51a18aae1b4a" providerId="ADAL" clId="{847D0603-D8B1-45A2-8359-067881B20A95}" dt="2024-05-10T16:22:47.705" v="1018" actId="20577"/>
          <ac:spMkLst>
            <pc:docMk/>
            <pc:sldMk cId="612629632" sldId="331"/>
            <ac:spMk id="3" creationId="{97A6CA34-9944-3192-16DA-AE1D196E6E00}"/>
          </ac:spMkLst>
        </pc:spChg>
        <pc:picChg chg="add mod">
          <ac:chgData name="Abels, Patrick" userId="ba666de4-0d21-43a6-8e66-51a18aae1b4a" providerId="ADAL" clId="{847D0603-D8B1-45A2-8359-067881B20A95}" dt="2024-05-10T16:25:03.930" v="1045" actId="1076"/>
          <ac:picMkLst>
            <pc:docMk/>
            <pc:sldMk cId="612629632" sldId="331"/>
            <ac:picMk id="5" creationId="{4C83FAAE-59FC-1F99-B9D6-3FC6C16A2983}"/>
          </ac:picMkLst>
        </pc:picChg>
        <pc:picChg chg="add mod">
          <ac:chgData name="Abels, Patrick" userId="ba666de4-0d21-43a6-8e66-51a18aae1b4a" providerId="ADAL" clId="{847D0603-D8B1-45A2-8359-067881B20A95}" dt="2024-05-10T16:25:00.512" v="1044" actId="1035"/>
          <ac:picMkLst>
            <pc:docMk/>
            <pc:sldMk cId="612629632" sldId="331"/>
            <ac:picMk id="7" creationId="{BE9D1A0A-969D-7D9B-A0D2-17B825FF8B2C}"/>
          </ac:picMkLst>
        </pc:picChg>
      </pc:sldChg>
      <pc:sldChg chg="del">
        <pc:chgData name="Abels, Patrick" userId="ba666de4-0d21-43a6-8e66-51a18aae1b4a" providerId="ADAL" clId="{847D0603-D8B1-45A2-8359-067881B20A95}" dt="2024-05-10T14:50:47.424" v="32" actId="47"/>
        <pc:sldMkLst>
          <pc:docMk/>
          <pc:sldMk cId="3853729253" sldId="331"/>
        </pc:sldMkLst>
      </pc:sldChg>
      <pc:sldChg chg="addSp delSp modSp add mod">
        <pc:chgData name="Abels, Patrick" userId="ba666de4-0d21-43a6-8e66-51a18aae1b4a" providerId="ADAL" clId="{847D0603-D8B1-45A2-8359-067881B20A95}" dt="2024-05-10T15:51:58.452" v="473" actId="18131"/>
        <pc:sldMkLst>
          <pc:docMk/>
          <pc:sldMk cId="1342150002" sldId="332"/>
        </pc:sldMkLst>
        <pc:picChg chg="del">
          <ac:chgData name="Abels, Patrick" userId="ba666de4-0d21-43a6-8e66-51a18aae1b4a" providerId="ADAL" clId="{847D0603-D8B1-45A2-8359-067881B20A95}" dt="2024-05-10T15:38:46.182" v="316" actId="478"/>
          <ac:picMkLst>
            <pc:docMk/>
            <pc:sldMk cId="1342150002" sldId="332"/>
            <ac:picMk id="4" creationId="{D88EF5D2-FE67-C965-43A8-AEC24517AA4A}"/>
          </ac:picMkLst>
        </pc:picChg>
        <pc:picChg chg="add mod">
          <ac:chgData name="Abels, Patrick" userId="ba666de4-0d21-43a6-8e66-51a18aae1b4a" providerId="ADAL" clId="{847D0603-D8B1-45A2-8359-067881B20A95}" dt="2024-05-10T15:40:36.670" v="330" actId="14100"/>
          <ac:picMkLst>
            <pc:docMk/>
            <pc:sldMk cId="1342150002" sldId="332"/>
            <ac:picMk id="5" creationId="{A106D882-D7B0-FFE7-C455-24E68F22C613}"/>
          </ac:picMkLst>
        </pc:picChg>
        <pc:picChg chg="del">
          <ac:chgData name="Abels, Patrick" userId="ba666de4-0d21-43a6-8e66-51a18aae1b4a" providerId="ADAL" clId="{847D0603-D8B1-45A2-8359-067881B20A95}" dt="2024-05-10T15:38:50.368" v="319" actId="478"/>
          <ac:picMkLst>
            <pc:docMk/>
            <pc:sldMk cId="1342150002" sldId="332"/>
            <ac:picMk id="7" creationId="{52098FAF-F62E-9BB5-7D8E-DF8CCCCEA377}"/>
          </ac:picMkLst>
        </pc:picChg>
        <pc:picChg chg="add mod">
          <ac:chgData name="Abels, Patrick" userId="ba666de4-0d21-43a6-8e66-51a18aae1b4a" providerId="ADAL" clId="{847D0603-D8B1-45A2-8359-067881B20A95}" dt="2024-05-10T15:40:45.588" v="333" actId="1076"/>
          <ac:picMkLst>
            <pc:docMk/>
            <pc:sldMk cId="1342150002" sldId="332"/>
            <ac:picMk id="8" creationId="{17C4CA52-456C-B0C9-F480-59FE61DDA0C7}"/>
          </ac:picMkLst>
        </pc:picChg>
        <pc:picChg chg="del">
          <ac:chgData name="Abels, Patrick" userId="ba666de4-0d21-43a6-8e66-51a18aae1b4a" providerId="ADAL" clId="{847D0603-D8B1-45A2-8359-067881B20A95}" dt="2024-05-10T15:38:52.603" v="320" actId="478"/>
          <ac:picMkLst>
            <pc:docMk/>
            <pc:sldMk cId="1342150002" sldId="332"/>
            <ac:picMk id="9" creationId="{7BD30142-A88F-AD3E-755B-E21939189B24}"/>
          </ac:picMkLst>
        </pc:picChg>
        <pc:picChg chg="add mod">
          <ac:chgData name="Abels, Patrick" userId="ba666de4-0d21-43a6-8e66-51a18aae1b4a" providerId="ADAL" clId="{847D0603-D8B1-45A2-8359-067881B20A95}" dt="2024-05-10T15:41:28.602" v="344" actId="1076"/>
          <ac:picMkLst>
            <pc:docMk/>
            <pc:sldMk cId="1342150002" sldId="332"/>
            <ac:picMk id="10" creationId="{46406159-AA10-672F-4AE7-21F5EDE5C480}"/>
          </ac:picMkLst>
        </pc:picChg>
        <pc:picChg chg="del">
          <ac:chgData name="Abels, Patrick" userId="ba666de4-0d21-43a6-8e66-51a18aae1b4a" providerId="ADAL" clId="{847D0603-D8B1-45A2-8359-067881B20A95}" dt="2024-05-10T15:38:53.749" v="321" actId="478"/>
          <ac:picMkLst>
            <pc:docMk/>
            <pc:sldMk cId="1342150002" sldId="332"/>
            <ac:picMk id="11" creationId="{CECCEA36-074C-F5F1-41E5-42CDB5335AE1}"/>
          </ac:picMkLst>
        </pc:picChg>
        <pc:picChg chg="add del mod">
          <ac:chgData name="Abels, Patrick" userId="ba666de4-0d21-43a6-8e66-51a18aae1b4a" providerId="ADAL" clId="{847D0603-D8B1-45A2-8359-067881B20A95}" dt="2024-05-10T15:41:20.127" v="341" actId="478"/>
          <ac:picMkLst>
            <pc:docMk/>
            <pc:sldMk cId="1342150002" sldId="332"/>
            <ac:picMk id="12" creationId="{EC6B92E9-327D-CFDA-32B5-677E14609523}"/>
          </ac:picMkLst>
        </pc:picChg>
        <pc:picChg chg="add del mod">
          <ac:chgData name="Abels, Patrick" userId="ba666de4-0d21-43a6-8e66-51a18aae1b4a" providerId="ADAL" clId="{847D0603-D8B1-45A2-8359-067881B20A95}" dt="2024-05-10T15:41:18.313" v="340" actId="478"/>
          <ac:picMkLst>
            <pc:docMk/>
            <pc:sldMk cId="1342150002" sldId="332"/>
            <ac:picMk id="13" creationId="{29C817A6-288A-47DE-C091-D9D3DD0DCD2D}"/>
          </ac:picMkLst>
        </pc:picChg>
        <pc:picChg chg="add del mod">
          <ac:chgData name="Abels, Patrick" userId="ba666de4-0d21-43a6-8e66-51a18aae1b4a" providerId="ADAL" clId="{847D0603-D8B1-45A2-8359-067881B20A95}" dt="2024-05-10T15:47:54.735" v="357" actId="478"/>
          <ac:picMkLst>
            <pc:docMk/>
            <pc:sldMk cId="1342150002" sldId="332"/>
            <ac:picMk id="15" creationId="{50830AF4-F7A3-4EC8-98B8-30E18C80D757}"/>
          </ac:picMkLst>
        </pc:picChg>
        <pc:picChg chg="add mod modCrop">
          <ac:chgData name="Abels, Patrick" userId="ba666de4-0d21-43a6-8e66-51a18aae1b4a" providerId="ADAL" clId="{847D0603-D8B1-45A2-8359-067881B20A95}" dt="2024-05-10T15:51:58.452" v="473" actId="18131"/>
          <ac:picMkLst>
            <pc:docMk/>
            <pc:sldMk cId="1342150002" sldId="332"/>
            <ac:picMk id="17" creationId="{7E24CA85-2E06-EB0A-EC78-70368C920838}"/>
          </ac:picMkLst>
        </pc:picChg>
        <pc:cxnChg chg="add mod">
          <ac:chgData name="Abels, Patrick" userId="ba666de4-0d21-43a6-8e66-51a18aae1b4a" providerId="ADAL" clId="{847D0603-D8B1-45A2-8359-067881B20A95}" dt="2024-05-10T15:51:00.556" v="469" actId="208"/>
          <ac:cxnSpMkLst>
            <pc:docMk/>
            <pc:sldMk cId="1342150002" sldId="332"/>
            <ac:cxnSpMk id="19" creationId="{7BE9CCE0-A3C9-2483-C61C-063187D355F3}"/>
          </ac:cxnSpMkLst>
        </pc:cxnChg>
      </pc:sldChg>
      <pc:sldChg chg="del">
        <pc:chgData name="Abels, Patrick" userId="ba666de4-0d21-43a6-8e66-51a18aae1b4a" providerId="ADAL" clId="{847D0603-D8B1-45A2-8359-067881B20A95}" dt="2024-05-10T14:50:47.424" v="32" actId="47"/>
        <pc:sldMkLst>
          <pc:docMk/>
          <pc:sldMk cId="3551548200" sldId="332"/>
        </pc:sldMkLst>
      </pc:sldChg>
      <pc:sldChg chg="del">
        <pc:chgData name="Abels, Patrick" userId="ba666de4-0d21-43a6-8e66-51a18aae1b4a" providerId="ADAL" clId="{847D0603-D8B1-45A2-8359-067881B20A95}" dt="2024-05-10T14:50:47.424" v="32" actId="47"/>
        <pc:sldMkLst>
          <pc:docMk/>
          <pc:sldMk cId="722150806" sldId="333"/>
        </pc:sldMkLst>
      </pc:sldChg>
      <pc:sldChg chg="addSp delSp modSp add mod">
        <pc:chgData name="Abels, Patrick" userId="ba666de4-0d21-43a6-8e66-51a18aae1b4a" providerId="ADAL" clId="{847D0603-D8B1-45A2-8359-067881B20A95}" dt="2024-05-10T15:51:28.928" v="472" actId="478"/>
        <pc:sldMkLst>
          <pc:docMk/>
          <pc:sldMk cId="1689076170" sldId="333"/>
        </pc:sldMkLst>
        <pc:picChg chg="add mod">
          <ac:chgData name="Abels, Patrick" userId="ba666de4-0d21-43a6-8e66-51a18aae1b4a" providerId="ADAL" clId="{847D0603-D8B1-45A2-8359-067881B20A95}" dt="2024-05-10T15:37:26.697" v="308" actId="14100"/>
          <ac:picMkLst>
            <pc:docMk/>
            <pc:sldMk cId="1689076170" sldId="333"/>
            <ac:picMk id="4" creationId="{EE7C4EA0-F20B-741D-2A6B-2353E6081CE4}"/>
          </ac:picMkLst>
        </pc:picChg>
        <pc:picChg chg="add mod">
          <ac:chgData name="Abels, Patrick" userId="ba666de4-0d21-43a6-8e66-51a18aae1b4a" providerId="ADAL" clId="{847D0603-D8B1-45A2-8359-067881B20A95}" dt="2024-05-10T15:37:56.137" v="313" actId="14100"/>
          <ac:picMkLst>
            <pc:docMk/>
            <pc:sldMk cId="1689076170" sldId="333"/>
            <ac:picMk id="5" creationId="{E1D8942E-B703-F669-E556-AAD8AFDD83EE}"/>
          </ac:picMkLst>
        </pc:picChg>
        <pc:picChg chg="add del mod modCrop">
          <ac:chgData name="Abels, Patrick" userId="ba666de4-0d21-43a6-8e66-51a18aae1b4a" providerId="ADAL" clId="{847D0603-D8B1-45A2-8359-067881B20A95}" dt="2024-05-10T15:51:28.928" v="472" actId="478"/>
          <ac:picMkLst>
            <pc:docMk/>
            <pc:sldMk cId="1689076170" sldId="333"/>
            <ac:picMk id="6" creationId="{45AD7232-61F5-6361-083F-8D04A5CA4ECC}"/>
          </ac:picMkLst>
        </pc:picChg>
        <pc:picChg chg="del">
          <ac:chgData name="Abels, Patrick" userId="ba666de4-0d21-43a6-8e66-51a18aae1b4a" providerId="ADAL" clId="{847D0603-D8B1-45A2-8359-067881B20A95}" dt="2024-05-10T15:37:14.696" v="303" actId="478"/>
          <ac:picMkLst>
            <pc:docMk/>
            <pc:sldMk cId="1689076170" sldId="333"/>
            <ac:picMk id="7" creationId="{52098FAF-F62E-9BB5-7D8E-DF8CCCCEA377}"/>
          </ac:picMkLst>
        </pc:picChg>
        <pc:picChg chg="add mod">
          <ac:chgData name="Abels, Patrick" userId="ba666de4-0d21-43a6-8e66-51a18aae1b4a" providerId="ADAL" clId="{847D0603-D8B1-45A2-8359-067881B20A95}" dt="2024-05-10T15:51:25.056" v="471" actId="1076"/>
          <ac:picMkLst>
            <pc:docMk/>
            <pc:sldMk cId="1689076170" sldId="333"/>
            <ac:picMk id="8" creationId="{D51F000F-97CE-6DDA-EFE4-79496CB4A4E3}"/>
          </ac:picMkLst>
        </pc:picChg>
        <pc:picChg chg="del">
          <ac:chgData name="Abels, Patrick" userId="ba666de4-0d21-43a6-8e66-51a18aae1b4a" providerId="ADAL" clId="{847D0603-D8B1-45A2-8359-067881B20A95}" dt="2024-05-10T15:36:55.925" v="299" actId="478"/>
          <ac:picMkLst>
            <pc:docMk/>
            <pc:sldMk cId="1689076170" sldId="333"/>
            <ac:picMk id="15" creationId="{1E93BA83-E56A-7265-2EFB-89D09C20C8EA}"/>
          </ac:picMkLst>
        </pc:picChg>
        <pc:picChg chg="mod">
          <ac:chgData name="Abels, Patrick" userId="ba666de4-0d21-43a6-8e66-51a18aae1b4a" providerId="ADAL" clId="{847D0603-D8B1-45A2-8359-067881B20A95}" dt="2024-05-10T15:37:36.981" v="311" actId="1076"/>
          <ac:picMkLst>
            <pc:docMk/>
            <pc:sldMk cId="1689076170" sldId="333"/>
            <ac:picMk id="17" creationId="{FC7567AA-B934-768E-D043-CF2F2EB63C74}"/>
          </ac:picMkLst>
        </pc:picChg>
        <pc:cxnChg chg="add mod">
          <ac:chgData name="Abels, Patrick" userId="ba666de4-0d21-43a6-8e66-51a18aae1b4a" providerId="ADAL" clId="{847D0603-D8B1-45A2-8359-067881B20A95}" dt="2024-05-10T15:51:25.056" v="471" actId="1076"/>
          <ac:cxnSpMkLst>
            <pc:docMk/>
            <pc:sldMk cId="1689076170" sldId="333"/>
            <ac:cxnSpMk id="9" creationId="{53B27AA2-4A9E-4DCC-733D-560EE97CA55F}"/>
          </ac:cxnSpMkLst>
        </pc:cxnChg>
      </pc:sldChg>
      <pc:sldChg chg="del">
        <pc:chgData name="Abels, Patrick" userId="ba666de4-0d21-43a6-8e66-51a18aae1b4a" providerId="ADAL" clId="{847D0603-D8B1-45A2-8359-067881B20A95}" dt="2024-05-10T14:50:47.424" v="32" actId="47"/>
        <pc:sldMkLst>
          <pc:docMk/>
          <pc:sldMk cId="3361260715" sldId="334"/>
        </pc:sldMkLst>
      </pc:sldChg>
      <pc:sldChg chg="del">
        <pc:chgData name="Abels, Patrick" userId="ba666de4-0d21-43a6-8e66-51a18aae1b4a" providerId="ADAL" clId="{847D0603-D8B1-45A2-8359-067881B20A95}" dt="2024-05-10T14:52:07.409" v="33" actId="47"/>
        <pc:sldMkLst>
          <pc:docMk/>
          <pc:sldMk cId="793255292" sldId="335"/>
        </pc:sldMkLst>
      </pc:sldChg>
      <pc:sldChg chg="del">
        <pc:chgData name="Abels, Patrick" userId="ba666de4-0d21-43a6-8e66-51a18aae1b4a" providerId="ADAL" clId="{847D0603-D8B1-45A2-8359-067881B20A95}" dt="2024-05-10T14:52:07.409" v="33" actId="47"/>
        <pc:sldMkLst>
          <pc:docMk/>
          <pc:sldMk cId="2445199839" sldId="33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17/05/2024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0940" y="1760537"/>
            <a:ext cx="11150120" cy="481012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9144DC41-4500-5802-1AD7-A5354AB76CF8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4ED8889C-7E17-2C0D-D397-F4BE26A57E6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734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microsoft.com/office/2007/relationships/hdphoto" Target="../media/hdphoto2.wdp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microsoft.com/office/2007/relationships/hdphoto" Target="../media/hdphoto2.wdp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Relationship Id="rId5" Type="http://schemas.microsoft.com/office/2007/relationships/hdphoto" Target="../media/hdphoto2.wdp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E2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Schleife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1A204D0-31F6-C50C-AF31-102A74E51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551" y="1730745"/>
            <a:ext cx="6096000" cy="28575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AE21-997F-A955-3DB7-92ED9EA5BE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while-</a:t>
            </a:r>
            <a:r>
              <a:rPr lang="en-GB" dirty="0" err="1"/>
              <a:t>Schleife</a:t>
            </a:r>
            <a:endParaRPr lang="en-DE" dirty="0"/>
          </a:p>
        </p:txBody>
      </p:sp>
      <p:pic>
        <p:nvPicPr>
          <p:cNvPr id="1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FC7567AA-B934-768E-D043-CF2F2EB63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23251" flipV="1">
            <a:off x="6286240" y="1774566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765CB1D-708A-183E-2AFB-1D1DDCD4AF13}"/>
              </a:ext>
            </a:extLst>
          </p:cNvPr>
          <p:cNvCxnSpPr>
            <a:cxnSpLocks/>
          </p:cNvCxnSpPr>
          <p:nvPr/>
        </p:nvCxnSpPr>
        <p:spPr>
          <a:xfrm flipV="1">
            <a:off x="11426211" y="1223159"/>
            <a:ext cx="0" cy="1645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CFC577ED-52A3-BF0F-F761-3BF3540D7D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37320" y="3324319"/>
            <a:ext cx="6419850" cy="3219450"/>
          </a:xfrm>
          <a:prstGeom prst="roundRect">
            <a:avLst>
              <a:gd name="adj" fmla="val 3306"/>
            </a:avLst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AD933DC-CAD5-2A2D-D8AD-E725A8A9892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61105" b="66528"/>
          <a:stretch/>
        </p:blipFill>
        <p:spPr>
          <a:xfrm>
            <a:off x="9019849" y="1223159"/>
            <a:ext cx="2406362" cy="164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5686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AE21-997F-A955-3DB7-92ED9EA5BE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while-</a:t>
            </a:r>
            <a:r>
              <a:rPr lang="en-GB" dirty="0" err="1"/>
              <a:t>Schleife</a:t>
            </a:r>
            <a:endParaRPr lang="en-DE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3B27AA2-4A9E-4DCC-733D-560EE97CA55F}"/>
              </a:ext>
            </a:extLst>
          </p:cNvPr>
          <p:cNvCxnSpPr>
            <a:cxnSpLocks/>
          </p:cNvCxnSpPr>
          <p:nvPr/>
        </p:nvCxnSpPr>
        <p:spPr>
          <a:xfrm>
            <a:off x="11379959" y="1509948"/>
            <a:ext cx="0" cy="98760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1437BB78-11F4-1EDD-C056-29E62E927C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129" y="1977159"/>
            <a:ext cx="6096000" cy="21526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0C42A95-CE9B-4EB4-C3DD-BFDD798103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0109" y="2998330"/>
            <a:ext cx="6419850" cy="3219450"/>
          </a:xfrm>
          <a:prstGeom prst="roundRect">
            <a:avLst>
              <a:gd name="adj" fmla="val 3116"/>
            </a:avLst>
          </a:prstGeom>
        </p:spPr>
      </p:pic>
      <p:pic>
        <p:nvPicPr>
          <p:cNvPr id="1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FC7567AA-B934-768E-D043-CF2F2EB63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44849" flipV="1">
            <a:off x="6639693" y="1529900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6D1BB8A-7A6A-E65D-CD1F-EC77EBA5F8E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33023" r="65671" b="49923"/>
          <a:stretch/>
        </p:blipFill>
        <p:spPr>
          <a:xfrm>
            <a:off x="8819609" y="1493999"/>
            <a:ext cx="2560350" cy="101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0761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AE21-997F-A955-3DB7-92ED9EA5BE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while-</a:t>
            </a:r>
            <a:r>
              <a:rPr lang="en-GB" dirty="0" err="1"/>
              <a:t>Schleife</a:t>
            </a:r>
            <a:endParaRPr lang="en-DE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BE9CCE0-A3C9-2483-C61C-063187D355F3}"/>
              </a:ext>
            </a:extLst>
          </p:cNvPr>
          <p:cNvCxnSpPr>
            <a:cxnSpLocks/>
          </p:cNvCxnSpPr>
          <p:nvPr/>
        </p:nvCxnSpPr>
        <p:spPr>
          <a:xfrm>
            <a:off x="12053887" y="996734"/>
            <a:ext cx="0" cy="166115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94A51319-739C-3754-4346-F0A22D8B6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708" y="1495425"/>
            <a:ext cx="6096000" cy="35623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B3F91C9-CA89-755A-732B-C0A9370801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4183" y="3001006"/>
            <a:ext cx="5471109" cy="3344357"/>
          </a:xfrm>
          <a:prstGeom prst="roundRect">
            <a:avLst>
              <a:gd name="adj" fmla="val 3676"/>
            </a:avLst>
          </a:prstGeom>
        </p:spPr>
      </p:pic>
      <p:pic>
        <p:nvPicPr>
          <p:cNvPr id="10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46406159-AA10-672F-4AE7-21F5EDE5C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16933">
            <a:off x="4216577" y="4275453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974D5B9-DD77-1E8F-0AE7-CE8F429693F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49649" r="29379" b="1"/>
          <a:stretch/>
        </p:blipFill>
        <p:spPr>
          <a:xfrm>
            <a:off x="9107642" y="991654"/>
            <a:ext cx="2946245" cy="166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1500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930AE3-15CA-19BD-59D6-BD5BB94D38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Schreib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WhileSchleifen</a:t>
            </a:r>
            <a:r>
              <a:rPr lang="en-GB" dirty="0"/>
              <a:t>, in </a:t>
            </a:r>
            <a:r>
              <a:rPr lang="en-GB" dirty="0" err="1"/>
              <a:t>dem</a:t>
            </a:r>
            <a:r>
              <a:rPr lang="en-GB" dirty="0"/>
              <a:t> 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die </a:t>
            </a:r>
            <a:r>
              <a:rPr lang="en-GB" dirty="0" err="1"/>
              <a:t>Zahlen</a:t>
            </a:r>
            <a:r>
              <a:rPr lang="en-GB" dirty="0"/>
              <a:t> von 1 bis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n</a:t>
            </a:r>
            <a:r>
              <a:rPr lang="en-GB" dirty="0"/>
              <a:t> (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int</a:t>
            </a:r>
            <a:r>
              <a:rPr lang="en-GB" dirty="0"/>
              <a:t>) </a:t>
            </a:r>
            <a:r>
              <a:rPr lang="en-GB" dirty="0" err="1"/>
              <a:t>ausgegeben</a:t>
            </a:r>
            <a:r>
              <a:rPr lang="en-GB" dirty="0"/>
              <a:t> werden.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die </a:t>
            </a:r>
            <a:r>
              <a:rPr lang="en-GB" dirty="0" err="1"/>
              <a:t>Summe</a:t>
            </a:r>
            <a:r>
              <a:rPr lang="en-GB" dirty="0"/>
              <a:t> der </a:t>
            </a:r>
            <a:r>
              <a:rPr lang="en-GB" dirty="0" err="1"/>
              <a:t>Zahlen</a:t>
            </a:r>
            <a:r>
              <a:rPr lang="en-GB" dirty="0"/>
              <a:t> von 1 bis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n</a:t>
            </a:r>
            <a:r>
              <a:rPr lang="en-GB" dirty="0"/>
              <a:t> (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int</a:t>
            </a:r>
            <a:r>
              <a:rPr lang="en-GB" dirty="0"/>
              <a:t>) </a:t>
            </a:r>
            <a:r>
              <a:rPr lang="en-GB" dirty="0" err="1"/>
              <a:t>ausgegeben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alle vom </a:t>
            </a:r>
            <a:r>
              <a:rPr lang="en-GB" dirty="0" err="1"/>
              <a:t>Nutzer</a:t>
            </a:r>
            <a:r>
              <a:rPr lang="en-GB" dirty="0"/>
              <a:t> </a:t>
            </a:r>
            <a:r>
              <a:rPr lang="en-GB" dirty="0" err="1"/>
              <a:t>eingegebenen</a:t>
            </a:r>
            <a:r>
              <a:rPr lang="en-GB" dirty="0"/>
              <a:t> </a:t>
            </a:r>
            <a:r>
              <a:rPr lang="en-GB" dirty="0" err="1"/>
              <a:t>Zahlen</a:t>
            </a:r>
            <a:r>
              <a:rPr lang="en-GB" dirty="0"/>
              <a:t> </a:t>
            </a:r>
            <a:r>
              <a:rPr lang="en-GB" dirty="0" err="1"/>
              <a:t>aufaddiert</a:t>
            </a:r>
            <a:r>
              <a:rPr lang="en-GB" dirty="0"/>
              <a:t> werden, bis er </a:t>
            </a:r>
            <a:r>
              <a:rPr lang="en-GB" dirty="0" err="1"/>
              <a:t>eine</a:t>
            </a:r>
            <a:r>
              <a:rPr lang="en-GB" dirty="0"/>
              <a:t> 0 </a:t>
            </a:r>
            <a:r>
              <a:rPr lang="en-GB" dirty="0" err="1"/>
              <a:t>eingibt</a:t>
            </a:r>
            <a:r>
              <a:rPr lang="en-GB" dirty="0"/>
              <a:t>. Das </a:t>
            </a:r>
            <a:r>
              <a:rPr lang="en-GB" dirty="0" err="1"/>
              <a:t>Ergebnis</a:t>
            </a:r>
            <a:r>
              <a:rPr lang="en-GB" dirty="0"/>
              <a:t> </a:t>
            </a:r>
            <a:r>
              <a:rPr lang="en-GB" dirty="0" err="1"/>
              <a:t>soll</a:t>
            </a:r>
            <a:r>
              <a:rPr lang="en-GB" dirty="0"/>
              <a:t> </a:t>
            </a:r>
            <a:r>
              <a:rPr lang="en-GB" dirty="0" err="1"/>
              <a:t>ausgegeben</a:t>
            </a:r>
            <a:r>
              <a:rPr lang="en-GB" dirty="0"/>
              <a:t> werden.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</a:t>
            </a:r>
            <a:r>
              <a:rPr lang="en-GB" dirty="0" err="1"/>
              <a:t>berechnet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, </a:t>
            </a:r>
            <a:r>
              <a:rPr lang="en-GB" dirty="0" err="1"/>
              <a:t>wie</a:t>
            </a:r>
            <a:r>
              <a:rPr lang="en-GB" dirty="0"/>
              <a:t> oft </a:t>
            </a:r>
            <a:r>
              <a:rPr lang="en-GB" dirty="0" err="1"/>
              <a:t>ein</a:t>
            </a:r>
            <a:r>
              <a:rPr lang="en-GB" dirty="0"/>
              <a:t> Ball </a:t>
            </a:r>
            <a:r>
              <a:rPr lang="en-GB" dirty="0" err="1"/>
              <a:t>aufdotzt</a:t>
            </a:r>
            <a:r>
              <a:rPr lang="en-GB" dirty="0"/>
              <a:t>, bis er von 10 m </a:t>
            </a:r>
            <a:r>
              <a:rPr lang="en-GB" dirty="0" err="1"/>
              <a:t>Höhe</a:t>
            </a:r>
            <a:r>
              <a:rPr lang="en-GB" dirty="0"/>
              <a:t> </a:t>
            </a:r>
            <a:r>
              <a:rPr lang="en-GB" dirty="0" err="1"/>
              <a:t>nur</a:t>
            </a:r>
            <a:r>
              <a:rPr lang="en-GB" dirty="0"/>
              <a:t> </a:t>
            </a:r>
            <a:r>
              <a:rPr lang="en-GB" dirty="0" err="1"/>
              <a:t>noch</a:t>
            </a:r>
            <a:r>
              <a:rPr lang="en-GB" dirty="0"/>
              <a:t> 1 m </a:t>
            </a:r>
            <a:r>
              <a:rPr lang="en-GB" dirty="0" err="1"/>
              <a:t>Höhe</a:t>
            </a:r>
            <a:r>
              <a:rPr lang="en-GB" dirty="0"/>
              <a:t> </a:t>
            </a:r>
            <a:r>
              <a:rPr lang="en-GB" dirty="0" err="1"/>
              <a:t>erreicht</a:t>
            </a:r>
            <a:r>
              <a:rPr lang="en-GB" dirty="0"/>
              <a:t>. Er </a:t>
            </a:r>
            <a:r>
              <a:rPr lang="en-GB" dirty="0" err="1"/>
              <a:t>verliert</a:t>
            </a:r>
            <a:r>
              <a:rPr lang="en-GB" dirty="0"/>
              <a:t> </a:t>
            </a:r>
            <a:r>
              <a:rPr lang="en-GB" dirty="0" err="1"/>
              <a:t>dabei</a:t>
            </a:r>
            <a:r>
              <a:rPr lang="en-GB" dirty="0"/>
              <a:t> pro </a:t>
            </a:r>
            <a:r>
              <a:rPr lang="en-GB" dirty="0" err="1"/>
              <a:t>Aufdotzer</a:t>
            </a:r>
            <a:r>
              <a:rPr lang="en-GB" dirty="0"/>
              <a:t> die </a:t>
            </a:r>
            <a:r>
              <a:rPr lang="en-GB" dirty="0" err="1"/>
              <a:t>Hälfte</a:t>
            </a:r>
            <a:r>
              <a:rPr lang="en-GB" dirty="0"/>
              <a:t> seiner </a:t>
            </a:r>
            <a:r>
              <a:rPr lang="en-GB" dirty="0" err="1"/>
              <a:t>Höhe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0C9C66-0D28-9916-6844-2A59951AD5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12001391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235EAD1-FE4E-03DB-C941-34CAFBD6F6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6CA34-9944-3192-16DA-AE1D196E6E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28A8B8-3665-B4C3-FAC7-63F2E5276A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07" y="1567697"/>
            <a:ext cx="5370331" cy="38148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CAC0CC4-221E-FDD3-3D0A-2ADEABC654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712"/>
          <a:stretch/>
        </p:blipFill>
        <p:spPr>
          <a:xfrm>
            <a:off x="5575512" y="3092824"/>
            <a:ext cx="6153844" cy="3297913"/>
          </a:xfrm>
          <a:prstGeom prst="rect">
            <a:avLst/>
          </a:prstGeom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DCA83A3-879C-F2DB-B3DA-4FA7D04A84AF}"/>
              </a:ext>
            </a:extLst>
          </p:cNvPr>
          <p:cNvSpPr/>
          <p:nvPr/>
        </p:nvSpPr>
        <p:spPr>
          <a:xfrm rot="10800000">
            <a:off x="144906" y="5336651"/>
            <a:ext cx="5370331" cy="571500"/>
          </a:xfrm>
          <a:custGeom>
            <a:avLst/>
            <a:gdLst>
              <a:gd name="connsiteX0" fmla="*/ 0 w 5067300"/>
              <a:gd name="connsiteY0" fmla="*/ 542925 h 571500"/>
              <a:gd name="connsiteX1" fmla="*/ 85725 w 5067300"/>
              <a:gd name="connsiteY1" fmla="*/ 409575 h 571500"/>
              <a:gd name="connsiteX2" fmla="*/ 95250 w 5067300"/>
              <a:gd name="connsiteY2" fmla="*/ 342900 h 571500"/>
              <a:gd name="connsiteX3" fmla="*/ 133350 w 5067300"/>
              <a:gd name="connsiteY3" fmla="*/ 247650 h 571500"/>
              <a:gd name="connsiteX4" fmla="*/ 161925 w 5067300"/>
              <a:gd name="connsiteY4" fmla="*/ 161925 h 571500"/>
              <a:gd name="connsiteX5" fmla="*/ 171450 w 5067300"/>
              <a:gd name="connsiteY5" fmla="*/ 123825 h 571500"/>
              <a:gd name="connsiteX6" fmla="*/ 219075 w 5067300"/>
              <a:gd name="connsiteY6" fmla="*/ 114300 h 571500"/>
              <a:gd name="connsiteX7" fmla="*/ 447675 w 5067300"/>
              <a:gd name="connsiteY7" fmla="*/ 238125 h 571500"/>
              <a:gd name="connsiteX8" fmla="*/ 666750 w 5067300"/>
              <a:gd name="connsiteY8" fmla="*/ 276225 h 571500"/>
              <a:gd name="connsiteX9" fmla="*/ 933450 w 5067300"/>
              <a:gd name="connsiteY9" fmla="*/ 228600 h 571500"/>
              <a:gd name="connsiteX10" fmla="*/ 1019175 w 5067300"/>
              <a:gd name="connsiteY10" fmla="*/ 161925 h 571500"/>
              <a:gd name="connsiteX11" fmla="*/ 1133475 w 5067300"/>
              <a:gd name="connsiteY11" fmla="*/ 133350 h 571500"/>
              <a:gd name="connsiteX12" fmla="*/ 1247775 w 5067300"/>
              <a:gd name="connsiteY12" fmla="*/ 85725 h 571500"/>
              <a:gd name="connsiteX13" fmla="*/ 1543050 w 5067300"/>
              <a:gd name="connsiteY13" fmla="*/ 104775 h 571500"/>
              <a:gd name="connsiteX14" fmla="*/ 1609725 w 5067300"/>
              <a:gd name="connsiteY14" fmla="*/ 142875 h 571500"/>
              <a:gd name="connsiteX15" fmla="*/ 1733550 w 5067300"/>
              <a:gd name="connsiteY15" fmla="*/ 171450 h 571500"/>
              <a:gd name="connsiteX16" fmla="*/ 2200275 w 5067300"/>
              <a:gd name="connsiteY16" fmla="*/ 123825 h 571500"/>
              <a:gd name="connsiteX17" fmla="*/ 2362200 w 5067300"/>
              <a:gd name="connsiteY17" fmla="*/ 76200 h 571500"/>
              <a:gd name="connsiteX18" fmla="*/ 2514600 w 5067300"/>
              <a:gd name="connsiteY18" fmla="*/ 0 h 571500"/>
              <a:gd name="connsiteX19" fmla="*/ 2571750 w 5067300"/>
              <a:gd name="connsiteY19" fmla="*/ 9525 h 571500"/>
              <a:gd name="connsiteX20" fmla="*/ 2667000 w 5067300"/>
              <a:gd name="connsiteY20" fmla="*/ 142875 h 571500"/>
              <a:gd name="connsiteX21" fmla="*/ 2743200 w 5067300"/>
              <a:gd name="connsiteY21" fmla="*/ 200025 h 571500"/>
              <a:gd name="connsiteX22" fmla="*/ 2962275 w 5067300"/>
              <a:gd name="connsiteY22" fmla="*/ 161925 h 571500"/>
              <a:gd name="connsiteX23" fmla="*/ 3200400 w 5067300"/>
              <a:gd name="connsiteY23" fmla="*/ 66675 h 571500"/>
              <a:gd name="connsiteX24" fmla="*/ 3314700 w 5067300"/>
              <a:gd name="connsiteY24" fmla="*/ 57150 h 571500"/>
              <a:gd name="connsiteX25" fmla="*/ 3457575 w 5067300"/>
              <a:gd name="connsiteY25" fmla="*/ 85725 h 571500"/>
              <a:gd name="connsiteX26" fmla="*/ 3514725 w 5067300"/>
              <a:gd name="connsiteY26" fmla="*/ 133350 h 571500"/>
              <a:gd name="connsiteX27" fmla="*/ 3562350 w 5067300"/>
              <a:gd name="connsiteY27" fmla="*/ 142875 h 571500"/>
              <a:gd name="connsiteX28" fmla="*/ 3648075 w 5067300"/>
              <a:gd name="connsiteY28" fmla="*/ 171450 h 571500"/>
              <a:gd name="connsiteX29" fmla="*/ 4019550 w 5067300"/>
              <a:gd name="connsiteY29" fmla="*/ 133350 h 571500"/>
              <a:gd name="connsiteX30" fmla="*/ 4181475 w 5067300"/>
              <a:gd name="connsiteY30" fmla="*/ 47625 h 571500"/>
              <a:gd name="connsiteX31" fmla="*/ 4276725 w 5067300"/>
              <a:gd name="connsiteY31" fmla="*/ 57150 h 571500"/>
              <a:gd name="connsiteX32" fmla="*/ 4371975 w 5067300"/>
              <a:gd name="connsiteY32" fmla="*/ 133350 h 571500"/>
              <a:gd name="connsiteX33" fmla="*/ 4467225 w 5067300"/>
              <a:gd name="connsiteY33" fmla="*/ 171450 h 571500"/>
              <a:gd name="connsiteX34" fmla="*/ 4781550 w 5067300"/>
              <a:gd name="connsiteY34" fmla="*/ 114300 h 571500"/>
              <a:gd name="connsiteX35" fmla="*/ 4933950 w 5067300"/>
              <a:gd name="connsiteY35" fmla="*/ 85725 h 571500"/>
              <a:gd name="connsiteX36" fmla="*/ 5038725 w 5067300"/>
              <a:gd name="connsiteY36" fmla="*/ 114300 h 571500"/>
              <a:gd name="connsiteX37" fmla="*/ 5067300 w 5067300"/>
              <a:gd name="connsiteY37" fmla="*/ 219075 h 571500"/>
              <a:gd name="connsiteX38" fmla="*/ 5048250 w 5067300"/>
              <a:gd name="connsiteY38" fmla="*/ 419100 h 571500"/>
              <a:gd name="connsiteX39" fmla="*/ 5038725 w 5067300"/>
              <a:gd name="connsiteY39" fmla="*/ 476250 h 571500"/>
              <a:gd name="connsiteX40" fmla="*/ 5019675 w 5067300"/>
              <a:gd name="connsiteY40" fmla="*/ 57150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067300" h="571500">
                <a:moveTo>
                  <a:pt x="0" y="542925"/>
                </a:moveTo>
                <a:cubicBezTo>
                  <a:pt x="55097" y="487828"/>
                  <a:pt x="58897" y="495426"/>
                  <a:pt x="85725" y="409575"/>
                </a:cubicBezTo>
                <a:cubicBezTo>
                  <a:pt x="92421" y="388146"/>
                  <a:pt x="88915" y="364438"/>
                  <a:pt x="95250" y="342900"/>
                </a:cubicBezTo>
                <a:cubicBezTo>
                  <a:pt x="104899" y="310094"/>
                  <a:pt x="126644" y="281182"/>
                  <a:pt x="133350" y="247650"/>
                </a:cubicBezTo>
                <a:cubicBezTo>
                  <a:pt x="154224" y="143280"/>
                  <a:pt x="128123" y="252063"/>
                  <a:pt x="161925" y="161925"/>
                </a:cubicBezTo>
                <a:cubicBezTo>
                  <a:pt x="166522" y="149668"/>
                  <a:pt x="161393" y="132206"/>
                  <a:pt x="171450" y="123825"/>
                </a:cubicBezTo>
                <a:cubicBezTo>
                  <a:pt x="183887" y="113461"/>
                  <a:pt x="203200" y="117475"/>
                  <a:pt x="219075" y="114300"/>
                </a:cubicBezTo>
                <a:cubicBezTo>
                  <a:pt x="303761" y="168191"/>
                  <a:pt x="350439" y="204466"/>
                  <a:pt x="447675" y="238125"/>
                </a:cubicBezTo>
                <a:cubicBezTo>
                  <a:pt x="529974" y="266613"/>
                  <a:pt x="584051" y="267955"/>
                  <a:pt x="666750" y="276225"/>
                </a:cubicBezTo>
                <a:cubicBezTo>
                  <a:pt x="787420" y="269521"/>
                  <a:pt x="835792" y="285139"/>
                  <a:pt x="933450" y="228600"/>
                </a:cubicBezTo>
                <a:cubicBezTo>
                  <a:pt x="964779" y="210462"/>
                  <a:pt x="986491" y="177489"/>
                  <a:pt x="1019175" y="161925"/>
                </a:cubicBezTo>
                <a:cubicBezTo>
                  <a:pt x="1054633" y="145040"/>
                  <a:pt x="1096218" y="145769"/>
                  <a:pt x="1133475" y="133350"/>
                </a:cubicBezTo>
                <a:cubicBezTo>
                  <a:pt x="1172632" y="120298"/>
                  <a:pt x="1209675" y="101600"/>
                  <a:pt x="1247775" y="85725"/>
                </a:cubicBezTo>
                <a:cubicBezTo>
                  <a:pt x="1346200" y="92075"/>
                  <a:pt x="1445627" y="89392"/>
                  <a:pt x="1543050" y="104775"/>
                </a:cubicBezTo>
                <a:cubicBezTo>
                  <a:pt x="1568334" y="108767"/>
                  <a:pt x="1586830" y="131427"/>
                  <a:pt x="1609725" y="142875"/>
                </a:cubicBezTo>
                <a:cubicBezTo>
                  <a:pt x="1662079" y="169052"/>
                  <a:pt x="1668886" y="163367"/>
                  <a:pt x="1733550" y="171450"/>
                </a:cubicBezTo>
                <a:cubicBezTo>
                  <a:pt x="1889125" y="155575"/>
                  <a:pt x="2045657" y="147252"/>
                  <a:pt x="2200275" y="123825"/>
                </a:cubicBezTo>
                <a:cubicBezTo>
                  <a:pt x="2255901" y="115397"/>
                  <a:pt x="2309854" y="96821"/>
                  <a:pt x="2362200" y="76200"/>
                </a:cubicBezTo>
                <a:cubicBezTo>
                  <a:pt x="2415044" y="55383"/>
                  <a:pt x="2514600" y="0"/>
                  <a:pt x="2514600" y="0"/>
                </a:cubicBezTo>
                <a:cubicBezTo>
                  <a:pt x="2533650" y="3175"/>
                  <a:pt x="2555068" y="-206"/>
                  <a:pt x="2571750" y="9525"/>
                </a:cubicBezTo>
                <a:cubicBezTo>
                  <a:pt x="2639826" y="49236"/>
                  <a:pt x="2626502" y="82128"/>
                  <a:pt x="2667000" y="142875"/>
                </a:cubicBezTo>
                <a:cubicBezTo>
                  <a:pt x="2691070" y="178980"/>
                  <a:pt x="2708065" y="182457"/>
                  <a:pt x="2743200" y="200025"/>
                </a:cubicBezTo>
                <a:cubicBezTo>
                  <a:pt x="2816225" y="187325"/>
                  <a:pt x="2890937" y="182046"/>
                  <a:pt x="2962275" y="161925"/>
                </a:cubicBezTo>
                <a:cubicBezTo>
                  <a:pt x="3050561" y="137024"/>
                  <a:pt x="3111889" y="83534"/>
                  <a:pt x="3200400" y="66675"/>
                </a:cubicBezTo>
                <a:cubicBezTo>
                  <a:pt x="3237957" y="59521"/>
                  <a:pt x="3276600" y="60325"/>
                  <a:pt x="3314700" y="57150"/>
                </a:cubicBezTo>
                <a:cubicBezTo>
                  <a:pt x="3362325" y="66675"/>
                  <a:pt x="3412189" y="68435"/>
                  <a:pt x="3457575" y="85725"/>
                </a:cubicBezTo>
                <a:cubicBezTo>
                  <a:pt x="3480748" y="94553"/>
                  <a:pt x="3492955" y="121476"/>
                  <a:pt x="3514725" y="133350"/>
                </a:cubicBezTo>
                <a:cubicBezTo>
                  <a:pt x="3528938" y="141102"/>
                  <a:pt x="3546784" y="138427"/>
                  <a:pt x="3562350" y="142875"/>
                </a:cubicBezTo>
                <a:cubicBezTo>
                  <a:pt x="3591312" y="151150"/>
                  <a:pt x="3619500" y="161925"/>
                  <a:pt x="3648075" y="171450"/>
                </a:cubicBezTo>
                <a:cubicBezTo>
                  <a:pt x="3777739" y="166979"/>
                  <a:pt x="3900707" y="186169"/>
                  <a:pt x="4019550" y="133350"/>
                </a:cubicBezTo>
                <a:cubicBezTo>
                  <a:pt x="4075359" y="108546"/>
                  <a:pt x="4181475" y="47625"/>
                  <a:pt x="4181475" y="47625"/>
                </a:cubicBezTo>
                <a:cubicBezTo>
                  <a:pt x="4213225" y="50800"/>
                  <a:pt x="4247627" y="44056"/>
                  <a:pt x="4276725" y="57150"/>
                </a:cubicBezTo>
                <a:cubicBezTo>
                  <a:pt x="4313804" y="73835"/>
                  <a:pt x="4337109" y="112431"/>
                  <a:pt x="4371975" y="133350"/>
                </a:cubicBezTo>
                <a:cubicBezTo>
                  <a:pt x="4401298" y="150944"/>
                  <a:pt x="4435475" y="158750"/>
                  <a:pt x="4467225" y="171450"/>
                </a:cubicBezTo>
                <a:lnTo>
                  <a:pt x="4781550" y="114300"/>
                </a:lnTo>
                <a:cubicBezTo>
                  <a:pt x="4977953" y="77760"/>
                  <a:pt x="4795823" y="108746"/>
                  <a:pt x="4933950" y="85725"/>
                </a:cubicBezTo>
                <a:cubicBezTo>
                  <a:pt x="4968875" y="95250"/>
                  <a:pt x="5008961" y="93694"/>
                  <a:pt x="5038725" y="114300"/>
                </a:cubicBezTo>
                <a:cubicBezTo>
                  <a:pt x="5049947" y="122069"/>
                  <a:pt x="5064276" y="203954"/>
                  <a:pt x="5067300" y="219075"/>
                </a:cubicBezTo>
                <a:cubicBezTo>
                  <a:pt x="5060950" y="285750"/>
                  <a:pt x="5055646" y="352533"/>
                  <a:pt x="5048250" y="419100"/>
                </a:cubicBezTo>
                <a:cubicBezTo>
                  <a:pt x="5046117" y="438295"/>
                  <a:pt x="5042772" y="457366"/>
                  <a:pt x="5038725" y="476250"/>
                </a:cubicBezTo>
                <a:cubicBezTo>
                  <a:pt x="5018135" y="572337"/>
                  <a:pt x="5019675" y="522939"/>
                  <a:pt x="5019675" y="571500"/>
                </a:cubicBezTo>
              </a:path>
            </a:pathLst>
          </a:custGeom>
          <a:solidFill>
            <a:srgbClr val="2B21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DE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091943B-241A-3306-9D22-FC7DFDE23EC2}"/>
              </a:ext>
            </a:extLst>
          </p:cNvPr>
          <p:cNvSpPr/>
          <p:nvPr/>
        </p:nvSpPr>
        <p:spPr>
          <a:xfrm>
            <a:off x="5575512" y="2551547"/>
            <a:ext cx="6153844" cy="571500"/>
          </a:xfrm>
          <a:custGeom>
            <a:avLst/>
            <a:gdLst>
              <a:gd name="connsiteX0" fmla="*/ 0 w 5067300"/>
              <a:gd name="connsiteY0" fmla="*/ 542925 h 571500"/>
              <a:gd name="connsiteX1" fmla="*/ 85725 w 5067300"/>
              <a:gd name="connsiteY1" fmla="*/ 409575 h 571500"/>
              <a:gd name="connsiteX2" fmla="*/ 95250 w 5067300"/>
              <a:gd name="connsiteY2" fmla="*/ 342900 h 571500"/>
              <a:gd name="connsiteX3" fmla="*/ 133350 w 5067300"/>
              <a:gd name="connsiteY3" fmla="*/ 247650 h 571500"/>
              <a:gd name="connsiteX4" fmla="*/ 161925 w 5067300"/>
              <a:gd name="connsiteY4" fmla="*/ 161925 h 571500"/>
              <a:gd name="connsiteX5" fmla="*/ 171450 w 5067300"/>
              <a:gd name="connsiteY5" fmla="*/ 123825 h 571500"/>
              <a:gd name="connsiteX6" fmla="*/ 219075 w 5067300"/>
              <a:gd name="connsiteY6" fmla="*/ 114300 h 571500"/>
              <a:gd name="connsiteX7" fmla="*/ 447675 w 5067300"/>
              <a:gd name="connsiteY7" fmla="*/ 238125 h 571500"/>
              <a:gd name="connsiteX8" fmla="*/ 666750 w 5067300"/>
              <a:gd name="connsiteY8" fmla="*/ 276225 h 571500"/>
              <a:gd name="connsiteX9" fmla="*/ 933450 w 5067300"/>
              <a:gd name="connsiteY9" fmla="*/ 228600 h 571500"/>
              <a:gd name="connsiteX10" fmla="*/ 1019175 w 5067300"/>
              <a:gd name="connsiteY10" fmla="*/ 161925 h 571500"/>
              <a:gd name="connsiteX11" fmla="*/ 1133475 w 5067300"/>
              <a:gd name="connsiteY11" fmla="*/ 133350 h 571500"/>
              <a:gd name="connsiteX12" fmla="*/ 1247775 w 5067300"/>
              <a:gd name="connsiteY12" fmla="*/ 85725 h 571500"/>
              <a:gd name="connsiteX13" fmla="*/ 1543050 w 5067300"/>
              <a:gd name="connsiteY13" fmla="*/ 104775 h 571500"/>
              <a:gd name="connsiteX14" fmla="*/ 1609725 w 5067300"/>
              <a:gd name="connsiteY14" fmla="*/ 142875 h 571500"/>
              <a:gd name="connsiteX15" fmla="*/ 1733550 w 5067300"/>
              <a:gd name="connsiteY15" fmla="*/ 171450 h 571500"/>
              <a:gd name="connsiteX16" fmla="*/ 2200275 w 5067300"/>
              <a:gd name="connsiteY16" fmla="*/ 123825 h 571500"/>
              <a:gd name="connsiteX17" fmla="*/ 2362200 w 5067300"/>
              <a:gd name="connsiteY17" fmla="*/ 76200 h 571500"/>
              <a:gd name="connsiteX18" fmla="*/ 2514600 w 5067300"/>
              <a:gd name="connsiteY18" fmla="*/ 0 h 571500"/>
              <a:gd name="connsiteX19" fmla="*/ 2571750 w 5067300"/>
              <a:gd name="connsiteY19" fmla="*/ 9525 h 571500"/>
              <a:gd name="connsiteX20" fmla="*/ 2667000 w 5067300"/>
              <a:gd name="connsiteY20" fmla="*/ 142875 h 571500"/>
              <a:gd name="connsiteX21" fmla="*/ 2743200 w 5067300"/>
              <a:gd name="connsiteY21" fmla="*/ 200025 h 571500"/>
              <a:gd name="connsiteX22" fmla="*/ 2962275 w 5067300"/>
              <a:gd name="connsiteY22" fmla="*/ 161925 h 571500"/>
              <a:gd name="connsiteX23" fmla="*/ 3200400 w 5067300"/>
              <a:gd name="connsiteY23" fmla="*/ 66675 h 571500"/>
              <a:gd name="connsiteX24" fmla="*/ 3314700 w 5067300"/>
              <a:gd name="connsiteY24" fmla="*/ 57150 h 571500"/>
              <a:gd name="connsiteX25" fmla="*/ 3457575 w 5067300"/>
              <a:gd name="connsiteY25" fmla="*/ 85725 h 571500"/>
              <a:gd name="connsiteX26" fmla="*/ 3514725 w 5067300"/>
              <a:gd name="connsiteY26" fmla="*/ 133350 h 571500"/>
              <a:gd name="connsiteX27" fmla="*/ 3562350 w 5067300"/>
              <a:gd name="connsiteY27" fmla="*/ 142875 h 571500"/>
              <a:gd name="connsiteX28" fmla="*/ 3648075 w 5067300"/>
              <a:gd name="connsiteY28" fmla="*/ 171450 h 571500"/>
              <a:gd name="connsiteX29" fmla="*/ 4019550 w 5067300"/>
              <a:gd name="connsiteY29" fmla="*/ 133350 h 571500"/>
              <a:gd name="connsiteX30" fmla="*/ 4181475 w 5067300"/>
              <a:gd name="connsiteY30" fmla="*/ 47625 h 571500"/>
              <a:gd name="connsiteX31" fmla="*/ 4276725 w 5067300"/>
              <a:gd name="connsiteY31" fmla="*/ 57150 h 571500"/>
              <a:gd name="connsiteX32" fmla="*/ 4371975 w 5067300"/>
              <a:gd name="connsiteY32" fmla="*/ 133350 h 571500"/>
              <a:gd name="connsiteX33" fmla="*/ 4467225 w 5067300"/>
              <a:gd name="connsiteY33" fmla="*/ 171450 h 571500"/>
              <a:gd name="connsiteX34" fmla="*/ 4781550 w 5067300"/>
              <a:gd name="connsiteY34" fmla="*/ 114300 h 571500"/>
              <a:gd name="connsiteX35" fmla="*/ 4933950 w 5067300"/>
              <a:gd name="connsiteY35" fmla="*/ 85725 h 571500"/>
              <a:gd name="connsiteX36" fmla="*/ 5038725 w 5067300"/>
              <a:gd name="connsiteY36" fmla="*/ 114300 h 571500"/>
              <a:gd name="connsiteX37" fmla="*/ 5067300 w 5067300"/>
              <a:gd name="connsiteY37" fmla="*/ 219075 h 571500"/>
              <a:gd name="connsiteX38" fmla="*/ 5048250 w 5067300"/>
              <a:gd name="connsiteY38" fmla="*/ 419100 h 571500"/>
              <a:gd name="connsiteX39" fmla="*/ 5038725 w 5067300"/>
              <a:gd name="connsiteY39" fmla="*/ 476250 h 571500"/>
              <a:gd name="connsiteX40" fmla="*/ 5019675 w 5067300"/>
              <a:gd name="connsiteY40" fmla="*/ 57150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067300" h="571500">
                <a:moveTo>
                  <a:pt x="0" y="542925"/>
                </a:moveTo>
                <a:cubicBezTo>
                  <a:pt x="55097" y="487828"/>
                  <a:pt x="58897" y="495426"/>
                  <a:pt x="85725" y="409575"/>
                </a:cubicBezTo>
                <a:cubicBezTo>
                  <a:pt x="92421" y="388146"/>
                  <a:pt x="88915" y="364438"/>
                  <a:pt x="95250" y="342900"/>
                </a:cubicBezTo>
                <a:cubicBezTo>
                  <a:pt x="104899" y="310094"/>
                  <a:pt x="126644" y="281182"/>
                  <a:pt x="133350" y="247650"/>
                </a:cubicBezTo>
                <a:cubicBezTo>
                  <a:pt x="154224" y="143280"/>
                  <a:pt x="128123" y="252063"/>
                  <a:pt x="161925" y="161925"/>
                </a:cubicBezTo>
                <a:cubicBezTo>
                  <a:pt x="166522" y="149668"/>
                  <a:pt x="161393" y="132206"/>
                  <a:pt x="171450" y="123825"/>
                </a:cubicBezTo>
                <a:cubicBezTo>
                  <a:pt x="183887" y="113461"/>
                  <a:pt x="203200" y="117475"/>
                  <a:pt x="219075" y="114300"/>
                </a:cubicBezTo>
                <a:cubicBezTo>
                  <a:pt x="303761" y="168191"/>
                  <a:pt x="350439" y="204466"/>
                  <a:pt x="447675" y="238125"/>
                </a:cubicBezTo>
                <a:cubicBezTo>
                  <a:pt x="529974" y="266613"/>
                  <a:pt x="584051" y="267955"/>
                  <a:pt x="666750" y="276225"/>
                </a:cubicBezTo>
                <a:cubicBezTo>
                  <a:pt x="787420" y="269521"/>
                  <a:pt x="835792" y="285139"/>
                  <a:pt x="933450" y="228600"/>
                </a:cubicBezTo>
                <a:cubicBezTo>
                  <a:pt x="964779" y="210462"/>
                  <a:pt x="986491" y="177489"/>
                  <a:pt x="1019175" y="161925"/>
                </a:cubicBezTo>
                <a:cubicBezTo>
                  <a:pt x="1054633" y="145040"/>
                  <a:pt x="1096218" y="145769"/>
                  <a:pt x="1133475" y="133350"/>
                </a:cubicBezTo>
                <a:cubicBezTo>
                  <a:pt x="1172632" y="120298"/>
                  <a:pt x="1209675" y="101600"/>
                  <a:pt x="1247775" y="85725"/>
                </a:cubicBezTo>
                <a:cubicBezTo>
                  <a:pt x="1346200" y="92075"/>
                  <a:pt x="1445627" y="89392"/>
                  <a:pt x="1543050" y="104775"/>
                </a:cubicBezTo>
                <a:cubicBezTo>
                  <a:pt x="1568334" y="108767"/>
                  <a:pt x="1586830" y="131427"/>
                  <a:pt x="1609725" y="142875"/>
                </a:cubicBezTo>
                <a:cubicBezTo>
                  <a:pt x="1662079" y="169052"/>
                  <a:pt x="1668886" y="163367"/>
                  <a:pt x="1733550" y="171450"/>
                </a:cubicBezTo>
                <a:cubicBezTo>
                  <a:pt x="1889125" y="155575"/>
                  <a:pt x="2045657" y="147252"/>
                  <a:pt x="2200275" y="123825"/>
                </a:cubicBezTo>
                <a:cubicBezTo>
                  <a:pt x="2255901" y="115397"/>
                  <a:pt x="2309854" y="96821"/>
                  <a:pt x="2362200" y="76200"/>
                </a:cubicBezTo>
                <a:cubicBezTo>
                  <a:pt x="2415044" y="55383"/>
                  <a:pt x="2514600" y="0"/>
                  <a:pt x="2514600" y="0"/>
                </a:cubicBezTo>
                <a:cubicBezTo>
                  <a:pt x="2533650" y="3175"/>
                  <a:pt x="2555068" y="-206"/>
                  <a:pt x="2571750" y="9525"/>
                </a:cubicBezTo>
                <a:cubicBezTo>
                  <a:pt x="2639826" y="49236"/>
                  <a:pt x="2626502" y="82128"/>
                  <a:pt x="2667000" y="142875"/>
                </a:cubicBezTo>
                <a:cubicBezTo>
                  <a:pt x="2691070" y="178980"/>
                  <a:pt x="2708065" y="182457"/>
                  <a:pt x="2743200" y="200025"/>
                </a:cubicBezTo>
                <a:cubicBezTo>
                  <a:pt x="2816225" y="187325"/>
                  <a:pt x="2890937" y="182046"/>
                  <a:pt x="2962275" y="161925"/>
                </a:cubicBezTo>
                <a:cubicBezTo>
                  <a:pt x="3050561" y="137024"/>
                  <a:pt x="3111889" y="83534"/>
                  <a:pt x="3200400" y="66675"/>
                </a:cubicBezTo>
                <a:cubicBezTo>
                  <a:pt x="3237957" y="59521"/>
                  <a:pt x="3276600" y="60325"/>
                  <a:pt x="3314700" y="57150"/>
                </a:cubicBezTo>
                <a:cubicBezTo>
                  <a:pt x="3362325" y="66675"/>
                  <a:pt x="3412189" y="68435"/>
                  <a:pt x="3457575" y="85725"/>
                </a:cubicBezTo>
                <a:cubicBezTo>
                  <a:pt x="3480748" y="94553"/>
                  <a:pt x="3492955" y="121476"/>
                  <a:pt x="3514725" y="133350"/>
                </a:cubicBezTo>
                <a:cubicBezTo>
                  <a:pt x="3528938" y="141102"/>
                  <a:pt x="3546784" y="138427"/>
                  <a:pt x="3562350" y="142875"/>
                </a:cubicBezTo>
                <a:cubicBezTo>
                  <a:pt x="3591312" y="151150"/>
                  <a:pt x="3619500" y="161925"/>
                  <a:pt x="3648075" y="171450"/>
                </a:cubicBezTo>
                <a:cubicBezTo>
                  <a:pt x="3777739" y="166979"/>
                  <a:pt x="3900707" y="186169"/>
                  <a:pt x="4019550" y="133350"/>
                </a:cubicBezTo>
                <a:cubicBezTo>
                  <a:pt x="4075359" y="108546"/>
                  <a:pt x="4181475" y="47625"/>
                  <a:pt x="4181475" y="47625"/>
                </a:cubicBezTo>
                <a:cubicBezTo>
                  <a:pt x="4213225" y="50800"/>
                  <a:pt x="4247627" y="44056"/>
                  <a:pt x="4276725" y="57150"/>
                </a:cubicBezTo>
                <a:cubicBezTo>
                  <a:pt x="4313804" y="73835"/>
                  <a:pt x="4337109" y="112431"/>
                  <a:pt x="4371975" y="133350"/>
                </a:cubicBezTo>
                <a:cubicBezTo>
                  <a:pt x="4401298" y="150944"/>
                  <a:pt x="4435475" y="158750"/>
                  <a:pt x="4467225" y="171450"/>
                </a:cubicBezTo>
                <a:lnTo>
                  <a:pt x="4781550" y="114300"/>
                </a:lnTo>
                <a:cubicBezTo>
                  <a:pt x="4977953" y="77760"/>
                  <a:pt x="4795823" y="108746"/>
                  <a:pt x="4933950" y="85725"/>
                </a:cubicBezTo>
                <a:cubicBezTo>
                  <a:pt x="4968875" y="95250"/>
                  <a:pt x="5008961" y="93694"/>
                  <a:pt x="5038725" y="114300"/>
                </a:cubicBezTo>
                <a:cubicBezTo>
                  <a:pt x="5049947" y="122069"/>
                  <a:pt x="5064276" y="203954"/>
                  <a:pt x="5067300" y="219075"/>
                </a:cubicBezTo>
                <a:cubicBezTo>
                  <a:pt x="5060950" y="285750"/>
                  <a:pt x="5055646" y="352533"/>
                  <a:pt x="5048250" y="419100"/>
                </a:cubicBezTo>
                <a:cubicBezTo>
                  <a:pt x="5046117" y="438295"/>
                  <a:pt x="5042772" y="457366"/>
                  <a:pt x="5038725" y="476250"/>
                </a:cubicBezTo>
                <a:cubicBezTo>
                  <a:pt x="5018135" y="572337"/>
                  <a:pt x="5019675" y="522939"/>
                  <a:pt x="5019675" y="571500"/>
                </a:cubicBezTo>
              </a:path>
            </a:pathLst>
          </a:custGeom>
          <a:solidFill>
            <a:srgbClr val="2B21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126296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/>
              <a:t>while-</a:t>
            </a:r>
            <a:r>
              <a:rPr lang="en-GB" sz="8000" dirty="0" err="1"/>
              <a:t>Schleife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F893F6F-E7CC-6452-FB74-579C359B41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400" dirty="0" err="1"/>
              <a:t>Erweitere</a:t>
            </a:r>
            <a:r>
              <a:rPr lang="en-GB" sz="2400" dirty="0"/>
              <a:t> </a:t>
            </a:r>
            <a:r>
              <a:rPr lang="en-GB" sz="2400" dirty="0" err="1"/>
              <a:t>dein</a:t>
            </a:r>
            <a:r>
              <a:rPr lang="en-GB" sz="2400" dirty="0"/>
              <a:t> </a:t>
            </a:r>
            <a:r>
              <a:rPr lang="en-GB" sz="2400" dirty="0" err="1"/>
              <a:t>Programm</a:t>
            </a:r>
            <a:r>
              <a:rPr lang="en-GB" sz="2400" dirty="0"/>
              <a:t> </a:t>
            </a:r>
            <a:r>
              <a:rPr lang="en-GB" sz="2400" b="1" dirty="0">
                <a:solidFill>
                  <a:srgbClr val="00B0F0"/>
                </a:solidFill>
                <a:latin typeface="Consolas" panose="020B0609020204030204" pitchFamily="49" charset="0"/>
              </a:rPr>
              <a:t>Investment</a:t>
            </a:r>
            <a:r>
              <a:rPr lang="en-GB" sz="2400" dirty="0"/>
              <a:t>, </a:t>
            </a:r>
            <a:r>
              <a:rPr lang="en-GB" sz="2400" dirty="0" err="1"/>
              <a:t>sodass</a:t>
            </a:r>
            <a:r>
              <a:rPr lang="en-GB" sz="2400" dirty="0"/>
              <a:t> es </a:t>
            </a:r>
            <a:r>
              <a:rPr lang="en-GB" sz="2400" dirty="0" err="1"/>
              <a:t>auch</a:t>
            </a:r>
            <a:r>
              <a:rPr lang="en-GB" sz="2400" dirty="0"/>
              <a:t> </a:t>
            </a:r>
            <a:r>
              <a:rPr lang="en-GB" sz="2400" dirty="0" err="1"/>
              <a:t>bei</a:t>
            </a:r>
            <a:r>
              <a:rPr lang="en-GB" sz="2400" dirty="0"/>
              <a:t> </a:t>
            </a:r>
            <a:r>
              <a:rPr lang="en-GB" sz="2400" dirty="0" err="1"/>
              <a:t>eingegebenem</a:t>
            </a:r>
            <a:r>
              <a:rPr lang="en-GB" sz="2400" dirty="0"/>
              <a:t> Kapital </a:t>
            </a:r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K</a:t>
            </a:r>
            <a:r>
              <a:rPr lang="en-GB" sz="2400" dirty="0"/>
              <a:t>, </a:t>
            </a:r>
            <a:r>
              <a:rPr lang="en-GB" sz="2400" dirty="0" err="1"/>
              <a:t>Zinssatz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r</a:t>
            </a:r>
            <a:r>
              <a:rPr lang="en-GB" sz="2400" dirty="0"/>
              <a:t> und </a:t>
            </a:r>
            <a:r>
              <a:rPr lang="en-GB" sz="2400" dirty="0" err="1"/>
              <a:t>Zialkapital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Z</a:t>
            </a:r>
            <a:r>
              <a:rPr lang="en-GB" sz="2400" dirty="0"/>
              <a:t> die </a:t>
            </a:r>
            <a:r>
              <a:rPr lang="en-GB" sz="2400" dirty="0" err="1"/>
              <a:t>Anzahl</a:t>
            </a:r>
            <a:r>
              <a:rPr lang="en-GB" sz="2400" dirty="0"/>
              <a:t> an Jahren </a:t>
            </a:r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n</a:t>
            </a:r>
            <a:r>
              <a:rPr lang="en-GB" sz="2400" dirty="0"/>
              <a:t> </a:t>
            </a:r>
            <a:r>
              <a:rPr lang="en-GB" sz="2400" dirty="0" err="1"/>
              <a:t>berechnet</a:t>
            </a:r>
            <a:r>
              <a:rPr lang="en-GB" sz="2400" dirty="0"/>
              <a:t>, um dieses </a:t>
            </a:r>
            <a:r>
              <a:rPr lang="en-GB" sz="2400" dirty="0" err="1"/>
              <a:t>zu</a:t>
            </a:r>
            <a:r>
              <a:rPr lang="en-GB" sz="2400" dirty="0"/>
              <a:t> </a:t>
            </a:r>
            <a:r>
              <a:rPr lang="en-GB" sz="2400" dirty="0" err="1"/>
              <a:t>erreichen</a:t>
            </a:r>
            <a:r>
              <a:rPr lang="en-GB" sz="2400" dirty="0"/>
              <a:t>.</a:t>
            </a:r>
          </a:p>
          <a:p>
            <a:r>
              <a:rPr lang="en-GB" dirty="0"/>
              <a:t>Der </a:t>
            </a:r>
            <a:r>
              <a:rPr lang="en-GB" dirty="0" err="1"/>
              <a:t>Nutzer</a:t>
            </a:r>
            <a:r>
              <a:rPr lang="en-GB" dirty="0"/>
              <a:t> </a:t>
            </a:r>
            <a:r>
              <a:rPr lang="en-GB" dirty="0" err="1"/>
              <a:t>soll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Beginn</a:t>
            </a:r>
            <a:r>
              <a:rPr lang="en-GB" dirty="0"/>
              <a:t> zwischen den beiden </a:t>
            </a:r>
            <a:r>
              <a:rPr lang="en-GB" dirty="0" err="1"/>
              <a:t>Varianten</a:t>
            </a:r>
            <a:r>
              <a:rPr lang="en-GB" dirty="0"/>
              <a:t> </a:t>
            </a:r>
            <a:r>
              <a:rPr lang="en-GB" dirty="0" err="1"/>
              <a:t>wählen</a:t>
            </a:r>
            <a:r>
              <a:rPr lang="en-GB" dirty="0"/>
              <a:t>.</a:t>
            </a:r>
            <a:endParaRPr lang="en-DE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40BBC8E-6263-3A3E-1639-1085BB486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012" y="3701664"/>
            <a:ext cx="7876575" cy="2650022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C6C782B-5FB3-AFED-C4E5-973DDC33D770}"/>
              </a:ext>
            </a:extLst>
          </p:cNvPr>
          <p:cNvCxnSpPr>
            <a:cxnSpLocks/>
          </p:cNvCxnSpPr>
          <p:nvPr/>
        </p:nvCxnSpPr>
        <p:spPr>
          <a:xfrm>
            <a:off x="9005587" y="3701664"/>
            <a:ext cx="0" cy="26053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B282815-FDE6-4A4B-C786-F8F63C0A58E2}"/>
              </a:ext>
            </a:extLst>
          </p:cNvPr>
          <p:cNvSpPr/>
          <p:nvPr/>
        </p:nvSpPr>
        <p:spPr>
          <a:xfrm>
            <a:off x="1217885" y="5905479"/>
            <a:ext cx="1600861" cy="40157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35A609-ABDE-C4C3-6768-F15C9131FB90}"/>
              </a:ext>
            </a:extLst>
          </p:cNvPr>
          <p:cNvSpPr txBox="1"/>
          <p:nvPr/>
        </p:nvSpPr>
        <p:spPr>
          <a:xfrm>
            <a:off x="2818748" y="5937723"/>
            <a:ext cx="616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alt</a:t>
            </a:r>
            <a:endParaRPr lang="en-DE" b="1" dirty="0">
              <a:solidFill>
                <a:srgbClr val="C00000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DFC3F81-6C2F-A842-99DF-4E775D6048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8180" y="3979217"/>
            <a:ext cx="2914223" cy="1297132"/>
          </a:xfrm>
          <a:prstGeom prst="rect">
            <a:avLst/>
          </a:prstGeom>
        </p:spPr>
      </p:pic>
      <p:pic>
        <p:nvPicPr>
          <p:cNvPr id="1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E6B84A1C-566A-7BB4-71C5-99258BE7A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67040">
            <a:off x="8588393" y="4888397"/>
            <a:ext cx="1756879" cy="1756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63F26BD-6C5F-390C-904A-83EFA3EDBAC6}"/>
              </a:ext>
            </a:extLst>
          </p:cNvPr>
          <p:cNvSpPr/>
          <p:nvPr/>
        </p:nvSpPr>
        <p:spPr>
          <a:xfrm>
            <a:off x="5142185" y="5909289"/>
            <a:ext cx="1600861" cy="401576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750C41-90C0-1370-A95F-E307691ACA1A}"/>
              </a:ext>
            </a:extLst>
          </p:cNvPr>
          <p:cNvSpPr txBox="1"/>
          <p:nvPr/>
        </p:nvSpPr>
        <p:spPr>
          <a:xfrm>
            <a:off x="6765908" y="5941533"/>
            <a:ext cx="682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neu</a:t>
            </a:r>
            <a:endParaRPr lang="en-DE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63311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145</Words>
  <Application>Microsoft Office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2024-05-17T21:54:05Z</dcterms:modified>
</cp:coreProperties>
</file>