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6"/>
  </p:notesMasterIdLst>
  <p:sldIdLst>
    <p:sldId id="292" r:id="rId2"/>
    <p:sldId id="294" r:id="rId3"/>
    <p:sldId id="330" r:id="rId4"/>
    <p:sldId id="331" r:id="rId5"/>
    <p:sldId id="332" r:id="rId6"/>
    <p:sldId id="334" r:id="rId7"/>
    <p:sldId id="333" r:id="rId8"/>
    <p:sldId id="328" r:id="rId9"/>
    <p:sldId id="329" r:id="rId10"/>
    <p:sldId id="335" r:id="rId11"/>
    <p:sldId id="336" r:id="rId12"/>
    <p:sldId id="337" r:id="rId13"/>
    <p:sldId id="304" r:id="rId14"/>
    <p:sldId id="320" r:id="rId1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7F3917-0952-45AD-913D-A06CBCD8D567}" v="14" dt="2025-03-11T15:01:07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738" autoAdjust="0"/>
  </p:normalViewPr>
  <p:slideViewPr>
    <p:cSldViewPr snapToGrid="0">
      <p:cViewPr varScale="1">
        <p:scale>
          <a:sx n="88" d="100"/>
          <a:sy n="88" d="100"/>
        </p:scale>
        <p:origin x="228" y="5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02653065-E794-4DC4-9D42-1313DA281697}"/>
    <pc:docChg chg="modSld">
      <pc:chgData name="Abels, Patrick" userId="ba666de4-0d21-43a6-8e66-51a18aae1b4a" providerId="ADAL" clId="{02653065-E794-4DC4-9D42-1313DA281697}" dt="2024-01-14T19:21:15.120" v="18" actId="1035"/>
      <pc:docMkLst>
        <pc:docMk/>
      </pc:docMkLst>
      <pc:sldChg chg="addSp modSp mod modAnim">
        <pc:chgData name="Abels, Patrick" userId="ba666de4-0d21-43a6-8e66-51a18aae1b4a" providerId="ADAL" clId="{02653065-E794-4DC4-9D42-1313DA281697}" dt="2024-01-14T19:21:15.120" v="18" actId="1035"/>
        <pc:sldMkLst>
          <pc:docMk/>
          <pc:sldMk cId="897531376" sldId="302"/>
        </pc:sldMkLst>
      </pc:sldChg>
      <pc:sldChg chg="addSp modSp mod modAnim">
        <pc:chgData name="Abels, Patrick" userId="ba666de4-0d21-43a6-8e66-51a18aae1b4a" providerId="ADAL" clId="{02653065-E794-4DC4-9D42-1313DA281697}" dt="2024-01-14T19:21:02.483" v="13"/>
        <pc:sldMkLst>
          <pc:docMk/>
          <pc:sldMk cId="2466356499" sldId="310"/>
        </pc:sldMkLst>
      </pc:sldChg>
    </pc:docChg>
  </pc:docChgLst>
  <pc:docChgLst>
    <pc:chgData name="Abels, Patrick" userId="ba666de4-0d21-43a6-8e66-51a18aae1b4a" providerId="ADAL" clId="{DF9EA154-5116-476D-8EB8-B39978C56247}"/>
    <pc:docChg chg="undo custSel addSld delSld modSld modMainMaster">
      <pc:chgData name="Abels, Patrick" userId="ba666de4-0d21-43a6-8e66-51a18aae1b4a" providerId="ADAL" clId="{DF9EA154-5116-476D-8EB8-B39978C56247}" dt="2024-04-03T10:56:11.830" v="817" actId="47"/>
      <pc:docMkLst>
        <pc:docMk/>
      </pc:docMkLst>
      <pc:sldChg chg="modSp mod">
        <pc:chgData name="Abels, Patrick" userId="ba666de4-0d21-43a6-8e66-51a18aae1b4a" providerId="ADAL" clId="{DF9EA154-5116-476D-8EB8-B39978C56247}" dt="2024-04-03T02:19:15.468" v="797" actId="207"/>
        <pc:sldMkLst>
          <pc:docMk/>
          <pc:sldMk cId="3348838403" sldId="294"/>
        </pc:sldMkLst>
      </pc:sldChg>
      <pc:sldChg chg="modSp del mod">
        <pc:chgData name="Abels, Patrick" userId="ba666de4-0d21-43a6-8e66-51a18aae1b4a" providerId="ADAL" clId="{DF9EA154-5116-476D-8EB8-B39978C56247}" dt="2024-04-03T01:33:13.024" v="136" actId="47"/>
        <pc:sldMkLst>
          <pc:docMk/>
          <pc:sldMk cId="2545230209" sldId="295"/>
        </pc:sldMkLst>
      </pc:sldChg>
      <pc:sldChg chg="modSp del mod">
        <pc:chgData name="Abels, Patrick" userId="ba666de4-0d21-43a6-8e66-51a18aae1b4a" providerId="ADAL" clId="{DF9EA154-5116-476D-8EB8-B39978C56247}" dt="2024-04-03T01:33:33.815" v="138" actId="47"/>
        <pc:sldMkLst>
          <pc:docMk/>
          <pc:sldMk cId="4147734968" sldId="296"/>
        </pc:sldMkLst>
      </pc:sldChg>
      <pc:sldChg chg="del">
        <pc:chgData name="Abels, Patrick" userId="ba666de4-0d21-43a6-8e66-51a18aae1b4a" providerId="ADAL" clId="{DF9EA154-5116-476D-8EB8-B39978C56247}" dt="2024-04-03T01:31:48.557" v="96" actId="47"/>
        <pc:sldMkLst>
          <pc:docMk/>
          <pc:sldMk cId="4151411595" sldId="297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436696663" sldId="298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3013138608" sldId="299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1770763940" sldId="300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2768151853" sldId="301"/>
        </pc:sldMkLst>
      </pc:sldChg>
      <pc:sldChg chg="modSp new del mod">
        <pc:chgData name="Abels, Patrick" userId="ba666de4-0d21-43a6-8e66-51a18aae1b4a" providerId="ADAL" clId="{DF9EA154-5116-476D-8EB8-B39978C56247}" dt="2024-04-03T01:47:21.274" v="262" actId="47"/>
        <pc:sldMkLst>
          <pc:docMk/>
          <pc:sldMk cId="112177617" sldId="302"/>
        </pc:sldMkLst>
      </pc:sldChg>
      <pc:sldChg chg="addSp delSp modSp new mod modNotesTx">
        <pc:chgData name="Abels, Patrick" userId="ba666de4-0d21-43a6-8e66-51a18aae1b4a" providerId="ADAL" clId="{DF9EA154-5116-476D-8EB8-B39978C56247}" dt="2024-04-03T02:21:15.719" v="815"/>
        <pc:sldMkLst>
          <pc:docMk/>
          <pc:sldMk cId="1284580195" sldId="303"/>
        </pc:sldMkLst>
      </pc:sldChg>
      <pc:sldChg chg="modSp new mod">
        <pc:chgData name="Abels, Patrick" userId="ba666de4-0d21-43a6-8e66-51a18aae1b4a" providerId="ADAL" clId="{DF9EA154-5116-476D-8EB8-B39978C56247}" dt="2024-04-03T02:00:21.629" v="636" actId="20577"/>
        <pc:sldMkLst>
          <pc:docMk/>
          <pc:sldMk cId="4259948035" sldId="304"/>
        </pc:sldMkLst>
      </pc:sldChg>
      <pc:sldChg chg="addSp modSp new mod">
        <pc:chgData name="Abels, Patrick" userId="ba666de4-0d21-43a6-8e66-51a18aae1b4a" providerId="ADAL" clId="{DF9EA154-5116-476D-8EB8-B39978C56247}" dt="2024-04-03T02:00:13.426" v="631" actId="1076"/>
        <pc:sldMkLst>
          <pc:docMk/>
          <pc:sldMk cId="3358983006" sldId="305"/>
        </pc:sldMkLst>
      </pc:sldChg>
      <pc:sldChg chg="addSp delSp modSp new mod modAnim">
        <pc:chgData name="Abels, Patrick" userId="ba666de4-0d21-43a6-8e66-51a18aae1b4a" providerId="ADAL" clId="{DF9EA154-5116-476D-8EB8-B39978C56247}" dt="2024-04-03T02:18:10.292" v="796"/>
        <pc:sldMkLst>
          <pc:docMk/>
          <pc:sldMk cId="1934247724" sldId="306"/>
        </pc:sldMkLst>
      </pc:sldChg>
      <pc:sldChg chg="new del">
        <pc:chgData name="Abels, Patrick" userId="ba666de4-0d21-43a6-8e66-51a18aae1b4a" providerId="ADAL" clId="{DF9EA154-5116-476D-8EB8-B39978C56247}" dt="2024-04-03T10:56:11.830" v="817" actId="47"/>
        <pc:sldMkLst>
          <pc:docMk/>
          <pc:sldMk cId="2231504061" sldId="307"/>
        </pc:sldMkLst>
      </pc:sldChg>
      <pc:sldMasterChg chg="addSldLayout modSldLayout">
        <pc:chgData name="Abels, Patrick" userId="ba666de4-0d21-43a6-8e66-51a18aae1b4a" providerId="ADAL" clId="{DF9EA154-5116-476D-8EB8-B39978C56247}" dt="2024-04-03T01:47:00.192" v="261" actId="404"/>
        <pc:sldMasterMkLst>
          <pc:docMk/>
          <pc:sldMasterMk cId="1610205472" sldId="2147483671"/>
        </pc:sldMasterMkLst>
        <pc:sldLayoutChg chg="addSp delSp modSp add mod">
          <pc:chgData name="Abels, Patrick" userId="ba666de4-0d21-43a6-8e66-51a18aae1b4a" providerId="ADAL" clId="{DF9EA154-5116-476D-8EB8-B39978C56247}" dt="2024-04-03T01:47:00.192" v="261" actId="404"/>
          <pc:sldLayoutMkLst>
            <pc:docMk/>
            <pc:sldMasterMk cId="1610205472" sldId="2147483671"/>
            <pc:sldLayoutMk cId="4163331159" sldId="2147483685"/>
          </pc:sldLayoutMkLst>
        </pc:sldLayoutChg>
      </pc:sldMasterChg>
    </pc:docChg>
  </pc:docChgLst>
  <pc:docChgLst>
    <pc:chgData name="Abels, Patrick" userId="ba666de4-0d21-43a6-8e66-51a18aae1b4a" providerId="ADAL" clId="{7295F54B-6A80-4222-95BE-7D07714E47C9}"/>
    <pc:docChg chg="undo custSel delSld modSld">
      <pc:chgData name="Abels, Patrick" userId="ba666de4-0d21-43a6-8e66-51a18aae1b4a" providerId="ADAL" clId="{7295F54B-6A80-4222-95BE-7D07714E47C9}" dt="2024-05-17T21:56:04.128" v="1533" actId="1036"/>
      <pc:docMkLst>
        <pc:docMk/>
      </pc:docMkLst>
      <pc:sldChg chg="addSp delSp modSp mod">
        <pc:chgData name="Abels, Patrick" userId="ba666de4-0d21-43a6-8e66-51a18aae1b4a" providerId="ADAL" clId="{7295F54B-6A80-4222-95BE-7D07714E47C9}" dt="2024-05-10T14:07:13.180" v="1521" actId="1076"/>
        <pc:sldMkLst>
          <pc:docMk/>
          <pc:sldMk cId="1193633113" sldId="320"/>
        </pc:sldMkLst>
      </pc:sldChg>
      <pc:sldChg chg="addSp delSp modSp mod">
        <pc:chgData name="Abels, Patrick" userId="ba666de4-0d21-43a6-8e66-51a18aae1b4a" providerId="ADAL" clId="{7295F54B-6A80-4222-95BE-7D07714E47C9}" dt="2024-05-10T13:32:36.725" v="27" actId="1035"/>
        <pc:sldMkLst>
          <pc:docMk/>
          <pc:sldMk cId="1098915193" sldId="329"/>
        </pc:sldMkLst>
      </pc:sldChg>
      <pc:sldChg chg="modSp mod">
        <pc:chgData name="Abels, Patrick" userId="ba666de4-0d21-43a6-8e66-51a18aae1b4a" providerId="ADAL" clId="{7295F54B-6A80-4222-95BE-7D07714E47C9}" dt="2024-05-10T13:54:04.643" v="1151" actId="20577"/>
        <pc:sldMkLst>
          <pc:docMk/>
          <pc:sldMk cId="793255292" sldId="335"/>
        </pc:sldMkLst>
      </pc:sldChg>
      <pc:sldChg chg="addSp delSp modSp mod">
        <pc:chgData name="Abels, Patrick" userId="ba666de4-0d21-43a6-8e66-51a18aae1b4a" providerId="ADAL" clId="{7295F54B-6A80-4222-95BE-7D07714E47C9}" dt="2024-05-17T21:56:04.128" v="1533" actId="1036"/>
        <pc:sldMkLst>
          <pc:docMk/>
          <pc:sldMk cId="2445199839" sldId="336"/>
        </pc:sldMkLst>
      </pc:sldChg>
      <pc:sldChg chg="del">
        <pc:chgData name="Abels, Patrick" userId="ba666de4-0d21-43a6-8e66-51a18aae1b4a" providerId="ADAL" clId="{7295F54B-6A80-4222-95BE-7D07714E47C9}" dt="2024-05-10T13:40:33.290" v="798" actId="47"/>
        <pc:sldMkLst>
          <pc:docMk/>
          <pc:sldMk cId="3087375013" sldId="337"/>
        </pc:sldMkLst>
      </pc:sldChg>
    </pc:docChg>
  </pc:docChgLst>
  <pc:docChgLst>
    <pc:chgData name="Abels, Patrick" userId="ba666de4-0d21-43a6-8e66-51a18aae1b4a" providerId="ADAL" clId="{8624B85F-1D53-479B-8557-E755D69E21E5}"/>
    <pc:docChg chg="undo custSel addSld delSld modSld sldOrd modMainMaster">
      <pc:chgData name="Abels, Patrick" userId="ba666de4-0d21-43a6-8e66-51a18aae1b4a" providerId="ADAL" clId="{8624B85F-1D53-479B-8557-E755D69E21E5}" dt="2024-04-03T13:40:08.580" v="814" actId="121"/>
      <pc:docMkLst>
        <pc:docMk/>
      </pc:docMkLst>
      <pc:sldChg chg="modSp mod">
        <pc:chgData name="Abels, Patrick" userId="ba666de4-0d21-43a6-8e66-51a18aae1b4a" providerId="ADAL" clId="{8624B85F-1D53-479B-8557-E755D69E21E5}" dt="2024-04-03T11:02:45.816" v="11" actId="20577"/>
        <pc:sldMkLst>
          <pc:docMk/>
          <pc:sldMk cId="3348838403" sldId="294"/>
        </pc:sldMkLst>
      </pc:sldChg>
      <pc:sldChg chg="del">
        <pc:chgData name="Abels, Patrick" userId="ba666de4-0d21-43a6-8e66-51a18aae1b4a" providerId="ADAL" clId="{8624B85F-1D53-479B-8557-E755D69E21E5}" dt="2024-04-03T11:26:40.297" v="558" actId="47"/>
        <pc:sldMkLst>
          <pc:docMk/>
          <pc:sldMk cId="1284580195" sldId="303"/>
        </pc:sldMkLst>
      </pc:sldChg>
      <pc:sldChg chg="modSp mod">
        <pc:chgData name="Abels, Patrick" userId="ba666de4-0d21-43a6-8e66-51a18aae1b4a" providerId="ADAL" clId="{8624B85F-1D53-479B-8557-E755D69E21E5}" dt="2024-04-03T11:26:57.314" v="598" actId="404"/>
        <pc:sldMkLst>
          <pc:docMk/>
          <pc:sldMk cId="4259948035" sldId="304"/>
        </pc:sldMkLst>
      </pc:sldChg>
      <pc:sldChg chg="delSp modSp del mod">
        <pc:chgData name="Abels, Patrick" userId="ba666de4-0d21-43a6-8e66-51a18aae1b4a" providerId="ADAL" clId="{8624B85F-1D53-479B-8557-E755D69E21E5}" dt="2024-04-03T11:42:53.451" v="734" actId="47"/>
        <pc:sldMkLst>
          <pc:docMk/>
          <pc:sldMk cId="3358983006" sldId="305"/>
        </pc:sldMkLst>
      </pc:sldChg>
      <pc:sldChg chg="del">
        <pc:chgData name="Abels, Patrick" userId="ba666de4-0d21-43a6-8e66-51a18aae1b4a" providerId="ADAL" clId="{8624B85F-1D53-479B-8557-E755D69E21E5}" dt="2024-04-03T11:02:49.015" v="12" actId="47"/>
        <pc:sldMkLst>
          <pc:docMk/>
          <pc:sldMk cId="1934247724" sldId="306"/>
        </pc:sldMkLst>
      </pc:sldChg>
      <pc:sldChg chg="addSp delSp modSp new mod">
        <pc:chgData name="Abels, Patrick" userId="ba666de4-0d21-43a6-8e66-51a18aae1b4a" providerId="ADAL" clId="{8624B85F-1D53-479B-8557-E755D69E21E5}" dt="2024-04-03T13:39:14.769" v="808" actId="1038"/>
        <pc:sldMkLst>
          <pc:docMk/>
          <pc:sldMk cId="3856675574" sldId="306"/>
        </pc:sldMkLst>
      </pc:sldChg>
      <pc:sldChg chg="modSp new mod">
        <pc:chgData name="Abels, Patrick" userId="ba666de4-0d21-43a6-8e66-51a18aae1b4a" providerId="ADAL" clId="{8624B85F-1D53-479B-8557-E755D69E21E5}" dt="2024-04-03T11:08:42.124" v="88" actId="20577"/>
        <pc:sldMkLst>
          <pc:docMk/>
          <pc:sldMk cId="3525269446" sldId="307"/>
        </pc:sldMkLst>
      </pc:sldChg>
      <pc:sldChg chg="modSp new mod">
        <pc:chgData name="Abels, Patrick" userId="ba666de4-0d21-43a6-8e66-51a18aae1b4a" providerId="ADAL" clId="{8624B85F-1D53-479B-8557-E755D69E21E5}" dt="2024-04-03T11:09:40.115" v="123" actId="207"/>
        <pc:sldMkLst>
          <pc:docMk/>
          <pc:sldMk cId="410658636" sldId="308"/>
        </pc:sldMkLst>
      </pc:sldChg>
      <pc:sldChg chg="modSp new mod">
        <pc:chgData name="Abels, Patrick" userId="ba666de4-0d21-43a6-8e66-51a18aae1b4a" providerId="ADAL" clId="{8624B85F-1D53-479B-8557-E755D69E21E5}" dt="2024-04-03T13:39:30.150" v="809" actId="121"/>
        <pc:sldMkLst>
          <pc:docMk/>
          <pc:sldMk cId="1957193136" sldId="309"/>
        </pc:sldMkLst>
      </pc:sldChg>
      <pc:sldChg chg="modSp add mod">
        <pc:chgData name="Abels, Patrick" userId="ba666de4-0d21-43a6-8e66-51a18aae1b4a" providerId="ADAL" clId="{8624B85F-1D53-479B-8557-E755D69E21E5}" dt="2024-04-03T13:39:54.814" v="812" actId="121"/>
        <pc:sldMkLst>
          <pc:docMk/>
          <pc:sldMk cId="935719697" sldId="310"/>
        </pc:sldMkLst>
      </pc:sldChg>
      <pc:sldChg chg="modSp add mod">
        <pc:chgData name="Abels, Patrick" userId="ba666de4-0d21-43a6-8e66-51a18aae1b4a" providerId="ADAL" clId="{8624B85F-1D53-479B-8557-E755D69E21E5}" dt="2024-04-03T13:40:01.712" v="813" actId="121"/>
        <pc:sldMkLst>
          <pc:docMk/>
          <pc:sldMk cId="1343032597" sldId="311"/>
        </pc:sldMkLst>
      </pc:sldChg>
      <pc:sldChg chg="modSp add mod">
        <pc:chgData name="Abels, Patrick" userId="ba666de4-0d21-43a6-8e66-51a18aae1b4a" providerId="ADAL" clId="{8624B85F-1D53-479B-8557-E755D69E21E5}" dt="2024-04-03T13:40:08.580" v="814" actId="121"/>
        <pc:sldMkLst>
          <pc:docMk/>
          <pc:sldMk cId="1762270225" sldId="312"/>
        </pc:sldMkLst>
      </pc:sldChg>
      <pc:sldChg chg="modSp add mod">
        <pc:chgData name="Abels, Patrick" userId="ba666de4-0d21-43a6-8e66-51a18aae1b4a" providerId="ADAL" clId="{8624B85F-1D53-479B-8557-E755D69E21E5}" dt="2024-04-03T11:16:46.387" v="350" actId="20577"/>
        <pc:sldMkLst>
          <pc:docMk/>
          <pc:sldMk cId="1795780774" sldId="313"/>
        </pc:sldMkLst>
      </pc:sldChg>
      <pc:sldChg chg="modSp new mod ord">
        <pc:chgData name="Abels, Patrick" userId="ba666de4-0d21-43a6-8e66-51a18aae1b4a" providerId="ADAL" clId="{8624B85F-1D53-479B-8557-E755D69E21E5}" dt="2024-04-03T11:20:34.251" v="509"/>
        <pc:sldMkLst>
          <pc:docMk/>
          <pc:sldMk cId="3463922787" sldId="314"/>
        </pc:sldMkLst>
      </pc:sldChg>
      <pc:sldChg chg="modSp new mod">
        <pc:chgData name="Abels, Patrick" userId="ba666de4-0d21-43a6-8e66-51a18aae1b4a" providerId="ADAL" clId="{8624B85F-1D53-479B-8557-E755D69E21E5}" dt="2024-04-03T11:18:09.762" v="398" actId="207"/>
        <pc:sldMkLst>
          <pc:docMk/>
          <pc:sldMk cId="640643432" sldId="315"/>
        </pc:sldMkLst>
      </pc:sldChg>
      <pc:sldChg chg="addSp delSp modSp new mod">
        <pc:chgData name="Abels, Patrick" userId="ba666de4-0d21-43a6-8e66-51a18aae1b4a" providerId="ADAL" clId="{8624B85F-1D53-479B-8557-E755D69E21E5}" dt="2024-04-03T11:19:35.384" v="506" actId="404"/>
        <pc:sldMkLst>
          <pc:docMk/>
          <pc:sldMk cId="2730669473" sldId="316"/>
        </pc:sldMkLst>
      </pc:sldChg>
      <pc:sldChg chg="addSp delSp modSp add mod modAnim">
        <pc:chgData name="Abels, Patrick" userId="ba666de4-0d21-43a6-8e66-51a18aae1b4a" providerId="ADAL" clId="{8624B85F-1D53-479B-8557-E755D69E21E5}" dt="2024-04-03T11:25:50.016" v="547" actId="1076"/>
        <pc:sldMkLst>
          <pc:docMk/>
          <pc:sldMk cId="2154133233" sldId="317"/>
        </pc:sldMkLst>
      </pc:sldChg>
      <pc:sldChg chg="modSp new mod">
        <pc:chgData name="Abels, Patrick" userId="ba666de4-0d21-43a6-8e66-51a18aae1b4a" providerId="ADAL" clId="{8624B85F-1D53-479B-8557-E755D69E21E5}" dt="2024-04-03T11:26:17.238" v="557" actId="20577"/>
        <pc:sldMkLst>
          <pc:docMk/>
          <pc:sldMk cId="706459199" sldId="318"/>
        </pc:sldMkLst>
      </pc:sldChg>
      <pc:sldChg chg="addSp modSp new del mod">
        <pc:chgData name="Abels, Patrick" userId="ba666de4-0d21-43a6-8e66-51a18aae1b4a" providerId="ADAL" clId="{8624B85F-1D53-479B-8557-E755D69E21E5}" dt="2024-04-03T11:43:04.844" v="736" actId="47"/>
        <pc:sldMkLst>
          <pc:docMk/>
          <pc:sldMk cId="3761734308" sldId="319"/>
        </pc:sldMkLst>
      </pc:sldChg>
      <pc:sldChg chg="addSp modSp new mod">
        <pc:chgData name="Abels, Patrick" userId="ba666de4-0d21-43a6-8e66-51a18aae1b4a" providerId="ADAL" clId="{8624B85F-1D53-479B-8557-E755D69E21E5}" dt="2024-04-03T11:42:58.825" v="735"/>
        <pc:sldMkLst>
          <pc:docMk/>
          <pc:sldMk cId="1193633113" sldId="320"/>
        </pc:sldMkLst>
      </pc:sldChg>
      <pc:sldMasterChg chg="modSldLayout">
        <pc:chgData name="Abels, Patrick" userId="ba666de4-0d21-43a6-8e66-51a18aae1b4a" providerId="ADAL" clId="{8624B85F-1D53-479B-8557-E755D69E21E5}" dt="2024-04-03T11:13:31.617" v="208" actId="1076"/>
        <pc:sldMasterMkLst>
          <pc:docMk/>
          <pc:sldMasterMk cId="1610205472" sldId="2147483671"/>
        </pc:sldMasterMkLst>
        <pc:sldLayoutChg chg="modSp mod">
          <pc:chgData name="Abels, Patrick" userId="ba666de4-0d21-43a6-8e66-51a18aae1b4a" providerId="ADAL" clId="{8624B85F-1D53-479B-8557-E755D69E21E5}" dt="2024-04-03T11:13:31.617" v="208" actId="1076"/>
          <pc:sldLayoutMkLst>
            <pc:docMk/>
            <pc:sldMasterMk cId="1610205472" sldId="2147483671"/>
            <pc:sldLayoutMk cId="4163331159" sldId="2147483685"/>
          </pc:sldLayoutMkLst>
        </pc:sldLayoutChg>
      </pc:sldMasterChg>
    </pc:docChg>
  </pc:docChgLst>
  <pc:docChgLst>
    <pc:chgData name="Abels, Patrick" userId="ba666de4-0d21-43a6-8e66-51a18aae1b4a" providerId="ADAL" clId="{E8EDEF97-C7DD-4D30-A61D-AE6405B2B845}"/>
    <pc:docChg chg="undo custSel addSld delSld modSld sldOrd">
      <pc:chgData name="Abels, Patrick" userId="ba666de4-0d21-43a6-8e66-51a18aae1b4a" providerId="ADAL" clId="{E8EDEF97-C7DD-4D30-A61D-AE6405B2B845}" dt="2024-04-05T09:48:33.338" v="1091" actId="1076"/>
      <pc:docMkLst>
        <pc:docMk/>
      </pc:docMkLst>
      <pc:sldChg chg="modSp mod">
        <pc:chgData name="Abels, Patrick" userId="ba666de4-0d21-43a6-8e66-51a18aae1b4a" providerId="ADAL" clId="{E8EDEF97-C7DD-4D30-A61D-AE6405B2B845}" dt="2024-04-04T13:24:09.435" v="7" actId="20577"/>
        <pc:sldMkLst>
          <pc:docMk/>
          <pc:sldMk cId="3348838403" sldId="294"/>
        </pc:sldMkLst>
      </pc:sldChg>
      <pc:sldChg chg="modSp mod">
        <pc:chgData name="Abels, Patrick" userId="ba666de4-0d21-43a6-8e66-51a18aae1b4a" providerId="ADAL" clId="{E8EDEF97-C7DD-4D30-A61D-AE6405B2B845}" dt="2024-04-04T13:24:29.040" v="23" actId="20577"/>
        <pc:sldMkLst>
          <pc:docMk/>
          <pc:sldMk cId="4259948035" sldId="304"/>
        </pc:sldMkLst>
      </pc:sldChg>
      <pc:sldChg chg="addSp delSp modSp mod">
        <pc:chgData name="Abels, Patrick" userId="ba666de4-0d21-43a6-8e66-51a18aae1b4a" providerId="ADAL" clId="{E8EDEF97-C7DD-4D30-A61D-AE6405B2B845}" dt="2024-04-04T13:33:46.486" v="206" actId="1076"/>
        <pc:sldMkLst>
          <pc:docMk/>
          <pc:sldMk cId="1193633113" sldId="320"/>
        </pc:sldMkLst>
      </pc:sldChg>
      <pc:sldChg chg="addSp delSp modSp mod">
        <pc:chgData name="Abels, Patrick" userId="ba666de4-0d21-43a6-8e66-51a18aae1b4a" providerId="ADAL" clId="{E8EDEF97-C7DD-4D30-A61D-AE6405B2B845}" dt="2024-04-05T09:47:48.984" v="1051" actId="1076"/>
        <pc:sldMkLst>
          <pc:docMk/>
          <pc:sldMk cId="3230278760" sldId="321"/>
        </pc:sldMkLst>
      </pc:sldChg>
      <pc:sldChg chg="addSp delSp modSp mod">
        <pc:chgData name="Abels, Patrick" userId="ba666de4-0d21-43a6-8e66-51a18aae1b4a" providerId="ADAL" clId="{E8EDEF97-C7DD-4D30-A61D-AE6405B2B845}" dt="2024-04-05T09:48:33.338" v="1091" actId="1076"/>
        <pc:sldMkLst>
          <pc:docMk/>
          <pc:sldMk cId="2675941315" sldId="322"/>
        </pc:sldMkLst>
      </pc:sldChg>
      <pc:sldChg chg="addSp delSp modSp mod">
        <pc:chgData name="Abels, Patrick" userId="ba666de4-0d21-43a6-8e66-51a18aae1b4a" providerId="ADAL" clId="{E8EDEF97-C7DD-4D30-A61D-AE6405B2B845}" dt="2024-04-04T14:01:33.297" v="611" actId="1076"/>
        <pc:sldMkLst>
          <pc:docMk/>
          <pc:sldMk cId="936974355" sldId="323"/>
        </pc:sldMkLst>
      </pc:sldChg>
      <pc:sldChg chg="del">
        <pc:chgData name="Abels, Patrick" userId="ba666de4-0d21-43a6-8e66-51a18aae1b4a" providerId="ADAL" clId="{E8EDEF97-C7DD-4D30-A61D-AE6405B2B845}" dt="2024-04-04T13:34:08.322" v="207" actId="47"/>
        <pc:sldMkLst>
          <pc:docMk/>
          <pc:sldMk cId="122714849" sldId="324"/>
        </pc:sldMkLst>
      </pc:sldChg>
      <pc:sldChg chg="delSp add del">
        <pc:chgData name="Abels, Patrick" userId="ba666de4-0d21-43a6-8e66-51a18aae1b4a" providerId="ADAL" clId="{E8EDEF97-C7DD-4D30-A61D-AE6405B2B845}" dt="2024-04-04T14:04:13.765" v="755" actId="47"/>
        <pc:sldMkLst>
          <pc:docMk/>
          <pc:sldMk cId="886567798" sldId="324"/>
        </pc:sldMkLst>
      </pc:sldChg>
      <pc:sldChg chg="modSp add del mod">
        <pc:chgData name="Abels, Patrick" userId="ba666de4-0d21-43a6-8e66-51a18aae1b4a" providerId="ADAL" clId="{E8EDEF97-C7DD-4D30-A61D-AE6405B2B845}" dt="2024-04-04T13:40:48.941" v="535" actId="47"/>
        <pc:sldMkLst>
          <pc:docMk/>
          <pc:sldMk cId="3352988418" sldId="324"/>
        </pc:sldMkLst>
      </pc:sldChg>
      <pc:sldChg chg="del">
        <pc:chgData name="Abels, Patrick" userId="ba666de4-0d21-43a6-8e66-51a18aae1b4a" providerId="ADAL" clId="{E8EDEF97-C7DD-4D30-A61D-AE6405B2B845}" dt="2024-04-04T13:34:08.322" v="207" actId="47"/>
        <pc:sldMkLst>
          <pc:docMk/>
          <pc:sldMk cId="1478870010" sldId="325"/>
        </pc:sldMkLst>
      </pc:sldChg>
      <pc:sldChg chg="delSp modSp add del mod">
        <pc:chgData name="Abels, Patrick" userId="ba666de4-0d21-43a6-8e66-51a18aae1b4a" providerId="ADAL" clId="{E8EDEF97-C7DD-4D30-A61D-AE6405B2B845}" dt="2024-04-05T09:16:25.823" v="791" actId="47"/>
        <pc:sldMkLst>
          <pc:docMk/>
          <pc:sldMk cId="4037450427" sldId="325"/>
        </pc:sldMkLst>
      </pc:sldChg>
      <pc:sldChg chg="addSp modSp add mod">
        <pc:chgData name="Abels, Patrick" userId="ba666de4-0d21-43a6-8e66-51a18aae1b4a" providerId="ADAL" clId="{E8EDEF97-C7DD-4D30-A61D-AE6405B2B845}" dt="2024-04-05T09:21:21.880" v="805" actId="166"/>
        <pc:sldMkLst>
          <pc:docMk/>
          <pc:sldMk cId="3520953166" sldId="326"/>
        </pc:sldMkLst>
      </pc:sldChg>
      <pc:sldChg chg="addSp modSp add mod">
        <pc:chgData name="Abels, Patrick" userId="ba666de4-0d21-43a6-8e66-51a18aae1b4a" providerId="ADAL" clId="{E8EDEF97-C7DD-4D30-A61D-AE6405B2B845}" dt="2024-04-05T09:27:04.321" v="819" actId="166"/>
        <pc:sldMkLst>
          <pc:docMk/>
          <pc:sldMk cId="2195696994" sldId="327"/>
        </pc:sldMkLst>
      </pc:sldChg>
      <pc:sldChg chg="addSp modSp new mod">
        <pc:chgData name="Abels, Patrick" userId="ba666de4-0d21-43a6-8e66-51a18aae1b4a" providerId="ADAL" clId="{E8EDEF97-C7DD-4D30-A61D-AE6405B2B845}" dt="2024-04-05T09:32:02.536" v="965" actId="242"/>
        <pc:sldMkLst>
          <pc:docMk/>
          <pc:sldMk cId="1120013914" sldId="328"/>
        </pc:sldMkLst>
      </pc:sldChg>
      <pc:sldChg chg="delSp modSp add del mod chgLayout">
        <pc:chgData name="Abels, Patrick" userId="ba666de4-0d21-43a6-8e66-51a18aae1b4a" providerId="ADAL" clId="{E8EDEF97-C7DD-4D30-A61D-AE6405B2B845}" dt="2024-04-04T14:05:05.608" v="790" actId="47"/>
        <pc:sldMkLst>
          <pc:docMk/>
          <pc:sldMk cId="1662341296" sldId="328"/>
        </pc:sldMkLst>
      </pc:sldChg>
      <pc:sldChg chg="addSp modSp add mod ord">
        <pc:chgData name="Abels, Patrick" userId="ba666de4-0d21-43a6-8e66-51a18aae1b4a" providerId="ADAL" clId="{E8EDEF97-C7DD-4D30-A61D-AE6405B2B845}" dt="2024-04-05T09:32:39.795" v="1020" actId="207"/>
        <pc:sldMkLst>
          <pc:docMk/>
          <pc:sldMk cId="1098915193" sldId="329"/>
        </pc:sldMkLst>
      </pc:sldChg>
      <pc:sldChg chg="modSp new del mod">
        <pc:chgData name="Abels, Patrick" userId="ba666de4-0d21-43a6-8e66-51a18aae1b4a" providerId="ADAL" clId="{E8EDEF97-C7DD-4D30-A61D-AE6405B2B845}" dt="2024-04-05T09:28:13.675" v="820" actId="47"/>
        <pc:sldMkLst>
          <pc:docMk/>
          <pc:sldMk cId="1106886621" sldId="329"/>
        </pc:sldMkLst>
      </pc:sldChg>
    </pc:docChg>
  </pc:docChgLst>
  <pc:docChgLst>
    <pc:chgData name="Abels, Patrick" userId="ba666de4-0d21-43a6-8e66-51a18aae1b4a" providerId="ADAL" clId="{D17F3917-0952-45AD-913D-A06CBCD8D567}"/>
    <pc:docChg chg="custSel addSld delSld modSld">
      <pc:chgData name="Abels, Patrick" userId="ba666de4-0d21-43a6-8e66-51a18aae1b4a" providerId="ADAL" clId="{D17F3917-0952-45AD-913D-A06CBCD8D567}" dt="2025-03-11T15:10:12.172" v="469" actId="47"/>
      <pc:docMkLst>
        <pc:docMk/>
      </pc:docMkLst>
      <pc:sldChg chg="modSp mod">
        <pc:chgData name="Abels, Patrick" userId="ba666de4-0d21-43a6-8e66-51a18aae1b4a" providerId="ADAL" clId="{D17F3917-0952-45AD-913D-A06CBCD8D567}" dt="2025-03-11T15:09:17.522" v="460"/>
        <pc:sldMkLst>
          <pc:docMk/>
          <pc:sldMk cId="1099948422" sldId="337"/>
        </pc:sldMkLst>
        <pc:spChg chg="mod">
          <ac:chgData name="Abels, Patrick" userId="ba666de4-0d21-43a6-8e66-51a18aae1b4a" providerId="ADAL" clId="{D17F3917-0952-45AD-913D-A06CBCD8D567}" dt="2025-03-11T15:09:17.522" v="460"/>
          <ac:spMkLst>
            <pc:docMk/>
            <pc:sldMk cId="1099948422" sldId="337"/>
            <ac:spMk id="2" creationId="{FF03615C-BCC0-D53A-078A-7BA58126BB8B}"/>
          </ac:spMkLst>
        </pc:spChg>
      </pc:sldChg>
      <pc:sldChg chg="modSp new del mod">
        <pc:chgData name="Abels, Patrick" userId="ba666de4-0d21-43a6-8e66-51a18aae1b4a" providerId="ADAL" clId="{D17F3917-0952-45AD-913D-A06CBCD8D567}" dt="2025-03-11T15:10:12.172" v="469" actId="47"/>
        <pc:sldMkLst>
          <pc:docMk/>
          <pc:sldMk cId="1833617105" sldId="338"/>
        </pc:sldMkLst>
        <pc:spChg chg="mod">
          <ac:chgData name="Abels, Patrick" userId="ba666de4-0d21-43a6-8e66-51a18aae1b4a" providerId="ADAL" clId="{D17F3917-0952-45AD-913D-A06CBCD8D567}" dt="2025-03-11T15:09:48.139" v="468" actId="20577"/>
          <ac:spMkLst>
            <pc:docMk/>
            <pc:sldMk cId="1833617105" sldId="338"/>
            <ac:spMk id="3" creationId="{21CDA665-4B7D-907F-C3A1-DC98328C9EA4}"/>
          </ac:spMkLst>
        </pc:spChg>
      </pc:sldChg>
    </pc:docChg>
  </pc:docChgLst>
  <pc:docChgLst>
    <pc:chgData name="Abels, Patrick" userId="ba666de4-0d21-43a6-8e66-51a18aae1b4a" providerId="ADAL" clId="{E188DF6F-C1A7-44B4-AB99-5C1630689307}"/>
    <pc:docChg chg="addSld delSld modSld">
      <pc:chgData name="Abels, Patrick" userId="ba666de4-0d21-43a6-8e66-51a18aae1b4a" providerId="ADAL" clId="{E188DF6F-C1A7-44B4-AB99-5C1630689307}" dt="2023-07-24T09:26:55.060" v="96"/>
      <pc:docMkLst>
        <pc:docMk/>
      </pc:docMkLst>
      <pc:sldChg chg="del">
        <pc:chgData name="Abels, Patrick" userId="ba666de4-0d21-43a6-8e66-51a18aae1b4a" providerId="ADAL" clId="{E188DF6F-C1A7-44B4-AB99-5C1630689307}" dt="2023-07-24T09:24:52.930" v="90" actId="47"/>
        <pc:sldMkLst>
          <pc:docMk/>
          <pc:sldMk cId="3475594388" sldId="273"/>
        </pc:sldMkLst>
      </pc:sldChg>
      <pc:sldChg chg="del">
        <pc:chgData name="Abels, Patrick" userId="ba666de4-0d21-43a6-8e66-51a18aae1b4a" providerId="ADAL" clId="{E188DF6F-C1A7-44B4-AB99-5C1630689307}" dt="2023-07-24T09:25:32.568" v="95" actId="47"/>
        <pc:sldMkLst>
          <pc:docMk/>
          <pc:sldMk cId="2936399086" sldId="274"/>
        </pc:sldMkLst>
      </pc:sldChg>
      <pc:sldChg chg="modSp add del modAnim">
        <pc:chgData name="Abels, Patrick" userId="ba666de4-0d21-43a6-8e66-51a18aae1b4a" providerId="ADAL" clId="{E188DF6F-C1A7-44B4-AB99-5C1630689307}" dt="2023-07-24T09:26:55.060" v="96"/>
        <pc:sldMkLst>
          <pc:docMk/>
          <pc:sldMk cId="2176156612" sldId="288"/>
        </pc:sldMkLst>
      </pc:sldChg>
      <pc:sldChg chg="modSp add del mod">
        <pc:chgData name="Abels, Patrick" userId="ba666de4-0d21-43a6-8e66-51a18aae1b4a" providerId="ADAL" clId="{E188DF6F-C1A7-44B4-AB99-5C1630689307}" dt="2023-07-24T09:24:44.986" v="89" actId="20577"/>
        <pc:sldMkLst>
          <pc:docMk/>
          <pc:sldMk cId="1082503161" sldId="291"/>
        </pc:sldMkLst>
      </pc:sldChg>
    </pc:docChg>
  </pc:docChgLst>
  <pc:docChgLst>
    <pc:chgData name="Abels, Patrick" userId="ba666de4-0d21-43a6-8e66-51a18aae1b4a" providerId="ADAL" clId="{ACF95C77-0DE8-4784-8D8E-EF6F64FF64BE}"/>
    <pc:docChg chg="undo custSel addSld delSld modSld modMainMaster">
      <pc:chgData name="Abels, Patrick" userId="ba666de4-0d21-43a6-8e66-51a18aae1b4a" providerId="ADAL" clId="{ACF95C77-0DE8-4784-8D8E-EF6F64FF64BE}" dt="2024-04-04T12:44:27.808" v="1147" actId="207"/>
      <pc:docMkLst>
        <pc:docMk/>
      </pc:docMkLst>
      <pc:sldChg chg="modSp mod">
        <pc:chgData name="Abels, Patrick" userId="ba666de4-0d21-43a6-8e66-51a18aae1b4a" providerId="ADAL" clId="{ACF95C77-0DE8-4784-8D8E-EF6F64FF64BE}" dt="2024-04-04T11:20:25.742" v="7" actId="20577"/>
        <pc:sldMkLst>
          <pc:docMk/>
          <pc:sldMk cId="3348838403" sldId="294"/>
        </pc:sldMkLst>
      </pc:sldChg>
      <pc:sldChg chg="modSp mod">
        <pc:chgData name="Abels, Patrick" userId="ba666de4-0d21-43a6-8e66-51a18aae1b4a" providerId="ADAL" clId="{ACF95C77-0DE8-4784-8D8E-EF6F64FF64BE}" dt="2024-04-04T12:40:26.816" v="1123" actId="20577"/>
        <pc:sldMkLst>
          <pc:docMk/>
          <pc:sldMk cId="4259948035" sldId="304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3856675574" sldId="306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3525269446" sldId="307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410658636" sldId="308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1957193136" sldId="309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935719697" sldId="310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1343032597" sldId="311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1762270225" sldId="312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1795780774" sldId="313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3463922787" sldId="314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640643432" sldId="315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2730669473" sldId="316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2154133233" sldId="317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706459199" sldId="318"/>
        </pc:sldMkLst>
      </pc:sldChg>
      <pc:sldChg chg="addSp delSp modSp mod">
        <pc:chgData name="Abels, Patrick" userId="ba666de4-0d21-43a6-8e66-51a18aae1b4a" providerId="ADAL" clId="{ACF95C77-0DE8-4784-8D8E-EF6F64FF64BE}" dt="2024-04-04T12:44:27.808" v="1147" actId="207"/>
        <pc:sldMkLst>
          <pc:docMk/>
          <pc:sldMk cId="1193633113" sldId="320"/>
        </pc:sldMkLst>
      </pc:sldChg>
      <pc:sldChg chg="addSp modSp new mod">
        <pc:chgData name="Abels, Patrick" userId="ba666de4-0d21-43a6-8e66-51a18aae1b4a" providerId="ADAL" clId="{ACF95C77-0DE8-4784-8D8E-EF6F64FF64BE}" dt="2024-04-04T12:28:11.494" v="1059" actId="20577"/>
        <pc:sldMkLst>
          <pc:docMk/>
          <pc:sldMk cId="3230278760" sldId="321"/>
        </pc:sldMkLst>
      </pc:sldChg>
      <pc:sldChg chg="addSp delSp modSp new mod modTransition">
        <pc:chgData name="Abels, Patrick" userId="ba666de4-0d21-43a6-8e66-51a18aae1b4a" providerId="ADAL" clId="{ACF95C77-0DE8-4784-8D8E-EF6F64FF64BE}" dt="2024-04-04T12:32:40.650" v="1109"/>
        <pc:sldMkLst>
          <pc:docMk/>
          <pc:sldMk cId="2675941315" sldId="322"/>
        </pc:sldMkLst>
      </pc:sldChg>
      <pc:sldChg chg="addSp delSp modSp new mod">
        <pc:chgData name="Abels, Patrick" userId="ba666de4-0d21-43a6-8e66-51a18aae1b4a" providerId="ADAL" clId="{ACF95C77-0DE8-4784-8D8E-EF6F64FF64BE}" dt="2024-04-04T12:18:02.532" v="643" actId="207"/>
        <pc:sldMkLst>
          <pc:docMk/>
          <pc:sldMk cId="936974355" sldId="323"/>
        </pc:sldMkLst>
      </pc:sldChg>
      <pc:sldChg chg="addSp delSp modSp new mod">
        <pc:chgData name="Abels, Patrick" userId="ba666de4-0d21-43a6-8e66-51a18aae1b4a" providerId="ADAL" clId="{ACF95C77-0DE8-4784-8D8E-EF6F64FF64BE}" dt="2024-04-04T12:06:36.321" v="605" actId="14100"/>
        <pc:sldMkLst>
          <pc:docMk/>
          <pc:sldMk cId="122714849" sldId="324"/>
        </pc:sldMkLst>
      </pc:sldChg>
      <pc:sldChg chg="addSp delSp modSp add mod">
        <pc:chgData name="Abels, Patrick" userId="ba666de4-0d21-43a6-8e66-51a18aae1b4a" providerId="ADAL" clId="{ACF95C77-0DE8-4784-8D8E-EF6F64FF64BE}" dt="2024-04-04T12:14:50.730" v="642" actId="1076"/>
        <pc:sldMkLst>
          <pc:docMk/>
          <pc:sldMk cId="1478870010" sldId="325"/>
        </pc:sldMkLst>
      </pc:sldChg>
      <pc:sldMasterChg chg="addSldLayout modSldLayout">
        <pc:chgData name="Abels, Patrick" userId="ba666de4-0d21-43a6-8e66-51a18aae1b4a" providerId="ADAL" clId="{ACF95C77-0DE8-4784-8D8E-EF6F64FF64BE}" dt="2024-04-04T12:32:40.650" v="1109"/>
        <pc:sldMasterMkLst>
          <pc:docMk/>
          <pc:sldMasterMk cId="1610205472" sldId="2147483671"/>
        </pc:sldMasterMkLst>
        <pc:sldLayoutChg chg="addSp modSp add mod modTransition">
          <pc:chgData name="Abels, Patrick" userId="ba666de4-0d21-43a6-8e66-51a18aae1b4a" providerId="ADAL" clId="{ACF95C77-0DE8-4784-8D8E-EF6F64FF64BE}" dt="2024-04-04T12:32:40.650" v="1109"/>
          <pc:sldLayoutMkLst>
            <pc:docMk/>
            <pc:sldMasterMk cId="1610205472" sldId="2147483671"/>
            <pc:sldLayoutMk cId="3443734729" sldId="2147483686"/>
          </pc:sldLayoutMkLst>
        </pc:sldLayoutChg>
      </pc:sldMasterChg>
    </pc:docChg>
  </pc:docChgLst>
  <pc:docChgLst>
    <pc:chgData name="Abels, Patrick" userId="ba666de4-0d21-43a6-8e66-51a18aae1b4a" providerId="ADAL" clId="{33522135-A5AC-48B3-9662-48DAF881796A}"/>
    <pc:docChg chg="undo custSel addSld delSld modSld sldOrd">
      <pc:chgData name="Abels, Patrick" userId="ba666de4-0d21-43a6-8e66-51a18aae1b4a" providerId="ADAL" clId="{33522135-A5AC-48B3-9662-48DAF881796A}" dt="2023-07-01T14:27:25.252" v="648" actId="20577"/>
      <pc:docMkLst>
        <pc:docMk/>
      </pc:docMkLst>
      <pc:sldChg chg="addSp delSp modSp mod delAnim modAnim">
        <pc:chgData name="Abels, Patrick" userId="ba666de4-0d21-43a6-8e66-51a18aae1b4a" providerId="ADAL" clId="{33522135-A5AC-48B3-9662-48DAF881796A}" dt="2023-06-17T22:36:58.748" v="55"/>
        <pc:sldMkLst>
          <pc:docMk/>
          <pc:sldMk cId="2186497360" sldId="261"/>
        </pc:sldMkLst>
      </pc:sldChg>
      <pc:sldChg chg="addSp delSp modSp mod">
        <pc:chgData name="Abels, Patrick" userId="ba666de4-0d21-43a6-8e66-51a18aae1b4a" providerId="ADAL" clId="{33522135-A5AC-48B3-9662-48DAF881796A}" dt="2023-06-17T23:08:52.895" v="403" actId="1038"/>
        <pc:sldMkLst>
          <pc:docMk/>
          <pc:sldMk cId="1802174969" sldId="262"/>
        </pc:sldMkLst>
      </pc:sldChg>
      <pc:sldChg chg="addSp delSp modSp mod">
        <pc:chgData name="Abels, Patrick" userId="ba666de4-0d21-43a6-8e66-51a18aae1b4a" providerId="ADAL" clId="{33522135-A5AC-48B3-9662-48DAF881796A}" dt="2023-06-17T23:09:45.611" v="412" actId="1076"/>
        <pc:sldMkLst>
          <pc:docMk/>
          <pc:sldMk cId="4032491113" sldId="263"/>
        </pc:sldMkLst>
      </pc:sldChg>
      <pc:sldChg chg="addSp delSp modSp mod delAnim modAnim">
        <pc:chgData name="Abels, Patrick" userId="ba666de4-0d21-43a6-8e66-51a18aae1b4a" providerId="ADAL" clId="{33522135-A5AC-48B3-9662-48DAF881796A}" dt="2023-06-17T23:10:51.914" v="425" actId="1076"/>
        <pc:sldMkLst>
          <pc:docMk/>
          <pc:sldMk cId="3825939770" sldId="264"/>
        </pc:sldMkLst>
      </pc:sldChg>
      <pc:sldChg chg="addSp delSp modSp mod delAnim modAnim">
        <pc:chgData name="Abels, Patrick" userId="ba666de4-0d21-43a6-8e66-51a18aae1b4a" providerId="ADAL" clId="{33522135-A5AC-48B3-9662-48DAF881796A}" dt="2023-06-17T23:07:52.576" v="335"/>
        <pc:sldMkLst>
          <pc:docMk/>
          <pc:sldMk cId="302058619" sldId="265"/>
        </pc:sldMkLst>
      </pc:sldChg>
      <pc:sldChg chg="addSp delSp modSp mod">
        <pc:chgData name="Abels, Patrick" userId="ba666de4-0d21-43a6-8e66-51a18aae1b4a" providerId="ADAL" clId="{33522135-A5AC-48B3-9662-48DAF881796A}" dt="2023-06-17T22:57:02.287" v="192"/>
        <pc:sldMkLst>
          <pc:docMk/>
          <pc:sldMk cId="3323176623" sldId="266"/>
        </pc:sldMkLst>
      </pc:sldChg>
      <pc:sldChg chg="modSp mod">
        <pc:chgData name="Abels, Patrick" userId="ba666de4-0d21-43a6-8e66-51a18aae1b4a" providerId="ADAL" clId="{33522135-A5AC-48B3-9662-48DAF881796A}" dt="2023-06-17T22:28:32.051" v="22" actId="20577"/>
        <pc:sldMkLst>
          <pc:docMk/>
          <pc:sldMk cId="3641686394" sldId="267"/>
        </pc:sldMkLst>
      </pc:sldChg>
      <pc:sldChg chg="new del">
        <pc:chgData name="Abels, Patrick" userId="ba666de4-0d21-43a6-8e66-51a18aae1b4a" providerId="ADAL" clId="{33522135-A5AC-48B3-9662-48DAF881796A}" dt="2023-06-17T22:41:55.688" v="62" actId="47"/>
        <pc:sldMkLst>
          <pc:docMk/>
          <pc:sldMk cId="211379705" sldId="268"/>
        </pc:sldMkLst>
      </pc:sldChg>
      <pc:sldChg chg="addSp delSp modSp new mod modTransition">
        <pc:chgData name="Abels, Patrick" userId="ba666de4-0d21-43a6-8e66-51a18aae1b4a" providerId="ADAL" clId="{33522135-A5AC-48B3-9662-48DAF881796A}" dt="2023-06-17T23:02:31.648" v="303" actId="5793"/>
        <pc:sldMkLst>
          <pc:docMk/>
          <pc:sldMk cId="3705258987" sldId="268"/>
        </pc:sldMkLst>
      </pc:sldChg>
      <pc:sldChg chg="addSp delSp modSp add mod modAnim">
        <pc:chgData name="Abels, Patrick" userId="ba666de4-0d21-43a6-8e66-51a18aae1b4a" providerId="ADAL" clId="{33522135-A5AC-48B3-9662-48DAF881796A}" dt="2023-06-17T23:11:09.892" v="429"/>
        <pc:sldMkLst>
          <pc:docMk/>
          <pc:sldMk cId="2334811558" sldId="269"/>
        </pc:sldMkLst>
      </pc:sldChg>
      <pc:sldChg chg="addSp delSp modSp add mod modAnim">
        <pc:chgData name="Abels, Patrick" userId="ba666de4-0d21-43a6-8e66-51a18aae1b4a" providerId="ADAL" clId="{33522135-A5AC-48B3-9662-48DAF881796A}" dt="2023-06-17T23:06:46.067" v="323"/>
        <pc:sldMkLst>
          <pc:docMk/>
          <pc:sldMk cId="2164434686" sldId="270"/>
        </pc:sldMkLst>
      </pc:sldChg>
      <pc:sldChg chg="addSp modSp new mod modTransition">
        <pc:chgData name="Abels, Patrick" userId="ba666de4-0d21-43a6-8e66-51a18aae1b4a" providerId="ADAL" clId="{33522135-A5AC-48B3-9662-48DAF881796A}" dt="2023-07-01T14:27:25.252" v="648" actId="20577"/>
        <pc:sldMkLst>
          <pc:docMk/>
          <pc:sldMk cId="3908454189" sldId="271"/>
        </pc:sldMkLst>
      </pc:sldChg>
      <pc:sldChg chg="modSp add mod">
        <pc:chgData name="Abels, Patrick" userId="ba666de4-0d21-43a6-8e66-51a18aae1b4a" providerId="ADAL" clId="{33522135-A5AC-48B3-9662-48DAF881796A}" dt="2023-06-17T23:06:19.602" v="321" actId="1076"/>
        <pc:sldMkLst>
          <pc:docMk/>
          <pc:sldMk cId="3366190914" sldId="272"/>
        </pc:sldMkLst>
      </pc:sldChg>
      <pc:sldChg chg="new del ord">
        <pc:chgData name="Abels, Patrick" userId="ba666de4-0d21-43a6-8e66-51a18aae1b4a" providerId="ADAL" clId="{33522135-A5AC-48B3-9662-48DAF881796A}" dt="2023-06-17T23:11:16.176" v="430" actId="47"/>
        <pc:sldMkLst>
          <pc:docMk/>
          <pc:sldMk cId="1146109162" sldId="273"/>
        </pc:sldMkLst>
      </pc:sldChg>
      <pc:sldChg chg="modSp new mod">
        <pc:chgData name="Abels, Patrick" userId="ba666de4-0d21-43a6-8e66-51a18aae1b4a" providerId="ADAL" clId="{33522135-A5AC-48B3-9662-48DAF881796A}" dt="2023-06-17T23:15:37.647" v="627" actId="20577"/>
        <pc:sldMkLst>
          <pc:docMk/>
          <pc:sldMk cId="3475594388" sldId="273"/>
        </pc:sldMkLst>
      </pc:sldChg>
      <pc:sldChg chg="modSp new mod">
        <pc:chgData name="Abels, Patrick" userId="ba666de4-0d21-43a6-8e66-51a18aae1b4a" providerId="ADAL" clId="{33522135-A5AC-48B3-9662-48DAF881796A}" dt="2023-06-17T23:15:49.447" v="647" actId="20577"/>
        <pc:sldMkLst>
          <pc:docMk/>
          <pc:sldMk cId="2936399086" sldId="274"/>
        </pc:sldMkLst>
      </pc:sldChg>
    </pc:docChg>
  </pc:docChgLst>
  <pc:docChgLst>
    <pc:chgData name="Abels, Patrick" userId="ba666de4-0d21-43a6-8e66-51a18aae1b4a" providerId="ADAL" clId="{07356728-5FFA-49AC-904F-BDFDC427D8AF}"/>
    <pc:docChg chg="undo custSel addSld delSld modSld sldOrd">
      <pc:chgData name="Abels, Patrick" userId="ba666de4-0d21-43a6-8e66-51a18aae1b4a" providerId="ADAL" clId="{07356728-5FFA-49AC-904F-BDFDC427D8AF}" dt="2024-02-06T18:31:11.476" v="1304" actId="1076"/>
      <pc:docMkLst>
        <pc:docMk/>
      </pc:docMkLst>
      <pc:sldChg chg="modSp mod">
        <pc:chgData name="Abels, Patrick" userId="ba666de4-0d21-43a6-8e66-51a18aae1b4a" providerId="ADAL" clId="{07356728-5FFA-49AC-904F-BDFDC427D8AF}" dt="2024-02-06T17:32:34.317" v="1" actId="20577"/>
        <pc:sldMkLst>
          <pc:docMk/>
          <pc:sldMk cId="2243933812" sldId="292"/>
        </pc:sldMkLst>
      </pc:sldChg>
      <pc:sldChg chg="del">
        <pc:chgData name="Abels, Patrick" userId="ba666de4-0d21-43a6-8e66-51a18aae1b4a" providerId="ADAL" clId="{07356728-5FFA-49AC-904F-BDFDC427D8AF}" dt="2024-02-06T17:33:00.552" v="2" actId="47"/>
        <pc:sldMkLst>
          <pc:docMk/>
          <pc:sldMk cId="1883550496" sldId="293"/>
        </pc:sldMkLst>
      </pc:sldChg>
      <pc:sldChg chg="modSp mod">
        <pc:chgData name="Abels, Patrick" userId="ba666de4-0d21-43a6-8e66-51a18aae1b4a" providerId="ADAL" clId="{07356728-5FFA-49AC-904F-BDFDC427D8AF}" dt="2024-02-06T17:33:29.504" v="31" actId="20577"/>
        <pc:sldMkLst>
          <pc:docMk/>
          <pc:sldMk cId="3348838403" sldId="294"/>
        </pc:sldMkLst>
      </pc:sldChg>
      <pc:sldChg chg="modSp mod">
        <pc:chgData name="Abels, Patrick" userId="ba666de4-0d21-43a6-8e66-51a18aae1b4a" providerId="ADAL" clId="{07356728-5FFA-49AC-904F-BDFDC427D8AF}" dt="2024-02-06T17:34:01.312" v="48" actId="20577"/>
        <pc:sldMkLst>
          <pc:docMk/>
          <pc:sldMk cId="2545230209" sldId="295"/>
        </pc:sldMkLst>
      </pc:sldChg>
      <pc:sldChg chg="delSp modSp mod">
        <pc:chgData name="Abels, Patrick" userId="ba666de4-0d21-43a6-8e66-51a18aae1b4a" providerId="ADAL" clId="{07356728-5FFA-49AC-904F-BDFDC427D8AF}" dt="2024-02-06T17:39:26.790" v="357" actId="12"/>
        <pc:sldMkLst>
          <pc:docMk/>
          <pc:sldMk cId="4147734968" sldId="296"/>
        </pc:sldMkLst>
      </pc:sldChg>
      <pc:sldChg chg="addSp delSp modSp new mod">
        <pc:chgData name="Abels, Patrick" userId="ba666de4-0d21-43a6-8e66-51a18aae1b4a" providerId="ADAL" clId="{07356728-5FFA-49AC-904F-BDFDC427D8AF}" dt="2024-02-06T18:21:53.467" v="1169" actId="1076"/>
        <pc:sldMkLst>
          <pc:docMk/>
          <pc:sldMk cId="4151411595" sldId="297"/>
        </pc:sldMkLst>
      </pc:sldChg>
      <pc:sldChg chg="new del">
        <pc:chgData name="Abels, Patrick" userId="ba666de4-0d21-43a6-8e66-51a18aae1b4a" providerId="ADAL" clId="{07356728-5FFA-49AC-904F-BDFDC427D8AF}" dt="2024-02-06T17:57:35.332" v="401" actId="47"/>
        <pc:sldMkLst>
          <pc:docMk/>
          <pc:sldMk cId="219810204" sldId="298"/>
        </pc:sldMkLst>
      </pc:sldChg>
      <pc:sldChg chg="modSp new mod">
        <pc:chgData name="Abels, Patrick" userId="ba666de4-0d21-43a6-8e66-51a18aae1b4a" providerId="ADAL" clId="{07356728-5FFA-49AC-904F-BDFDC427D8AF}" dt="2024-02-06T18:03:04.749" v="752" actId="207"/>
        <pc:sldMkLst>
          <pc:docMk/>
          <pc:sldMk cId="436696663" sldId="298"/>
        </pc:sldMkLst>
      </pc:sldChg>
      <pc:sldChg chg="modSp new del mod">
        <pc:chgData name="Abels, Patrick" userId="ba666de4-0d21-43a6-8e66-51a18aae1b4a" providerId="ADAL" clId="{07356728-5FFA-49AC-904F-BDFDC427D8AF}" dt="2024-02-06T17:41:42.664" v="373" actId="47"/>
        <pc:sldMkLst>
          <pc:docMk/>
          <pc:sldMk cId="1471344431" sldId="298"/>
        </pc:sldMkLst>
      </pc:sldChg>
      <pc:sldChg chg="new del">
        <pc:chgData name="Abels, Patrick" userId="ba666de4-0d21-43a6-8e66-51a18aae1b4a" providerId="ADAL" clId="{07356728-5FFA-49AC-904F-BDFDC427D8AF}" dt="2024-02-06T17:57:22.572" v="399" actId="47"/>
        <pc:sldMkLst>
          <pc:docMk/>
          <pc:sldMk cId="3649483825" sldId="298"/>
        </pc:sldMkLst>
      </pc:sldChg>
      <pc:sldChg chg="modSp add mod ord">
        <pc:chgData name="Abels, Patrick" userId="ba666de4-0d21-43a6-8e66-51a18aae1b4a" providerId="ADAL" clId="{07356728-5FFA-49AC-904F-BDFDC427D8AF}" dt="2024-02-06T18:04:01.643" v="761" actId="6549"/>
        <pc:sldMkLst>
          <pc:docMk/>
          <pc:sldMk cId="3013138608" sldId="299"/>
        </pc:sldMkLst>
      </pc:sldChg>
      <pc:sldChg chg="modSp add mod ord">
        <pc:chgData name="Abels, Patrick" userId="ba666de4-0d21-43a6-8e66-51a18aae1b4a" providerId="ADAL" clId="{07356728-5FFA-49AC-904F-BDFDC427D8AF}" dt="2024-02-06T18:16:11.589" v="1038" actId="207"/>
        <pc:sldMkLst>
          <pc:docMk/>
          <pc:sldMk cId="1770763940" sldId="300"/>
        </pc:sldMkLst>
      </pc:sldChg>
      <pc:sldChg chg="addSp modSp add mod ord">
        <pc:chgData name="Abels, Patrick" userId="ba666de4-0d21-43a6-8e66-51a18aae1b4a" providerId="ADAL" clId="{07356728-5FFA-49AC-904F-BDFDC427D8AF}" dt="2024-02-06T18:31:11.476" v="1304" actId="1076"/>
        <pc:sldMkLst>
          <pc:docMk/>
          <pc:sldMk cId="2768151853" sldId="301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3153593050" sldId="301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897531376" sldId="302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261301157" sldId="303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63930591" sldId="304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760355346" sldId="305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42544294" sldId="306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831525817" sldId="307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89448111" sldId="308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652276269" sldId="309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466356499" sldId="310"/>
        </pc:sldMkLst>
      </pc:sldChg>
    </pc:docChg>
  </pc:docChgLst>
  <pc:docChgLst>
    <pc:chgData name="Abels, Patrick" userId="ba666de4-0d21-43a6-8e66-51a18aae1b4a" providerId="ADAL" clId="{7B52EAEB-B786-49D3-A0F9-69C8DFF6F37A}"/>
    <pc:docChg chg="custSel addSld modSld">
      <pc:chgData name="Abels, Patrick" userId="ba666de4-0d21-43a6-8e66-51a18aae1b4a" providerId="ADAL" clId="{7B52EAEB-B786-49D3-A0F9-69C8DFF6F37A}" dt="2023-06-17T22:26:48.341" v="60"/>
      <pc:docMkLst>
        <pc:docMk/>
      </pc:docMkLst>
      <pc:sldChg chg="modSp mod">
        <pc:chgData name="Abels, Patrick" userId="ba666de4-0d21-43a6-8e66-51a18aae1b4a" providerId="ADAL" clId="{7B52EAEB-B786-49D3-A0F9-69C8DFF6F37A}" dt="2023-06-17T22:21:28.541" v="12" actId="20577"/>
        <pc:sldMkLst>
          <pc:docMk/>
          <pc:sldMk cId="1283346392" sldId="256"/>
        </pc:sldMkLst>
      </pc:sldChg>
      <pc:sldChg chg="modSp mod">
        <pc:chgData name="Abels, Patrick" userId="ba666de4-0d21-43a6-8e66-51a18aae1b4a" providerId="ADAL" clId="{7B52EAEB-B786-49D3-A0F9-69C8DFF6F37A}" dt="2023-06-17T22:20:26.912" v="6" actId="207"/>
        <pc:sldMkLst>
          <pc:docMk/>
          <pc:sldMk cId="2186497360" sldId="261"/>
        </pc:sldMkLst>
      </pc:sldChg>
      <pc:sldChg chg="modSp mod modAnim">
        <pc:chgData name="Abels, Patrick" userId="ba666de4-0d21-43a6-8e66-51a18aae1b4a" providerId="ADAL" clId="{7B52EAEB-B786-49D3-A0F9-69C8DFF6F37A}" dt="2023-06-17T22:25:04.194" v="56"/>
        <pc:sldMkLst>
          <pc:docMk/>
          <pc:sldMk cId="1802174969" sldId="262"/>
        </pc:sldMkLst>
      </pc:sldChg>
      <pc:sldChg chg="modSp mod modAnim">
        <pc:chgData name="Abels, Patrick" userId="ba666de4-0d21-43a6-8e66-51a18aae1b4a" providerId="ADAL" clId="{7B52EAEB-B786-49D3-A0F9-69C8DFF6F37A}" dt="2023-06-17T22:25:13.513" v="57"/>
        <pc:sldMkLst>
          <pc:docMk/>
          <pc:sldMk cId="4032491113" sldId="263"/>
        </pc:sldMkLst>
      </pc:sldChg>
      <pc:sldChg chg="modSp mod modAnim">
        <pc:chgData name="Abels, Patrick" userId="ba666de4-0d21-43a6-8e66-51a18aae1b4a" providerId="ADAL" clId="{7B52EAEB-B786-49D3-A0F9-69C8DFF6F37A}" dt="2023-06-17T22:25:21.599" v="58"/>
        <pc:sldMkLst>
          <pc:docMk/>
          <pc:sldMk cId="3825939770" sldId="264"/>
        </pc:sldMkLst>
      </pc:sldChg>
      <pc:sldChg chg="modSp mod">
        <pc:chgData name="Abels, Patrick" userId="ba666de4-0d21-43a6-8e66-51a18aae1b4a" providerId="ADAL" clId="{7B52EAEB-B786-49D3-A0F9-69C8DFF6F37A}" dt="2023-06-17T22:20:45.953" v="10" actId="207"/>
        <pc:sldMkLst>
          <pc:docMk/>
          <pc:sldMk cId="302058619" sldId="265"/>
        </pc:sldMkLst>
      </pc:sldChg>
      <pc:sldChg chg="addSp delSp modSp add mod modTransition modAnim">
        <pc:chgData name="Abels, Patrick" userId="ba666de4-0d21-43a6-8e66-51a18aae1b4a" providerId="ADAL" clId="{7B52EAEB-B786-49D3-A0F9-69C8DFF6F37A}" dt="2023-06-17T22:26:48.341" v="60"/>
        <pc:sldMkLst>
          <pc:docMk/>
          <pc:sldMk cId="3323176623" sldId="266"/>
        </pc:sldMkLst>
      </pc:sldChg>
      <pc:sldChg chg="modSp add mod modTransition">
        <pc:chgData name="Abels, Patrick" userId="ba666de4-0d21-43a6-8e66-51a18aae1b4a" providerId="ADAL" clId="{7B52EAEB-B786-49D3-A0F9-69C8DFF6F37A}" dt="2023-06-17T22:23:47.315" v="43"/>
        <pc:sldMkLst>
          <pc:docMk/>
          <pc:sldMk cId="3641686394" sldId="267"/>
        </pc:sldMkLst>
      </pc:sldChg>
    </pc:docChg>
  </pc:docChgLst>
  <pc:docChgLst>
    <pc:chgData name="Abels, Patrick" userId="ba666de4-0d21-43a6-8e66-51a18aae1b4a" providerId="ADAL" clId="{9D0D8790-CC50-460C-BB68-2DB3AD53D229}"/>
    <pc:docChg chg="addSld delSld">
      <pc:chgData name="Abels, Patrick" userId="ba666de4-0d21-43a6-8e66-51a18aae1b4a" providerId="ADAL" clId="{9D0D8790-CC50-460C-BB68-2DB3AD53D229}" dt="2023-09-14T09:39:08.177" v="1" actId="47"/>
      <pc:docMkLst>
        <pc:docMk/>
      </pc:docMkLst>
      <pc:sldChg chg="new del">
        <pc:chgData name="Abels, Patrick" userId="ba666de4-0d21-43a6-8e66-51a18aae1b4a" providerId="ADAL" clId="{9D0D8790-CC50-460C-BB68-2DB3AD53D229}" dt="2023-09-14T09:39:08.177" v="1" actId="47"/>
        <pc:sldMkLst>
          <pc:docMk/>
          <pc:sldMk cId="3702637070" sldId="292"/>
        </pc:sldMkLst>
      </pc:sldChg>
    </pc:docChg>
  </pc:docChgLst>
  <pc:docChgLst>
    <pc:chgData name="Abels, Patrick" userId="ba666de4-0d21-43a6-8e66-51a18aae1b4a" providerId="ADAL" clId="{F3583518-C75F-4F36-8888-2F8DC6ADB815}"/>
    <pc:docChg chg="undo custSel addSld delSld modSld sldOrd">
      <pc:chgData name="Abels, Patrick" userId="ba666de4-0d21-43a6-8e66-51a18aae1b4a" providerId="ADAL" clId="{F3583518-C75F-4F36-8888-2F8DC6ADB815}" dt="2024-04-05T16:31:45.544" v="769" actId="1076"/>
      <pc:docMkLst>
        <pc:docMk/>
      </pc:docMkLst>
      <pc:sldChg chg="modSp mod">
        <pc:chgData name="Abels, Patrick" userId="ba666de4-0d21-43a6-8e66-51a18aae1b4a" providerId="ADAL" clId="{F3583518-C75F-4F36-8888-2F8DC6ADB815}" dt="2024-04-05T10:01:11.956" v="6" actId="20577"/>
        <pc:sldMkLst>
          <pc:docMk/>
          <pc:sldMk cId="3348838403" sldId="294"/>
        </pc:sldMkLst>
      </pc:sldChg>
      <pc:sldChg chg="modSp mod">
        <pc:chgData name="Abels, Patrick" userId="ba666de4-0d21-43a6-8e66-51a18aae1b4a" providerId="ADAL" clId="{F3583518-C75F-4F36-8888-2F8DC6ADB815}" dt="2024-04-05T10:02:32.447" v="42" actId="20577"/>
        <pc:sldMkLst>
          <pc:docMk/>
          <pc:sldMk cId="4259948035" sldId="304"/>
        </pc:sldMkLst>
      </pc:sldChg>
      <pc:sldChg chg="delSp modSp mod">
        <pc:chgData name="Abels, Patrick" userId="ba666de4-0d21-43a6-8e66-51a18aae1b4a" providerId="ADAL" clId="{F3583518-C75F-4F36-8888-2F8DC6ADB815}" dt="2024-04-05T16:26:51.245" v="754" actId="20577"/>
        <pc:sldMkLst>
          <pc:docMk/>
          <pc:sldMk cId="1193633113" sldId="320"/>
        </pc:sldMkLst>
      </pc:sldChg>
      <pc:sldChg chg="del">
        <pc:chgData name="Abels, Patrick" userId="ba666de4-0d21-43a6-8e66-51a18aae1b4a" providerId="ADAL" clId="{F3583518-C75F-4F36-8888-2F8DC6ADB815}" dt="2024-04-05T10:02:28.134" v="35" actId="47"/>
        <pc:sldMkLst>
          <pc:docMk/>
          <pc:sldMk cId="3230278760" sldId="321"/>
        </pc:sldMkLst>
      </pc:sldChg>
      <pc:sldChg chg="del">
        <pc:chgData name="Abels, Patrick" userId="ba666de4-0d21-43a6-8e66-51a18aae1b4a" providerId="ADAL" clId="{F3583518-C75F-4F36-8888-2F8DC6ADB815}" dt="2024-04-05T10:02:28.134" v="35" actId="47"/>
        <pc:sldMkLst>
          <pc:docMk/>
          <pc:sldMk cId="2675941315" sldId="322"/>
        </pc:sldMkLst>
      </pc:sldChg>
      <pc:sldChg chg="del">
        <pc:chgData name="Abels, Patrick" userId="ba666de4-0d21-43a6-8e66-51a18aae1b4a" providerId="ADAL" clId="{F3583518-C75F-4F36-8888-2F8DC6ADB815}" dt="2024-04-05T10:02:22.731" v="34" actId="47"/>
        <pc:sldMkLst>
          <pc:docMk/>
          <pc:sldMk cId="936974355" sldId="323"/>
        </pc:sldMkLst>
      </pc:sldChg>
      <pc:sldChg chg="del">
        <pc:chgData name="Abels, Patrick" userId="ba666de4-0d21-43a6-8e66-51a18aae1b4a" providerId="ADAL" clId="{F3583518-C75F-4F36-8888-2F8DC6ADB815}" dt="2024-04-05T10:02:22.731" v="34" actId="47"/>
        <pc:sldMkLst>
          <pc:docMk/>
          <pc:sldMk cId="3520953166" sldId="326"/>
        </pc:sldMkLst>
      </pc:sldChg>
      <pc:sldChg chg="del">
        <pc:chgData name="Abels, Patrick" userId="ba666de4-0d21-43a6-8e66-51a18aae1b4a" providerId="ADAL" clId="{F3583518-C75F-4F36-8888-2F8DC6ADB815}" dt="2024-04-05T10:02:22.731" v="34" actId="47"/>
        <pc:sldMkLst>
          <pc:docMk/>
          <pc:sldMk cId="2195696994" sldId="327"/>
        </pc:sldMkLst>
      </pc:sldChg>
      <pc:sldChg chg="addSp delSp modSp mod">
        <pc:chgData name="Abels, Patrick" userId="ba666de4-0d21-43a6-8e66-51a18aae1b4a" providerId="ADAL" clId="{F3583518-C75F-4F36-8888-2F8DC6ADB815}" dt="2024-04-05T16:25:22.492" v="667" actId="1076"/>
        <pc:sldMkLst>
          <pc:docMk/>
          <pc:sldMk cId="1120013914" sldId="328"/>
        </pc:sldMkLst>
      </pc:sldChg>
      <pc:sldChg chg="delSp mod">
        <pc:chgData name="Abels, Patrick" userId="ba666de4-0d21-43a6-8e66-51a18aae1b4a" providerId="ADAL" clId="{F3583518-C75F-4F36-8888-2F8DC6ADB815}" dt="2024-04-05T10:02:46.663" v="43" actId="478"/>
        <pc:sldMkLst>
          <pc:docMk/>
          <pc:sldMk cId="1098915193" sldId="329"/>
        </pc:sldMkLst>
      </pc:sldChg>
      <pc:sldChg chg="addSp delSp modSp new mod">
        <pc:chgData name="Abels, Patrick" userId="ba666de4-0d21-43a6-8e66-51a18aae1b4a" providerId="ADAL" clId="{F3583518-C75F-4F36-8888-2F8DC6ADB815}" dt="2024-04-05T16:01:56.122" v="366" actId="1076"/>
        <pc:sldMkLst>
          <pc:docMk/>
          <pc:sldMk cId="3954568669" sldId="330"/>
        </pc:sldMkLst>
      </pc:sldChg>
      <pc:sldChg chg="addSp delSp modSp add mod">
        <pc:chgData name="Abels, Patrick" userId="ba666de4-0d21-43a6-8e66-51a18aae1b4a" providerId="ADAL" clId="{F3583518-C75F-4F36-8888-2F8DC6ADB815}" dt="2024-04-05T16:09:02.680" v="449" actId="1037"/>
        <pc:sldMkLst>
          <pc:docMk/>
          <pc:sldMk cId="3853729253" sldId="331"/>
        </pc:sldMkLst>
      </pc:sldChg>
      <pc:sldChg chg="addSp delSp modSp add mod">
        <pc:chgData name="Abels, Patrick" userId="ba666de4-0d21-43a6-8e66-51a18aae1b4a" providerId="ADAL" clId="{F3583518-C75F-4F36-8888-2F8DC6ADB815}" dt="2024-04-05T16:23:36.378" v="558" actId="1035"/>
        <pc:sldMkLst>
          <pc:docMk/>
          <pc:sldMk cId="3551548200" sldId="332"/>
        </pc:sldMkLst>
      </pc:sldChg>
      <pc:sldChg chg="addSp delSp modSp add mod">
        <pc:chgData name="Abels, Patrick" userId="ba666de4-0d21-43a6-8e66-51a18aae1b4a" providerId="ADAL" clId="{F3583518-C75F-4F36-8888-2F8DC6ADB815}" dt="2024-04-05T16:24:52.642" v="611"/>
        <pc:sldMkLst>
          <pc:docMk/>
          <pc:sldMk cId="722150806" sldId="333"/>
        </pc:sldMkLst>
      </pc:sldChg>
      <pc:sldChg chg="addSp delSp modSp add del mod">
        <pc:chgData name="Abels, Patrick" userId="ba666de4-0d21-43a6-8e66-51a18aae1b4a" providerId="ADAL" clId="{F3583518-C75F-4F36-8888-2F8DC6ADB815}" dt="2024-04-05T16:01:28.150" v="355" actId="47"/>
        <pc:sldMkLst>
          <pc:docMk/>
          <pc:sldMk cId="3136916151" sldId="334"/>
        </pc:sldMkLst>
      </pc:sldChg>
      <pc:sldChg chg="addSp delSp modSp add mod">
        <pc:chgData name="Abels, Patrick" userId="ba666de4-0d21-43a6-8e66-51a18aae1b4a" providerId="ADAL" clId="{F3583518-C75F-4F36-8888-2F8DC6ADB815}" dt="2024-04-05T16:24:27.868" v="610" actId="1036"/>
        <pc:sldMkLst>
          <pc:docMk/>
          <pc:sldMk cId="3361260715" sldId="334"/>
        </pc:sldMkLst>
      </pc:sldChg>
      <pc:sldChg chg="modSp new mod">
        <pc:chgData name="Abels, Patrick" userId="ba666de4-0d21-43a6-8e66-51a18aae1b4a" providerId="ADAL" clId="{F3583518-C75F-4F36-8888-2F8DC6ADB815}" dt="2024-04-05T16:25:54.864" v="737" actId="20577"/>
        <pc:sldMkLst>
          <pc:docMk/>
          <pc:sldMk cId="793255292" sldId="335"/>
        </pc:sldMkLst>
      </pc:sldChg>
      <pc:sldChg chg="addSp modSp add mod ord">
        <pc:chgData name="Abels, Patrick" userId="ba666de4-0d21-43a6-8e66-51a18aae1b4a" providerId="ADAL" clId="{F3583518-C75F-4F36-8888-2F8DC6ADB815}" dt="2024-04-05T16:31:45.544" v="769" actId="1076"/>
        <pc:sldMkLst>
          <pc:docMk/>
          <pc:sldMk cId="2445199839" sldId="336"/>
        </pc:sldMkLst>
      </pc:sldChg>
      <pc:sldChg chg="modSp new mod">
        <pc:chgData name="Abels, Patrick" userId="ba666de4-0d21-43a6-8e66-51a18aae1b4a" providerId="ADAL" clId="{F3583518-C75F-4F36-8888-2F8DC6ADB815}" dt="2024-04-05T16:27:31.468" v="764" actId="20577"/>
        <pc:sldMkLst>
          <pc:docMk/>
          <pc:sldMk cId="3087375013" sldId="337"/>
        </pc:sldMkLst>
      </pc:sldChg>
    </pc:docChg>
  </pc:docChgLst>
  <pc:docChgLst>
    <pc:chgData name="Abels, Patrick" userId="ba666de4-0d21-43a6-8e66-51a18aae1b4a" providerId="ADAL" clId="{693AD6C0-67B9-4BF8-924C-70F6E2729F47}"/>
    <pc:docChg chg="custSel addSld modSld">
      <pc:chgData name="Abels, Patrick" userId="ba666de4-0d21-43a6-8e66-51a18aae1b4a" providerId="ADAL" clId="{693AD6C0-67B9-4BF8-924C-70F6E2729F47}" dt="2025-03-07T11:53:10.655" v="366" actId="20577"/>
      <pc:docMkLst>
        <pc:docMk/>
      </pc:docMkLst>
      <pc:sldChg chg="modSp new mod">
        <pc:chgData name="Abels, Patrick" userId="ba666de4-0d21-43a6-8e66-51a18aae1b4a" providerId="ADAL" clId="{693AD6C0-67B9-4BF8-924C-70F6E2729F47}" dt="2025-03-07T11:53:10.655" v="366" actId="20577"/>
        <pc:sldMkLst>
          <pc:docMk/>
          <pc:sldMk cId="1099948422" sldId="337"/>
        </pc:sldMkLst>
        <pc:spChg chg="mod">
          <ac:chgData name="Abels, Patrick" userId="ba666de4-0d21-43a6-8e66-51a18aae1b4a" providerId="ADAL" clId="{693AD6C0-67B9-4BF8-924C-70F6E2729F47}" dt="2025-03-07T11:53:10.655" v="366" actId="20577"/>
          <ac:spMkLst>
            <pc:docMk/>
            <pc:sldMk cId="1099948422" sldId="337"/>
            <ac:spMk id="2" creationId="{FF03615C-BCC0-D53A-078A-7BA58126BB8B}"/>
          </ac:spMkLst>
        </pc:spChg>
        <pc:spChg chg="mod">
          <ac:chgData name="Abels, Patrick" userId="ba666de4-0d21-43a6-8e66-51a18aae1b4a" providerId="ADAL" clId="{693AD6C0-67B9-4BF8-924C-70F6E2729F47}" dt="2025-03-07T11:48:35.972" v="11" actId="20577"/>
          <ac:spMkLst>
            <pc:docMk/>
            <pc:sldMk cId="1099948422" sldId="337"/>
            <ac:spMk id="3" creationId="{F3E76A51-A6F0-AEE1-AA14-4CDC82FB0B09}"/>
          </ac:spMkLst>
        </pc:spChg>
      </pc:sldChg>
    </pc:docChg>
  </pc:docChgLst>
  <pc:docChgLst>
    <pc:chgData name="Abels, Patrick" userId="ba666de4-0d21-43a6-8e66-51a18aae1b4a" providerId="ADAL" clId="{A0EBA631-604F-42DE-A4D0-9764EC04908E}"/>
    <pc:docChg chg="modSld">
      <pc:chgData name="Abels, Patrick" userId="ba666de4-0d21-43a6-8e66-51a18aae1b4a" providerId="ADAL" clId="{A0EBA631-604F-42DE-A4D0-9764EC04908E}" dt="2023-07-04T16:09:21.932" v="65" actId="404"/>
      <pc:docMkLst>
        <pc:docMk/>
      </pc:docMkLst>
      <pc:sldChg chg="modSp mod">
        <pc:chgData name="Abels, Patrick" userId="ba666de4-0d21-43a6-8e66-51a18aae1b4a" providerId="ADAL" clId="{A0EBA631-604F-42DE-A4D0-9764EC04908E}" dt="2023-07-04T16:08:03.684" v="3" actId="20577"/>
        <pc:sldMkLst>
          <pc:docMk/>
          <pc:sldMk cId="1283346392" sldId="256"/>
        </pc:sldMkLst>
      </pc:sldChg>
      <pc:sldChg chg="modSp mod">
        <pc:chgData name="Abels, Patrick" userId="ba666de4-0d21-43a6-8e66-51a18aae1b4a" providerId="ADAL" clId="{A0EBA631-604F-42DE-A4D0-9764EC04908E}" dt="2023-07-04T16:09:21.932" v="65" actId="404"/>
        <pc:sldMkLst>
          <pc:docMk/>
          <pc:sldMk cId="3641686394" sldId="267"/>
        </pc:sldMkLst>
      </pc:sldChg>
    </pc:docChg>
  </pc:docChgLst>
  <pc:docChgLst>
    <pc:chgData name="Abels, Patrick" userId="ba666de4-0d21-43a6-8e66-51a18aae1b4a" providerId="ADAL" clId="{4A6A1D73-E91C-4521-87F1-010C15553506}"/>
    <pc:docChg chg="undo custSel addSld delSld modSld sldOrd modMainMaster">
      <pc:chgData name="Abels, Patrick" userId="ba666de4-0d21-43a6-8e66-51a18aae1b4a" providerId="ADAL" clId="{4A6A1D73-E91C-4521-87F1-010C15553506}" dt="2023-12-22T23:03:06.997" v="763" actId="207"/>
      <pc:docMkLst>
        <pc:docMk/>
      </pc:docMkLst>
      <pc:sldChg chg="modSp del mod">
        <pc:chgData name="Abels, Patrick" userId="ba666de4-0d21-43a6-8e66-51a18aae1b4a" providerId="ADAL" clId="{4A6A1D73-E91C-4521-87F1-010C15553506}" dt="2023-12-14T12:14:12.137" v="97" actId="47"/>
        <pc:sldMkLst>
          <pc:docMk/>
          <pc:sldMk cId="1283346392" sldId="256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86497360" sldId="261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1802174969" sldId="262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4032491113" sldId="263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825939770" sldId="264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02058619" sldId="265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23176623" sldId="266"/>
        </pc:sldMkLst>
      </pc:sldChg>
      <pc:sldChg chg="modSp del">
        <pc:chgData name="Abels, Patrick" userId="ba666de4-0d21-43a6-8e66-51a18aae1b4a" providerId="ADAL" clId="{4A6A1D73-E91C-4521-87F1-010C15553506}" dt="2023-12-14T12:15:42.315" v="138" actId="47"/>
        <pc:sldMkLst>
          <pc:docMk/>
          <pc:sldMk cId="3641686394" sldId="267"/>
        </pc:sldMkLst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705258987" sldId="268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334811558" sldId="269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64434686" sldId="270"/>
        </pc:sldMkLst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908454189" sldId="271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66190914" sldId="272"/>
        </pc:sldMkLst>
      </pc:sldChg>
      <pc:sldChg chg="del">
        <pc:chgData name="Abels, Patrick" userId="ba666de4-0d21-43a6-8e66-51a18aae1b4a" providerId="ADAL" clId="{4A6A1D73-E91C-4521-87F1-010C15553506}" dt="2023-12-14T12:25:46.415" v="172" actId="47"/>
        <pc:sldMkLst>
          <pc:docMk/>
          <pc:sldMk cId="2176156612" sldId="288"/>
        </pc:sldMkLst>
      </pc:sldChg>
      <pc:sldChg chg="del">
        <pc:chgData name="Abels, Patrick" userId="ba666de4-0d21-43a6-8e66-51a18aae1b4a" providerId="ADAL" clId="{4A6A1D73-E91C-4521-87F1-010C15553506}" dt="2023-12-14T12:25:41.558" v="171" actId="47"/>
        <pc:sldMkLst>
          <pc:docMk/>
          <pc:sldMk cId="1082503161" sldId="291"/>
        </pc:sldMkLst>
      </pc:sldChg>
      <pc:sldChg chg="modSp new mod modTransition">
        <pc:chgData name="Abels, Patrick" userId="ba666de4-0d21-43a6-8e66-51a18aae1b4a" providerId="ADAL" clId="{4A6A1D73-E91C-4521-87F1-010C15553506}" dt="2023-12-14T13:04:51.332" v="532"/>
        <pc:sldMkLst>
          <pc:docMk/>
          <pc:sldMk cId="2243933812" sldId="292"/>
        </pc:sldMkLst>
      </pc:sldChg>
      <pc:sldChg chg="new del">
        <pc:chgData name="Abels, Patrick" userId="ba666de4-0d21-43a6-8e66-51a18aae1b4a" providerId="ADAL" clId="{4A6A1D73-E91C-4521-87F1-010C15553506}" dt="2023-12-14T12:13:49.110" v="74" actId="47"/>
        <pc:sldMkLst>
          <pc:docMk/>
          <pc:sldMk cId="3359389727" sldId="292"/>
        </pc:sldMkLst>
      </pc:sldChg>
      <pc:sldChg chg="new del">
        <pc:chgData name="Abels, Patrick" userId="ba666de4-0d21-43a6-8e66-51a18aae1b4a" providerId="ADAL" clId="{4A6A1D73-E91C-4521-87F1-010C15553506}" dt="2023-12-14T12:13:51.797" v="76" actId="47"/>
        <pc:sldMkLst>
          <pc:docMk/>
          <pc:sldMk cId="3747716110" sldId="292"/>
        </pc:sldMkLst>
      </pc:sldChg>
      <pc:sldChg chg="modSp new mod modTransition">
        <pc:chgData name="Abels, Patrick" userId="ba666de4-0d21-43a6-8e66-51a18aae1b4a" providerId="ADAL" clId="{4A6A1D73-E91C-4521-87F1-010C15553506}" dt="2023-12-14T13:03:16.058" v="518"/>
        <pc:sldMkLst>
          <pc:docMk/>
          <pc:sldMk cId="1883550496" sldId="293"/>
        </pc:sldMkLst>
      </pc:sldChg>
      <pc:sldChg chg="modSp new mod modAnim">
        <pc:chgData name="Abels, Patrick" userId="ba666de4-0d21-43a6-8e66-51a18aae1b4a" providerId="ADAL" clId="{4A6A1D73-E91C-4521-87F1-010C15553506}" dt="2023-12-14T12:30:52.166" v="307" actId="20577"/>
        <pc:sldMkLst>
          <pc:docMk/>
          <pc:sldMk cId="3348838403" sldId="294"/>
        </pc:sldMkLst>
      </pc:sldChg>
      <pc:sldChg chg="modSp new mod">
        <pc:chgData name="Abels, Patrick" userId="ba666de4-0d21-43a6-8e66-51a18aae1b4a" providerId="ADAL" clId="{4A6A1D73-E91C-4521-87F1-010C15553506}" dt="2023-12-14T12:25:26.834" v="170" actId="20577"/>
        <pc:sldMkLst>
          <pc:docMk/>
          <pc:sldMk cId="2545230209" sldId="295"/>
        </pc:sldMkLst>
      </pc:sldChg>
      <pc:sldChg chg="addSp modSp new mod">
        <pc:chgData name="Abels, Patrick" userId="ba666de4-0d21-43a6-8e66-51a18aae1b4a" providerId="ADAL" clId="{4A6A1D73-E91C-4521-87F1-010C15553506}" dt="2023-12-14T13:29:18.384" v="760" actId="1076"/>
        <pc:sldMkLst>
          <pc:docMk/>
          <pc:sldMk cId="4147734968" sldId="296"/>
        </pc:sldMkLst>
      </pc:sldChg>
      <pc:sldChg chg="addSp modSp add del mod modAnim">
        <pc:chgData name="Abels, Patrick" userId="ba666de4-0d21-43a6-8e66-51a18aae1b4a" providerId="ADAL" clId="{4A6A1D73-E91C-4521-87F1-010C15553506}" dt="2023-12-14T13:03:35.330" v="519" actId="47"/>
        <pc:sldMkLst>
          <pc:docMk/>
          <pc:sldMk cId="2681413729" sldId="297"/>
        </pc:sldMkLst>
      </pc:sldChg>
      <pc:sldChg chg="addSp delSp modSp add del mod modAnim">
        <pc:chgData name="Abels, Patrick" userId="ba666de4-0d21-43a6-8e66-51a18aae1b4a" providerId="ADAL" clId="{4A6A1D73-E91C-4521-87F1-010C15553506}" dt="2023-12-14T13:03:55.055" v="525" actId="47"/>
        <pc:sldMkLst>
          <pc:docMk/>
          <pc:sldMk cId="3159725788" sldId="298"/>
        </pc:sldMkLst>
      </pc:sldChg>
      <pc:sldChg chg="addSp delSp modSp add del mod delAnim">
        <pc:chgData name="Abels, Patrick" userId="ba666de4-0d21-43a6-8e66-51a18aae1b4a" providerId="ADAL" clId="{4A6A1D73-E91C-4521-87F1-010C15553506}" dt="2023-12-14T13:04:04.972" v="528" actId="47"/>
        <pc:sldMkLst>
          <pc:docMk/>
          <pc:sldMk cId="2592399123" sldId="299"/>
        </pc:sldMkLst>
      </pc:sldChg>
      <pc:sldChg chg="addSp modSp add del mod">
        <pc:chgData name="Abels, Patrick" userId="ba666de4-0d21-43a6-8e66-51a18aae1b4a" providerId="ADAL" clId="{4A6A1D73-E91C-4521-87F1-010C15553506}" dt="2023-12-14T13:04:13.800" v="531" actId="47"/>
        <pc:sldMkLst>
          <pc:docMk/>
          <pc:sldMk cId="832127221" sldId="300"/>
        </pc:sldMkLst>
      </pc:sldChg>
      <pc:sldChg chg="addSp delSp modSp new mod modTransition">
        <pc:chgData name="Abels, Patrick" userId="ba666de4-0d21-43a6-8e66-51a18aae1b4a" providerId="ADAL" clId="{4A6A1D73-E91C-4521-87F1-010C15553506}" dt="2023-12-14T13:27:57.777" v="754" actId="207"/>
        <pc:sldMkLst>
          <pc:docMk/>
          <pc:sldMk cId="3153593050" sldId="301"/>
        </pc:sldMkLst>
      </pc:sldChg>
      <pc:sldChg chg="addSp delSp modSp new mod">
        <pc:chgData name="Abels, Patrick" userId="ba666de4-0d21-43a6-8e66-51a18aae1b4a" providerId="ADAL" clId="{4A6A1D73-E91C-4521-87F1-010C15553506}" dt="2023-12-14T13:03:51.765" v="524"/>
        <pc:sldMkLst>
          <pc:docMk/>
          <pc:sldMk cId="897531376" sldId="302"/>
        </pc:sldMkLst>
      </pc:sldChg>
      <pc:sldChg chg="addSp delSp modSp new mod">
        <pc:chgData name="Abels, Patrick" userId="ba666de4-0d21-43a6-8e66-51a18aae1b4a" providerId="ADAL" clId="{4A6A1D73-E91C-4521-87F1-010C15553506}" dt="2023-12-14T13:04:02.384" v="527"/>
        <pc:sldMkLst>
          <pc:docMk/>
          <pc:sldMk cId="2261301157" sldId="303"/>
        </pc:sldMkLst>
      </pc:sldChg>
      <pc:sldChg chg="addSp delSp modSp new mod">
        <pc:chgData name="Abels, Patrick" userId="ba666de4-0d21-43a6-8e66-51a18aae1b4a" providerId="ADAL" clId="{4A6A1D73-E91C-4521-87F1-010C15553506}" dt="2023-12-14T13:10:54.529" v="534" actId="166"/>
        <pc:sldMkLst>
          <pc:docMk/>
          <pc:sldMk cId="1163930591" sldId="304"/>
        </pc:sldMkLst>
      </pc:sldChg>
      <pc:sldChg chg="addSp modSp new mod">
        <pc:chgData name="Abels, Patrick" userId="ba666de4-0d21-43a6-8e66-51a18aae1b4a" providerId="ADAL" clId="{4A6A1D73-E91C-4521-87F1-010C15553506}" dt="2023-12-14T13:27:20.515" v="747" actId="14100"/>
        <pc:sldMkLst>
          <pc:docMk/>
          <pc:sldMk cId="1760355346" sldId="305"/>
        </pc:sldMkLst>
      </pc:sldChg>
      <pc:sldChg chg="addSp delSp modSp add mod ord">
        <pc:chgData name="Abels, Patrick" userId="ba666de4-0d21-43a6-8e66-51a18aae1b4a" providerId="ADAL" clId="{4A6A1D73-E91C-4521-87F1-010C15553506}" dt="2023-12-14T13:26:39.986" v="735" actId="1076"/>
        <pc:sldMkLst>
          <pc:docMk/>
          <pc:sldMk cId="142544294" sldId="306"/>
        </pc:sldMkLst>
      </pc:sldChg>
      <pc:sldChg chg="modSp add mod ord">
        <pc:chgData name="Abels, Patrick" userId="ba666de4-0d21-43a6-8e66-51a18aae1b4a" providerId="ADAL" clId="{4A6A1D73-E91C-4521-87F1-010C15553506}" dt="2023-12-14T13:15:38.797" v="686" actId="207"/>
        <pc:sldMkLst>
          <pc:docMk/>
          <pc:sldMk cId="2831525817" sldId="307"/>
        </pc:sldMkLst>
      </pc:sldChg>
      <pc:sldChg chg="addSp delSp modSp add mod">
        <pc:chgData name="Abels, Patrick" userId="ba666de4-0d21-43a6-8e66-51a18aae1b4a" providerId="ADAL" clId="{4A6A1D73-E91C-4521-87F1-010C15553506}" dt="2023-12-14T13:17:10.380" v="707" actId="1076"/>
        <pc:sldMkLst>
          <pc:docMk/>
          <pc:sldMk cId="1189448111" sldId="308"/>
        </pc:sldMkLst>
      </pc:sldChg>
      <pc:sldChg chg="add ord">
        <pc:chgData name="Abels, Patrick" userId="ba666de4-0d21-43a6-8e66-51a18aae1b4a" providerId="ADAL" clId="{4A6A1D73-E91C-4521-87F1-010C15553506}" dt="2023-12-14T13:27:32.273" v="750"/>
        <pc:sldMkLst>
          <pc:docMk/>
          <pc:sldMk cId="2652276269" sldId="309"/>
        </pc:sldMkLst>
      </pc:sldChg>
      <pc:sldChg chg="add">
        <pc:chgData name="Abels, Patrick" userId="ba666de4-0d21-43a6-8e66-51a18aae1b4a" providerId="ADAL" clId="{4A6A1D73-E91C-4521-87F1-010C15553506}" dt="2023-12-14T13:27:51.346" v="751" actId="2890"/>
        <pc:sldMkLst>
          <pc:docMk/>
          <pc:sldMk cId="2466356499" sldId="310"/>
        </pc:sldMkLst>
      </pc:sldChg>
      <pc:sldMasterChg chg="addSldLayout delSldLayout modSldLayout sldLayoutOrd">
        <pc:chgData name="Abels, Patrick" userId="ba666de4-0d21-43a6-8e66-51a18aae1b4a" providerId="ADAL" clId="{4A6A1D73-E91C-4521-87F1-010C15553506}" dt="2023-12-22T23:03:06.997" v="763" actId="207"/>
        <pc:sldMasterMkLst>
          <pc:docMk/>
          <pc:sldMasterMk cId="1610205472" sldId="2147483671"/>
        </pc:sldMasterMkLst>
        <pc:sldLayoutChg chg="mod">
          <pc:chgData name="Abels, Patrick" userId="ba666de4-0d21-43a6-8e66-51a18aae1b4a" providerId="ADAL" clId="{4A6A1D73-E91C-4521-87F1-010C15553506}" dt="2023-12-14T12:02:35.082" v="27" actId="6014"/>
          <pc:sldLayoutMkLst>
            <pc:docMk/>
            <pc:sldMasterMk cId="1610205472" sldId="2147483671"/>
            <pc:sldLayoutMk cId="2811598716" sldId="2147483672"/>
          </pc:sldLayoutMkLst>
        </pc:sldLayoutChg>
        <pc:sldLayoutChg chg="modSp mod modTransition">
          <pc:chgData name="Abels, Patrick" userId="ba666de4-0d21-43a6-8e66-51a18aae1b4a" providerId="ADAL" clId="{4A6A1D73-E91C-4521-87F1-010C15553506}" dt="2023-12-14T13:03:16.058" v="518"/>
          <pc:sldLayoutMkLst>
            <pc:docMk/>
            <pc:sldMasterMk cId="1610205472" sldId="2147483671"/>
            <pc:sldLayoutMk cId="2150223923" sldId="2147483673"/>
          </pc:sldLayoutMkLst>
        </pc:sldLayoutChg>
        <pc:sldLayoutChg chg="del">
          <pc:chgData name="Abels, Patrick" userId="ba666de4-0d21-43a6-8e66-51a18aae1b4a" providerId="ADAL" clId="{4A6A1D73-E91C-4521-87F1-010C15553506}" dt="2023-12-14T11:58:37.108" v="3" actId="2696"/>
          <pc:sldLayoutMkLst>
            <pc:docMk/>
            <pc:sldMasterMk cId="1610205472" sldId="2147483671"/>
            <pc:sldLayoutMk cId="2763849337" sldId="2147483674"/>
          </pc:sldLayoutMkLst>
        </pc:sldLayoutChg>
        <pc:sldLayoutChg chg="del">
          <pc:chgData name="Abels, Patrick" userId="ba666de4-0d21-43a6-8e66-51a18aae1b4a" providerId="ADAL" clId="{4A6A1D73-E91C-4521-87F1-010C15553506}" dt="2023-12-14T11:58:42.517" v="5" actId="2696"/>
          <pc:sldLayoutMkLst>
            <pc:docMk/>
            <pc:sldMasterMk cId="1610205472" sldId="2147483671"/>
            <pc:sldLayoutMk cId="887409803" sldId="2147483675"/>
          </pc:sldLayoutMkLst>
        </pc:sldLayoutChg>
        <pc:sldLayoutChg chg="addSp modSp mod">
          <pc:chgData name="Abels, Patrick" userId="ba666de4-0d21-43a6-8e66-51a18aae1b4a" providerId="ADAL" clId="{4A6A1D73-E91C-4521-87F1-010C15553506}" dt="2023-12-14T12:02:27.365" v="26" actId="6014"/>
          <pc:sldLayoutMkLst>
            <pc:docMk/>
            <pc:sldMasterMk cId="1610205472" sldId="2147483671"/>
            <pc:sldLayoutMk cId="283652769" sldId="2147483676"/>
          </pc:sldLayoutMkLst>
        </pc:sldLayoutChg>
        <pc:sldLayoutChg chg="del">
          <pc:chgData name="Abels, Patrick" userId="ba666de4-0d21-43a6-8e66-51a18aae1b4a" providerId="ADAL" clId="{4A6A1D73-E91C-4521-87F1-010C15553506}" dt="2023-12-14T11:58:35.790" v="2" actId="2696"/>
          <pc:sldLayoutMkLst>
            <pc:docMk/>
            <pc:sldMasterMk cId="1610205472" sldId="2147483671"/>
            <pc:sldLayoutMk cId="686960188" sldId="2147483677"/>
          </pc:sldLayoutMkLst>
        </pc:sldLayoutChg>
        <pc:sldLayoutChg chg="del">
          <pc:chgData name="Abels, Patrick" userId="ba666de4-0d21-43a6-8e66-51a18aae1b4a" providerId="ADAL" clId="{4A6A1D73-E91C-4521-87F1-010C15553506}" dt="2023-12-14T11:58:40.967" v="4" actId="2696"/>
          <pc:sldLayoutMkLst>
            <pc:docMk/>
            <pc:sldMasterMk cId="1610205472" sldId="2147483671"/>
            <pc:sldLayoutMk cId="384174953" sldId="2147483678"/>
          </pc:sldLayoutMkLst>
        </pc:sldLayoutChg>
        <pc:sldLayoutChg chg="addSp delSp modSp mod addAnim delAnim">
          <pc:chgData name="Abels, Patrick" userId="ba666de4-0d21-43a6-8e66-51a18aae1b4a" providerId="ADAL" clId="{4A6A1D73-E91C-4521-87F1-010C15553506}" dt="2023-12-22T23:03:06.997" v="763" actId="207"/>
          <pc:sldLayoutMkLst>
            <pc:docMk/>
            <pc:sldMasterMk cId="1610205472" sldId="2147483671"/>
            <pc:sldLayoutMk cId="127117585" sldId="2147483679"/>
          </pc:sldLayoutMkLst>
        </pc:sldLayoutChg>
        <pc:sldLayoutChg chg="addSp delSp modSp mod delAnim">
          <pc:chgData name="Abels, Patrick" userId="ba666de4-0d21-43a6-8e66-51a18aae1b4a" providerId="ADAL" clId="{4A6A1D73-E91C-4521-87F1-010C15553506}" dt="2023-12-14T12:03:23.124" v="33" actId="2711"/>
          <pc:sldLayoutMkLst>
            <pc:docMk/>
            <pc:sldMasterMk cId="1610205472" sldId="2147483671"/>
            <pc:sldLayoutMk cId="2741195092" sldId="2147483680"/>
          </pc:sldLayoutMkLst>
        </pc:sldLayoutChg>
        <pc:sldLayoutChg chg="del">
          <pc:chgData name="Abels, Patrick" userId="ba666de4-0d21-43a6-8e66-51a18aae1b4a" providerId="ADAL" clId="{4A6A1D73-E91C-4521-87F1-010C15553506}" dt="2023-12-14T12:04:51.983" v="34" actId="2696"/>
          <pc:sldLayoutMkLst>
            <pc:docMk/>
            <pc:sldMasterMk cId="1610205472" sldId="2147483671"/>
            <pc:sldLayoutMk cId="1090449915" sldId="2147483681"/>
          </pc:sldLayoutMkLst>
        </pc:sldLayoutChg>
        <pc:sldLayoutChg chg="modSp add mod ord modAnim">
          <pc:chgData name="Abels, Patrick" userId="ba666de4-0d21-43a6-8e66-51a18aae1b4a" providerId="ADAL" clId="{4A6A1D73-E91C-4521-87F1-010C15553506}" dt="2023-12-14T12:31:08.974" v="314" actId="6014"/>
          <pc:sldLayoutMkLst>
            <pc:docMk/>
            <pc:sldMasterMk cId="1610205472" sldId="2147483671"/>
            <pc:sldLayoutMk cId="2745655176" sldId="2147483682"/>
          </pc:sldLayoutMkLst>
        </pc:sldLayoutChg>
        <pc:sldLayoutChg chg="addSp modSp add mod ord">
          <pc:chgData name="Abels, Patrick" userId="ba666de4-0d21-43a6-8e66-51a18aae1b4a" providerId="ADAL" clId="{4A6A1D73-E91C-4521-87F1-010C15553506}" dt="2023-12-14T12:10:54.172" v="62" actId="693"/>
          <pc:sldLayoutMkLst>
            <pc:docMk/>
            <pc:sldMasterMk cId="1610205472" sldId="2147483671"/>
            <pc:sldLayoutMk cId="752016900" sldId="2147483683"/>
          </pc:sldLayoutMkLst>
        </pc:sldLayoutChg>
        <pc:sldLayoutChg chg="addSp modSp add del mod ord modTransition">
          <pc:chgData name="Abels, Patrick" userId="ba666de4-0d21-43a6-8e66-51a18aae1b4a" providerId="ADAL" clId="{4A6A1D73-E91C-4521-87F1-010C15553506}" dt="2023-12-14T13:04:51.332" v="532"/>
          <pc:sldLayoutMkLst>
            <pc:docMk/>
            <pc:sldMasterMk cId="1610205472" sldId="2147483671"/>
            <pc:sldLayoutMk cId="279973385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AB42-9EA2-4386-9B0A-48A1FEDC4EE7}" type="datetimeFigureOut">
              <a:rPr lang="en-DE" smtClean="0"/>
              <a:t>03/11/2025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056ED-1E2F-4A5B-B6C9-FC658BDA51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3169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1159871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385" y="1077204"/>
            <a:ext cx="4176436" cy="2935504"/>
          </a:xfrm>
          <a:prstGeom prst="roundRect">
            <a:avLst>
              <a:gd name="adj" fmla="val 4872"/>
            </a:avLst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CF58D4-24C0-0064-5EF1-B74DA629C009}"/>
              </a:ext>
            </a:extLst>
          </p:cNvPr>
          <p:cNvCxnSpPr/>
          <p:nvPr userDrawn="1"/>
        </p:nvCxnSpPr>
        <p:spPr>
          <a:xfrm flipH="1">
            <a:off x="5344357" y="1233996"/>
            <a:ext cx="2219418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169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Subject Semester Teacher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47CEE-7F3F-E855-C48C-379C2E6F6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997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4565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50223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940" y="1760537"/>
            <a:ext cx="11150120" cy="48101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6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E9B06-1DFC-5243-A9D6-EE869AC3CF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287338"/>
            <a:ext cx="11915775" cy="1296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63331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27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9144DC41-4500-5802-1AD7-A5354AB76CF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4ED8889C-7E17-2C0D-D397-F4BE26A57E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34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561281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27246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47C1DD1-A76C-9A3C-B4BA-8AF278FC06C8}"/>
              </a:ext>
            </a:extLst>
          </p:cNvPr>
          <p:cNvGrpSpPr/>
          <p:nvPr userDrawn="1"/>
        </p:nvGrpSpPr>
        <p:grpSpPr>
          <a:xfrm>
            <a:off x="1188019" y="1665962"/>
            <a:ext cx="9634469" cy="4630757"/>
            <a:chOff x="1188019" y="1665962"/>
            <a:chExt cx="9634469" cy="46307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A2996-CEA9-A52A-5C2F-4E4B5480146C}"/>
                </a:ext>
              </a:extLst>
            </p:cNvPr>
            <p:cNvSpPr/>
            <p:nvPr userDrawn="1"/>
          </p:nvSpPr>
          <p:spPr>
            <a:xfrm>
              <a:off x="1392742" y="1665962"/>
              <a:ext cx="9429746" cy="4630757"/>
            </a:xfrm>
            <a:prstGeom prst="rect">
              <a:avLst/>
            </a:prstGeom>
            <a:solidFill>
              <a:srgbClr val="EDEDE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06F7FC-7B8B-83AF-7478-5A2300CD9035}"/>
                </a:ext>
              </a:extLst>
            </p:cNvPr>
            <p:cNvSpPr/>
            <p:nvPr userDrawn="1"/>
          </p:nvSpPr>
          <p:spPr>
            <a:xfrm>
              <a:off x="1553227" y="2091847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EA32AD-EEDF-49AB-BB81-0B64164495C8}"/>
                </a:ext>
              </a:extLst>
            </p:cNvPr>
            <p:cNvSpPr/>
            <p:nvPr userDrawn="1"/>
          </p:nvSpPr>
          <p:spPr>
            <a:xfrm>
              <a:off x="1553227" y="3206350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635288-42A5-5DA6-8739-F44C5834A910}"/>
                </a:ext>
              </a:extLst>
            </p:cNvPr>
            <p:cNvSpPr/>
            <p:nvPr userDrawn="1"/>
          </p:nvSpPr>
          <p:spPr>
            <a:xfrm>
              <a:off x="1553227" y="4320853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F1A893-D163-7C74-9FEC-80F76F089957}"/>
                </a:ext>
              </a:extLst>
            </p:cNvPr>
            <p:cNvSpPr/>
            <p:nvPr userDrawn="1"/>
          </p:nvSpPr>
          <p:spPr>
            <a:xfrm>
              <a:off x="1553226" y="5435355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7259D4F-4E5E-3CF3-0939-0F792D23F379}"/>
                </a:ext>
              </a:extLst>
            </p:cNvPr>
            <p:cNvSpPr/>
            <p:nvPr userDrawn="1"/>
          </p:nvSpPr>
          <p:spPr>
            <a:xfrm>
              <a:off x="1216003" y="2265609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48A0EDDC-BDD5-F07C-09F0-C691B3E1B2FA}"/>
                </a:ext>
              </a:extLst>
            </p:cNvPr>
            <p:cNvSpPr/>
            <p:nvPr userDrawn="1"/>
          </p:nvSpPr>
          <p:spPr>
            <a:xfrm>
              <a:off x="1188019" y="3352590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B786A0B9-B4D3-AA71-44DE-CC5448D9BBD4}"/>
                </a:ext>
              </a:extLst>
            </p:cNvPr>
            <p:cNvSpPr/>
            <p:nvPr userDrawn="1"/>
          </p:nvSpPr>
          <p:spPr>
            <a:xfrm>
              <a:off x="1188019" y="4393972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B349A6F1-CAC2-606F-639B-3FD8C2036A5C}"/>
                </a:ext>
              </a:extLst>
            </p:cNvPr>
            <p:cNvSpPr/>
            <p:nvPr userDrawn="1"/>
          </p:nvSpPr>
          <p:spPr>
            <a:xfrm>
              <a:off x="1188019" y="5546101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632C864F-336F-9C63-0C06-99CD8D40F8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2277630"/>
              </p:ext>
            </p:extLst>
          </p:nvPr>
        </p:nvGraphicFramePr>
        <p:xfrm>
          <a:off x="2171309" y="1929008"/>
          <a:ext cx="8467464" cy="40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464">
                  <a:extLst>
                    <a:ext uri="{9D8B030D-6E8A-4147-A177-3AD203B41FA5}">
                      <a16:colId xmlns:a16="http://schemas.microsoft.com/office/drawing/2014/main" val="889989886"/>
                    </a:ext>
                  </a:extLst>
                </a:gridCol>
              </a:tblGrid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81412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31139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40093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33595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86951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48687"/>
                  </a:ext>
                </a:extLst>
              </a:tr>
            </a:tbl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1996C77-3770-2B17-DE2E-6BFAF1055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388" y="1803747"/>
            <a:ext cx="7427912" cy="4221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latin typeface="Sacramento" panose="02000507000000020000" pitchFamily="2" charset="0"/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994B2A7-E401-08E1-3616-84546B7393F4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571913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Wochenübung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37878"/>
            <a:ext cx="914400" cy="914400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B68C441-BBE8-81F1-FFCE-116243F88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36175F8E-2B98-2FCB-9BA8-B930F4A18D42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950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20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4" r:id="rId2"/>
    <p:sldLayoutId id="2147483682" r:id="rId3"/>
    <p:sldLayoutId id="2147483673" r:id="rId4"/>
    <p:sldLayoutId id="2147483685" r:id="rId5"/>
    <p:sldLayoutId id="2147483676" r:id="rId6"/>
    <p:sldLayoutId id="2147483686" r:id="rId7"/>
    <p:sldLayoutId id="2147483679" r:id="rId8"/>
    <p:sldLayoutId id="2147483680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E51AF0-D57D-E817-34D7-0FAFFB286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Informatik</a:t>
            </a:r>
            <a:r>
              <a:rPr lang="en-GB" dirty="0"/>
              <a:t> E2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4393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7B5D27-288B-DCFA-8A11-0908D9A5D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Schreibe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</a:t>
            </a:r>
            <a:r>
              <a:rPr lang="en-GB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Auswahl</a:t>
            </a:r>
            <a:r>
              <a:rPr lang="en-GB" dirty="0"/>
              <a:t>, in </a:t>
            </a:r>
            <a:r>
              <a:rPr lang="en-GB" dirty="0" err="1"/>
              <a:t>dem</a:t>
            </a:r>
            <a:r>
              <a:rPr lang="en-GB" dirty="0"/>
              <a:t> folgenden </a:t>
            </a:r>
            <a:r>
              <a:rPr lang="en-GB" dirty="0" err="1"/>
              <a:t>Strukturen</a:t>
            </a:r>
            <a:r>
              <a:rPr lang="en-GB" dirty="0"/>
              <a:t> </a:t>
            </a:r>
            <a:r>
              <a:rPr lang="en-GB" dirty="0" err="1"/>
              <a:t>implementiert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Wenn </a:t>
            </a:r>
            <a:r>
              <a:rPr lang="en-GB" dirty="0" err="1">
                <a:solidFill>
                  <a:srgbClr val="FFC000"/>
                </a:solidFill>
                <a:latin typeface="Consolas" panose="020B0609020204030204" pitchFamily="49" charset="0"/>
              </a:rPr>
              <a:t>zahl</a:t>
            </a:r>
            <a:r>
              <a:rPr lang="en-GB" dirty="0"/>
              <a:t> (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int</a:t>
            </a:r>
            <a:r>
              <a:rPr lang="en-GB" dirty="0"/>
              <a:t>) </a:t>
            </a:r>
            <a:r>
              <a:rPr lang="en-GB" dirty="0" err="1"/>
              <a:t>kleiner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10 </a:t>
            </a:r>
            <a:r>
              <a:rPr lang="en-GB" dirty="0" err="1"/>
              <a:t>ist</a:t>
            </a:r>
            <a:r>
              <a:rPr lang="en-GB" dirty="0"/>
              <a:t>, </a:t>
            </a:r>
            <a:r>
              <a:rPr lang="en-GB" dirty="0" err="1"/>
              <a:t>soll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ausgegeben</a:t>
            </a:r>
            <a:r>
              <a:rPr lang="en-GB" dirty="0"/>
              <a:t> werden.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Wenn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divisor</a:t>
            </a:r>
            <a:r>
              <a:rPr lang="en-GB" dirty="0"/>
              <a:t> (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float</a:t>
            </a:r>
            <a:r>
              <a:rPr lang="en-GB" dirty="0"/>
              <a:t>) </a:t>
            </a:r>
            <a:r>
              <a:rPr lang="en-GB" dirty="0" err="1"/>
              <a:t>ungleich</a:t>
            </a:r>
            <a:r>
              <a:rPr lang="en-GB" dirty="0"/>
              <a:t> 0 </a:t>
            </a:r>
            <a:r>
              <a:rPr lang="en-GB" dirty="0" err="1"/>
              <a:t>ist</a:t>
            </a:r>
            <a:r>
              <a:rPr lang="en-GB" dirty="0"/>
              <a:t>, </a:t>
            </a:r>
            <a:r>
              <a:rPr lang="en-GB" dirty="0" err="1"/>
              <a:t>soll</a:t>
            </a:r>
            <a:r>
              <a:rPr lang="en-GB" dirty="0"/>
              <a:t>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dividend</a:t>
            </a:r>
            <a:r>
              <a:rPr lang="en-GB" dirty="0"/>
              <a:t> (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float</a:t>
            </a:r>
            <a:r>
              <a:rPr lang="en-GB" dirty="0"/>
              <a:t>) durch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divisor</a:t>
            </a:r>
            <a:r>
              <a:rPr lang="en-GB" dirty="0"/>
              <a:t> </a:t>
            </a:r>
            <a:r>
              <a:rPr lang="en-GB" dirty="0" err="1"/>
              <a:t>geteilt</a:t>
            </a:r>
            <a:r>
              <a:rPr lang="en-GB" dirty="0"/>
              <a:t> und das </a:t>
            </a:r>
            <a:r>
              <a:rPr lang="en-GB" dirty="0" err="1"/>
              <a:t>Ergebnis</a:t>
            </a:r>
            <a:r>
              <a:rPr lang="en-GB" dirty="0"/>
              <a:t> in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quotient</a:t>
            </a:r>
            <a:r>
              <a:rPr lang="en-GB" dirty="0"/>
              <a:t> (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float</a:t>
            </a:r>
            <a:r>
              <a:rPr lang="en-GB" dirty="0"/>
              <a:t>) </a:t>
            </a:r>
            <a:r>
              <a:rPr lang="en-GB" dirty="0" err="1"/>
              <a:t>gespeichert</a:t>
            </a:r>
            <a:r>
              <a:rPr lang="en-GB" dirty="0"/>
              <a:t> werden. Die </a:t>
            </a:r>
            <a:r>
              <a:rPr lang="en-GB" dirty="0" err="1"/>
              <a:t>ganze</a:t>
            </a:r>
            <a:r>
              <a:rPr lang="en-GB" dirty="0"/>
              <a:t> </a:t>
            </a:r>
            <a:r>
              <a:rPr lang="en-GB" dirty="0" err="1"/>
              <a:t>Rechnung</a:t>
            </a:r>
            <a:r>
              <a:rPr lang="en-GB" dirty="0"/>
              <a:t> </a:t>
            </a:r>
            <a:r>
              <a:rPr lang="en-GB" dirty="0" err="1"/>
              <a:t>soll</a:t>
            </a:r>
            <a:r>
              <a:rPr lang="en-GB" dirty="0"/>
              <a:t> </a:t>
            </a:r>
            <a:r>
              <a:rPr lang="en-GB" dirty="0" err="1"/>
              <a:t>ausgegeben</a:t>
            </a:r>
            <a:r>
              <a:rPr lang="en-GB" dirty="0"/>
              <a:t> werden. </a:t>
            </a:r>
            <a:r>
              <a:rPr lang="en-GB" dirty="0" err="1"/>
              <a:t>Sonst</a:t>
            </a:r>
            <a:r>
              <a:rPr lang="en-GB" dirty="0"/>
              <a:t> </a:t>
            </a:r>
            <a:r>
              <a:rPr lang="en-GB" dirty="0" err="1"/>
              <a:t>soll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entsprechende</a:t>
            </a:r>
            <a:r>
              <a:rPr lang="en-GB" dirty="0"/>
              <a:t> </a:t>
            </a:r>
            <a:r>
              <a:rPr lang="en-GB" dirty="0" err="1"/>
              <a:t>Fehlermeldung</a:t>
            </a:r>
            <a:r>
              <a:rPr lang="en-GB" dirty="0"/>
              <a:t> </a:t>
            </a:r>
            <a:r>
              <a:rPr lang="en-GB" dirty="0" err="1"/>
              <a:t>ausgegeben</a:t>
            </a:r>
            <a:r>
              <a:rPr lang="en-GB" dirty="0"/>
              <a:t> werden.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Wenn </a:t>
            </a:r>
            <a:r>
              <a:rPr lang="en-GB" dirty="0" err="1"/>
              <a:t>mindestens</a:t>
            </a:r>
            <a:r>
              <a:rPr lang="en-GB" dirty="0"/>
              <a:t> </a:t>
            </a:r>
            <a:r>
              <a:rPr lang="en-GB" dirty="0" err="1"/>
              <a:t>eins</a:t>
            </a:r>
            <a:r>
              <a:rPr lang="en-GB" dirty="0"/>
              <a:t> von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a</a:t>
            </a:r>
            <a:r>
              <a:rPr lang="en-GB" dirty="0"/>
              <a:t> (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float</a:t>
            </a:r>
            <a:r>
              <a:rPr lang="en-GB" dirty="0"/>
              <a:t>),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b</a:t>
            </a:r>
            <a:r>
              <a:rPr lang="en-GB" dirty="0"/>
              <a:t> (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float</a:t>
            </a:r>
            <a:r>
              <a:rPr lang="en-GB" dirty="0"/>
              <a:t>)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c</a:t>
            </a:r>
            <a:r>
              <a:rPr lang="en-GB" dirty="0"/>
              <a:t> (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float</a:t>
            </a:r>
            <a:r>
              <a:rPr lang="en-GB" dirty="0"/>
              <a:t>) </a:t>
            </a:r>
            <a:r>
              <a:rPr lang="en-GB" dirty="0" err="1"/>
              <a:t>positiv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, </a:t>
            </a:r>
            <a:r>
              <a:rPr lang="en-GB" dirty="0" err="1"/>
              <a:t>soll</a:t>
            </a:r>
            <a:r>
              <a:rPr lang="en-GB" dirty="0"/>
              <a:t> “</a:t>
            </a:r>
            <a:r>
              <a:rPr lang="en-GB" dirty="0" err="1"/>
              <a:t>Guthaben</a:t>
            </a:r>
            <a:r>
              <a:rPr lang="en-GB" dirty="0"/>
              <a:t> </a:t>
            </a:r>
            <a:r>
              <a:rPr lang="en-GB" dirty="0" err="1"/>
              <a:t>vorhanden</a:t>
            </a:r>
            <a:r>
              <a:rPr lang="en-GB" dirty="0"/>
              <a:t>” </a:t>
            </a:r>
            <a:r>
              <a:rPr lang="en-GB" dirty="0" err="1"/>
              <a:t>ausgegeben</a:t>
            </a:r>
            <a:r>
              <a:rPr lang="en-GB" dirty="0"/>
              <a:t> werden.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+mj-lt"/>
              <a:buAutoNum type="alphaLcParenR"/>
            </a:pPr>
            <a:r>
              <a:rPr lang="en-GB" dirty="0" err="1"/>
              <a:t>Initialisiere</a:t>
            </a:r>
            <a:r>
              <a:rPr lang="en-GB" dirty="0"/>
              <a:t> die </a:t>
            </a:r>
            <a:r>
              <a:rPr lang="en-GB" dirty="0" err="1"/>
              <a:t>Variablen</a:t>
            </a:r>
            <a:r>
              <a:rPr lang="en-GB" dirty="0"/>
              <a:t> </a:t>
            </a:r>
            <a:r>
              <a:rPr lang="en-GB" dirty="0" err="1"/>
              <a:t>jeweils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beliebigen</a:t>
            </a:r>
            <a:r>
              <a:rPr lang="en-GB" dirty="0"/>
              <a:t> </a:t>
            </a:r>
            <a:r>
              <a:rPr lang="en-GB" dirty="0" err="1"/>
              <a:t>Werten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 err="1"/>
              <a:t>Initialisiere</a:t>
            </a:r>
            <a:r>
              <a:rPr lang="en-GB" dirty="0"/>
              <a:t> die </a:t>
            </a:r>
            <a:r>
              <a:rPr lang="en-GB" dirty="0" err="1"/>
              <a:t>Variablen</a:t>
            </a:r>
            <a:r>
              <a:rPr lang="en-GB" dirty="0"/>
              <a:t> </a:t>
            </a:r>
            <a:r>
              <a:rPr lang="en-GB" dirty="0" err="1"/>
              <a:t>jeweils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Nutzereingaben</a:t>
            </a:r>
            <a:r>
              <a:rPr lang="en-GB" dirty="0"/>
              <a:t>.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CDE3E-6CF5-84FE-0FF3-1C8DF9006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2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9325529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FCCB1F-C4CB-FDFE-52EB-CE16FF7E6D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FE9C2-280E-09E1-18ED-88EA08BD7E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2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9F8F9F-D189-4163-1E24-63957C881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9" y="1648046"/>
            <a:ext cx="5228299" cy="4766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A58BBB-1F11-E417-9959-04163F3E8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80"/>
          <a:stretch/>
        </p:blipFill>
        <p:spPr>
          <a:xfrm>
            <a:off x="5777620" y="2214282"/>
            <a:ext cx="5228299" cy="4200027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DCA83A3-879C-F2DB-B3DA-4FA7D04A84AF}"/>
              </a:ext>
            </a:extLst>
          </p:cNvPr>
          <p:cNvSpPr/>
          <p:nvPr/>
        </p:nvSpPr>
        <p:spPr>
          <a:xfrm rot="10800000">
            <a:off x="367567" y="6391897"/>
            <a:ext cx="5228299" cy="317244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DE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BD0A233-00C4-EF27-9DFB-98E0EB54FD95}"/>
              </a:ext>
            </a:extLst>
          </p:cNvPr>
          <p:cNvSpPr/>
          <p:nvPr/>
        </p:nvSpPr>
        <p:spPr>
          <a:xfrm>
            <a:off x="5734326" y="1932597"/>
            <a:ext cx="5228299" cy="317244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45199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platzhalter 1">
                <a:extLst>
                  <a:ext uri="{FF2B5EF4-FFF2-40B4-BE49-F238E27FC236}">
                    <a16:creationId xmlns:a16="http://schemas.microsoft.com/office/drawing/2014/main" id="{FF03615C-BCC0-D53A-078A-7BA58126BB8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de-DE" dirty="0"/>
                  <a:t>Erweitere deinen Zeugnisrechner um Fehlermeldungen für folgende Fälle:</a:t>
                </a:r>
              </a:p>
              <a:p>
                <a:endParaRPr lang="de-DE" dirty="0"/>
              </a:p>
              <a:p>
                <a:r>
                  <a:rPr lang="de-DE" dirty="0"/>
                  <a:t>Ist einer der eingegebenen Noten 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dirty="0"/>
                  <a:t>… nicht vom Typ </a:t>
                </a:r>
                <a:r>
                  <a:rPr lang="de-DE" dirty="0" err="1"/>
                  <a:t>float</a:t>
                </a:r>
                <a:r>
                  <a:rPr lang="de-DE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dirty="0"/>
                  <a:t>… kleiner als 1?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dirty="0"/>
                  <a:t>… größer als 6?</a:t>
                </a:r>
              </a:p>
              <a:p>
                <a:endParaRPr lang="de-DE" dirty="0"/>
              </a:p>
              <a:p>
                <a:r>
                  <a:rPr lang="de-DE" dirty="0">
                    <a:solidFill>
                      <a:srgbClr val="FFC000"/>
                    </a:solidFill>
                  </a:rPr>
                  <a:t>Nur, wenn alle Abfragen falsch sind</a:t>
                </a:r>
                <a:r>
                  <a:rPr lang="de-DE" dirty="0"/>
                  <a:t>, soll die Zeugnisnote berechnet und ausgegeben werden.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dirty="0"/>
                  <a:t> </a:t>
                </a:r>
                <a:r>
                  <a:rPr lang="de-DE" b="1" dirty="0"/>
                  <a:t>Testen!</a:t>
                </a:r>
              </a:p>
            </p:txBody>
          </p:sp>
        </mc:Choice>
        <mc:Fallback>
          <p:sp>
            <p:nvSpPr>
              <p:cNvPr id="2" name="Textplatzhalter 1">
                <a:extLst>
                  <a:ext uri="{FF2B5EF4-FFF2-40B4-BE49-F238E27FC236}">
                    <a16:creationId xmlns:a16="http://schemas.microsoft.com/office/drawing/2014/main" id="{FF03615C-BCC0-D53A-078A-7BA58126BB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26" t="-1966" b="-16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E76A51-A6F0-AEE1-AA14-4CDC82FB0B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Übung 3</a:t>
            </a:r>
          </a:p>
        </p:txBody>
      </p:sp>
    </p:spTree>
    <p:extLst>
      <p:ext uri="{BB962C8B-B14F-4D97-AF65-F5344CB8AC3E}">
        <p14:creationId xmlns:p14="http://schemas.microsoft.com/office/powerpoint/2010/main" val="109994842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F290F3-E690-6F05-E43C-5E0E34718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8000" dirty="0" err="1"/>
              <a:t>Auswahl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425994803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893F6F-E7CC-6452-FB74-579C359B4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Schreib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</a:t>
            </a:r>
            <a:r>
              <a:rPr lang="en-GB" dirty="0" err="1"/>
              <a:t>Begruessung</a:t>
            </a:r>
            <a:r>
              <a:rPr lang="en-GB" dirty="0"/>
              <a:t>, das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Eingabe</a:t>
            </a:r>
            <a:r>
              <a:rPr lang="en-GB" dirty="0"/>
              <a:t> eines Alters </a:t>
            </a:r>
            <a:r>
              <a:rPr lang="en-GB" dirty="0" err="1"/>
              <a:t>eine</a:t>
            </a:r>
            <a:r>
              <a:rPr lang="en-GB" dirty="0"/>
              <a:t> der </a:t>
            </a:r>
            <a:r>
              <a:rPr lang="en-GB" dirty="0" err="1"/>
              <a:t>Begrüßungen</a:t>
            </a:r>
            <a:r>
              <a:rPr lang="en-GB" dirty="0"/>
              <a:t> </a:t>
            </a:r>
            <a:r>
              <a:rPr lang="en-GB" dirty="0" err="1"/>
              <a:t>ausgibt</a:t>
            </a:r>
            <a:r>
              <a:rPr lang="en-GB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“Hallo Kleiner!”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“Na, </a:t>
            </a:r>
            <a:r>
              <a:rPr lang="en-GB" dirty="0" err="1"/>
              <a:t>wie</a:t>
            </a:r>
            <a:r>
              <a:rPr lang="en-GB" dirty="0"/>
              <a:t> war die Schule?”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“Und, </a:t>
            </a:r>
            <a:r>
              <a:rPr lang="en-GB" dirty="0" err="1"/>
              <a:t>wie</a:t>
            </a:r>
            <a:r>
              <a:rPr lang="en-GB" dirty="0"/>
              <a:t> war die Arbeit?”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“Hey </a:t>
            </a:r>
            <a:r>
              <a:rPr lang="en-GB" dirty="0" err="1"/>
              <a:t>Opa</a:t>
            </a:r>
            <a:r>
              <a:rPr lang="en-GB" dirty="0"/>
              <a:t>, </a:t>
            </a:r>
            <a:r>
              <a:rPr lang="en-GB" dirty="0" err="1"/>
              <a:t>lebst</a:t>
            </a:r>
            <a:r>
              <a:rPr lang="en-GB" dirty="0"/>
              <a:t> du </a:t>
            </a:r>
            <a:r>
              <a:rPr lang="en-GB" dirty="0" err="1"/>
              <a:t>noch</a:t>
            </a:r>
            <a:r>
              <a:rPr lang="en-GB" dirty="0"/>
              <a:t>?”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67F12E-5B77-FED1-523A-937F2A2D1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482" y="3293398"/>
            <a:ext cx="6096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331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3D4517-C1E9-597B-8D85-9D9D3B16B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Auswahl</a:t>
            </a:r>
            <a:endParaRPr lang="en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3840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5AE21-997F-A955-3DB7-92ED9EA5BE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einseitige</a:t>
            </a:r>
            <a:r>
              <a:rPr lang="en-GB" dirty="0"/>
              <a:t> </a:t>
            </a:r>
            <a:r>
              <a:rPr lang="en-GB" dirty="0" err="1"/>
              <a:t>Auswahl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0F89BE-CC39-4AD1-69F0-3EEFEE79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98" y="1584325"/>
            <a:ext cx="6388611" cy="289514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C4341B5-7D1B-A4D8-46CD-A5486026D3BD}"/>
              </a:ext>
            </a:extLst>
          </p:cNvPr>
          <p:cNvGrpSpPr/>
          <p:nvPr/>
        </p:nvGrpSpPr>
        <p:grpSpPr>
          <a:xfrm>
            <a:off x="5293748" y="4763373"/>
            <a:ext cx="6709015" cy="1807289"/>
            <a:chOff x="4504145" y="3286615"/>
            <a:chExt cx="6709015" cy="180728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FAD631-4E1D-7841-52F3-70C9E9D91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4504145" y="3287360"/>
              <a:ext cx="6705273" cy="1806544"/>
            </a:xfrm>
            <a:prstGeom prst="rect">
              <a:avLst/>
            </a:prstGeom>
            <a:effectLst/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1D107AC-1740-564C-18C3-9994FBE50A7D}"/>
                </a:ext>
              </a:extLst>
            </p:cNvPr>
            <p:cNvCxnSpPr/>
            <p:nvPr/>
          </p:nvCxnSpPr>
          <p:spPr>
            <a:xfrm>
              <a:off x="11213160" y="3286615"/>
              <a:ext cx="0" cy="180728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41ABE26-F23B-654E-ECCE-B6392E61170F}"/>
              </a:ext>
            </a:extLst>
          </p:cNvPr>
          <p:cNvSpPr txBox="1"/>
          <p:nvPr/>
        </p:nvSpPr>
        <p:spPr>
          <a:xfrm>
            <a:off x="6960459" y="4286750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Struktogramm</a:t>
            </a:r>
            <a:endParaRPr lang="en-DE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82764F-A7AC-62D5-672B-03B8AD216347}"/>
              </a:ext>
            </a:extLst>
          </p:cNvPr>
          <p:cNvSpPr txBox="1"/>
          <p:nvPr/>
        </p:nvSpPr>
        <p:spPr>
          <a:xfrm>
            <a:off x="1829178" y="4578707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Beispiel</a:t>
            </a:r>
            <a:endParaRPr lang="en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68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5AE21-997F-A955-3DB7-92ED9EA5BE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zweiseitige</a:t>
            </a:r>
            <a:r>
              <a:rPr lang="en-GB" dirty="0"/>
              <a:t> </a:t>
            </a:r>
            <a:r>
              <a:rPr lang="en-GB" dirty="0" err="1"/>
              <a:t>Auswahl</a:t>
            </a:r>
            <a:endParaRPr lang="en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E8A7D4-0E0F-7C97-6E4A-BA8ECA6902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BB2D2-6AF8-EF6C-9634-5E305E835CFC}"/>
              </a:ext>
            </a:extLst>
          </p:cNvPr>
          <p:cNvSpPr txBox="1"/>
          <p:nvPr/>
        </p:nvSpPr>
        <p:spPr>
          <a:xfrm>
            <a:off x="6960459" y="4286750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Struktogramm</a:t>
            </a:r>
            <a:endParaRPr lang="en-DE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93D13-3E6F-E1B9-3208-99622B6011FA}"/>
              </a:ext>
            </a:extLst>
          </p:cNvPr>
          <p:cNvSpPr txBox="1"/>
          <p:nvPr/>
        </p:nvSpPr>
        <p:spPr>
          <a:xfrm>
            <a:off x="1829178" y="4578707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Beispiel</a:t>
            </a:r>
            <a:endParaRPr lang="en-DE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601F27-C891-DB3D-C7DC-75A2BBBAE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51" y="1389475"/>
            <a:ext cx="6006903" cy="3189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6D2204-121E-385C-4150-B9C9AC996A8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5977890" y="4644757"/>
            <a:ext cx="5509260" cy="205334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8BD5C1-FB43-F8E4-6573-B61B0DD07310}"/>
              </a:ext>
            </a:extLst>
          </p:cNvPr>
          <p:cNvCxnSpPr>
            <a:cxnSpLocks/>
          </p:cNvCxnSpPr>
          <p:nvPr/>
        </p:nvCxnSpPr>
        <p:spPr>
          <a:xfrm>
            <a:off x="11495905" y="4644757"/>
            <a:ext cx="0" cy="205334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729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5AE21-997F-A955-3DB7-92ED9EA5BE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mehrseitige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/>
              <a:t>Auswahl</a:t>
            </a:r>
            <a:endParaRPr lang="en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FE7BFC-3C7C-6288-E87A-5303F4F95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086C7-E861-2E03-B347-08997A960C24}"/>
              </a:ext>
            </a:extLst>
          </p:cNvPr>
          <p:cNvSpPr txBox="1"/>
          <p:nvPr/>
        </p:nvSpPr>
        <p:spPr>
          <a:xfrm>
            <a:off x="-569637" y="1847383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Beispiel</a:t>
            </a:r>
            <a:endParaRPr lang="en-DE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52B3D2-EE8D-A73E-FC33-DC4B6BE68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584325"/>
            <a:ext cx="86487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48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5AE21-997F-A955-3DB7-92ED9EA5BE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mehrseitige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/>
              <a:t>Auswahl</a:t>
            </a:r>
            <a:endParaRPr lang="en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FE7BFC-3C7C-6288-E87A-5303F4F95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6A643-A8B7-DFC4-4A3E-87DF8DE8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99757" y="2125434"/>
            <a:ext cx="11392485" cy="4445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B47B43-88A6-5DF2-EEE1-96F0B0639FF5}"/>
              </a:ext>
            </a:extLst>
          </p:cNvPr>
          <p:cNvSpPr txBox="1"/>
          <p:nvPr/>
        </p:nvSpPr>
        <p:spPr>
          <a:xfrm>
            <a:off x="4410074" y="1584325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Struktogramm</a:t>
            </a:r>
            <a:endParaRPr lang="en-DE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04B80-7DF0-AC04-B9A7-20BEAFCDC6DF}"/>
              </a:ext>
            </a:extLst>
          </p:cNvPr>
          <p:cNvCxnSpPr>
            <a:cxnSpLocks/>
          </p:cNvCxnSpPr>
          <p:nvPr/>
        </p:nvCxnSpPr>
        <p:spPr>
          <a:xfrm>
            <a:off x="11797349" y="2108999"/>
            <a:ext cx="0" cy="44689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260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5AE21-997F-A955-3DB7-92ED9EA5BE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verschachtelte</a:t>
            </a:r>
            <a:r>
              <a:rPr lang="en-GB" dirty="0"/>
              <a:t> </a:t>
            </a:r>
            <a:r>
              <a:rPr lang="en-GB" dirty="0" err="1"/>
              <a:t>Auswahl</a:t>
            </a:r>
            <a:endParaRPr lang="en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3372BC-6763-2B62-61C4-84C85162B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A7D9E9-7DAA-6398-C3DB-64B10B850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012" y="1760537"/>
            <a:ext cx="6867285" cy="4810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5C3756-1BF9-6245-FEB0-230DDD5E38ED}"/>
              </a:ext>
            </a:extLst>
          </p:cNvPr>
          <p:cNvSpPr txBox="1"/>
          <p:nvPr/>
        </p:nvSpPr>
        <p:spPr>
          <a:xfrm>
            <a:off x="-569637" y="1847383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Beispiel</a:t>
            </a:r>
            <a:endParaRPr lang="en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50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930AE3-15CA-19BD-59D6-BD5BB94D3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Erstelle</a:t>
            </a:r>
            <a:r>
              <a:rPr lang="en-GB" dirty="0"/>
              <a:t> das </a:t>
            </a:r>
            <a:r>
              <a:rPr lang="en-GB" dirty="0" err="1"/>
              <a:t>Struktogramm</a:t>
            </a:r>
            <a:r>
              <a:rPr lang="en-GB" dirty="0"/>
              <a:t> für den </a:t>
            </a:r>
            <a:r>
              <a:rPr lang="en-GB" dirty="0" err="1"/>
              <a:t>gegebenen</a:t>
            </a:r>
            <a:r>
              <a:rPr lang="en-GB" dirty="0"/>
              <a:t> Code: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C9C66-0D28-9916-6844-2A59951AD5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1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3C3BB-4FDE-4867-D560-38A0D698A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589" y="2438400"/>
            <a:ext cx="5602822" cy="39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1391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FCCB1F-C4CB-FDFE-52EB-CE16FF7E6D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FE9C2-280E-09E1-18ED-88EA08BD7E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1</a:t>
            </a:r>
            <a:endParaRPr lang="en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F3C30-8A21-B4B7-B805-BDAC792AA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90" y="2023818"/>
            <a:ext cx="11509883" cy="420686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D15B5D-62FD-1B2E-CC85-20BF95B6D63F}"/>
              </a:ext>
            </a:extLst>
          </p:cNvPr>
          <p:cNvCxnSpPr>
            <a:cxnSpLocks/>
          </p:cNvCxnSpPr>
          <p:nvPr/>
        </p:nvCxnSpPr>
        <p:spPr>
          <a:xfrm>
            <a:off x="11680388" y="2023935"/>
            <a:ext cx="0" cy="41961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915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246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Consolas</vt:lpstr>
      <vt:lpstr>Montserrat</vt:lpstr>
      <vt:lpstr>Sacramento</vt:lpstr>
      <vt:lpstr>1_Youtube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69</cp:revision>
  <dcterms:created xsi:type="dcterms:W3CDTF">2022-12-22T20:26:39Z</dcterms:created>
  <dcterms:modified xsi:type="dcterms:W3CDTF">2025-03-11T15:10:12Z</dcterms:modified>
</cp:coreProperties>
</file>