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13"/>
  </p:notesMasterIdLst>
  <p:sldIdLst>
    <p:sldId id="292" r:id="rId2"/>
    <p:sldId id="294" r:id="rId3"/>
    <p:sldId id="323" r:id="rId4"/>
    <p:sldId id="326" r:id="rId5"/>
    <p:sldId id="327" r:id="rId6"/>
    <p:sldId id="328" r:id="rId7"/>
    <p:sldId id="329" r:id="rId8"/>
    <p:sldId id="321" r:id="rId9"/>
    <p:sldId id="322" r:id="rId10"/>
    <p:sldId id="304" r:id="rId11"/>
    <p:sldId id="320" r:id="rId12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EDED"/>
    <a:srgbClr val="FF0000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F95C77-0DE8-4784-8D8E-EF6F64FF64BE}" v="47" dt="2024-04-04T12:43:02.020"/>
    <p1510:client id="{E8EDEF97-C7DD-4D30-A61D-AE6405B2B845}" v="28" dt="2024-04-05T09:48:33.3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1738" autoAdjust="0"/>
  </p:normalViewPr>
  <p:slideViewPr>
    <p:cSldViewPr snapToGrid="0">
      <p:cViewPr varScale="1">
        <p:scale>
          <a:sx n="60" d="100"/>
          <a:sy n="60" d="100"/>
        </p:scale>
        <p:origin x="816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07356728-5FFA-49AC-904F-BDFDC427D8AF}"/>
    <pc:docChg chg="undo custSel addSld delSld modSld sldOrd">
      <pc:chgData name="Abels, Patrick" userId="ba666de4-0d21-43a6-8e66-51a18aae1b4a" providerId="ADAL" clId="{07356728-5FFA-49AC-904F-BDFDC427D8AF}" dt="2024-02-06T18:31:11.476" v="1304" actId="1076"/>
      <pc:docMkLst>
        <pc:docMk/>
      </pc:docMkLst>
      <pc:sldChg chg="modSp mod">
        <pc:chgData name="Abels, Patrick" userId="ba666de4-0d21-43a6-8e66-51a18aae1b4a" providerId="ADAL" clId="{07356728-5FFA-49AC-904F-BDFDC427D8AF}" dt="2024-02-06T17:32:34.317" v="1" actId="20577"/>
        <pc:sldMkLst>
          <pc:docMk/>
          <pc:sldMk cId="2243933812" sldId="292"/>
        </pc:sldMkLst>
        <pc:spChg chg="mod">
          <ac:chgData name="Abels, Patrick" userId="ba666de4-0d21-43a6-8e66-51a18aae1b4a" providerId="ADAL" clId="{07356728-5FFA-49AC-904F-BDFDC427D8AF}" dt="2024-02-06T17:32:34.317" v="1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del">
        <pc:chgData name="Abels, Patrick" userId="ba666de4-0d21-43a6-8e66-51a18aae1b4a" providerId="ADAL" clId="{07356728-5FFA-49AC-904F-BDFDC427D8AF}" dt="2024-02-06T17:33:00.552" v="2" actId="47"/>
        <pc:sldMkLst>
          <pc:docMk/>
          <pc:sldMk cId="1883550496" sldId="293"/>
        </pc:sldMkLst>
      </pc:sldChg>
      <pc:sldChg chg="modSp mod">
        <pc:chgData name="Abels, Patrick" userId="ba666de4-0d21-43a6-8e66-51a18aae1b4a" providerId="ADAL" clId="{07356728-5FFA-49AC-904F-BDFDC427D8AF}" dt="2024-02-06T17:33:29.504" v="31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07356728-5FFA-49AC-904F-BDFDC427D8AF}" dt="2024-02-06T17:33:29.504" v="31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07356728-5FFA-49AC-904F-BDFDC427D8AF}" dt="2024-02-06T17:34:01.312" v="48" actId="20577"/>
        <pc:sldMkLst>
          <pc:docMk/>
          <pc:sldMk cId="2545230209" sldId="295"/>
        </pc:sldMkLst>
        <pc:spChg chg="mod">
          <ac:chgData name="Abels, Patrick" userId="ba666de4-0d21-43a6-8e66-51a18aae1b4a" providerId="ADAL" clId="{07356728-5FFA-49AC-904F-BDFDC427D8AF}" dt="2024-02-06T17:34:01.312" v="48" actId="20577"/>
          <ac:spMkLst>
            <pc:docMk/>
            <pc:sldMk cId="2545230209" sldId="295"/>
            <ac:spMk id="2" creationId="{60CE8E6A-7B60-8196-915C-17E10EF70E57}"/>
          </ac:spMkLst>
        </pc:spChg>
      </pc:sldChg>
      <pc:sldChg chg="delSp modSp mod">
        <pc:chgData name="Abels, Patrick" userId="ba666de4-0d21-43a6-8e66-51a18aae1b4a" providerId="ADAL" clId="{07356728-5FFA-49AC-904F-BDFDC427D8AF}" dt="2024-02-06T17:39:26.790" v="357" actId="12"/>
        <pc:sldMkLst>
          <pc:docMk/>
          <pc:sldMk cId="4147734968" sldId="296"/>
        </pc:sldMkLst>
        <pc:spChg chg="mod">
          <ac:chgData name="Abels, Patrick" userId="ba666de4-0d21-43a6-8e66-51a18aae1b4a" providerId="ADAL" clId="{07356728-5FFA-49AC-904F-BDFDC427D8AF}" dt="2024-02-06T17:39:26.790" v="357" actId="12"/>
          <ac:spMkLst>
            <pc:docMk/>
            <pc:sldMk cId="4147734968" sldId="296"/>
            <ac:spMk id="2" creationId="{D4F717CF-7D38-86A1-1BC3-6D95F6B60CA0}"/>
          </ac:spMkLst>
        </pc:spChg>
        <pc:picChg chg="del">
          <ac:chgData name="Abels, Patrick" userId="ba666de4-0d21-43a6-8e66-51a18aae1b4a" providerId="ADAL" clId="{07356728-5FFA-49AC-904F-BDFDC427D8AF}" dt="2024-02-06T17:34:21.597" v="49" actId="478"/>
          <ac:picMkLst>
            <pc:docMk/>
            <pc:sldMk cId="4147734968" sldId="296"/>
            <ac:picMk id="4" creationId="{0D4D3290-0A2A-3344-AF82-113DBA2890DF}"/>
          </ac:picMkLst>
        </pc:picChg>
      </pc:sldChg>
      <pc:sldChg chg="addSp delSp modSp new mod">
        <pc:chgData name="Abels, Patrick" userId="ba666de4-0d21-43a6-8e66-51a18aae1b4a" providerId="ADAL" clId="{07356728-5FFA-49AC-904F-BDFDC427D8AF}" dt="2024-02-06T18:21:53.467" v="1169" actId="1076"/>
        <pc:sldMkLst>
          <pc:docMk/>
          <pc:sldMk cId="4151411595" sldId="297"/>
        </pc:sldMkLst>
        <pc:spChg chg="del">
          <ac:chgData name="Abels, Patrick" userId="ba666de4-0d21-43a6-8e66-51a18aae1b4a" providerId="ADAL" clId="{07356728-5FFA-49AC-904F-BDFDC427D8AF}" dt="2024-02-06T17:40:16.263" v="360" actId="478"/>
          <ac:spMkLst>
            <pc:docMk/>
            <pc:sldMk cId="4151411595" sldId="297"/>
            <ac:spMk id="2" creationId="{6A0C3367-FF7E-3D83-766F-858034F25E6F}"/>
          </ac:spMkLst>
        </pc:spChg>
        <pc:spChg chg="add del mod">
          <ac:chgData name="Abels, Patrick" userId="ba666de4-0d21-43a6-8e66-51a18aae1b4a" providerId="ADAL" clId="{07356728-5FFA-49AC-904F-BDFDC427D8AF}" dt="2024-02-06T17:40:34.758" v="363" actId="478"/>
          <ac:spMkLst>
            <pc:docMk/>
            <pc:sldMk cId="4151411595" sldId="297"/>
            <ac:spMk id="3" creationId="{D598E9B8-908D-0FEF-C3DF-8539B32E288A}"/>
          </ac:spMkLst>
        </pc:spChg>
        <pc:spChg chg="add mod">
          <ac:chgData name="Abels, Patrick" userId="ba666de4-0d21-43a6-8e66-51a18aae1b4a" providerId="ADAL" clId="{07356728-5FFA-49AC-904F-BDFDC427D8AF}" dt="2024-02-06T17:40:46.398" v="364"/>
          <ac:spMkLst>
            <pc:docMk/>
            <pc:sldMk cId="4151411595" sldId="297"/>
            <ac:spMk id="4" creationId="{B04F1FD5-002B-A27D-2BBE-2968CD30FA17}"/>
          </ac:spMkLst>
        </pc:spChg>
        <pc:spChg chg="add mod">
          <ac:chgData name="Abels, Patrick" userId="ba666de4-0d21-43a6-8e66-51a18aae1b4a" providerId="ADAL" clId="{07356728-5FFA-49AC-904F-BDFDC427D8AF}" dt="2024-02-06T17:41:09.817" v="370"/>
          <ac:spMkLst>
            <pc:docMk/>
            <pc:sldMk cId="4151411595" sldId="297"/>
            <ac:spMk id="6" creationId="{DC2246CC-A6AE-634E-503E-C8EAF0A70F2A}"/>
          </ac:spMkLst>
        </pc:spChg>
        <pc:spChg chg="add mod or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8" creationId="{53235B6F-5B62-4367-605F-0FB3A9A6540E}"/>
          </ac:spMkLst>
        </pc:spChg>
        <pc:spChg chg="add mo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9" creationId="{E8B64A80-1D3C-1896-10D4-0494917D050A}"/>
          </ac:spMkLst>
        </pc:spChg>
        <pc:spChg chg="add del mod ord">
          <ac:chgData name="Abels, Patrick" userId="ba666de4-0d21-43a6-8e66-51a18aae1b4a" providerId="ADAL" clId="{07356728-5FFA-49AC-904F-BDFDC427D8AF}" dt="2024-02-06T18:05:42.646" v="771" actId="478"/>
          <ac:spMkLst>
            <pc:docMk/>
            <pc:sldMk cId="4151411595" sldId="297"/>
            <ac:spMk id="10" creationId="{F1DE5E03-317F-26AC-8622-0ACB9BE99E9E}"/>
          </ac:spMkLst>
        </pc:spChg>
        <pc:spChg chg="add mo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19" creationId="{60E172AD-741A-716C-2573-FD59E2DD1012}"/>
          </ac:spMkLst>
        </pc:spChg>
        <pc:spChg chg="add mod">
          <ac:chgData name="Abels, Patrick" userId="ba666de4-0d21-43a6-8e66-51a18aae1b4a" providerId="ADAL" clId="{07356728-5FFA-49AC-904F-BDFDC427D8AF}" dt="2024-02-06T18:20:34.507" v="1149" actId="20577"/>
          <ac:spMkLst>
            <pc:docMk/>
            <pc:sldMk cId="4151411595" sldId="297"/>
            <ac:spMk id="21" creationId="{4CA2849D-0187-3012-4233-3FB521545457}"/>
          </ac:spMkLst>
        </pc:spChg>
        <pc:spChg chg="add mod">
          <ac:chgData name="Abels, Patrick" userId="ba666de4-0d21-43a6-8e66-51a18aae1b4a" providerId="ADAL" clId="{07356728-5FFA-49AC-904F-BDFDC427D8AF}" dt="2024-02-06T18:21:53.467" v="1169" actId="1076"/>
          <ac:spMkLst>
            <pc:docMk/>
            <pc:sldMk cId="4151411595" sldId="297"/>
            <ac:spMk id="25" creationId="{99B2332A-C9D7-FFAD-901A-060EAF3487BD}"/>
          </ac:spMkLst>
        </pc:spChg>
        <pc:spChg chg="add mod">
          <ac:chgData name="Abels, Patrick" userId="ba666de4-0d21-43a6-8e66-51a18aae1b4a" providerId="ADAL" clId="{07356728-5FFA-49AC-904F-BDFDC427D8AF}" dt="2024-02-06T18:21:51.236" v="1168" actId="20577"/>
          <ac:spMkLst>
            <pc:docMk/>
            <pc:sldMk cId="4151411595" sldId="297"/>
            <ac:spMk id="31" creationId="{AFA170B6-FD15-9E06-A3C0-ED5B3A5DE695}"/>
          </ac:spMkLst>
        </pc:spChg>
        <pc:picChg chg="add del">
          <ac:chgData name="Abels, Patrick" userId="ba666de4-0d21-43a6-8e66-51a18aae1b4a" providerId="ADAL" clId="{07356728-5FFA-49AC-904F-BDFDC427D8AF}" dt="2024-02-06T17:40:58.295" v="366" actId="478"/>
          <ac:picMkLst>
            <pc:docMk/>
            <pc:sldMk cId="4151411595" sldId="297"/>
            <ac:picMk id="5" creationId="{CC61EABF-A6CE-6EDF-0231-1B2E61599EEA}"/>
          </ac:picMkLst>
        </pc:picChg>
        <pc:picChg chg="add del">
          <ac:chgData name="Abels, Patrick" userId="ba666de4-0d21-43a6-8e66-51a18aae1b4a" providerId="ADAL" clId="{07356728-5FFA-49AC-904F-BDFDC427D8AF}" dt="2024-02-06T17:41:39.621" v="372" actId="478"/>
          <ac:picMkLst>
            <pc:docMk/>
            <pc:sldMk cId="4151411595" sldId="297"/>
            <ac:picMk id="7" creationId="{F6B21E27-D9F6-6F66-6F5F-200ECDA76A2A}"/>
          </ac:picMkLst>
        </pc:picChg>
        <pc:picChg chg="add mod">
          <ac:chgData name="Abels, Patrick" userId="ba666de4-0d21-43a6-8e66-51a18aae1b4a" providerId="ADAL" clId="{07356728-5FFA-49AC-904F-BDFDC427D8AF}" dt="2024-02-06T18:20:14.745" v="1142" actId="1038"/>
          <ac:picMkLst>
            <pc:docMk/>
            <pc:sldMk cId="4151411595" sldId="297"/>
            <ac:picMk id="12" creationId="{14C5CB6C-21CE-1FBD-E92C-277D7F0067EF}"/>
          </ac:picMkLst>
        </pc:picChg>
        <pc:cxnChg chg="add del mod">
          <ac:chgData name="Abels, Patrick" userId="ba666de4-0d21-43a6-8e66-51a18aae1b4a" providerId="ADAL" clId="{07356728-5FFA-49AC-904F-BDFDC427D8AF}" dt="2024-02-06T18:18:39.963" v="1112" actId="478"/>
          <ac:cxnSpMkLst>
            <pc:docMk/>
            <pc:sldMk cId="4151411595" sldId="297"/>
            <ac:cxnSpMk id="14" creationId="{5AF548D3-56E0-0756-9F80-B5ACF90C8DD4}"/>
          </ac:cxnSpMkLst>
        </pc:cxnChg>
        <pc:cxnChg chg="add del mod">
          <ac:chgData name="Abels, Patrick" userId="ba666de4-0d21-43a6-8e66-51a18aae1b4a" providerId="ADAL" clId="{07356728-5FFA-49AC-904F-BDFDC427D8AF}" dt="2024-02-06T18:18:36.390" v="1111" actId="478"/>
          <ac:cxnSpMkLst>
            <pc:docMk/>
            <pc:sldMk cId="4151411595" sldId="297"/>
            <ac:cxnSpMk id="15" creationId="{94E13636-363C-AE9F-660F-FB60C9D63F4A}"/>
          </ac:cxnSpMkLst>
        </pc:cxnChg>
        <pc:cxnChg chg="add mod">
          <ac:chgData name="Abels, Patrick" userId="ba666de4-0d21-43a6-8e66-51a18aae1b4a" providerId="ADAL" clId="{07356728-5FFA-49AC-904F-BDFDC427D8AF}" dt="2024-02-06T18:20:14.745" v="1142" actId="1038"/>
          <ac:cxnSpMkLst>
            <pc:docMk/>
            <pc:sldMk cId="4151411595" sldId="297"/>
            <ac:cxnSpMk id="18" creationId="{D6AA7B43-924A-14BD-8993-B9F7E4487F1F}"/>
          </ac:cxnSpMkLst>
        </pc:cxnChg>
        <pc:cxnChg chg="add mod">
          <ac:chgData name="Abels, Patrick" userId="ba666de4-0d21-43a6-8e66-51a18aae1b4a" providerId="ADAL" clId="{07356728-5FFA-49AC-904F-BDFDC427D8AF}" dt="2024-02-06T18:20:31.477" v="1147" actId="1076"/>
          <ac:cxnSpMkLst>
            <pc:docMk/>
            <pc:sldMk cId="4151411595" sldId="297"/>
            <ac:cxnSpMk id="20" creationId="{C99AB6DD-AFCA-1A7F-4639-FD6A94C87957}"/>
          </ac:cxnSpMkLst>
        </pc:cxnChg>
        <pc:cxnChg chg="add mod">
          <ac:chgData name="Abels, Patrick" userId="ba666de4-0d21-43a6-8e66-51a18aae1b4a" providerId="ADAL" clId="{07356728-5FFA-49AC-904F-BDFDC427D8AF}" dt="2024-02-06T18:21:38.797" v="1164" actId="14100"/>
          <ac:cxnSpMkLst>
            <pc:docMk/>
            <pc:sldMk cId="4151411595" sldId="297"/>
            <ac:cxnSpMk id="24" creationId="{56E74CC6-27FF-00B9-12CA-D025079D810B}"/>
          </ac:cxnSpMkLst>
        </pc:cxnChg>
        <pc:cxnChg chg="add mod">
          <ac:chgData name="Abels, Patrick" userId="ba666de4-0d21-43a6-8e66-51a18aae1b4a" providerId="ADAL" clId="{07356728-5FFA-49AC-904F-BDFDC427D8AF}" dt="2024-02-06T18:21:33.511" v="1163" actId="1076"/>
          <ac:cxnSpMkLst>
            <pc:docMk/>
            <pc:sldMk cId="4151411595" sldId="297"/>
            <ac:cxnSpMk id="27" creationId="{5A3DF347-1E00-89C2-581E-EDF3636FD7CE}"/>
          </ac:cxnSpMkLst>
        </pc:cxnChg>
      </pc:sldChg>
      <pc:sldChg chg="new del">
        <pc:chgData name="Abels, Patrick" userId="ba666de4-0d21-43a6-8e66-51a18aae1b4a" providerId="ADAL" clId="{07356728-5FFA-49AC-904F-BDFDC427D8AF}" dt="2024-02-06T17:57:35.332" v="401" actId="47"/>
        <pc:sldMkLst>
          <pc:docMk/>
          <pc:sldMk cId="219810204" sldId="298"/>
        </pc:sldMkLst>
      </pc:sldChg>
      <pc:sldChg chg="modSp new mod">
        <pc:chgData name="Abels, Patrick" userId="ba666de4-0d21-43a6-8e66-51a18aae1b4a" providerId="ADAL" clId="{07356728-5FFA-49AC-904F-BDFDC427D8AF}" dt="2024-02-06T18:03:04.749" v="752" actId="207"/>
        <pc:sldMkLst>
          <pc:docMk/>
          <pc:sldMk cId="436696663" sldId="298"/>
        </pc:sldMkLst>
        <pc:spChg chg="mod">
          <ac:chgData name="Abels, Patrick" userId="ba666de4-0d21-43a6-8e66-51a18aae1b4a" providerId="ADAL" clId="{07356728-5FFA-49AC-904F-BDFDC427D8AF}" dt="2024-02-06T18:03:04.749" v="752" actId="207"/>
          <ac:spMkLst>
            <pc:docMk/>
            <pc:sldMk cId="436696663" sldId="298"/>
            <ac:spMk id="2" creationId="{71BF0750-EE8C-6083-9A99-3C0B7DC035D0}"/>
          </ac:spMkLst>
        </pc:spChg>
        <pc:spChg chg="mod">
          <ac:chgData name="Abels, Patrick" userId="ba666de4-0d21-43a6-8e66-51a18aae1b4a" providerId="ADAL" clId="{07356728-5FFA-49AC-904F-BDFDC427D8AF}" dt="2024-02-06T18:00:13.383" v="434" actId="20577"/>
          <ac:spMkLst>
            <pc:docMk/>
            <pc:sldMk cId="436696663" sldId="298"/>
            <ac:spMk id="3" creationId="{7248A614-4B68-47B3-0434-31E035C8D347}"/>
          </ac:spMkLst>
        </pc:spChg>
      </pc:sldChg>
      <pc:sldChg chg="modSp new del mod">
        <pc:chgData name="Abels, Patrick" userId="ba666de4-0d21-43a6-8e66-51a18aae1b4a" providerId="ADAL" clId="{07356728-5FFA-49AC-904F-BDFDC427D8AF}" dt="2024-02-06T17:41:42.664" v="373" actId="47"/>
        <pc:sldMkLst>
          <pc:docMk/>
          <pc:sldMk cId="1471344431" sldId="298"/>
        </pc:sldMkLst>
        <pc:spChg chg="mod">
          <ac:chgData name="Abels, Patrick" userId="ba666de4-0d21-43a6-8e66-51a18aae1b4a" providerId="ADAL" clId="{07356728-5FFA-49AC-904F-BDFDC427D8AF}" dt="2024-02-06T17:41:06.102" v="369" actId="20577"/>
          <ac:spMkLst>
            <pc:docMk/>
            <pc:sldMk cId="1471344431" sldId="298"/>
            <ac:spMk id="2" creationId="{960236BD-6153-33A6-3386-23C70F2BED7D}"/>
          </ac:spMkLst>
        </pc:spChg>
      </pc:sldChg>
      <pc:sldChg chg="new del">
        <pc:chgData name="Abels, Patrick" userId="ba666de4-0d21-43a6-8e66-51a18aae1b4a" providerId="ADAL" clId="{07356728-5FFA-49AC-904F-BDFDC427D8AF}" dt="2024-02-06T17:57:22.572" v="399" actId="47"/>
        <pc:sldMkLst>
          <pc:docMk/>
          <pc:sldMk cId="3649483825" sldId="298"/>
        </pc:sldMkLst>
      </pc:sldChg>
      <pc:sldChg chg="modSp add mod ord">
        <pc:chgData name="Abels, Patrick" userId="ba666de4-0d21-43a6-8e66-51a18aae1b4a" providerId="ADAL" clId="{07356728-5FFA-49AC-904F-BDFDC427D8AF}" dt="2024-02-06T18:04:01.643" v="761" actId="6549"/>
        <pc:sldMkLst>
          <pc:docMk/>
          <pc:sldMk cId="3013138608" sldId="299"/>
        </pc:sldMkLst>
        <pc:spChg chg="mod">
          <ac:chgData name="Abels, Patrick" userId="ba666de4-0d21-43a6-8e66-51a18aae1b4a" providerId="ADAL" clId="{07356728-5FFA-49AC-904F-BDFDC427D8AF}" dt="2024-02-06T18:04:01.643" v="761" actId="6549"/>
          <ac:spMkLst>
            <pc:docMk/>
            <pc:sldMk cId="3013138608" sldId="299"/>
            <ac:spMk id="2" creationId="{FF2AEFEB-7789-70F2-FC1D-6369E22ADAA0}"/>
          </ac:spMkLst>
        </pc:spChg>
      </pc:sldChg>
      <pc:sldChg chg="modSp add mod ord">
        <pc:chgData name="Abels, Patrick" userId="ba666de4-0d21-43a6-8e66-51a18aae1b4a" providerId="ADAL" clId="{07356728-5FFA-49AC-904F-BDFDC427D8AF}" dt="2024-02-06T18:16:11.589" v="1038" actId="207"/>
        <pc:sldMkLst>
          <pc:docMk/>
          <pc:sldMk cId="1770763940" sldId="300"/>
        </pc:sldMkLst>
        <pc:spChg chg="mod">
          <ac:chgData name="Abels, Patrick" userId="ba666de4-0d21-43a6-8e66-51a18aae1b4a" providerId="ADAL" clId="{07356728-5FFA-49AC-904F-BDFDC427D8AF}" dt="2024-02-06T18:16:11.589" v="1038" actId="207"/>
          <ac:spMkLst>
            <pc:docMk/>
            <pc:sldMk cId="1770763940" sldId="300"/>
            <ac:spMk id="2" creationId="{82301B24-F37C-8A25-C684-74133F0F8460}"/>
          </ac:spMkLst>
        </pc:spChg>
        <pc:spChg chg="mod">
          <ac:chgData name="Abels, Patrick" userId="ba666de4-0d21-43a6-8e66-51a18aae1b4a" providerId="ADAL" clId="{07356728-5FFA-49AC-904F-BDFDC427D8AF}" dt="2024-02-06T18:13:30.649" v="863" actId="6549"/>
          <ac:spMkLst>
            <pc:docMk/>
            <pc:sldMk cId="1770763940" sldId="300"/>
            <ac:spMk id="3" creationId="{9E51430C-78BC-6AED-3A37-C4CF8FDB99EF}"/>
          </ac:spMkLst>
        </pc:spChg>
      </pc:sldChg>
      <pc:sldChg chg="addSp modSp add mod ord">
        <pc:chgData name="Abels, Patrick" userId="ba666de4-0d21-43a6-8e66-51a18aae1b4a" providerId="ADAL" clId="{07356728-5FFA-49AC-904F-BDFDC427D8AF}" dt="2024-02-06T18:31:11.476" v="1304" actId="1076"/>
        <pc:sldMkLst>
          <pc:docMk/>
          <pc:sldMk cId="2768151853" sldId="301"/>
        </pc:sldMkLst>
        <pc:spChg chg="add mod">
          <ac:chgData name="Abels, Patrick" userId="ba666de4-0d21-43a6-8e66-51a18aae1b4a" providerId="ADAL" clId="{07356728-5FFA-49AC-904F-BDFDC427D8AF}" dt="2024-02-06T18:31:08.851" v="1303" actId="1076"/>
          <ac:spMkLst>
            <pc:docMk/>
            <pc:sldMk cId="2768151853" sldId="301"/>
            <ac:spMk id="5" creationId="{ACB28827-A9EB-6C2D-6641-FEFCA34E8AA9}"/>
          </ac:spMkLst>
        </pc:spChg>
        <pc:spChg chg="add mod">
          <ac:chgData name="Abels, Patrick" userId="ba666de4-0d21-43a6-8e66-51a18aae1b4a" providerId="ADAL" clId="{07356728-5FFA-49AC-904F-BDFDC427D8AF}" dt="2024-02-06T18:31:11.476" v="1304" actId="1076"/>
          <ac:spMkLst>
            <pc:docMk/>
            <pc:sldMk cId="2768151853" sldId="301"/>
            <ac:spMk id="7" creationId="{26347D16-3FB4-014E-C249-FD566474051F}"/>
          </ac:spMkLst>
        </pc:spChg>
        <pc:spChg chg="mod">
          <ac:chgData name="Abels, Patrick" userId="ba666de4-0d21-43a6-8e66-51a18aae1b4a" providerId="ADAL" clId="{07356728-5FFA-49AC-904F-BDFDC427D8AF}" dt="2024-02-06T18:29:50.885" v="1250" actId="20577"/>
          <ac:spMkLst>
            <pc:docMk/>
            <pc:sldMk cId="2768151853" sldId="301"/>
            <ac:spMk id="8" creationId="{A5F0C157-04DF-4DA0-436D-4155BC0F309B}"/>
          </ac:spMkLst>
        </pc:spChg>
        <pc:spChg chg="mod">
          <ac:chgData name="Abels, Patrick" userId="ba666de4-0d21-43a6-8e66-51a18aae1b4a" providerId="ADAL" clId="{07356728-5FFA-49AC-904F-BDFDC427D8AF}" dt="2024-02-06T18:25:55.684" v="1218" actId="1076"/>
          <ac:spMkLst>
            <pc:docMk/>
            <pc:sldMk cId="2768151853" sldId="301"/>
            <ac:spMk id="9" creationId="{5ECCC7B0-E465-A7D7-CCFE-D4B18892FEB1}"/>
          </ac:spMkLst>
        </pc:spChg>
        <pc:spChg chg="add mod">
          <ac:chgData name="Abels, Patrick" userId="ba666de4-0d21-43a6-8e66-51a18aae1b4a" providerId="ADAL" clId="{07356728-5FFA-49AC-904F-BDFDC427D8AF}" dt="2024-02-06T18:31:02.715" v="1301" actId="1076"/>
          <ac:spMkLst>
            <pc:docMk/>
            <pc:sldMk cId="2768151853" sldId="301"/>
            <ac:spMk id="13" creationId="{0CD4632B-E370-4F47-16D8-5E7F9275B66E}"/>
          </ac:spMkLst>
        </pc:spChg>
        <pc:spChg chg="add mod">
          <ac:chgData name="Abels, Patrick" userId="ba666de4-0d21-43a6-8e66-51a18aae1b4a" providerId="ADAL" clId="{07356728-5FFA-49AC-904F-BDFDC427D8AF}" dt="2024-02-06T18:31:06.132" v="1302" actId="1076"/>
          <ac:spMkLst>
            <pc:docMk/>
            <pc:sldMk cId="2768151853" sldId="301"/>
            <ac:spMk id="15" creationId="{206EF5DB-3E4B-163D-5ED1-B72173BA2F75}"/>
          </ac:spMkLst>
        </pc:spChg>
        <pc:picChg chg="add mod">
          <ac:chgData name="Abels, Patrick" userId="ba666de4-0d21-43a6-8e66-51a18aae1b4a" providerId="ADAL" clId="{07356728-5FFA-49AC-904F-BDFDC427D8AF}" dt="2024-02-06T18:30:09.771" v="1254" actId="1076"/>
          <ac:picMkLst>
            <pc:docMk/>
            <pc:sldMk cId="2768151853" sldId="301"/>
            <ac:picMk id="3" creationId="{7381867C-5FCC-DE8C-47E1-3316355935B8}"/>
          </ac:picMkLst>
        </pc:picChg>
        <pc:cxnChg chg="add mod">
          <ac:chgData name="Abels, Patrick" userId="ba666de4-0d21-43a6-8e66-51a18aae1b4a" providerId="ADAL" clId="{07356728-5FFA-49AC-904F-BDFDC427D8AF}" dt="2024-02-06T18:30:35.347" v="1288" actId="1038"/>
          <ac:cxnSpMkLst>
            <pc:docMk/>
            <pc:sldMk cId="2768151853" sldId="301"/>
            <ac:cxnSpMk id="4" creationId="{D3CA22A9-944D-AF9D-13CF-084A0AC46EF3}"/>
          </ac:cxnSpMkLst>
        </pc:cxnChg>
        <pc:cxnChg chg="add mod">
          <ac:chgData name="Abels, Patrick" userId="ba666de4-0d21-43a6-8e66-51a18aae1b4a" providerId="ADAL" clId="{07356728-5FFA-49AC-904F-BDFDC427D8AF}" dt="2024-02-06T18:30:42.626" v="1292" actId="1036"/>
          <ac:cxnSpMkLst>
            <pc:docMk/>
            <pc:sldMk cId="2768151853" sldId="301"/>
            <ac:cxnSpMk id="6" creationId="{1C460FA7-4A9C-5EEF-832A-13CA65A06C46}"/>
          </ac:cxnSpMkLst>
        </pc:cxnChg>
        <pc:cxnChg chg="add mod">
          <ac:chgData name="Abels, Patrick" userId="ba666de4-0d21-43a6-8e66-51a18aae1b4a" providerId="ADAL" clId="{07356728-5FFA-49AC-904F-BDFDC427D8AF}" dt="2024-02-06T18:30:58.152" v="1300" actId="1035"/>
          <ac:cxnSpMkLst>
            <pc:docMk/>
            <pc:sldMk cId="2768151853" sldId="301"/>
            <ac:cxnSpMk id="12" creationId="{C0758E95-2115-952C-DED5-CDCB1677F5C1}"/>
          </ac:cxnSpMkLst>
        </pc:cxnChg>
        <pc:cxnChg chg="add mod">
          <ac:chgData name="Abels, Patrick" userId="ba666de4-0d21-43a6-8e66-51a18aae1b4a" providerId="ADAL" clId="{07356728-5FFA-49AC-904F-BDFDC427D8AF}" dt="2024-02-06T18:30:48.003" v="1294" actId="14100"/>
          <ac:cxnSpMkLst>
            <pc:docMk/>
            <pc:sldMk cId="2768151853" sldId="301"/>
            <ac:cxnSpMk id="14" creationId="{A79F74DF-31DA-3302-3C82-B12064A894A7}"/>
          </ac:cxnSpMkLst>
        </pc:cxnChg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3153593050" sldId="301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897531376" sldId="302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261301157" sldId="303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163930591" sldId="304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760355346" sldId="305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42544294" sldId="306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831525817" sldId="307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189448111" sldId="308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652276269" sldId="309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466356499" sldId="310"/>
        </pc:sldMkLst>
      </pc:sldChg>
    </pc:docChg>
  </pc:docChgLst>
  <pc:docChgLst>
    <pc:chgData name="Abels, Patrick" userId="ba666de4-0d21-43a6-8e66-51a18aae1b4a" providerId="ADAL" clId="{7B52EAEB-B786-49D3-A0F9-69C8DFF6F37A}"/>
    <pc:docChg chg="custSel addSld modSld">
      <pc:chgData name="Abels, Patrick" userId="ba666de4-0d21-43a6-8e66-51a18aae1b4a" providerId="ADAL" clId="{7B52EAEB-B786-49D3-A0F9-69C8DFF6F37A}" dt="2023-06-17T22:26:48.341" v="60"/>
      <pc:docMkLst>
        <pc:docMk/>
      </pc:docMkLst>
      <pc:sldChg chg="modSp mod">
        <pc:chgData name="Abels, Patrick" userId="ba666de4-0d21-43a6-8e66-51a18aae1b4a" providerId="ADAL" clId="{7B52EAEB-B786-49D3-A0F9-69C8DFF6F37A}" dt="2023-06-17T22:21:28.541" v="12" actId="20577"/>
        <pc:sldMkLst>
          <pc:docMk/>
          <pc:sldMk cId="1283346392" sldId="256"/>
        </pc:sldMkLst>
        <pc:spChg chg="mod">
          <ac:chgData name="Abels, Patrick" userId="ba666de4-0d21-43a6-8e66-51a18aae1b4a" providerId="ADAL" clId="{7B52EAEB-B786-49D3-A0F9-69C8DFF6F37A}" dt="2023-06-17T22:21:28.541" v="12" actId="20577"/>
          <ac:spMkLst>
            <pc:docMk/>
            <pc:sldMk cId="1283346392" sldId="256"/>
            <ac:spMk id="2" creationId="{812DF8AA-1D36-C4A3-DE8B-6124CA62EF08}"/>
          </ac:spMkLst>
        </pc:spChg>
      </pc:sldChg>
      <pc:sldChg chg="modSp mod">
        <pc:chgData name="Abels, Patrick" userId="ba666de4-0d21-43a6-8e66-51a18aae1b4a" providerId="ADAL" clId="{7B52EAEB-B786-49D3-A0F9-69C8DFF6F37A}" dt="2023-06-17T22:20:26.912" v="6" actId="207"/>
        <pc:sldMkLst>
          <pc:docMk/>
          <pc:sldMk cId="2186497360" sldId="261"/>
        </pc:sldMkLst>
        <pc:spChg chg="mod">
          <ac:chgData name="Abels, Patrick" userId="ba666de4-0d21-43a6-8e66-51a18aae1b4a" providerId="ADAL" clId="{7B52EAEB-B786-49D3-A0F9-69C8DFF6F37A}" dt="2023-06-17T22:20:26.912" v="6" actId="207"/>
          <ac:spMkLst>
            <pc:docMk/>
            <pc:sldMk cId="2186497360" sldId="261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04.194" v="56"/>
        <pc:sldMkLst>
          <pc:docMk/>
          <pc:sldMk cId="1802174969" sldId="262"/>
        </pc:sldMkLst>
        <pc:spChg chg="mod">
          <ac:chgData name="Abels, Patrick" userId="ba666de4-0d21-43a6-8e66-51a18aae1b4a" providerId="ADAL" clId="{7B52EAEB-B786-49D3-A0F9-69C8DFF6F37A}" dt="2023-06-17T22:20:31.275" v="7" actId="207"/>
          <ac:spMkLst>
            <pc:docMk/>
            <pc:sldMk cId="1802174969" sldId="262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13.513" v="57"/>
        <pc:sldMkLst>
          <pc:docMk/>
          <pc:sldMk cId="4032491113" sldId="263"/>
        </pc:sldMkLst>
        <pc:spChg chg="mod">
          <ac:chgData name="Abels, Patrick" userId="ba666de4-0d21-43a6-8e66-51a18aae1b4a" providerId="ADAL" clId="{7B52EAEB-B786-49D3-A0F9-69C8DFF6F37A}" dt="2023-06-17T22:20:36.043" v="8" actId="207"/>
          <ac:spMkLst>
            <pc:docMk/>
            <pc:sldMk cId="4032491113" sldId="263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21.599" v="58"/>
        <pc:sldMkLst>
          <pc:docMk/>
          <pc:sldMk cId="3825939770" sldId="264"/>
        </pc:sldMkLst>
        <pc:spChg chg="mod">
          <ac:chgData name="Abels, Patrick" userId="ba666de4-0d21-43a6-8e66-51a18aae1b4a" providerId="ADAL" clId="{7B52EAEB-B786-49D3-A0F9-69C8DFF6F37A}" dt="2023-06-17T22:20:40.889" v="9" actId="207"/>
          <ac:spMkLst>
            <pc:docMk/>
            <pc:sldMk cId="3825939770" sldId="264"/>
            <ac:spMk id="2" creationId="{D61126FC-E7F0-7899-70B4-D45D3D46EE0E}"/>
          </ac:spMkLst>
        </pc:spChg>
      </pc:sldChg>
      <pc:sldChg chg="modSp mod">
        <pc:chgData name="Abels, Patrick" userId="ba666de4-0d21-43a6-8e66-51a18aae1b4a" providerId="ADAL" clId="{7B52EAEB-B786-49D3-A0F9-69C8DFF6F37A}" dt="2023-06-17T22:20:45.953" v="10" actId="207"/>
        <pc:sldMkLst>
          <pc:docMk/>
          <pc:sldMk cId="302058619" sldId="265"/>
        </pc:sldMkLst>
        <pc:spChg chg="mod">
          <ac:chgData name="Abels, Patrick" userId="ba666de4-0d21-43a6-8e66-51a18aae1b4a" providerId="ADAL" clId="{7B52EAEB-B786-49D3-A0F9-69C8DFF6F37A}" dt="2023-06-17T22:20:45.953" v="10" actId="207"/>
          <ac:spMkLst>
            <pc:docMk/>
            <pc:sldMk cId="302058619" sldId="265"/>
            <ac:spMk id="2" creationId="{D61126FC-E7F0-7899-70B4-D45D3D46EE0E}"/>
          </ac:spMkLst>
        </pc:spChg>
      </pc:sldChg>
      <pc:sldChg chg="addSp delSp modSp add mod modTransition modAnim">
        <pc:chgData name="Abels, Patrick" userId="ba666de4-0d21-43a6-8e66-51a18aae1b4a" providerId="ADAL" clId="{7B52EAEB-B786-49D3-A0F9-69C8DFF6F37A}" dt="2023-06-17T22:26:48.341" v="60"/>
        <pc:sldMkLst>
          <pc:docMk/>
          <pc:sldMk cId="3323176623" sldId="266"/>
        </pc:sldMkLst>
        <pc:spChg chg="del">
          <ac:chgData name="Abels, Patrick" userId="ba666de4-0d21-43a6-8e66-51a18aae1b4a" providerId="ADAL" clId="{7B52EAEB-B786-49D3-A0F9-69C8DFF6F37A}" dt="2023-06-17T22:20:03.262" v="1" actId="478"/>
          <ac:spMkLst>
            <pc:docMk/>
            <pc:sldMk cId="3323176623" sldId="266"/>
            <ac:spMk id="2" creationId="{D61126FC-E7F0-7899-70B4-D45D3D46EE0E}"/>
          </ac:spMkLst>
        </pc:spChg>
        <pc:spChg chg="add del mod">
          <ac:chgData name="Abels, Patrick" userId="ba666de4-0d21-43a6-8e66-51a18aae1b4a" providerId="ADAL" clId="{7B52EAEB-B786-49D3-A0F9-69C8DFF6F37A}" dt="2023-06-17T22:20:06.686" v="4" actId="478"/>
          <ac:spMkLst>
            <pc:docMk/>
            <pc:sldMk cId="3323176623" sldId="266"/>
            <ac:spMk id="10" creationId="{1D316E28-3F56-1B9A-6AAC-3816E217F44A}"/>
          </ac:spMkLst>
        </pc:spChg>
        <pc:spChg chg="add del mod">
          <ac:chgData name="Abels, Patrick" userId="ba666de4-0d21-43a6-8e66-51a18aae1b4a" providerId="ADAL" clId="{7B52EAEB-B786-49D3-A0F9-69C8DFF6F37A}" dt="2023-06-17T22:20:05.029" v="3"/>
          <ac:spMkLst>
            <pc:docMk/>
            <pc:sldMk cId="3323176623" sldId="266"/>
            <ac:spMk id="11" creationId="{36A0E490-B492-AA48-5562-8DD50A01EE0E}"/>
          </ac:spMkLst>
        </pc:spChg>
        <pc:spChg chg="add mod">
          <ac:chgData name="Abels, Patrick" userId="ba666de4-0d21-43a6-8e66-51a18aae1b4a" providerId="ADAL" clId="{7B52EAEB-B786-49D3-A0F9-69C8DFF6F37A}" dt="2023-06-17T22:20:07.092" v="5"/>
          <ac:spMkLst>
            <pc:docMk/>
            <pc:sldMk cId="3323176623" sldId="266"/>
            <ac:spMk id="12" creationId="{499136AB-E88B-60DB-99BE-931E53394DB1}"/>
          </ac:spMkLst>
        </pc:spChg>
      </pc:sldChg>
      <pc:sldChg chg="modSp add mod modTransition">
        <pc:chgData name="Abels, Patrick" userId="ba666de4-0d21-43a6-8e66-51a18aae1b4a" providerId="ADAL" clId="{7B52EAEB-B786-49D3-A0F9-69C8DFF6F37A}" dt="2023-06-17T22:23:47.315" v="43"/>
        <pc:sldMkLst>
          <pc:docMk/>
          <pc:sldMk cId="3641686394" sldId="267"/>
        </pc:sldMkLst>
        <pc:spChg chg="mod">
          <ac:chgData name="Abels, Patrick" userId="ba666de4-0d21-43a6-8e66-51a18aae1b4a" providerId="ADAL" clId="{7B52EAEB-B786-49D3-A0F9-69C8DFF6F37A}" dt="2023-06-17T22:23:33.527" v="41" actId="404"/>
          <ac:spMkLst>
            <pc:docMk/>
            <pc:sldMk cId="3641686394" sldId="267"/>
            <ac:spMk id="2" creationId="{812DF8AA-1D36-C4A3-DE8B-6124CA62EF08}"/>
          </ac:spMkLst>
        </pc:spChg>
      </pc:sldChg>
    </pc:docChg>
  </pc:docChgLst>
  <pc:docChgLst>
    <pc:chgData name="Abels, Patrick" userId="ba666de4-0d21-43a6-8e66-51a18aae1b4a" providerId="ADAL" clId="{E8EDEF97-C7DD-4D30-A61D-AE6405B2B845}"/>
    <pc:docChg chg="undo custSel addSld delSld modSld sldOrd">
      <pc:chgData name="Abels, Patrick" userId="ba666de4-0d21-43a6-8e66-51a18aae1b4a" providerId="ADAL" clId="{E8EDEF97-C7DD-4D30-A61D-AE6405B2B845}" dt="2024-04-05T09:48:33.338" v="1091" actId="1076"/>
      <pc:docMkLst>
        <pc:docMk/>
      </pc:docMkLst>
      <pc:sldChg chg="modSp mod">
        <pc:chgData name="Abels, Patrick" userId="ba666de4-0d21-43a6-8e66-51a18aae1b4a" providerId="ADAL" clId="{E8EDEF97-C7DD-4D30-A61D-AE6405B2B845}" dt="2024-04-04T13:24:09.435" v="7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E8EDEF97-C7DD-4D30-A61D-AE6405B2B845}" dt="2024-04-04T13:24:09.435" v="7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E8EDEF97-C7DD-4D30-A61D-AE6405B2B845}" dt="2024-04-04T13:24:29.040" v="23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E8EDEF97-C7DD-4D30-A61D-AE6405B2B845}" dt="2024-04-04T13:24:29.040" v="23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addSp delSp modSp mod">
        <pc:chgData name="Abels, Patrick" userId="ba666de4-0d21-43a6-8e66-51a18aae1b4a" providerId="ADAL" clId="{E8EDEF97-C7DD-4D30-A61D-AE6405B2B845}" dt="2024-04-04T13:33:46.486" v="206" actId="1076"/>
        <pc:sldMkLst>
          <pc:docMk/>
          <pc:sldMk cId="1193633113" sldId="320"/>
        </pc:sldMkLst>
        <pc:spChg chg="mod">
          <ac:chgData name="Abels, Patrick" userId="ba666de4-0d21-43a6-8e66-51a18aae1b4a" providerId="ADAL" clId="{E8EDEF97-C7DD-4D30-A61D-AE6405B2B845}" dt="2024-04-04T13:27:36.426" v="202" actId="6549"/>
          <ac:spMkLst>
            <pc:docMk/>
            <pc:sldMk cId="1193633113" sldId="320"/>
            <ac:spMk id="2" creationId="{CF893F6F-E7CC-6452-FB74-579C359B4127}"/>
          </ac:spMkLst>
        </pc:spChg>
        <pc:picChg chg="add mod modCrop">
          <ac:chgData name="Abels, Patrick" userId="ba666de4-0d21-43a6-8e66-51a18aae1b4a" providerId="ADAL" clId="{E8EDEF97-C7DD-4D30-A61D-AE6405B2B845}" dt="2024-04-04T13:33:46.486" v="206" actId="1076"/>
          <ac:picMkLst>
            <pc:docMk/>
            <pc:sldMk cId="1193633113" sldId="320"/>
            <ac:picMk id="4" creationId="{1292DEFA-27D1-C9DD-B3C1-821A6CF915F9}"/>
          </ac:picMkLst>
        </pc:picChg>
        <pc:picChg chg="del">
          <ac:chgData name="Abels, Patrick" userId="ba666de4-0d21-43a6-8e66-51a18aae1b4a" providerId="ADAL" clId="{E8EDEF97-C7DD-4D30-A61D-AE6405B2B845}" dt="2024-04-04T13:26:40.102" v="90" actId="478"/>
          <ac:picMkLst>
            <pc:docMk/>
            <pc:sldMk cId="1193633113" sldId="320"/>
            <ac:picMk id="5" creationId="{FE223CBC-5934-E960-2DCA-8F2D227FAE70}"/>
          </ac:picMkLst>
        </pc:picChg>
      </pc:sldChg>
      <pc:sldChg chg="addSp delSp modSp mod">
        <pc:chgData name="Abels, Patrick" userId="ba666de4-0d21-43a6-8e66-51a18aae1b4a" providerId="ADAL" clId="{E8EDEF97-C7DD-4D30-A61D-AE6405B2B845}" dt="2024-04-05T09:47:48.984" v="1051" actId="1076"/>
        <pc:sldMkLst>
          <pc:docMk/>
          <pc:sldMk cId="3230278760" sldId="321"/>
        </pc:sldMkLst>
        <pc:spChg chg="mod">
          <ac:chgData name="Abels, Patrick" userId="ba666de4-0d21-43a6-8e66-51a18aae1b4a" providerId="ADAL" clId="{E8EDEF97-C7DD-4D30-A61D-AE6405B2B845}" dt="2024-04-05T09:46:35.590" v="1037" actId="20577"/>
          <ac:spMkLst>
            <pc:docMk/>
            <pc:sldMk cId="3230278760" sldId="321"/>
            <ac:spMk id="2" creationId="{5ADFFE31-E466-ACEE-3EB8-8AEECD3EA491}"/>
          </ac:spMkLst>
        </pc:spChg>
        <pc:spChg chg="mod">
          <ac:chgData name="Abels, Patrick" userId="ba666de4-0d21-43a6-8e66-51a18aae1b4a" providerId="ADAL" clId="{E8EDEF97-C7DD-4D30-A61D-AE6405B2B845}" dt="2024-04-05T09:28:30.891" v="830" actId="6549"/>
          <ac:spMkLst>
            <pc:docMk/>
            <pc:sldMk cId="3230278760" sldId="321"/>
            <ac:spMk id="3" creationId="{9A3EBE3F-9A04-0F5D-16A3-10E8FA75E4CD}"/>
          </ac:spMkLst>
        </pc:spChg>
        <pc:picChg chg="add del mod">
          <ac:chgData name="Abels, Patrick" userId="ba666de4-0d21-43a6-8e66-51a18aae1b4a" providerId="ADAL" clId="{E8EDEF97-C7DD-4D30-A61D-AE6405B2B845}" dt="2024-04-05T09:47:42.421" v="1047" actId="478"/>
          <ac:picMkLst>
            <pc:docMk/>
            <pc:sldMk cId="3230278760" sldId="321"/>
            <ac:picMk id="5" creationId="{8F26AF8D-A26E-4877-4B23-E451E6EF450F}"/>
          </ac:picMkLst>
        </pc:picChg>
        <pc:picChg chg="del">
          <ac:chgData name="Abels, Patrick" userId="ba666de4-0d21-43a6-8e66-51a18aae1b4a" providerId="ADAL" clId="{E8EDEF97-C7DD-4D30-A61D-AE6405B2B845}" dt="2024-04-04T13:34:12.819" v="208" actId="478"/>
          <ac:picMkLst>
            <pc:docMk/>
            <pc:sldMk cId="3230278760" sldId="321"/>
            <ac:picMk id="5" creationId="{AB7A200F-F5BA-89A0-DCB9-EBA068A46466}"/>
          </ac:picMkLst>
        </pc:picChg>
        <pc:picChg chg="add mod">
          <ac:chgData name="Abels, Patrick" userId="ba666de4-0d21-43a6-8e66-51a18aae1b4a" providerId="ADAL" clId="{E8EDEF97-C7DD-4D30-A61D-AE6405B2B845}" dt="2024-04-05T09:47:48.984" v="1051" actId="1076"/>
          <ac:picMkLst>
            <pc:docMk/>
            <pc:sldMk cId="3230278760" sldId="321"/>
            <ac:picMk id="7" creationId="{F05C9D63-68B8-B90D-2D61-48D89738F740}"/>
          </ac:picMkLst>
        </pc:picChg>
      </pc:sldChg>
      <pc:sldChg chg="addSp delSp modSp mod">
        <pc:chgData name="Abels, Patrick" userId="ba666de4-0d21-43a6-8e66-51a18aae1b4a" providerId="ADAL" clId="{E8EDEF97-C7DD-4D30-A61D-AE6405B2B845}" dt="2024-04-05T09:48:33.338" v="1091" actId="1076"/>
        <pc:sldMkLst>
          <pc:docMk/>
          <pc:sldMk cId="2675941315" sldId="322"/>
        </pc:sldMkLst>
        <pc:spChg chg="mod">
          <ac:chgData name="Abels, Patrick" userId="ba666de4-0d21-43a6-8e66-51a18aae1b4a" providerId="ADAL" clId="{E8EDEF97-C7DD-4D30-A61D-AE6405B2B845}" dt="2024-04-05T09:28:36.825" v="832" actId="6549"/>
          <ac:spMkLst>
            <pc:docMk/>
            <pc:sldMk cId="2675941315" sldId="322"/>
            <ac:spMk id="3" creationId="{15FFE9C2-280E-09E1-18ED-88EA08BD7E19}"/>
          </ac:spMkLst>
        </pc:spChg>
        <pc:picChg chg="add del mod">
          <ac:chgData name="Abels, Patrick" userId="ba666de4-0d21-43a6-8e66-51a18aae1b4a" providerId="ADAL" clId="{E8EDEF97-C7DD-4D30-A61D-AE6405B2B845}" dt="2024-04-05T09:47:39.968" v="1046" actId="478"/>
          <ac:picMkLst>
            <pc:docMk/>
            <pc:sldMk cId="2675941315" sldId="322"/>
            <ac:picMk id="4" creationId="{C6CF1F15-686A-F021-9D01-A9DC342032B0}"/>
          </ac:picMkLst>
        </pc:picChg>
        <pc:picChg chg="del">
          <ac:chgData name="Abels, Patrick" userId="ba666de4-0d21-43a6-8e66-51a18aae1b4a" providerId="ADAL" clId="{E8EDEF97-C7DD-4D30-A61D-AE6405B2B845}" dt="2024-04-04T13:34:14.188" v="209" actId="478"/>
          <ac:picMkLst>
            <pc:docMk/>
            <pc:sldMk cId="2675941315" sldId="322"/>
            <ac:picMk id="6" creationId="{91039166-9D88-F331-46CE-EA265FF4AA37}"/>
          </ac:picMkLst>
        </pc:picChg>
        <pc:picChg chg="add mod">
          <ac:chgData name="Abels, Patrick" userId="ba666de4-0d21-43a6-8e66-51a18aae1b4a" providerId="ADAL" clId="{E8EDEF97-C7DD-4D30-A61D-AE6405B2B845}" dt="2024-04-05T09:48:11.662" v="1086" actId="1038"/>
          <ac:picMkLst>
            <pc:docMk/>
            <pc:sldMk cId="2675941315" sldId="322"/>
            <ac:picMk id="6" creationId="{F3F3EB81-C2C3-7CDC-85A4-6FB207465B39}"/>
          </ac:picMkLst>
        </pc:picChg>
        <pc:picChg chg="del">
          <ac:chgData name="Abels, Patrick" userId="ba666de4-0d21-43a6-8e66-51a18aae1b4a" providerId="ADAL" clId="{E8EDEF97-C7DD-4D30-A61D-AE6405B2B845}" dt="2024-04-04T13:34:14.838" v="210" actId="478"/>
          <ac:picMkLst>
            <pc:docMk/>
            <pc:sldMk cId="2675941315" sldId="322"/>
            <ac:picMk id="7" creationId="{7B8D036C-2739-5097-BEAC-A05DDB58C561}"/>
          </ac:picMkLst>
        </pc:picChg>
        <pc:picChg chg="add mod">
          <ac:chgData name="Abels, Patrick" userId="ba666de4-0d21-43a6-8e66-51a18aae1b4a" providerId="ADAL" clId="{E8EDEF97-C7DD-4D30-A61D-AE6405B2B845}" dt="2024-04-05T09:48:11.662" v="1086" actId="1038"/>
          <ac:picMkLst>
            <pc:docMk/>
            <pc:sldMk cId="2675941315" sldId="322"/>
            <ac:picMk id="7" creationId="{DF9EA360-CCB3-1680-39D8-4FFFBCA588A3}"/>
          </ac:picMkLst>
        </pc:picChg>
        <pc:picChg chg="add mod">
          <ac:chgData name="Abels, Patrick" userId="ba666de4-0d21-43a6-8e66-51a18aae1b4a" providerId="ADAL" clId="{E8EDEF97-C7DD-4D30-A61D-AE6405B2B845}" dt="2024-04-05T09:48:33.338" v="1091" actId="1076"/>
          <ac:picMkLst>
            <pc:docMk/>
            <pc:sldMk cId="2675941315" sldId="322"/>
            <ac:picMk id="8" creationId="{C9D3182D-A57B-A48C-36FA-6A68ECEE3ED8}"/>
          </ac:picMkLst>
        </pc:picChg>
        <pc:picChg chg="del">
          <ac:chgData name="Abels, Patrick" userId="ba666de4-0d21-43a6-8e66-51a18aae1b4a" providerId="ADAL" clId="{E8EDEF97-C7DD-4D30-A61D-AE6405B2B845}" dt="2024-04-04T13:34:15.270" v="211" actId="478"/>
          <ac:picMkLst>
            <pc:docMk/>
            <pc:sldMk cId="2675941315" sldId="322"/>
            <ac:picMk id="9" creationId="{E7007F3F-B3D4-36E3-DB2B-9FE41E42D604}"/>
          </ac:picMkLst>
        </pc:picChg>
      </pc:sldChg>
      <pc:sldChg chg="addSp delSp modSp mod">
        <pc:chgData name="Abels, Patrick" userId="ba666de4-0d21-43a6-8e66-51a18aae1b4a" providerId="ADAL" clId="{E8EDEF97-C7DD-4D30-A61D-AE6405B2B845}" dt="2024-04-04T14:01:33.297" v="611" actId="1076"/>
        <pc:sldMkLst>
          <pc:docMk/>
          <pc:sldMk cId="936974355" sldId="323"/>
        </pc:sldMkLst>
        <pc:spChg chg="mod">
          <ac:chgData name="Abels, Patrick" userId="ba666de4-0d21-43a6-8e66-51a18aae1b4a" providerId="ADAL" clId="{E8EDEF97-C7DD-4D30-A61D-AE6405B2B845}" dt="2024-04-04T13:59:05.210" v="597" actId="113"/>
          <ac:spMkLst>
            <pc:docMk/>
            <pc:sldMk cId="936974355" sldId="323"/>
            <ac:spMk id="2" creationId="{6F70A866-65D4-DA95-242D-5D4F447478BA}"/>
          </ac:spMkLst>
        </pc:spChg>
        <pc:spChg chg="mod">
          <ac:chgData name="Abels, Patrick" userId="ba666de4-0d21-43a6-8e66-51a18aae1b4a" providerId="ADAL" clId="{E8EDEF97-C7DD-4D30-A61D-AE6405B2B845}" dt="2024-04-04T13:24:14.453" v="15" actId="20577"/>
          <ac:spMkLst>
            <pc:docMk/>
            <pc:sldMk cId="936974355" sldId="323"/>
            <ac:spMk id="3" creationId="{CD26CD79-1B55-B34D-6F31-377D6E3D0223}"/>
          </ac:spMkLst>
        </pc:spChg>
        <pc:picChg chg="add del mod">
          <ac:chgData name="Abels, Patrick" userId="ba666de4-0d21-43a6-8e66-51a18aae1b4a" providerId="ADAL" clId="{E8EDEF97-C7DD-4D30-A61D-AE6405B2B845}" dt="2024-04-04T13:52:59.001" v="563" actId="478"/>
          <ac:picMkLst>
            <pc:docMk/>
            <pc:sldMk cId="936974355" sldId="323"/>
            <ac:picMk id="5" creationId="{1348D5A3-91D8-4EB9-1166-FEBF55FDA6EF}"/>
          </ac:picMkLst>
        </pc:picChg>
        <pc:picChg chg="add del mod">
          <ac:chgData name="Abels, Patrick" userId="ba666de4-0d21-43a6-8e66-51a18aae1b4a" providerId="ADAL" clId="{E8EDEF97-C7DD-4D30-A61D-AE6405B2B845}" dt="2024-04-04T13:52:58.507" v="562" actId="478"/>
          <ac:picMkLst>
            <pc:docMk/>
            <pc:sldMk cId="936974355" sldId="323"/>
            <ac:picMk id="6" creationId="{7692946C-3F04-8B10-70C3-F2CF4FEBB51F}"/>
          </ac:picMkLst>
        </pc:picChg>
        <pc:picChg chg="del">
          <ac:chgData name="Abels, Patrick" userId="ba666de4-0d21-43a6-8e66-51a18aae1b4a" providerId="ADAL" clId="{E8EDEF97-C7DD-4D30-A61D-AE6405B2B845}" dt="2024-04-04T13:40:51.805" v="537" actId="478"/>
          <ac:picMkLst>
            <pc:docMk/>
            <pc:sldMk cId="936974355" sldId="323"/>
            <ac:picMk id="7" creationId="{5E9CB2F5-43B5-9997-866C-918DE9288797}"/>
          </ac:picMkLst>
        </pc:picChg>
        <pc:picChg chg="mod">
          <ac:chgData name="Abels, Patrick" userId="ba666de4-0d21-43a6-8e66-51a18aae1b4a" providerId="ADAL" clId="{E8EDEF97-C7DD-4D30-A61D-AE6405B2B845}" dt="2024-04-04T14:01:33.297" v="611" actId="1076"/>
          <ac:picMkLst>
            <pc:docMk/>
            <pc:sldMk cId="936974355" sldId="323"/>
            <ac:picMk id="8" creationId="{46AB9F79-719C-83A4-38E9-89456FE0862B}"/>
          </ac:picMkLst>
        </pc:picChg>
        <pc:picChg chg="del">
          <ac:chgData name="Abels, Patrick" userId="ba666de4-0d21-43a6-8e66-51a18aae1b4a" providerId="ADAL" clId="{E8EDEF97-C7DD-4D30-A61D-AE6405B2B845}" dt="2024-04-04T13:40:51.293" v="536" actId="478"/>
          <ac:picMkLst>
            <pc:docMk/>
            <pc:sldMk cId="936974355" sldId="323"/>
            <ac:picMk id="10" creationId="{85EBEE02-BD7B-F681-F1A7-8C12312A6D8B}"/>
          </ac:picMkLst>
        </pc:picChg>
        <pc:picChg chg="add del mod">
          <ac:chgData name="Abels, Patrick" userId="ba666de4-0d21-43a6-8e66-51a18aae1b4a" providerId="ADAL" clId="{E8EDEF97-C7DD-4D30-A61D-AE6405B2B845}" dt="2024-04-04T14:00:57.684" v="604" actId="478"/>
          <ac:picMkLst>
            <pc:docMk/>
            <pc:sldMk cId="936974355" sldId="323"/>
            <ac:picMk id="11" creationId="{9A986AE8-1E03-F26E-5CB7-03557C8A9068}"/>
          </ac:picMkLst>
        </pc:picChg>
        <pc:picChg chg="add del mod">
          <ac:chgData name="Abels, Patrick" userId="ba666de4-0d21-43a6-8e66-51a18aae1b4a" providerId="ADAL" clId="{E8EDEF97-C7DD-4D30-A61D-AE6405B2B845}" dt="2024-04-04T13:53:08.699" v="571" actId="478"/>
          <ac:picMkLst>
            <pc:docMk/>
            <pc:sldMk cId="936974355" sldId="323"/>
            <ac:picMk id="13" creationId="{9E30F124-DEC8-9E39-3F9A-42BFCB49F227}"/>
          </ac:picMkLst>
        </pc:picChg>
        <pc:picChg chg="add del mod">
          <ac:chgData name="Abels, Patrick" userId="ba666de4-0d21-43a6-8e66-51a18aae1b4a" providerId="ADAL" clId="{E8EDEF97-C7DD-4D30-A61D-AE6405B2B845}" dt="2024-04-04T13:53:07.375" v="569" actId="478"/>
          <ac:picMkLst>
            <pc:docMk/>
            <pc:sldMk cId="936974355" sldId="323"/>
            <ac:picMk id="15" creationId="{16C66B92-B9A7-2D73-0650-0A075DDEA783}"/>
          </ac:picMkLst>
        </pc:picChg>
        <pc:picChg chg="add del mod">
          <ac:chgData name="Abels, Patrick" userId="ba666de4-0d21-43a6-8e66-51a18aae1b4a" providerId="ADAL" clId="{E8EDEF97-C7DD-4D30-A61D-AE6405B2B845}" dt="2024-04-04T13:57:25.950" v="578" actId="478"/>
          <ac:picMkLst>
            <pc:docMk/>
            <pc:sldMk cId="936974355" sldId="323"/>
            <ac:picMk id="17" creationId="{426E073C-4D93-C6A6-17BE-2D7A15AA8110}"/>
          </ac:picMkLst>
        </pc:picChg>
        <pc:picChg chg="add del mod">
          <ac:chgData name="Abels, Patrick" userId="ba666de4-0d21-43a6-8e66-51a18aae1b4a" providerId="ADAL" clId="{E8EDEF97-C7DD-4D30-A61D-AE6405B2B845}" dt="2024-04-04T14:01:00.554" v="605" actId="478"/>
          <ac:picMkLst>
            <pc:docMk/>
            <pc:sldMk cId="936974355" sldId="323"/>
            <ac:picMk id="19" creationId="{E5ECFC8F-FE25-5235-B600-02D0BBAE1EF6}"/>
          </ac:picMkLst>
        </pc:picChg>
        <pc:picChg chg="add mod">
          <ac:chgData name="Abels, Patrick" userId="ba666de4-0d21-43a6-8e66-51a18aae1b4a" providerId="ADAL" clId="{E8EDEF97-C7DD-4D30-A61D-AE6405B2B845}" dt="2024-04-04T14:01:31.409" v="610" actId="1076"/>
          <ac:picMkLst>
            <pc:docMk/>
            <pc:sldMk cId="936974355" sldId="323"/>
            <ac:picMk id="21" creationId="{A79C0559-B140-4616-C9F8-2420EC91CD9C}"/>
          </ac:picMkLst>
        </pc:picChg>
        <pc:picChg chg="add mod">
          <ac:chgData name="Abels, Patrick" userId="ba666de4-0d21-43a6-8e66-51a18aae1b4a" providerId="ADAL" clId="{E8EDEF97-C7DD-4D30-A61D-AE6405B2B845}" dt="2024-04-04T14:01:31.409" v="610" actId="1076"/>
          <ac:picMkLst>
            <pc:docMk/>
            <pc:sldMk cId="936974355" sldId="323"/>
            <ac:picMk id="23" creationId="{136B3B86-40B2-BB26-9BED-5546519BFA06}"/>
          </ac:picMkLst>
        </pc:picChg>
      </pc:sldChg>
      <pc:sldChg chg="del">
        <pc:chgData name="Abels, Patrick" userId="ba666de4-0d21-43a6-8e66-51a18aae1b4a" providerId="ADAL" clId="{E8EDEF97-C7DD-4D30-A61D-AE6405B2B845}" dt="2024-04-04T13:34:08.322" v="207" actId="47"/>
        <pc:sldMkLst>
          <pc:docMk/>
          <pc:sldMk cId="122714849" sldId="324"/>
        </pc:sldMkLst>
      </pc:sldChg>
      <pc:sldChg chg="delSp add del">
        <pc:chgData name="Abels, Patrick" userId="ba666de4-0d21-43a6-8e66-51a18aae1b4a" providerId="ADAL" clId="{E8EDEF97-C7DD-4D30-A61D-AE6405B2B845}" dt="2024-04-04T14:04:13.765" v="755" actId="47"/>
        <pc:sldMkLst>
          <pc:docMk/>
          <pc:sldMk cId="886567798" sldId="324"/>
        </pc:sldMkLst>
        <pc:picChg chg="del">
          <ac:chgData name="Abels, Patrick" userId="ba666de4-0d21-43a6-8e66-51a18aae1b4a" providerId="ADAL" clId="{E8EDEF97-C7DD-4D30-A61D-AE6405B2B845}" dt="2024-04-04T14:02:15.381" v="630" actId="478"/>
          <ac:picMkLst>
            <pc:docMk/>
            <pc:sldMk cId="886567798" sldId="324"/>
            <ac:picMk id="8" creationId="{46AB9F79-719C-83A4-38E9-89456FE0862B}"/>
          </ac:picMkLst>
        </pc:picChg>
      </pc:sldChg>
      <pc:sldChg chg="modSp add del mod">
        <pc:chgData name="Abels, Patrick" userId="ba666de4-0d21-43a6-8e66-51a18aae1b4a" providerId="ADAL" clId="{E8EDEF97-C7DD-4D30-A61D-AE6405B2B845}" dt="2024-04-04T13:40:48.941" v="535" actId="47"/>
        <pc:sldMkLst>
          <pc:docMk/>
          <pc:sldMk cId="3352988418" sldId="324"/>
        </pc:sldMkLst>
        <pc:spChg chg="mod">
          <ac:chgData name="Abels, Patrick" userId="ba666de4-0d21-43a6-8e66-51a18aae1b4a" providerId="ADAL" clId="{E8EDEF97-C7DD-4D30-A61D-AE6405B2B845}" dt="2024-04-04T13:40:41.736" v="534" actId="20577"/>
          <ac:spMkLst>
            <pc:docMk/>
            <pc:sldMk cId="3352988418" sldId="324"/>
            <ac:spMk id="2" creationId="{6F70A866-65D4-DA95-242D-5D4F447478BA}"/>
          </ac:spMkLst>
        </pc:spChg>
      </pc:sldChg>
      <pc:sldChg chg="del">
        <pc:chgData name="Abels, Patrick" userId="ba666de4-0d21-43a6-8e66-51a18aae1b4a" providerId="ADAL" clId="{E8EDEF97-C7DD-4D30-A61D-AE6405B2B845}" dt="2024-04-04T13:34:08.322" v="207" actId="47"/>
        <pc:sldMkLst>
          <pc:docMk/>
          <pc:sldMk cId="1478870010" sldId="325"/>
        </pc:sldMkLst>
      </pc:sldChg>
      <pc:sldChg chg="delSp modSp add del mod">
        <pc:chgData name="Abels, Patrick" userId="ba666de4-0d21-43a6-8e66-51a18aae1b4a" providerId="ADAL" clId="{E8EDEF97-C7DD-4D30-A61D-AE6405B2B845}" dt="2024-04-05T09:16:25.823" v="791" actId="47"/>
        <pc:sldMkLst>
          <pc:docMk/>
          <pc:sldMk cId="4037450427" sldId="325"/>
        </pc:sldMkLst>
        <pc:spChg chg="mod">
          <ac:chgData name="Abels, Patrick" userId="ba666de4-0d21-43a6-8e66-51a18aae1b4a" providerId="ADAL" clId="{E8EDEF97-C7DD-4D30-A61D-AE6405B2B845}" dt="2024-04-04T14:01:50.519" v="625" actId="20577"/>
          <ac:spMkLst>
            <pc:docMk/>
            <pc:sldMk cId="4037450427" sldId="325"/>
            <ac:spMk id="2" creationId="{6F70A866-65D4-DA95-242D-5D4F447478BA}"/>
          </ac:spMkLst>
        </pc:spChg>
        <pc:picChg chg="del">
          <ac:chgData name="Abels, Patrick" userId="ba666de4-0d21-43a6-8e66-51a18aae1b4a" providerId="ADAL" clId="{E8EDEF97-C7DD-4D30-A61D-AE6405B2B845}" dt="2024-04-04T14:01:55.768" v="626" actId="478"/>
          <ac:picMkLst>
            <pc:docMk/>
            <pc:sldMk cId="4037450427" sldId="325"/>
            <ac:picMk id="21" creationId="{A79C0559-B140-4616-C9F8-2420EC91CD9C}"/>
          </ac:picMkLst>
        </pc:picChg>
        <pc:picChg chg="del">
          <ac:chgData name="Abels, Patrick" userId="ba666de4-0d21-43a6-8e66-51a18aae1b4a" providerId="ADAL" clId="{E8EDEF97-C7DD-4D30-A61D-AE6405B2B845}" dt="2024-04-04T14:01:56.409" v="627" actId="478"/>
          <ac:picMkLst>
            <pc:docMk/>
            <pc:sldMk cId="4037450427" sldId="325"/>
            <ac:picMk id="23" creationId="{136B3B86-40B2-BB26-9BED-5546519BFA06}"/>
          </ac:picMkLst>
        </pc:picChg>
      </pc:sldChg>
      <pc:sldChg chg="addSp modSp add mod">
        <pc:chgData name="Abels, Patrick" userId="ba666de4-0d21-43a6-8e66-51a18aae1b4a" providerId="ADAL" clId="{E8EDEF97-C7DD-4D30-A61D-AE6405B2B845}" dt="2024-04-05T09:21:21.880" v="805" actId="166"/>
        <pc:sldMkLst>
          <pc:docMk/>
          <pc:sldMk cId="3520953166" sldId="326"/>
        </pc:sldMkLst>
        <pc:spChg chg="mod">
          <ac:chgData name="Abels, Patrick" userId="ba666de4-0d21-43a6-8e66-51a18aae1b4a" providerId="ADAL" clId="{E8EDEF97-C7DD-4D30-A61D-AE6405B2B845}" dt="2024-04-04T14:02:27.432" v="654" actId="6549"/>
          <ac:spMkLst>
            <pc:docMk/>
            <pc:sldMk cId="3520953166" sldId="326"/>
            <ac:spMk id="2" creationId="{6F70A866-65D4-DA95-242D-5D4F447478BA}"/>
          </ac:spMkLst>
        </pc:spChg>
        <pc:picChg chg="add mod">
          <ac:chgData name="Abels, Patrick" userId="ba666de4-0d21-43a6-8e66-51a18aae1b4a" providerId="ADAL" clId="{E8EDEF97-C7DD-4D30-A61D-AE6405B2B845}" dt="2024-04-05T09:21:17.770" v="804" actId="1076"/>
          <ac:picMkLst>
            <pc:docMk/>
            <pc:sldMk cId="3520953166" sldId="326"/>
            <ac:picMk id="5" creationId="{182D8662-B8C3-F473-38C6-08329C38B459}"/>
          </ac:picMkLst>
        </pc:picChg>
        <pc:picChg chg="add mod">
          <ac:chgData name="Abels, Patrick" userId="ba666de4-0d21-43a6-8e66-51a18aae1b4a" providerId="ADAL" clId="{E8EDEF97-C7DD-4D30-A61D-AE6405B2B845}" dt="2024-04-05T09:21:17.770" v="804" actId="1076"/>
          <ac:picMkLst>
            <pc:docMk/>
            <pc:sldMk cId="3520953166" sldId="326"/>
            <ac:picMk id="7" creationId="{D8132C0E-ED28-0982-A1FA-4FB89C98DE6F}"/>
          </ac:picMkLst>
        </pc:picChg>
        <pc:picChg chg="mod">
          <ac:chgData name="Abels, Patrick" userId="ba666de4-0d21-43a6-8e66-51a18aae1b4a" providerId="ADAL" clId="{E8EDEF97-C7DD-4D30-A61D-AE6405B2B845}" dt="2024-04-05T09:21:21.880" v="805" actId="166"/>
          <ac:picMkLst>
            <pc:docMk/>
            <pc:sldMk cId="3520953166" sldId="326"/>
            <ac:picMk id="8" creationId="{46AB9F79-719C-83A4-38E9-89456FE0862B}"/>
          </ac:picMkLst>
        </pc:picChg>
      </pc:sldChg>
      <pc:sldChg chg="addSp modSp add mod">
        <pc:chgData name="Abels, Patrick" userId="ba666de4-0d21-43a6-8e66-51a18aae1b4a" providerId="ADAL" clId="{E8EDEF97-C7DD-4D30-A61D-AE6405B2B845}" dt="2024-04-05T09:27:04.321" v="819" actId="166"/>
        <pc:sldMkLst>
          <pc:docMk/>
          <pc:sldMk cId="2195696994" sldId="327"/>
        </pc:sldMkLst>
        <pc:spChg chg="mod">
          <ac:chgData name="Abels, Patrick" userId="ba666de4-0d21-43a6-8e66-51a18aae1b4a" providerId="ADAL" clId="{E8EDEF97-C7DD-4D30-A61D-AE6405B2B845}" dt="2024-04-04T14:02:35.339" v="666" actId="6549"/>
          <ac:spMkLst>
            <pc:docMk/>
            <pc:sldMk cId="2195696994" sldId="327"/>
            <ac:spMk id="2" creationId="{6F70A866-65D4-DA95-242D-5D4F447478BA}"/>
          </ac:spMkLst>
        </pc:spChg>
        <pc:picChg chg="add mod">
          <ac:chgData name="Abels, Patrick" userId="ba666de4-0d21-43a6-8e66-51a18aae1b4a" providerId="ADAL" clId="{E8EDEF97-C7DD-4D30-A61D-AE6405B2B845}" dt="2024-04-05T09:26:48.141" v="815" actId="1076"/>
          <ac:picMkLst>
            <pc:docMk/>
            <pc:sldMk cId="2195696994" sldId="327"/>
            <ac:picMk id="5" creationId="{E717089C-99D0-550D-1F51-8F8B91DB868E}"/>
          </ac:picMkLst>
        </pc:picChg>
        <pc:picChg chg="add mod">
          <ac:chgData name="Abels, Patrick" userId="ba666de4-0d21-43a6-8e66-51a18aae1b4a" providerId="ADAL" clId="{E8EDEF97-C7DD-4D30-A61D-AE6405B2B845}" dt="2024-04-05T09:26:51.545" v="816" actId="1076"/>
          <ac:picMkLst>
            <pc:docMk/>
            <pc:sldMk cId="2195696994" sldId="327"/>
            <ac:picMk id="7" creationId="{EF6B20E0-655B-5BA5-FAD2-0A6A967D3126}"/>
          </ac:picMkLst>
        </pc:picChg>
        <pc:picChg chg="mod">
          <ac:chgData name="Abels, Patrick" userId="ba666de4-0d21-43a6-8e66-51a18aae1b4a" providerId="ADAL" clId="{E8EDEF97-C7DD-4D30-A61D-AE6405B2B845}" dt="2024-04-05T09:27:04.321" v="819" actId="166"/>
          <ac:picMkLst>
            <pc:docMk/>
            <pc:sldMk cId="2195696994" sldId="327"/>
            <ac:picMk id="8" creationId="{46AB9F79-719C-83A4-38E9-89456FE0862B}"/>
          </ac:picMkLst>
        </pc:picChg>
      </pc:sldChg>
      <pc:sldChg chg="addSp modSp new mod">
        <pc:chgData name="Abels, Patrick" userId="ba666de4-0d21-43a6-8e66-51a18aae1b4a" providerId="ADAL" clId="{E8EDEF97-C7DD-4D30-A61D-AE6405B2B845}" dt="2024-04-05T09:32:02.536" v="965" actId="242"/>
        <pc:sldMkLst>
          <pc:docMk/>
          <pc:sldMk cId="1120013914" sldId="328"/>
        </pc:sldMkLst>
        <pc:spChg chg="mod">
          <ac:chgData name="Abels, Patrick" userId="ba666de4-0d21-43a6-8e66-51a18aae1b4a" providerId="ADAL" clId="{E8EDEF97-C7DD-4D30-A61D-AE6405B2B845}" dt="2024-04-05T09:31:07.268" v="957" actId="20577"/>
          <ac:spMkLst>
            <pc:docMk/>
            <pc:sldMk cId="1120013914" sldId="328"/>
            <ac:spMk id="2" creationId="{00930AE3-15CA-19BD-59D6-BD5BB94D381B}"/>
          </ac:spMkLst>
        </pc:spChg>
        <pc:spChg chg="mod">
          <ac:chgData name="Abels, Patrick" userId="ba666de4-0d21-43a6-8e66-51a18aae1b4a" providerId="ADAL" clId="{E8EDEF97-C7DD-4D30-A61D-AE6405B2B845}" dt="2024-04-05T09:28:25.880" v="828" actId="20577"/>
          <ac:spMkLst>
            <pc:docMk/>
            <pc:sldMk cId="1120013914" sldId="328"/>
            <ac:spMk id="3" creationId="{950C9C66-0D28-9916-6844-2A59951AD597}"/>
          </ac:spMkLst>
        </pc:spChg>
        <pc:graphicFrameChg chg="add mod modGraphic">
          <ac:chgData name="Abels, Patrick" userId="ba666de4-0d21-43a6-8e66-51a18aae1b4a" providerId="ADAL" clId="{E8EDEF97-C7DD-4D30-A61D-AE6405B2B845}" dt="2024-04-05T09:32:02.536" v="965" actId="242"/>
          <ac:graphicFrameMkLst>
            <pc:docMk/>
            <pc:sldMk cId="1120013914" sldId="328"/>
            <ac:graphicFrameMk id="4" creationId="{A9918C8C-52EF-B82E-495A-47ABCF4C0E5E}"/>
          </ac:graphicFrameMkLst>
        </pc:graphicFrameChg>
      </pc:sldChg>
      <pc:sldChg chg="delSp modSp add del mod chgLayout">
        <pc:chgData name="Abels, Patrick" userId="ba666de4-0d21-43a6-8e66-51a18aae1b4a" providerId="ADAL" clId="{E8EDEF97-C7DD-4D30-A61D-AE6405B2B845}" dt="2024-04-04T14:05:05.608" v="790" actId="47"/>
        <pc:sldMkLst>
          <pc:docMk/>
          <pc:sldMk cId="1662341296" sldId="328"/>
        </pc:sldMkLst>
        <pc:spChg chg="mod ord">
          <ac:chgData name="Abels, Patrick" userId="ba666de4-0d21-43a6-8e66-51a18aae1b4a" providerId="ADAL" clId="{E8EDEF97-C7DD-4D30-A61D-AE6405B2B845}" dt="2024-04-04T14:04:47.602" v="768" actId="700"/>
          <ac:spMkLst>
            <pc:docMk/>
            <pc:sldMk cId="1662341296" sldId="328"/>
            <ac:spMk id="2" creationId="{6F70A866-65D4-DA95-242D-5D4F447478BA}"/>
          </ac:spMkLst>
        </pc:spChg>
        <pc:spChg chg="mod ord">
          <ac:chgData name="Abels, Patrick" userId="ba666de4-0d21-43a6-8e66-51a18aae1b4a" providerId="ADAL" clId="{E8EDEF97-C7DD-4D30-A61D-AE6405B2B845}" dt="2024-04-04T14:04:47.602" v="768" actId="700"/>
          <ac:spMkLst>
            <pc:docMk/>
            <pc:sldMk cId="1662341296" sldId="328"/>
            <ac:spMk id="3" creationId="{CD26CD79-1B55-B34D-6F31-377D6E3D0223}"/>
          </ac:spMkLst>
        </pc:spChg>
        <pc:picChg chg="del">
          <ac:chgData name="Abels, Patrick" userId="ba666de4-0d21-43a6-8e66-51a18aae1b4a" providerId="ADAL" clId="{E8EDEF97-C7DD-4D30-A61D-AE6405B2B845}" dt="2024-04-04T14:04:18.179" v="757" actId="478"/>
          <ac:picMkLst>
            <pc:docMk/>
            <pc:sldMk cId="1662341296" sldId="328"/>
            <ac:picMk id="8" creationId="{46AB9F79-719C-83A4-38E9-89456FE0862B}"/>
          </ac:picMkLst>
        </pc:picChg>
      </pc:sldChg>
      <pc:sldChg chg="addSp modSp add mod ord">
        <pc:chgData name="Abels, Patrick" userId="ba666de4-0d21-43a6-8e66-51a18aae1b4a" providerId="ADAL" clId="{E8EDEF97-C7DD-4D30-A61D-AE6405B2B845}" dt="2024-04-05T09:32:39.795" v="1020" actId="207"/>
        <pc:sldMkLst>
          <pc:docMk/>
          <pc:sldMk cId="1098915193" sldId="329"/>
        </pc:sldMkLst>
        <pc:spChg chg="mod">
          <ac:chgData name="Abels, Patrick" userId="ba666de4-0d21-43a6-8e66-51a18aae1b4a" providerId="ADAL" clId="{E8EDEF97-C7DD-4D30-A61D-AE6405B2B845}" dt="2024-04-05T09:28:44.689" v="837" actId="6549"/>
          <ac:spMkLst>
            <pc:docMk/>
            <pc:sldMk cId="1098915193" sldId="329"/>
            <ac:spMk id="3" creationId="{15FFE9C2-280E-09E1-18ED-88EA08BD7E19}"/>
          </ac:spMkLst>
        </pc:spChg>
        <pc:graphicFrameChg chg="add mod modGraphic">
          <ac:chgData name="Abels, Patrick" userId="ba666de4-0d21-43a6-8e66-51a18aae1b4a" providerId="ADAL" clId="{E8EDEF97-C7DD-4D30-A61D-AE6405B2B845}" dt="2024-04-05T09:32:39.795" v="1020" actId="207"/>
          <ac:graphicFrameMkLst>
            <pc:docMk/>
            <pc:sldMk cId="1098915193" sldId="329"/>
            <ac:graphicFrameMk id="4" creationId="{CDE82FDC-AFB6-DC0A-5B0F-B9E9A184290B}"/>
          </ac:graphicFrameMkLst>
        </pc:graphicFrameChg>
      </pc:sldChg>
      <pc:sldChg chg="modSp new del mod">
        <pc:chgData name="Abels, Patrick" userId="ba666de4-0d21-43a6-8e66-51a18aae1b4a" providerId="ADAL" clId="{E8EDEF97-C7DD-4D30-A61D-AE6405B2B845}" dt="2024-04-05T09:28:13.675" v="820" actId="47"/>
        <pc:sldMkLst>
          <pc:docMk/>
          <pc:sldMk cId="1106886621" sldId="329"/>
        </pc:sldMkLst>
        <pc:spChg chg="mod">
          <ac:chgData name="Abels, Patrick" userId="ba666de4-0d21-43a6-8e66-51a18aae1b4a" providerId="ADAL" clId="{E8EDEF97-C7DD-4D30-A61D-AE6405B2B845}" dt="2024-04-04T14:05:02.783" v="789" actId="113"/>
          <ac:spMkLst>
            <pc:docMk/>
            <pc:sldMk cId="1106886621" sldId="329"/>
            <ac:spMk id="2" creationId="{DFE1B758-698B-76B1-3AB6-4E0BA18AA703}"/>
          </ac:spMkLst>
        </pc:spChg>
        <pc:spChg chg="mod">
          <ac:chgData name="Abels, Patrick" userId="ba666de4-0d21-43a6-8e66-51a18aae1b4a" providerId="ADAL" clId="{E8EDEF97-C7DD-4D30-A61D-AE6405B2B845}" dt="2024-04-04T14:04:54.434" v="777" actId="20577"/>
          <ac:spMkLst>
            <pc:docMk/>
            <pc:sldMk cId="1106886621" sldId="329"/>
            <ac:spMk id="3" creationId="{6295D06C-3A0B-E141-FCB2-BC13D11C3BCE}"/>
          </ac:spMkLst>
        </pc:spChg>
      </pc:sldChg>
    </pc:docChg>
  </pc:docChgLst>
  <pc:docChgLst>
    <pc:chgData name="Abels, Patrick" userId="ba666de4-0d21-43a6-8e66-51a18aae1b4a" providerId="ADAL" clId="{4A6A1D73-E91C-4521-87F1-010C15553506}"/>
    <pc:docChg chg="undo custSel addSld delSld modSld sldOrd modMainMaster">
      <pc:chgData name="Abels, Patrick" userId="ba666de4-0d21-43a6-8e66-51a18aae1b4a" providerId="ADAL" clId="{4A6A1D73-E91C-4521-87F1-010C15553506}" dt="2023-12-22T23:03:06.997" v="763" actId="207"/>
      <pc:docMkLst>
        <pc:docMk/>
      </pc:docMkLst>
      <pc:sldChg chg="modSp del mod">
        <pc:chgData name="Abels, Patrick" userId="ba666de4-0d21-43a6-8e66-51a18aae1b4a" providerId="ADAL" clId="{4A6A1D73-E91C-4521-87F1-010C15553506}" dt="2023-12-14T12:14:12.137" v="97" actId="47"/>
        <pc:sldMkLst>
          <pc:docMk/>
          <pc:sldMk cId="1283346392" sldId="256"/>
        </pc:sldMkLst>
        <pc:spChg chg="mod">
          <ac:chgData name="Abels, Patrick" userId="ba666de4-0d21-43a6-8e66-51a18aae1b4a" providerId="ADAL" clId="{4A6A1D73-E91C-4521-87F1-010C15553506}" dt="2023-12-14T12:12:12.690" v="66" actId="6549"/>
          <ac:spMkLst>
            <pc:docMk/>
            <pc:sldMk cId="1283346392" sldId="256"/>
            <ac:spMk id="2" creationId="{812DF8AA-1D36-C4A3-DE8B-6124CA62EF08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86497360" sldId="261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186497360" sldId="261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1802174969" sldId="262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1802174969" sldId="262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4032491113" sldId="263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4032491113" sldId="263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825939770" sldId="264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825939770" sldId="264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02058619" sldId="265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02058619" sldId="265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23176623" sldId="266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323176623" sldId="266"/>
            <ac:spMk id="12" creationId="{499136AB-E88B-60DB-99BE-931E53394DB1}"/>
          </ac:spMkLst>
        </pc:spChg>
      </pc:sldChg>
      <pc:sldChg chg="modSp del">
        <pc:chgData name="Abels, Patrick" userId="ba666de4-0d21-43a6-8e66-51a18aae1b4a" providerId="ADAL" clId="{4A6A1D73-E91C-4521-87F1-010C15553506}" dt="2023-12-14T12:15:42.315" v="138" actId="47"/>
        <pc:sldMkLst>
          <pc:docMk/>
          <pc:sldMk cId="3641686394" sldId="267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641686394" sldId="267"/>
            <ac:spMk id="2" creationId="{812DF8AA-1D36-C4A3-DE8B-6124CA62EF08}"/>
          </ac:spMkLst>
        </pc:spChg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705258987" sldId="268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334811558" sldId="269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334811558" sldId="269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64434686" sldId="270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164434686" sldId="270"/>
            <ac:spMk id="2" creationId="{D61126FC-E7F0-7899-70B4-D45D3D46EE0E}"/>
          </ac:spMkLst>
        </pc:spChg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908454189" sldId="271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66190914" sldId="272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366190914" sldId="272"/>
            <ac:spMk id="2" creationId="{D61126FC-E7F0-7899-70B4-D45D3D46EE0E}"/>
          </ac:spMkLst>
        </pc:spChg>
      </pc:sldChg>
      <pc:sldChg chg="del">
        <pc:chgData name="Abels, Patrick" userId="ba666de4-0d21-43a6-8e66-51a18aae1b4a" providerId="ADAL" clId="{4A6A1D73-E91C-4521-87F1-010C15553506}" dt="2023-12-14T12:25:46.415" v="172" actId="47"/>
        <pc:sldMkLst>
          <pc:docMk/>
          <pc:sldMk cId="2176156612" sldId="288"/>
        </pc:sldMkLst>
      </pc:sldChg>
      <pc:sldChg chg="del">
        <pc:chgData name="Abels, Patrick" userId="ba666de4-0d21-43a6-8e66-51a18aae1b4a" providerId="ADAL" clId="{4A6A1D73-E91C-4521-87F1-010C15553506}" dt="2023-12-14T12:25:41.558" v="171" actId="47"/>
        <pc:sldMkLst>
          <pc:docMk/>
          <pc:sldMk cId="1082503161" sldId="291"/>
        </pc:sldMkLst>
      </pc:sldChg>
      <pc:sldChg chg="modSp new mod modTransition">
        <pc:chgData name="Abels, Patrick" userId="ba666de4-0d21-43a6-8e66-51a18aae1b4a" providerId="ADAL" clId="{4A6A1D73-E91C-4521-87F1-010C15553506}" dt="2023-12-14T13:04:51.332" v="532"/>
        <pc:sldMkLst>
          <pc:docMk/>
          <pc:sldMk cId="2243933812" sldId="292"/>
        </pc:sldMkLst>
        <pc:spChg chg="mod">
          <ac:chgData name="Abels, Patrick" userId="ba666de4-0d21-43a6-8e66-51a18aae1b4a" providerId="ADAL" clId="{4A6A1D73-E91C-4521-87F1-010C15553506}" dt="2023-12-14T12:14:08.472" v="96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new del">
        <pc:chgData name="Abels, Patrick" userId="ba666de4-0d21-43a6-8e66-51a18aae1b4a" providerId="ADAL" clId="{4A6A1D73-E91C-4521-87F1-010C15553506}" dt="2023-12-14T12:13:49.110" v="74" actId="47"/>
        <pc:sldMkLst>
          <pc:docMk/>
          <pc:sldMk cId="3359389727" sldId="292"/>
        </pc:sldMkLst>
      </pc:sldChg>
      <pc:sldChg chg="new del">
        <pc:chgData name="Abels, Patrick" userId="ba666de4-0d21-43a6-8e66-51a18aae1b4a" providerId="ADAL" clId="{4A6A1D73-E91C-4521-87F1-010C15553506}" dt="2023-12-14T12:13:51.797" v="76" actId="47"/>
        <pc:sldMkLst>
          <pc:docMk/>
          <pc:sldMk cId="3747716110" sldId="292"/>
        </pc:sldMkLst>
      </pc:sldChg>
      <pc:sldChg chg="modSp new mod modTransition">
        <pc:chgData name="Abels, Patrick" userId="ba666de4-0d21-43a6-8e66-51a18aae1b4a" providerId="ADAL" clId="{4A6A1D73-E91C-4521-87F1-010C15553506}" dt="2023-12-14T13:03:16.058" v="518"/>
        <pc:sldMkLst>
          <pc:docMk/>
          <pc:sldMk cId="1883550496" sldId="293"/>
        </pc:sldMkLst>
        <pc:spChg chg="mod">
          <ac:chgData name="Abels, Patrick" userId="ba666de4-0d21-43a6-8e66-51a18aae1b4a" providerId="ADAL" clId="{4A6A1D73-E91C-4521-87F1-010C15553506}" dt="2023-12-14T12:15:27.700" v="137" actId="404"/>
          <ac:spMkLst>
            <pc:docMk/>
            <pc:sldMk cId="1883550496" sldId="293"/>
            <ac:spMk id="2" creationId="{BB9F76A4-CD79-34E0-6F22-563977B97D1C}"/>
          </ac:spMkLst>
        </pc:spChg>
      </pc:sldChg>
      <pc:sldChg chg="modSp new mod modAnim">
        <pc:chgData name="Abels, Patrick" userId="ba666de4-0d21-43a6-8e66-51a18aae1b4a" providerId="ADAL" clId="{4A6A1D73-E91C-4521-87F1-010C15553506}" dt="2023-12-14T12:30:52.166" v="307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4A6A1D73-E91C-4521-87F1-010C15553506}" dt="2023-12-14T12:16:00.824" v="145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new mod">
        <pc:chgData name="Abels, Patrick" userId="ba666de4-0d21-43a6-8e66-51a18aae1b4a" providerId="ADAL" clId="{4A6A1D73-E91C-4521-87F1-010C15553506}" dt="2023-12-14T12:25:26.834" v="170" actId="20577"/>
        <pc:sldMkLst>
          <pc:docMk/>
          <pc:sldMk cId="2545230209" sldId="295"/>
        </pc:sldMkLst>
        <pc:spChg chg="mod">
          <ac:chgData name="Abels, Patrick" userId="ba666de4-0d21-43a6-8e66-51a18aae1b4a" providerId="ADAL" clId="{4A6A1D73-E91C-4521-87F1-010C15553506}" dt="2023-12-14T12:25:26.834" v="170" actId="20577"/>
          <ac:spMkLst>
            <pc:docMk/>
            <pc:sldMk cId="2545230209" sldId="295"/>
            <ac:spMk id="2" creationId="{60CE8E6A-7B60-8196-915C-17E10EF70E57}"/>
          </ac:spMkLst>
        </pc:spChg>
      </pc:sldChg>
      <pc:sldChg chg="addSp modSp new mod">
        <pc:chgData name="Abels, Patrick" userId="ba666de4-0d21-43a6-8e66-51a18aae1b4a" providerId="ADAL" clId="{4A6A1D73-E91C-4521-87F1-010C15553506}" dt="2023-12-14T13:29:18.384" v="760" actId="1076"/>
        <pc:sldMkLst>
          <pc:docMk/>
          <pc:sldMk cId="4147734968" sldId="296"/>
        </pc:sldMkLst>
        <pc:spChg chg="mod">
          <ac:chgData name="Abels, Patrick" userId="ba666de4-0d21-43a6-8e66-51a18aae1b4a" providerId="ADAL" clId="{4A6A1D73-E91C-4521-87F1-010C15553506}" dt="2023-12-14T12:26:07.031" v="237" actId="20577"/>
          <ac:spMkLst>
            <pc:docMk/>
            <pc:sldMk cId="4147734968" sldId="296"/>
            <ac:spMk id="2" creationId="{D4F717CF-7D38-86A1-1BC3-6D95F6B60CA0}"/>
          </ac:spMkLst>
        </pc:spChg>
        <pc:picChg chg="add mod">
          <ac:chgData name="Abels, Patrick" userId="ba666de4-0d21-43a6-8e66-51a18aae1b4a" providerId="ADAL" clId="{4A6A1D73-E91C-4521-87F1-010C15553506}" dt="2023-12-14T13:29:18.384" v="760" actId="1076"/>
          <ac:picMkLst>
            <pc:docMk/>
            <pc:sldMk cId="4147734968" sldId="296"/>
            <ac:picMk id="4" creationId="{0D4D3290-0A2A-3344-AF82-113DBA2890DF}"/>
          </ac:picMkLst>
        </pc:picChg>
      </pc:sldChg>
      <pc:sldChg chg="addSp modSp add del mod modAnim">
        <pc:chgData name="Abels, Patrick" userId="ba666de4-0d21-43a6-8e66-51a18aae1b4a" providerId="ADAL" clId="{4A6A1D73-E91C-4521-87F1-010C15553506}" dt="2023-12-14T13:03:35.330" v="519" actId="47"/>
        <pc:sldMkLst>
          <pc:docMk/>
          <pc:sldMk cId="2681413729" sldId="297"/>
        </pc:sldMkLst>
        <pc:spChg chg="mod">
          <ac:chgData name="Abels, Patrick" userId="ba666de4-0d21-43a6-8e66-51a18aae1b4a" providerId="ADAL" clId="{4A6A1D73-E91C-4521-87F1-010C15553506}" dt="2023-12-14T12:39:58.965" v="448" actId="20577"/>
          <ac:spMkLst>
            <pc:docMk/>
            <pc:sldMk cId="2681413729" sldId="297"/>
            <ac:spMk id="2" creationId="{563D4517-C1E9-597B-8D85-9D9D3B16B916}"/>
          </ac:spMkLst>
        </pc:spChg>
        <pc:picChg chg="add mod">
          <ac:chgData name="Abels, Patrick" userId="ba666de4-0d21-43a6-8e66-51a18aae1b4a" providerId="ADAL" clId="{4A6A1D73-E91C-4521-87F1-010C15553506}" dt="2023-12-14T12:34:38.589" v="406" actId="1076"/>
          <ac:picMkLst>
            <pc:docMk/>
            <pc:sldMk cId="2681413729" sldId="297"/>
            <ac:picMk id="3" creationId="{503B86E3-6E3E-16C0-7E7E-A6776FAA5374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4" creationId="{79FC4646-A523-7CC9-0ABE-9B4BDBBF9FE6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5" creationId="{DA1F27D9-AE5B-99E7-D940-ADDBEAE8BC73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6" creationId="{FEB9E7E3-B469-4136-1B4E-9359138BF6E5}"/>
          </ac:picMkLst>
        </pc:picChg>
      </pc:sldChg>
      <pc:sldChg chg="addSp delSp modSp add del mod modAnim">
        <pc:chgData name="Abels, Patrick" userId="ba666de4-0d21-43a6-8e66-51a18aae1b4a" providerId="ADAL" clId="{4A6A1D73-E91C-4521-87F1-010C15553506}" dt="2023-12-14T13:03:55.055" v="525" actId="47"/>
        <pc:sldMkLst>
          <pc:docMk/>
          <pc:sldMk cId="3159725788" sldId="298"/>
        </pc:sldMkLst>
        <pc:spChg chg="mod">
          <ac:chgData name="Abels, Patrick" userId="ba666de4-0d21-43a6-8e66-51a18aae1b4a" providerId="ADAL" clId="{4A6A1D73-E91C-4521-87F1-010C15553506}" dt="2023-12-14T12:40:04.432" v="449"/>
          <ac:spMkLst>
            <pc:docMk/>
            <pc:sldMk cId="3159725788" sldId="298"/>
            <ac:spMk id="2" creationId="{563D4517-C1E9-597B-8D85-9D9D3B16B916}"/>
          </ac:spMkLst>
        </pc:spChg>
        <pc:picChg chg="del">
          <ac:chgData name="Abels, Patrick" userId="ba666de4-0d21-43a6-8e66-51a18aae1b4a" providerId="ADAL" clId="{4A6A1D73-E91C-4521-87F1-010C15553506}" dt="2023-12-14T12:35:04.917" v="410" actId="478"/>
          <ac:picMkLst>
            <pc:docMk/>
            <pc:sldMk cId="3159725788" sldId="298"/>
            <ac:picMk id="3" creationId="{503B86E3-6E3E-16C0-7E7E-A6776FAA5374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4" creationId="{79FC4646-A523-7CC9-0ABE-9B4BDBBF9FE6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5" creationId="{DA1F27D9-AE5B-99E7-D940-ADDBEAE8BC73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6" creationId="{FEB9E7E3-B469-4136-1B4E-9359138BF6E5}"/>
          </ac:picMkLst>
        </pc:picChg>
        <pc:picChg chg="add mod">
          <ac:chgData name="Abels, Patrick" userId="ba666de4-0d21-43a6-8e66-51a18aae1b4a" providerId="ADAL" clId="{4A6A1D73-E91C-4521-87F1-010C15553506}" dt="2023-12-14T12:35:21.920" v="414" actId="1076"/>
          <ac:picMkLst>
            <pc:docMk/>
            <pc:sldMk cId="3159725788" sldId="298"/>
            <ac:picMk id="7" creationId="{BDCFEB56-3F43-4EB0-AF6B-2B1CE4A36DFA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8" creationId="{0D4DD7E6-AAF9-B090-441A-C911D3169BF5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9" creationId="{E2664B01-327D-086C-5689-B2FBE4F7279A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10" creationId="{C380D72D-74C8-643E-C4B6-C117C8212DF7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11" creationId="{14A78D63-605E-8ADA-7FBA-A1E1728BF92A}"/>
          </ac:picMkLst>
        </pc:picChg>
      </pc:sldChg>
      <pc:sldChg chg="addSp delSp modSp add del mod delAnim">
        <pc:chgData name="Abels, Patrick" userId="ba666de4-0d21-43a6-8e66-51a18aae1b4a" providerId="ADAL" clId="{4A6A1D73-E91C-4521-87F1-010C15553506}" dt="2023-12-14T13:04:04.972" v="528" actId="47"/>
        <pc:sldMkLst>
          <pc:docMk/>
          <pc:sldMk cId="2592399123" sldId="299"/>
        </pc:sldMkLst>
        <pc:spChg chg="mod">
          <ac:chgData name="Abels, Patrick" userId="ba666de4-0d21-43a6-8e66-51a18aae1b4a" providerId="ADAL" clId="{4A6A1D73-E91C-4521-87F1-010C15553506}" dt="2023-12-14T12:40:17.374" v="453" actId="207"/>
          <ac:spMkLst>
            <pc:docMk/>
            <pc:sldMk cId="2592399123" sldId="299"/>
            <ac:spMk id="2" creationId="{563D4517-C1E9-597B-8D85-9D9D3B16B916}"/>
          </ac:spMkLst>
        </pc:spChg>
        <pc:picChg chg="add mod">
          <ac:chgData name="Abels, Patrick" userId="ba666de4-0d21-43a6-8e66-51a18aae1b4a" providerId="ADAL" clId="{4A6A1D73-E91C-4521-87F1-010C15553506}" dt="2023-12-14T12:54:47.829" v="508" actId="1076"/>
          <ac:picMkLst>
            <pc:docMk/>
            <pc:sldMk cId="2592399123" sldId="299"/>
            <ac:picMk id="4" creationId="{13C2BFD8-DBF1-F318-036F-8AF7FE20307C}"/>
          </ac:picMkLst>
        </pc:picChg>
        <pc:picChg chg="add mod ord">
          <ac:chgData name="Abels, Patrick" userId="ba666de4-0d21-43a6-8e66-51a18aae1b4a" providerId="ADAL" clId="{4A6A1D73-E91C-4521-87F1-010C15553506}" dt="2023-12-14T12:54:43.960" v="507" actId="166"/>
          <ac:picMkLst>
            <pc:docMk/>
            <pc:sldMk cId="2592399123" sldId="299"/>
            <ac:picMk id="6" creationId="{EA58AD0B-542A-15B0-F6CE-E396A41B1794}"/>
          </ac:picMkLst>
        </pc:picChg>
        <pc:picChg chg="del">
          <ac:chgData name="Abels, Patrick" userId="ba666de4-0d21-43a6-8e66-51a18aae1b4a" providerId="ADAL" clId="{4A6A1D73-E91C-4521-87F1-010C15553506}" dt="2023-12-14T12:35:55.743" v="420" actId="478"/>
          <ac:picMkLst>
            <pc:docMk/>
            <pc:sldMk cId="2592399123" sldId="299"/>
            <ac:picMk id="7" creationId="{BDCFEB56-3F43-4EB0-AF6B-2B1CE4A36DFA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8" creationId="{0D4DD7E6-AAF9-B090-441A-C911D3169BF5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9" creationId="{E2664B01-327D-086C-5689-B2FBE4F7279A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10" creationId="{C380D72D-74C8-643E-C4B6-C117C8212DF7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11" creationId="{14A78D63-605E-8ADA-7FBA-A1E1728BF92A}"/>
          </ac:picMkLst>
        </pc:picChg>
        <pc:picChg chg="add mod">
          <ac:chgData name="Abels, Patrick" userId="ba666de4-0d21-43a6-8e66-51a18aae1b4a" providerId="ADAL" clId="{4A6A1D73-E91C-4521-87F1-010C15553506}" dt="2023-12-14T12:54:32.062" v="504" actId="1076"/>
          <ac:picMkLst>
            <pc:docMk/>
            <pc:sldMk cId="2592399123" sldId="299"/>
            <ac:picMk id="13" creationId="{5F9D33CD-E0D3-409A-180F-D0CDCE35DB59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5" creationId="{16F01636-C068-34DC-AA67-85F05DEA1B75}"/>
          </ac:picMkLst>
        </pc:picChg>
        <pc:picChg chg="add mod modCrop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7" creationId="{8DA832B7-7D6A-B43D-A5DE-CEFA6719794B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9" creationId="{848F32B6-9D83-7E8B-BBB7-5FC0DF7058C3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21" creationId="{E2A98F8C-DC1F-8D3F-6F53-EC445DD5384B}"/>
          </ac:picMkLst>
        </pc:picChg>
      </pc:sldChg>
      <pc:sldChg chg="addSp modSp add del mod">
        <pc:chgData name="Abels, Patrick" userId="ba666de4-0d21-43a6-8e66-51a18aae1b4a" providerId="ADAL" clId="{4A6A1D73-E91C-4521-87F1-010C15553506}" dt="2023-12-14T13:04:13.800" v="531" actId="47"/>
        <pc:sldMkLst>
          <pc:docMk/>
          <pc:sldMk cId="832127221" sldId="300"/>
        </pc:sldMkLst>
        <pc:spChg chg="mod">
          <ac:chgData name="Abels, Patrick" userId="ba666de4-0d21-43a6-8e66-51a18aae1b4a" providerId="ADAL" clId="{4A6A1D73-E91C-4521-87F1-010C15553506}" dt="2023-12-14T12:40:07.508" v="450"/>
          <ac:spMkLst>
            <pc:docMk/>
            <pc:sldMk cId="832127221" sldId="300"/>
            <ac:spMk id="2" creationId="{563D4517-C1E9-597B-8D85-9D9D3B16B916}"/>
          </ac:spMkLst>
        </pc:spChg>
        <pc:spChg chg="mod">
          <ac:chgData name="Abels, Patrick" userId="ba666de4-0d21-43a6-8e66-51a18aae1b4a" providerId="ADAL" clId="{4A6A1D73-E91C-4521-87F1-010C15553506}" dt="2023-12-14T12:36:33.761" v="425"/>
          <ac:spMkLst>
            <pc:docMk/>
            <pc:sldMk cId="832127221" sldId="300"/>
            <ac:spMk id="5" creationId="{FA990852-F7BE-AE2D-E7D9-B5B69D224F3D}"/>
          </ac:spMkLst>
        </pc:spChg>
        <pc:grpChg chg="add mod">
          <ac:chgData name="Abels, Patrick" userId="ba666de4-0d21-43a6-8e66-51a18aae1b4a" providerId="ADAL" clId="{4A6A1D73-E91C-4521-87F1-010C15553506}" dt="2023-12-14T12:37:19.075" v="435" actId="1076"/>
          <ac:grpSpMkLst>
            <pc:docMk/>
            <pc:sldMk cId="832127221" sldId="300"/>
            <ac:grpSpMk id="3" creationId="{3EA0D001-6300-0F87-0D4F-A61494162DF1}"/>
          </ac:grpSpMkLst>
        </pc:grpChg>
        <pc:picChg chg="mod modCrop">
          <ac:chgData name="Abels, Patrick" userId="ba666de4-0d21-43a6-8e66-51a18aae1b4a" providerId="ADAL" clId="{4A6A1D73-E91C-4521-87F1-010C15553506}" dt="2023-12-14T12:37:13.872" v="434" actId="732"/>
          <ac:picMkLst>
            <pc:docMk/>
            <pc:sldMk cId="832127221" sldId="300"/>
            <ac:picMk id="4" creationId="{1A343844-C6CF-537E-336D-3F0CBC45A6F7}"/>
          </ac:picMkLst>
        </pc:picChg>
        <pc:picChg chg="add mod">
          <ac:chgData name="Abels, Patrick" userId="ba666de4-0d21-43a6-8e66-51a18aae1b4a" providerId="ADAL" clId="{4A6A1D73-E91C-4521-87F1-010C15553506}" dt="2023-12-14T12:36:52.458" v="431" actId="1076"/>
          <ac:picMkLst>
            <pc:docMk/>
            <pc:sldMk cId="832127221" sldId="300"/>
            <ac:picMk id="6" creationId="{0986C005-A006-75B0-643D-02729558AD05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7" creationId="{03EC46BF-D88B-8B25-FB1F-4ED90F806DBE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8" creationId="{87ABFBD7-3EA1-046F-F1F4-1456E9E5EB75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9" creationId="{C9327749-38B6-8B84-87AC-23F798445CD1}"/>
          </ac:picMkLst>
        </pc:picChg>
      </pc:sldChg>
      <pc:sldChg chg="addSp delSp modSp new mod modTransition">
        <pc:chgData name="Abels, Patrick" userId="ba666de4-0d21-43a6-8e66-51a18aae1b4a" providerId="ADAL" clId="{4A6A1D73-E91C-4521-87F1-010C15553506}" dt="2023-12-14T13:27:57.777" v="754" actId="207"/>
        <pc:sldMkLst>
          <pc:docMk/>
          <pc:sldMk cId="3153593050" sldId="301"/>
        </pc:sldMkLst>
        <pc:spChg chg="del mod">
          <ac:chgData name="Abels, Patrick" userId="ba666de4-0d21-43a6-8e66-51a18aae1b4a" providerId="ADAL" clId="{4A6A1D73-E91C-4521-87F1-010C15553506}" dt="2023-12-14T13:02:55.638" v="516" actId="478"/>
          <ac:spMkLst>
            <pc:docMk/>
            <pc:sldMk cId="3153593050" sldId="301"/>
            <ac:spMk id="2" creationId="{EC24F2E5-D907-81BB-0707-EEC11E8DC649}"/>
          </ac:spMkLst>
        </pc:spChg>
        <pc:spChg chg="add mod">
          <ac:chgData name="Abels, Patrick" userId="ba666de4-0d21-43a6-8e66-51a18aae1b4a" providerId="ADAL" clId="{4A6A1D73-E91C-4521-87F1-010C15553506}" dt="2023-12-14T13:27:57.777" v="754" actId="207"/>
          <ac:spMkLst>
            <pc:docMk/>
            <pc:sldMk cId="3153593050" sldId="301"/>
            <ac:spMk id="3" creationId="{5415D508-206F-C856-2BBA-5E385A0421ED}"/>
          </ac:spMkLst>
        </pc:spChg>
        <pc:picChg chg="add del mod">
          <ac:chgData name="Abels, Patrick" userId="ba666de4-0d21-43a6-8e66-51a18aae1b4a" providerId="ADAL" clId="{4A6A1D73-E91C-4521-87F1-010C15553506}" dt="2023-12-14T13:27:53.515" v="752" actId="478"/>
          <ac:picMkLst>
            <pc:docMk/>
            <pc:sldMk cId="3153593050" sldId="301"/>
            <ac:picMk id="4" creationId="{D6D9134A-4179-77A6-9F09-79809B5DB259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5" creationId="{47891174-2CDC-4FFD-171F-1AC6F6B08BCA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6" creationId="{272A3521-B3E1-676A-A692-E0B050735E97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7" creationId="{4681643C-A118-15AE-9B0A-BB765354089B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03:51.765" v="524"/>
        <pc:sldMkLst>
          <pc:docMk/>
          <pc:sldMk cId="897531376" sldId="302"/>
        </pc:sldMkLst>
        <pc:spChg chg="del">
          <ac:chgData name="Abels, Patrick" userId="ba666de4-0d21-43a6-8e66-51a18aae1b4a" providerId="ADAL" clId="{4A6A1D73-E91C-4521-87F1-010C15553506}" dt="2023-12-14T13:03:51.473" v="523" actId="478"/>
          <ac:spMkLst>
            <pc:docMk/>
            <pc:sldMk cId="897531376" sldId="302"/>
            <ac:spMk id="2" creationId="{A817C0D3-4F41-8911-ECA7-08CC06C284DF}"/>
          </ac:spMkLst>
        </pc:spChg>
        <pc:spChg chg="add mod">
          <ac:chgData name="Abels, Patrick" userId="ba666de4-0d21-43a6-8e66-51a18aae1b4a" providerId="ADAL" clId="{4A6A1D73-E91C-4521-87F1-010C15553506}" dt="2023-12-14T13:03:51.765" v="524"/>
          <ac:spMkLst>
            <pc:docMk/>
            <pc:sldMk cId="897531376" sldId="302"/>
            <ac:spMk id="3" creationId="{CB7DE596-16A0-B90D-D81E-B07F076EC778}"/>
          </ac:spMkLst>
        </pc:sp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4" creationId="{32A3F814-709D-A4E4-521F-56C25469E62D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5" creationId="{C968686B-6991-91ED-FF43-1CC848B567D8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6" creationId="{B4B5B661-2833-BA81-1560-7DD2CA72C4B9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7" creationId="{304D8F91-9B28-64EE-539F-BD5157885FB8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8" creationId="{D70512C2-B016-2694-302B-68FFDF10C0C3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04:02.384" v="527"/>
        <pc:sldMkLst>
          <pc:docMk/>
          <pc:sldMk cId="2261301157" sldId="303"/>
        </pc:sldMkLst>
        <pc:spChg chg="del">
          <ac:chgData name="Abels, Patrick" userId="ba666de4-0d21-43a6-8e66-51a18aae1b4a" providerId="ADAL" clId="{4A6A1D73-E91C-4521-87F1-010C15553506}" dt="2023-12-14T13:04:01.852" v="526" actId="478"/>
          <ac:spMkLst>
            <pc:docMk/>
            <pc:sldMk cId="2261301157" sldId="303"/>
            <ac:spMk id="2" creationId="{1B060A7B-397C-B379-2AAB-FDAFEF6E58A4}"/>
          </ac:spMkLst>
        </pc:spChg>
        <pc:spChg chg="add mod">
          <ac:chgData name="Abels, Patrick" userId="ba666de4-0d21-43a6-8e66-51a18aae1b4a" providerId="ADAL" clId="{4A6A1D73-E91C-4521-87F1-010C15553506}" dt="2023-12-14T13:04:02.384" v="527"/>
          <ac:spMkLst>
            <pc:docMk/>
            <pc:sldMk cId="2261301157" sldId="303"/>
            <ac:spMk id="3" creationId="{1BFC6FF6-15B8-A00E-7091-377FA942E6E3}"/>
          </ac:spMkLst>
        </pc:sp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4" creationId="{5CCE9047-85D1-AAF0-1DAA-41AF209794C5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5" creationId="{19990FF8-B591-C5D3-1079-A7956F2BD4E9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6" creationId="{A73D7CDF-BC5B-B3BB-8CC5-8D2BBEECD08D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7" creationId="{D5C16257-A7D3-8322-AA8B-98B829CE73EF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8" creationId="{DAD21FA2-1C6E-9FD6-96C2-5DECEF8B4BBD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9" creationId="{2B9A30B3-360F-EC90-1A61-9547FAC0CD5A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10" creationId="{BD7F5AFA-57F9-37FB-D726-801CB5EBAA7F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10:54.529" v="534" actId="166"/>
        <pc:sldMkLst>
          <pc:docMk/>
          <pc:sldMk cId="1163930591" sldId="304"/>
        </pc:sldMkLst>
        <pc:spChg chg="del">
          <ac:chgData name="Abels, Patrick" userId="ba666de4-0d21-43a6-8e66-51a18aae1b4a" providerId="ADAL" clId="{4A6A1D73-E91C-4521-87F1-010C15553506}" dt="2023-12-14T13:04:11.079" v="529" actId="478"/>
          <ac:spMkLst>
            <pc:docMk/>
            <pc:sldMk cId="1163930591" sldId="304"/>
            <ac:spMk id="2" creationId="{2015C78B-7CCD-EAE1-F59B-F677D7A8698D}"/>
          </ac:spMkLst>
        </pc:spChg>
        <pc:spChg chg="add mod">
          <ac:chgData name="Abels, Patrick" userId="ba666de4-0d21-43a6-8e66-51a18aae1b4a" providerId="ADAL" clId="{4A6A1D73-E91C-4521-87F1-010C15553506}" dt="2023-12-14T13:04:11.487" v="530"/>
          <ac:spMkLst>
            <pc:docMk/>
            <pc:sldMk cId="1163930591" sldId="304"/>
            <ac:spMk id="3" creationId="{650CDFCC-CCDA-13CA-4120-94AA274D2A9E}"/>
          </ac:spMkLst>
        </pc:spChg>
        <pc:spChg chg="mod">
          <ac:chgData name="Abels, Patrick" userId="ba666de4-0d21-43a6-8e66-51a18aae1b4a" providerId="ADAL" clId="{4A6A1D73-E91C-4521-87F1-010C15553506}" dt="2023-12-14T13:04:11.487" v="530"/>
          <ac:spMkLst>
            <pc:docMk/>
            <pc:sldMk cId="1163930591" sldId="304"/>
            <ac:spMk id="6" creationId="{B6B8361F-6A00-C481-6343-3450C1DB05BA}"/>
          </ac:spMkLst>
        </pc:spChg>
        <pc:grpChg chg="add mod ord">
          <ac:chgData name="Abels, Patrick" userId="ba666de4-0d21-43a6-8e66-51a18aae1b4a" providerId="ADAL" clId="{4A6A1D73-E91C-4521-87F1-010C15553506}" dt="2023-12-14T13:10:54.529" v="534" actId="166"/>
          <ac:grpSpMkLst>
            <pc:docMk/>
            <pc:sldMk cId="1163930591" sldId="304"/>
            <ac:grpSpMk id="4" creationId="{FFE916B8-24B7-A81D-6BCE-D595A197CF7C}"/>
          </ac:grpSpMkLst>
        </pc:grpChg>
        <pc:picChg chg="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5" creationId="{870E95C3-CD4F-C529-552A-57E92DA6D0C3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7" creationId="{F33AEBC7-22E7-57D1-323C-29A72F97C7CA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8" creationId="{43DD6CC5-3906-B47D-8BBD-0FAAC9DC0D0E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9" creationId="{3A5B11CF-B67C-6B28-7DD5-C9C8AE814277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10" creationId="{3D8EA87D-C5AA-A64C-9983-7C6270D3E841}"/>
          </ac:picMkLst>
        </pc:picChg>
      </pc:sldChg>
      <pc:sldChg chg="addSp modSp new mod">
        <pc:chgData name="Abels, Patrick" userId="ba666de4-0d21-43a6-8e66-51a18aae1b4a" providerId="ADAL" clId="{4A6A1D73-E91C-4521-87F1-010C15553506}" dt="2023-12-14T13:27:20.515" v="747" actId="14100"/>
        <pc:sldMkLst>
          <pc:docMk/>
          <pc:sldMk cId="1760355346" sldId="305"/>
        </pc:sldMkLst>
        <pc:spChg chg="mod">
          <ac:chgData name="Abels, Patrick" userId="ba666de4-0d21-43a6-8e66-51a18aae1b4a" providerId="ADAL" clId="{4A6A1D73-E91C-4521-87F1-010C15553506}" dt="2023-12-14T13:27:20.515" v="747" actId="14100"/>
          <ac:spMkLst>
            <pc:docMk/>
            <pc:sldMk cId="1760355346" sldId="305"/>
            <ac:spMk id="2" creationId="{0BFFFDE9-5177-DE8E-B279-19F290468ED2}"/>
          </ac:spMkLst>
        </pc:spChg>
        <pc:spChg chg="mod">
          <ac:chgData name="Abels, Patrick" userId="ba666de4-0d21-43a6-8e66-51a18aae1b4a" providerId="ADAL" clId="{4A6A1D73-E91C-4521-87F1-010C15553506}" dt="2023-12-14T13:11:08.911" v="536"/>
          <ac:spMkLst>
            <pc:docMk/>
            <pc:sldMk cId="1760355346" sldId="305"/>
            <ac:spMk id="6" creationId="{DD34CD8A-5C00-E60B-F056-02DA7112E2A9}"/>
          </ac:spMkLst>
        </pc:spChg>
        <pc:grpChg chg="add mod">
          <ac:chgData name="Abels, Patrick" userId="ba666de4-0d21-43a6-8e66-51a18aae1b4a" providerId="ADAL" clId="{4A6A1D73-E91C-4521-87F1-010C15553506}" dt="2023-12-14T13:27:16.503" v="742" actId="1076"/>
          <ac:grpSpMkLst>
            <pc:docMk/>
            <pc:sldMk cId="1760355346" sldId="305"/>
            <ac:grpSpMk id="4" creationId="{535D54AD-C5B9-B39C-40CB-81606F216C45}"/>
          </ac:grpSpMkLst>
        </pc:grpChg>
        <pc:picChg chg="add mod">
          <ac:chgData name="Abels, Patrick" userId="ba666de4-0d21-43a6-8e66-51a18aae1b4a" providerId="ADAL" clId="{4A6A1D73-E91C-4521-87F1-010C15553506}" dt="2023-12-14T13:27:17.963" v="745" actId="1076"/>
          <ac:picMkLst>
            <pc:docMk/>
            <pc:sldMk cId="1760355346" sldId="305"/>
            <ac:picMk id="3" creationId="{CAE639DE-4794-3CCD-F796-FCCCC576B657}"/>
          </ac:picMkLst>
        </pc:picChg>
        <pc:picChg chg="mod">
          <ac:chgData name="Abels, Patrick" userId="ba666de4-0d21-43a6-8e66-51a18aae1b4a" providerId="ADAL" clId="{4A6A1D73-E91C-4521-87F1-010C15553506}" dt="2023-12-14T13:11:08.911" v="536"/>
          <ac:picMkLst>
            <pc:docMk/>
            <pc:sldMk cId="1760355346" sldId="305"/>
            <ac:picMk id="5" creationId="{EBD0A35A-6756-C70F-6B7B-0B8F26CDA70A}"/>
          </ac:picMkLst>
        </pc:picChg>
      </pc:sldChg>
      <pc:sldChg chg="addSp delSp modSp add mod ord">
        <pc:chgData name="Abels, Patrick" userId="ba666de4-0d21-43a6-8e66-51a18aae1b4a" providerId="ADAL" clId="{4A6A1D73-E91C-4521-87F1-010C15553506}" dt="2023-12-14T13:26:39.986" v="735" actId="1076"/>
        <pc:sldMkLst>
          <pc:docMk/>
          <pc:sldMk cId="142544294" sldId="306"/>
        </pc:sldMkLst>
        <pc:spChg chg="mod">
          <ac:chgData name="Abels, Patrick" userId="ba666de4-0d21-43a6-8e66-51a18aae1b4a" providerId="ADAL" clId="{4A6A1D73-E91C-4521-87F1-010C15553506}" dt="2023-12-14T13:26:35.434" v="734" actId="14100"/>
          <ac:spMkLst>
            <pc:docMk/>
            <pc:sldMk cId="142544294" sldId="306"/>
            <ac:spMk id="2" creationId="{0BFFFDE9-5177-DE8E-B279-19F290468ED2}"/>
          </ac:spMkLst>
        </pc:spChg>
        <pc:grpChg chg="del">
          <ac:chgData name="Abels, Patrick" userId="ba666de4-0d21-43a6-8e66-51a18aae1b4a" providerId="ADAL" clId="{4A6A1D73-E91C-4521-87F1-010C15553506}" dt="2023-12-14T13:17:28.300" v="709" actId="478"/>
          <ac:grpSpMkLst>
            <pc:docMk/>
            <pc:sldMk cId="142544294" sldId="306"/>
            <ac:grpSpMk id="4" creationId="{535D54AD-C5B9-B39C-40CB-81606F216C45}"/>
          </ac:grpSpMkLst>
        </pc:grpChg>
        <pc:picChg chg="del">
          <ac:chgData name="Abels, Patrick" userId="ba666de4-0d21-43a6-8e66-51a18aae1b4a" providerId="ADAL" clId="{4A6A1D73-E91C-4521-87F1-010C15553506}" dt="2023-12-14T13:17:27.736" v="708" actId="478"/>
          <ac:picMkLst>
            <pc:docMk/>
            <pc:sldMk cId="142544294" sldId="306"/>
            <ac:picMk id="3" creationId="{CAE639DE-4794-3CCD-F796-FCCCC576B657}"/>
          </ac:picMkLst>
        </pc:picChg>
        <pc:picChg chg="add del mod">
          <ac:chgData name="Abels, Patrick" userId="ba666de4-0d21-43a6-8e66-51a18aae1b4a" providerId="ADAL" clId="{4A6A1D73-E91C-4521-87F1-010C15553506}" dt="2023-12-14T13:25:57.597" v="721" actId="478"/>
          <ac:picMkLst>
            <pc:docMk/>
            <pc:sldMk cId="142544294" sldId="306"/>
            <ac:picMk id="7" creationId="{2FE6C38B-39B1-E88C-2F2B-3AADA4FEA373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8" creationId="{FDECEA6A-3C1E-C5C8-9F8D-CF623A70A75D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9" creationId="{9C3C29DE-120C-0A41-029E-9DC4E0FC0336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10" creationId="{B4734CFE-421E-E372-90CB-1766D03A8884}"/>
          </ac:picMkLst>
        </pc:picChg>
      </pc:sldChg>
      <pc:sldChg chg="modSp add mod ord">
        <pc:chgData name="Abels, Patrick" userId="ba666de4-0d21-43a6-8e66-51a18aae1b4a" providerId="ADAL" clId="{4A6A1D73-E91C-4521-87F1-010C15553506}" dt="2023-12-14T13:15:38.797" v="686" actId="207"/>
        <pc:sldMkLst>
          <pc:docMk/>
          <pc:sldMk cId="2831525817" sldId="307"/>
        </pc:sldMkLst>
        <pc:spChg chg="mod">
          <ac:chgData name="Abels, Patrick" userId="ba666de4-0d21-43a6-8e66-51a18aae1b4a" providerId="ADAL" clId="{4A6A1D73-E91C-4521-87F1-010C15553506}" dt="2023-12-14T13:15:38.797" v="686" actId="207"/>
          <ac:spMkLst>
            <pc:docMk/>
            <pc:sldMk cId="2831525817" sldId="307"/>
            <ac:spMk id="3" creationId="{650CDFCC-CCDA-13CA-4120-94AA274D2A9E}"/>
          </ac:spMkLst>
        </pc:spChg>
      </pc:sldChg>
      <pc:sldChg chg="addSp delSp modSp add mod">
        <pc:chgData name="Abels, Patrick" userId="ba666de4-0d21-43a6-8e66-51a18aae1b4a" providerId="ADAL" clId="{4A6A1D73-E91C-4521-87F1-010C15553506}" dt="2023-12-14T13:17:10.380" v="707" actId="1076"/>
        <pc:sldMkLst>
          <pc:docMk/>
          <pc:sldMk cId="1189448111" sldId="308"/>
        </pc:sldMkLst>
        <pc:spChg chg="mod">
          <ac:chgData name="Abels, Patrick" userId="ba666de4-0d21-43a6-8e66-51a18aae1b4a" providerId="ADAL" clId="{4A6A1D73-E91C-4521-87F1-010C15553506}" dt="2023-12-14T13:15:44.647" v="688" actId="207"/>
          <ac:spMkLst>
            <pc:docMk/>
            <pc:sldMk cId="1189448111" sldId="308"/>
            <ac:spMk id="3" creationId="{650CDFCC-CCDA-13CA-4120-94AA274D2A9E}"/>
          </ac:spMkLst>
        </pc:spChg>
        <pc:grpChg chg="mod">
          <ac:chgData name="Abels, Patrick" userId="ba666de4-0d21-43a6-8e66-51a18aae1b4a" providerId="ADAL" clId="{4A6A1D73-E91C-4521-87F1-010C15553506}" dt="2023-12-14T13:17:10.380" v="707" actId="1076"/>
          <ac:grpSpMkLst>
            <pc:docMk/>
            <pc:sldMk cId="1189448111" sldId="308"/>
            <ac:grpSpMk id="4" creationId="{FFE916B8-24B7-A81D-6BCE-D595A197CF7C}"/>
          </ac:grpSpMkLst>
        </pc:grp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2" creationId="{1760D870-1498-3038-5750-4DFC31C91B63}"/>
          </ac:picMkLst>
        </pc:picChg>
        <pc:picChg chg="mod">
          <ac:chgData name="Abels, Patrick" userId="ba666de4-0d21-43a6-8e66-51a18aae1b4a" providerId="ADAL" clId="{4A6A1D73-E91C-4521-87F1-010C15553506}" dt="2023-12-14T13:17:10.380" v="707" actId="1076"/>
          <ac:picMkLst>
            <pc:docMk/>
            <pc:sldMk cId="1189448111" sldId="308"/>
            <ac:picMk id="7" creationId="{F33AEBC7-22E7-57D1-323C-29A72F97C7CA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8" creationId="{43DD6CC5-3906-B47D-8BBD-0FAAC9DC0D0E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9" creationId="{3A5B11CF-B67C-6B28-7DD5-C9C8AE814277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10" creationId="{3D8EA87D-C5AA-A64C-9983-7C6270D3E841}"/>
          </ac:picMkLst>
        </pc:pic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11" creationId="{6496FF6E-DAA3-921B-D64C-1743E71258F2}"/>
          </ac:picMkLst>
        </pc:pic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12" creationId="{7305C968-CBD3-7C33-A60C-C3318AF50023}"/>
          </ac:picMkLst>
        </pc:picChg>
        <pc:picChg chg="add mod">
          <ac:chgData name="Abels, Patrick" userId="ba666de4-0d21-43a6-8e66-51a18aae1b4a" providerId="ADAL" clId="{4A6A1D73-E91C-4521-87F1-010C15553506}" dt="2023-12-14T13:17:05.997" v="706" actId="1076"/>
          <ac:picMkLst>
            <pc:docMk/>
            <pc:sldMk cId="1189448111" sldId="308"/>
            <ac:picMk id="13" creationId="{754835BA-6B00-FA93-5DDB-D14A4CFF6862}"/>
          </ac:picMkLst>
        </pc:picChg>
        <pc:picChg chg="add mod">
          <ac:chgData name="Abels, Patrick" userId="ba666de4-0d21-43a6-8e66-51a18aae1b4a" providerId="ADAL" clId="{4A6A1D73-E91C-4521-87F1-010C15553506}" dt="2023-12-14T13:16:54.616" v="703" actId="1076"/>
          <ac:picMkLst>
            <pc:docMk/>
            <pc:sldMk cId="1189448111" sldId="308"/>
            <ac:picMk id="14" creationId="{4E993B6A-3375-B9B7-85BD-E114C9258CFC}"/>
          </ac:picMkLst>
        </pc:picChg>
      </pc:sldChg>
      <pc:sldChg chg="add ord">
        <pc:chgData name="Abels, Patrick" userId="ba666de4-0d21-43a6-8e66-51a18aae1b4a" providerId="ADAL" clId="{4A6A1D73-E91C-4521-87F1-010C15553506}" dt="2023-12-14T13:27:32.273" v="750"/>
        <pc:sldMkLst>
          <pc:docMk/>
          <pc:sldMk cId="2652276269" sldId="309"/>
        </pc:sldMkLst>
      </pc:sldChg>
      <pc:sldChg chg="add">
        <pc:chgData name="Abels, Patrick" userId="ba666de4-0d21-43a6-8e66-51a18aae1b4a" providerId="ADAL" clId="{4A6A1D73-E91C-4521-87F1-010C15553506}" dt="2023-12-14T13:27:51.346" v="751" actId="2890"/>
        <pc:sldMkLst>
          <pc:docMk/>
          <pc:sldMk cId="2466356499" sldId="310"/>
        </pc:sldMkLst>
      </pc:sldChg>
      <pc:sldMasterChg chg="addSldLayout delSldLayout modSldLayout sldLayoutOrd">
        <pc:chgData name="Abels, Patrick" userId="ba666de4-0d21-43a6-8e66-51a18aae1b4a" providerId="ADAL" clId="{4A6A1D73-E91C-4521-87F1-010C15553506}" dt="2023-12-22T23:03:06.997" v="763" actId="207"/>
        <pc:sldMasterMkLst>
          <pc:docMk/>
          <pc:sldMasterMk cId="1610205472" sldId="2147483671"/>
        </pc:sldMasterMkLst>
        <pc:sldLayoutChg chg="mod">
          <pc:chgData name="Abels, Patrick" userId="ba666de4-0d21-43a6-8e66-51a18aae1b4a" providerId="ADAL" clId="{4A6A1D73-E91C-4521-87F1-010C15553506}" dt="2023-12-14T12:02:35.082" v="27" actId="6014"/>
          <pc:sldLayoutMkLst>
            <pc:docMk/>
            <pc:sldMasterMk cId="1610205472" sldId="2147483671"/>
            <pc:sldLayoutMk cId="2811598716" sldId="2147483672"/>
          </pc:sldLayoutMkLst>
        </pc:sldLayoutChg>
        <pc:sldLayoutChg chg="modSp mod modTransition">
          <pc:chgData name="Abels, Patrick" userId="ba666de4-0d21-43a6-8e66-51a18aae1b4a" providerId="ADAL" clId="{4A6A1D73-E91C-4521-87F1-010C15553506}" dt="2023-12-14T13:03:16.058" v="518"/>
          <pc:sldLayoutMkLst>
            <pc:docMk/>
            <pc:sldMasterMk cId="1610205472" sldId="2147483671"/>
            <pc:sldLayoutMk cId="2150223923" sldId="2147483673"/>
          </pc:sldLayoutMkLst>
          <pc:spChg chg="mod">
            <ac:chgData name="Abels, Patrick" userId="ba666de4-0d21-43a6-8e66-51a18aae1b4a" providerId="ADAL" clId="{4A6A1D73-E91C-4521-87F1-010C15553506}" dt="2023-12-14T12:30:28.943" v="288" actId="20577"/>
            <ac:spMkLst>
              <pc:docMk/>
              <pc:sldMasterMk cId="1610205472" sldId="2147483671"/>
              <pc:sldLayoutMk cId="2150223923" sldId="2147483673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1:58:37.108" v="3" actId="2696"/>
          <pc:sldLayoutMkLst>
            <pc:docMk/>
            <pc:sldMasterMk cId="1610205472" sldId="2147483671"/>
            <pc:sldLayoutMk cId="2763849337" sldId="2147483674"/>
          </pc:sldLayoutMkLst>
        </pc:sldLayoutChg>
        <pc:sldLayoutChg chg="del">
          <pc:chgData name="Abels, Patrick" userId="ba666de4-0d21-43a6-8e66-51a18aae1b4a" providerId="ADAL" clId="{4A6A1D73-E91C-4521-87F1-010C15553506}" dt="2023-12-14T11:58:42.517" v="5" actId="2696"/>
          <pc:sldLayoutMkLst>
            <pc:docMk/>
            <pc:sldMasterMk cId="1610205472" sldId="2147483671"/>
            <pc:sldLayoutMk cId="887409803" sldId="2147483675"/>
          </pc:sldLayoutMkLst>
        </pc:sldLayoutChg>
        <pc:sldLayoutChg chg="addSp modSp mod">
          <pc:chgData name="Abels, Patrick" userId="ba666de4-0d21-43a6-8e66-51a18aae1b4a" providerId="ADAL" clId="{4A6A1D73-E91C-4521-87F1-010C15553506}" dt="2023-12-14T12:02:27.365" v="26" actId="6014"/>
          <pc:sldLayoutMkLst>
            <pc:docMk/>
            <pc:sldMasterMk cId="1610205472" sldId="2147483671"/>
            <pc:sldLayoutMk cId="283652769" sldId="2147483676"/>
          </pc:sldLayoutMkLst>
          <pc:spChg chg="add mod">
            <ac:chgData name="Abels, Patrick" userId="ba666de4-0d21-43a6-8e66-51a18aae1b4a" providerId="ADAL" clId="{4A6A1D73-E91C-4521-87F1-010C15553506}" dt="2023-12-14T11:59:59.068" v="11"/>
            <ac:spMkLst>
              <pc:docMk/>
              <pc:sldMasterMk cId="1610205472" sldId="2147483671"/>
              <pc:sldLayoutMk cId="283652769" sldId="2147483676"/>
              <ac:spMk id="2" creationId="{663055F1-9100-7F17-5074-36706F4E8201}"/>
            </ac:spMkLst>
          </pc:spChg>
          <pc:spChg chg="mod">
            <ac:chgData name="Abels, Patrick" userId="ba666de4-0d21-43a6-8e66-51a18aae1b4a" providerId="ADAL" clId="{4A6A1D73-E91C-4521-87F1-010C15553506}" dt="2023-12-14T12:00:49.545" v="19" actId="2711"/>
            <ac:spMkLst>
              <pc:docMk/>
              <pc:sldMasterMk cId="1610205472" sldId="2147483671"/>
              <pc:sldLayoutMk cId="283652769" sldId="2147483676"/>
              <ac:spMk id="5" creationId="{DD23C22D-C9DD-219B-C738-804E4CB2C5E9}"/>
            </ac:spMkLst>
          </pc:spChg>
          <pc:spChg chg="mod">
            <ac:chgData name="Abels, Patrick" userId="ba666de4-0d21-43a6-8e66-51a18aae1b4a" providerId="ADAL" clId="{4A6A1D73-E91C-4521-87F1-010C15553506}" dt="2023-12-14T12:00:49.545" v="19" actId="2711"/>
            <ac:spMkLst>
              <pc:docMk/>
              <pc:sldMasterMk cId="1610205472" sldId="2147483671"/>
              <pc:sldLayoutMk cId="283652769" sldId="2147483676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1:58:35.790" v="2" actId="2696"/>
          <pc:sldLayoutMkLst>
            <pc:docMk/>
            <pc:sldMasterMk cId="1610205472" sldId="2147483671"/>
            <pc:sldLayoutMk cId="686960188" sldId="2147483677"/>
          </pc:sldLayoutMkLst>
        </pc:sldLayoutChg>
        <pc:sldLayoutChg chg="del">
          <pc:chgData name="Abels, Patrick" userId="ba666de4-0d21-43a6-8e66-51a18aae1b4a" providerId="ADAL" clId="{4A6A1D73-E91C-4521-87F1-010C15553506}" dt="2023-12-14T11:58:40.967" v="4" actId="2696"/>
          <pc:sldLayoutMkLst>
            <pc:docMk/>
            <pc:sldMasterMk cId="1610205472" sldId="2147483671"/>
            <pc:sldLayoutMk cId="384174953" sldId="2147483678"/>
          </pc:sldLayoutMkLst>
        </pc:sldLayoutChg>
        <pc:sldLayoutChg chg="addSp delSp modSp mod addAnim delAnim">
          <pc:chgData name="Abels, Patrick" userId="ba666de4-0d21-43a6-8e66-51a18aae1b4a" providerId="ADAL" clId="{4A6A1D73-E91C-4521-87F1-010C15553506}" dt="2023-12-22T23:03:06.997" v="763" actId="207"/>
          <pc:sldLayoutMkLst>
            <pc:docMk/>
            <pc:sldMasterMk cId="1610205472" sldId="2147483671"/>
            <pc:sldLayoutMk cId="127117585" sldId="2147483679"/>
          </pc:sldLayoutMkLst>
          <pc:spChg chg="add mod">
            <ac:chgData name="Abels, Patrick" userId="ba666de4-0d21-43a6-8e66-51a18aae1b4a" providerId="ADAL" clId="{4A6A1D73-E91C-4521-87F1-010C15553506}" dt="2023-12-14T12:11:53.212" v="64" actId="207"/>
            <ac:spMkLst>
              <pc:docMk/>
              <pc:sldMasterMk cId="1610205472" sldId="2147483671"/>
              <pc:sldLayoutMk cId="127117585" sldId="2147483679"/>
              <ac:spMk id="2" creationId="{6994B2A7-E401-08E1-3616-84546B7393F4}"/>
            </ac:spMkLst>
          </pc:spChg>
          <pc:spChg chg="mod">
            <ac:chgData name="Abels, Patrick" userId="ba666de4-0d21-43a6-8e66-51a18aae1b4a" providerId="ADAL" clId="{4A6A1D73-E91C-4521-87F1-010C15553506}" dt="2023-12-22T23:03:06.997" v="763" actId="207"/>
            <ac:spMkLst>
              <pc:docMk/>
              <pc:sldMasterMk cId="1610205472" sldId="2147483671"/>
              <pc:sldLayoutMk cId="127117585" sldId="2147483679"/>
              <ac:spMk id="9" creationId="{4A3A2996-CEA9-A52A-5C2F-4E4B5480146C}"/>
            </ac:spMkLst>
          </pc:spChg>
          <pc:spChg chg="add del mod">
            <ac:chgData name="Abels, Patrick" userId="ba666de4-0d21-43a6-8e66-51a18aae1b4a" providerId="ADAL" clId="{4A6A1D73-E91C-4521-87F1-010C15553506}" dt="2023-12-14T11:59:24.059" v="10" actId="403"/>
            <ac:spMkLst>
              <pc:docMk/>
              <pc:sldMasterMk cId="1610205472" sldId="2147483671"/>
              <pc:sldLayoutMk cId="127117585" sldId="2147483679"/>
              <ac:spMk id="24" creationId="{11996C77-3770-2B17-DE2E-6BFAF105594D}"/>
            </ac:spMkLst>
          </pc:spChg>
        </pc:sldLayoutChg>
        <pc:sldLayoutChg chg="addSp delSp modSp mod delAnim">
          <pc:chgData name="Abels, Patrick" userId="ba666de4-0d21-43a6-8e66-51a18aae1b4a" providerId="ADAL" clId="{4A6A1D73-E91C-4521-87F1-010C15553506}" dt="2023-12-14T12:03:23.124" v="33" actId="2711"/>
          <pc:sldLayoutMkLst>
            <pc:docMk/>
            <pc:sldMasterMk cId="1610205472" sldId="2147483671"/>
            <pc:sldLayoutMk cId="2741195092" sldId="2147483680"/>
          </pc:sldLayoutMkLst>
          <pc:spChg chg="add mod">
            <ac:chgData name="Abels, Patrick" userId="ba666de4-0d21-43a6-8e66-51a18aae1b4a" providerId="ADAL" clId="{4A6A1D73-E91C-4521-87F1-010C15553506}" dt="2023-12-14T12:02:57.984" v="30"/>
            <ac:spMkLst>
              <pc:docMk/>
              <pc:sldMasterMk cId="1610205472" sldId="2147483671"/>
              <pc:sldLayoutMk cId="2741195092" sldId="2147483680"/>
              <ac:spMk id="2" creationId="{DB68C441-BBE8-81F1-FFCE-116243F88821}"/>
            </ac:spMkLst>
          </pc:spChg>
          <pc:spChg chg="add mod">
            <ac:chgData name="Abels, Patrick" userId="ba666de4-0d21-43a6-8e66-51a18aae1b4a" providerId="ADAL" clId="{4A6A1D73-E91C-4521-87F1-010C15553506}" dt="2023-12-14T12:03:06.427" v="31" actId="207"/>
            <ac:spMkLst>
              <pc:docMk/>
              <pc:sldMasterMk cId="1610205472" sldId="2147483671"/>
              <pc:sldLayoutMk cId="2741195092" sldId="2147483680"/>
              <ac:spMk id="3" creationId="{36175F8E-2B98-2FCB-9BA8-B930F4A18D42}"/>
            </ac:spMkLst>
          </pc:spChg>
          <pc:spChg chg="del">
            <ac:chgData name="Abels, Patrick" userId="ba666de4-0d21-43a6-8e66-51a18aae1b4a" providerId="ADAL" clId="{4A6A1D73-E91C-4521-87F1-010C15553506}" dt="2023-12-14T12:02:57.592" v="29" actId="478"/>
            <ac:spMkLst>
              <pc:docMk/>
              <pc:sldMasterMk cId="1610205472" sldId="2147483671"/>
              <pc:sldLayoutMk cId="2741195092" sldId="2147483680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4A6A1D73-E91C-4521-87F1-010C15553506}" dt="2023-12-14T12:03:23.124" v="33" actId="2711"/>
            <ac:spMkLst>
              <pc:docMk/>
              <pc:sldMasterMk cId="1610205472" sldId="2147483671"/>
              <pc:sldLayoutMk cId="2741195092" sldId="2147483680"/>
              <ac:spMk id="10" creationId="{91A6C134-3551-6DE4-1C26-0EAF373048EE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2:04:51.983" v="34" actId="2696"/>
          <pc:sldLayoutMkLst>
            <pc:docMk/>
            <pc:sldMasterMk cId="1610205472" sldId="2147483671"/>
            <pc:sldLayoutMk cId="1090449915" sldId="2147483681"/>
          </pc:sldLayoutMkLst>
        </pc:sldLayoutChg>
        <pc:sldLayoutChg chg="modSp add mod ord modAnim">
          <pc:chgData name="Abels, Patrick" userId="ba666de4-0d21-43a6-8e66-51a18aae1b4a" providerId="ADAL" clId="{4A6A1D73-E91C-4521-87F1-010C15553506}" dt="2023-12-14T12:31:08.974" v="314" actId="6014"/>
          <pc:sldLayoutMkLst>
            <pc:docMk/>
            <pc:sldMasterMk cId="1610205472" sldId="2147483671"/>
            <pc:sldLayoutMk cId="2745655176" sldId="2147483682"/>
          </pc:sldLayoutMkLst>
          <pc:spChg chg="mod">
            <ac:chgData name="Abels, Patrick" userId="ba666de4-0d21-43a6-8e66-51a18aae1b4a" providerId="ADAL" clId="{4A6A1D73-E91C-4521-87F1-010C15553506}" dt="2023-12-14T12:30:53.257" v="311" actId="20577"/>
            <ac:spMkLst>
              <pc:docMk/>
              <pc:sldMasterMk cId="1610205472" sldId="2147483671"/>
              <pc:sldLayoutMk cId="2745655176" sldId="2147483682"/>
              <ac:spMk id="8" creationId="{EEA51075-EC79-4DDA-91ED-645C6E44ABC7}"/>
            </ac:spMkLst>
          </pc:spChg>
        </pc:sldLayoutChg>
        <pc:sldLayoutChg chg="addSp modSp add mod ord">
          <pc:chgData name="Abels, Patrick" userId="ba666de4-0d21-43a6-8e66-51a18aae1b4a" providerId="ADAL" clId="{4A6A1D73-E91C-4521-87F1-010C15553506}" dt="2023-12-14T12:10:54.172" v="62" actId="693"/>
          <pc:sldLayoutMkLst>
            <pc:docMk/>
            <pc:sldMasterMk cId="1610205472" sldId="2147483671"/>
            <pc:sldLayoutMk cId="752016900" sldId="2147483683"/>
          </pc:sldLayoutMkLst>
          <pc:spChg chg="mod">
            <ac:chgData name="Abels, Patrick" userId="ba666de4-0d21-43a6-8e66-51a18aae1b4a" providerId="ADAL" clId="{4A6A1D73-E91C-4521-87F1-010C15553506}" dt="2023-12-14T12:10:29.088" v="59" actId="1076"/>
            <ac:spMkLst>
              <pc:docMk/>
              <pc:sldMasterMk cId="1610205472" sldId="2147483671"/>
              <pc:sldLayoutMk cId="752016900" sldId="2147483683"/>
              <ac:spMk id="8" creationId="{EEA51075-EC79-4DDA-91ED-645C6E44ABC7}"/>
            </ac:spMkLst>
          </pc:spChg>
          <pc:cxnChg chg="add mod">
            <ac:chgData name="Abels, Patrick" userId="ba666de4-0d21-43a6-8e66-51a18aae1b4a" providerId="ADAL" clId="{4A6A1D73-E91C-4521-87F1-010C15553506}" dt="2023-12-14T12:10:54.172" v="62" actId="693"/>
            <ac:cxnSpMkLst>
              <pc:docMk/>
              <pc:sldMasterMk cId="1610205472" sldId="2147483671"/>
              <pc:sldLayoutMk cId="752016900" sldId="2147483683"/>
              <ac:cxnSpMk id="3" creationId="{C5CF58D4-24C0-0064-5EF1-B74DA629C009}"/>
            </ac:cxnSpMkLst>
          </pc:cxnChg>
        </pc:sldLayoutChg>
        <pc:sldLayoutChg chg="addSp modSp add del mod ord modTransition">
          <pc:chgData name="Abels, Patrick" userId="ba666de4-0d21-43a6-8e66-51a18aae1b4a" providerId="ADAL" clId="{4A6A1D73-E91C-4521-87F1-010C15553506}" dt="2023-12-14T13:04:51.332" v="532"/>
          <pc:sldLayoutMkLst>
            <pc:docMk/>
            <pc:sldMasterMk cId="1610205472" sldId="2147483671"/>
            <pc:sldLayoutMk cId="279973385" sldId="2147483684"/>
          </pc:sldLayoutMkLst>
          <pc:spChg chg="mod">
            <ac:chgData name="Abels, Patrick" userId="ba666de4-0d21-43a6-8e66-51a18aae1b4a" providerId="ADAL" clId="{4A6A1D73-E91C-4521-87F1-010C15553506}" dt="2023-12-14T12:30:20.082" v="283" actId="20577"/>
            <ac:spMkLst>
              <pc:docMk/>
              <pc:sldMasterMk cId="1610205472" sldId="2147483671"/>
              <pc:sldLayoutMk cId="279973385" sldId="2147483684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4A6A1D73-E91C-4521-87F1-010C15553506}" dt="2023-12-14T12:13:39.139" v="72"/>
            <ac:picMkLst>
              <pc:docMk/>
              <pc:sldMasterMk cId="1610205472" sldId="2147483671"/>
              <pc:sldLayoutMk cId="279973385" sldId="2147483684"/>
              <ac:picMk id="2" creationId="{8F347CEE-7F3F-E855-C48C-379C2E6F633E}"/>
            </ac:picMkLst>
          </pc:picChg>
        </pc:sldLayoutChg>
      </pc:sldMasterChg>
    </pc:docChg>
  </pc:docChgLst>
  <pc:docChgLst>
    <pc:chgData name="Abels, Patrick" userId="ba666de4-0d21-43a6-8e66-51a18aae1b4a" providerId="ADAL" clId="{DF9EA154-5116-476D-8EB8-B39978C56247}"/>
    <pc:docChg chg="undo custSel addSld delSld modSld modMainMaster">
      <pc:chgData name="Abels, Patrick" userId="ba666de4-0d21-43a6-8e66-51a18aae1b4a" providerId="ADAL" clId="{DF9EA154-5116-476D-8EB8-B39978C56247}" dt="2024-04-03T10:56:11.830" v="817" actId="47"/>
      <pc:docMkLst>
        <pc:docMk/>
      </pc:docMkLst>
      <pc:sldChg chg="modSp mod">
        <pc:chgData name="Abels, Patrick" userId="ba666de4-0d21-43a6-8e66-51a18aae1b4a" providerId="ADAL" clId="{DF9EA154-5116-476D-8EB8-B39978C56247}" dt="2024-04-03T02:19:15.468" v="797" actId="207"/>
        <pc:sldMkLst>
          <pc:docMk/>
          <pc:sldMk cId="3348838403" sldId="294"/>
        </pc:sldMkLst>
        <pc:spChg chg="mod">
          <ac:chgData name="Abels, Patrick" userId="ba666de4-0d21-43a6-8e66-51a18aae1b4a" providerId="ADAL" clId="{DF9EA154-5116-476D-8EB8-B39978C56247}" dt="2024-04-03T02:19:15.468" v="797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del mod">
        <pc:chgData name="Abels, Patrick" userId="ba666de4-0d21-43a6-8e66-51a18aae1b4a" providerId="ADAL" clId="{DF9EA154-5116-476D-8EB8-B39978C56247}" dt="2024-04-03T01:33:13.024" v="136" actId="47"/>
        <pc:sldMkLst>
          <pc:docMk/>
          <pc:sldMk cId="2545230209" sldId="295"/>
        </pc:sldMkLst>
        <pc:spChg chg="mod">
          <ac:chgData name="Abels, Patrick" userId="ba666de4-0d21-43a6-8e66-51a18aae1b4a" providerId="ADAL" clId="{DF9EA154-5116-476D-8EB8-B39978C56247}" dt="2024-04-03T01:32:54.987" v="109" actId="403"/>
          <ac:spMkLst>
            <pc:docMk/>
            <pc:sldMk cId="2545230209" sldId="295"/>
            <ac:spMk id="2" creationId="{60CE8E6A-7B60-8196-915C-17E10EF70E57}"/>
          </ac:spMkLst>
        </pc:spChg>
      </pc:sldChg>
      <pc:sldChg chg="modSp del mod">
        <pc:chgData name="Abels, Patrick" userId="ba666de4-0d21-43a6-8e66-51a18aae1b4a" providerId="ADAL" clId="{DF9EA154-5116-476D-8EB8-B39978C56247}" dt="2024-04-03T01:33:33.815" v="138" actId="47"/>
        <pc:sldMkLst>
          <pc:docMk/>
          <pc:sldMk cId="4147734968" sldId="296"/>
        </pc:sldMkLst>
        <pc:spChg chg="mod">
          <ac:chgData name="Abels, Patrick" userId="ba666de4-0d21-43a6-8e66-51a18aae1b4a" providerId="ADAL" clId="{DF9EA154-5116-476D-8EB8-B39978C56247}" dt="2024-04-03T01:33:30.580" v="137" actId="20577"/>
          <ac:spMkLst>
            <pc:docMk/>
            <pc:sldMk cId="4147734968" sldId="296"/>
            <ac:spMk id="2" creationId="{D4F717CF-7D38-86A1-1BC3-6D95F6B60CA0}"/>
          </ac:spMkLst>
        </pc:spChg>
      </pc:sldChg>
      <pc:sldChg chg="del">
        <pc:chgData name="Abels, Patrick" userId="ba666de4-0d21-43a6-8e66-51a18aae1b4a" providerId="ADAL" clId="{DF9EA154-5116-476D-8EB8-B39978C56247}" dt="2024-04-03T01:31:48.557" v="96" actId="47"/>
        <pc:sldMkLst>
          <pc:docMk/>
          <pc:sldMk cId="4151411595" sldId="297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436696663" sldId="298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3013138608" sldId="299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1770763940" sldId="300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2768151853" sldId="301"/>
        </pc:sldMkLst>
      </pc:sldChg>
      <pc:sldChg chg="modSp new del mod">
        <pc:chgData name="Abels, Patrick" userId="ba666de4-0d21-43a6-8e66-51a18aae1b4a" providerId="ADAL" clId="{DF9EA154-5116-476D-8EB8-B39978C56247}" dt="2024-04-03T01:47:21.274" v="262" actId="47"/>
        <pc:sldMkLst>
          <pc:docMk/>
          <pc:sldMk cId="112177617" sldId="302"/>
        </pc:sldMkLst>
        <pc:spChg chg="mod">
          <ac:chgData name="Abels, Patrick" userId="ba666de4-0d21-43a6-8e66-51a18aae1b4a" providerId="ADAL" clId="{DF9EA154-5116-476D-8EB8-B39978C56247}" dt="2024-04-03T01:44:58.168" v="204" actId="20577"/>
          <ac:spMkLst>
            <pc:docMk/>
            <pc:sldMk cId="112177617" sldId="302"/>
            <ac:spMk id="2" creationId="{F3033DE0-5DCC-D980-20BE-4161713D9C80}"/>
          </ac:spMkLst>
        </pc:spChg>
      </pc:sldChg>
      <pc:sldChg chg="addSp delSp modSp new mod modNotesTx">
        <pc:chgData name="Abels, Patrick" userId="ba666de4-0d21-43a6-8e66-51a18aae1b4a" providerId="ADAL" clId="{DF9EA154-5116-476D-8EB8-B39978C56247}" dt="2024-04-03T02:21:15.719" v="815"/>
        <pc:sldMkLst>
          <pc:docMk/>
          <pc:sldMk cId="1284580195" sldId="303"/>
        </pc:sldMkLst>
        <pc:spChg chg="mod">
          <ac:chgData name="Abels, Patrick" userId="ba666de4-0d21-43a6-8e66-51a18aae1b4a" providerId="ADAL" clId="{DF9EA154-5116-476D-8EB8-B39978C56247}" dt="2024-04-03T02:16:11.714" v="789" actId="20577"/>
          <ac:spMkLst>
            <pc:docMk/>
            <pc:sldMk cId="1284580195" sldId="303"/>
            <ac:spMk id="2" creationId="{87E57091-E83A-25F3-8464-604E96544A20}"/>
          </ac:spMkLst>
        </pc:spChg>
        <pc:spChg chg="mod">
          <ac:chgData name="Abels, Patrick" userId="ba666de4-0d21-43a6-8e66-51a18aae1b4a" providerId="ADAL" clId="{DF9EA154-5116-476D-8EB8-B39978C56247}" dt="2024-04-03T02:00:40.935" v="643" actId="20577"/>
          <ac:spMkLst>
            <pc:docMk/>
            <pc:sldMk cId="1284580195" sldId="303"/>
            <ac:spMk id="3" creationId="{378383B4-A539-14A8-8D51-D41E663B3D0F}"/>
          </ac:spMkLst>
        </pc:spChg>
        <pc:picChg chg="add del mod modCrop">
          <ac:chgData name="Abels, Patrick" userId="ba666de4-0d21-43a6-8e66-51a18aae1b4a" providerId="ADAL" clId="{DF9EA154-5116-476D-8EB8-B39978C56247}" dt="2024-04-03T02:10:38.698" v="757" actId="478"/>
          <ac:picMkLst>
            <pc:docMk/>
            <pc:sldMk cId="1284580195" sldId="303"/>
            <ac:picMk id="5" creationId="{CAF278BE-FA8D-F1B7-14A2-91E957958A9F}"/>
          </ac:picMkLst>
        </pc:picChg>
        <pc:picChg chg="add del mod">
          <ac:chgData name="Abels, Patrick" userId="ba666de4-0d21-43a6-8e66-51a18aae1b4a" providerId="ADAL" clId="{DF9EA154-5116-476D-8EB8-B39978C56247}" dt="2024-04-03T02:09:09.472" v="750" actId="478"/>
          <ac:picMkLst>
            <pc:docMk/>
            <pc:sldMk cId="1284580195" sldId="303"/>
            <ac:picMk id="7" creationId="{DEB36FEB-1665-E94F-CE19-BB424C6A608B}"/>
          </ac:picMkLst>
        </pc:picChg>
        <pc:picChg chg="add del mod modCrop">
          <ac:chgData name="Abels, Patrick" userId="ba666de4-0d21-43a6-8e66-51a18aae1b4a" providerId="ADAL" clId="{DF9EA154-5116-476D-8EB8-B39978C56247}" dt="2024-04-03T02:16:34.105" v="790" actId="478"/>
          <ac:picMkLst>
            <pc:docMk/>
            <pc:sldMk cId="1284580195" sldId="303"/>
            <ac:picMk id="9" creationId="{A7660FFF-71EC-0C3D-93C7-E97D4650D11C}"/>
          </ac:picMkLst>
        </pc:picChg>
        <pc:picChg chg="add del mod modCrop">
          <ac:chgData name="Abels, Patrick" userId="ba666de4-0d21-43a6-8e66-51a18aae1b4a" providerId="ADAL" clId="{DF9EA154-5116-476D-8EB8-B39978C56247}" dt="2024-04-03T02:12:51.773" v="768" actId="478"/>
          <ac:picMkLst>
            <pc:docMk/>
            <pc:sldMk cId="1284580195" sldId="303"/>
            <ac:picMk id="11" creationId="{8BC5484D-8C46-95B9-4AD8-596246D2E420}"/>
          </ac:picMkLst>
        </pc:picChg>
        <pc:picChg chg="add mod modCrop">
          <ac:chgData name="Abels, Patrick" userId="ba666de4-0d21-43a6-8e66-51a18aae1b4a" providerId="ADAL" clId="{DF9EA154-5116-476D-8EB8-B39978C56247}" dt="2024-04-03T02:13:03.138" v="771" actId="1076"/>
          <ac:picMkLst>
            <pc:docMk/>
            <pc:sldMk cId="1284580195" sldId="303"/>
            <ac:picMk id="13" creationId="{A79FDD88-8563-78A4-A2DB-4E201AACB05B}"/>
          </ac:picMkLst>
        </pc:picChg>
        <pc:picChg chg="add mod modCrop">
          <ac:chgData name="Abels, Patrick" userId="ba666de4-0d21-43a6-8e66-51a18aae1b4a" providerId="ADAL" clId="{DF9EA154-5116-476D-8EB8-B39978C56247}" dt="2024-04-03T02:16:48.197" v="794" actId="1076"/>
          <ac:picMkLst>
            <pc:docMk/>
            <pc:sldMk cId="1284580195" sldId="303"/>
            <ac:picMk id="15" creationId="{CAB0DD86-81C1-62F9-74C2-F8959711B00C}"/>
          </ac:picMkLst>
        </pc:picChg>
        <pc:picChg chg="add mod">
          <ac:chgData name="Abels, Patrick" userId="ba666de4-0d21-43a6-8e66-51a18aae1b4a" providerId="ADAL" clId="{DF9EA154-5116-476D-8EB8-B39978C56247}" dt="2024-04-03T02:14:59.699" v="780" actId="1076"/>
          <ac:picMkLst>
            <pc:docMk/>
            <pc:sldMk cId="1284580195" sldId="303"/>
            <ac:picMk id="2050" creationId="{37575913-73C5-D2B7-F9A5-A1339966BC5F}"/>
          </ac:picMkLst>
        </pc:picChg>
      </pc:sldChg>
      <pc:sldChg chg="modSp new mod">
        <pc:chgData name="Abels, Patrick" userId="ba666de4-0d21-43a6-8e66-51a18aae1b4a" providerId="ADAL" clId="{DF9EA154-5116-476D-8EB8-B39978C56247}" dt="2024-04-03T02:00:21.629" v="636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DF9EA154-5116-476D-8EB8-B39978C56247}" dt="2024-04-03T02:00:21.629" v="636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addSp modSp new mod">
        <pc:chgData name="Abels, Patrick" userId="ba666de4-0d21-43a6-8e66-51a18aae1b4a" providerId="ADAL" clId="{DF9EA154-5116-476D-8EB8-B39978C56247}" dt="2024-04-03T02:00:13.426" v="631" actId="1076"/>
        <pc:sldMkLst>
          <pc:docMk/>
          <pc:sldMk cId="3358983006" sldId="305"/>
        </pc:sldMkLst>
        <pc:spChg chg="mod">
          <ac:chgData name="Abels, Patrick" userId="ba666de4-0d21-43a6-8e66-51a18aae1b4a" providerId="ADAL" clId="{DF9EA154-5116-476D-8EB8-B39978C56247}" dt="2024-04-03T02:00:00.006" v="629" actId="207"/>
          <ac:spMkLst>
            <pc:docMk/>
            <pc:sldMk cId="3358983006" sldId="305"/>
            <ac:spMk id="2" creationId="{2990A55F-57D0-5F13-873C-EC6A5D011C2D}"/>
          </ac:spMkLst>
        </pc:spChg>
        <pc:picChg chg="add mod">
          <ac:chgData name="Abels, Patrick" userId="ba666de4-0d21-43a6-8e66-51a18aae1b4a" providerId="ADAL" clId="{DF9EA154-5116-476D-8EB8-B39978C56247}" dt="2024-04-03T02:00:13.426" v="631" actId="1076"/>
          <ac:picMkLst>
            <pc:docMk/>
            <pc:sldMk cId="3358983006" sldId="305"/>
            <ac:picMk id="3" creationId="{88A95DC9-7617-B7D7-E22D-17F3F915DBEA}"/>
          </ac:picMkLst>
        </pc:picChg>
      </pc:sldChg>
      <pc:sldChg chg="addSp delSp modSp new mod modAnim">
        <pc:chgData name="Abels, Patrick" userId="ba666de4-0d21-43a6-8e66-51a18aae1b4a" providerId="ADAL" clId="{DF9EA154-5116-476D-8EB8-B39978C56247}" dt="2024-04-03T02:18:10.292" v="796"/>
        <pc:sldMkLst>
          <pc:docMk/>
          <pc:sldMk cId="1934247724" sldId="306"/>
        </pc:sldMkLst>
        <pc:spChg chg="mod">
          <ac:chgData name="Abels, Patrick" userId="ba666de4-0d21-43a6-8e66-51a18aae1b4a" providerId="ADAL" clId="{DF9EA154-5116-476D-8EB8-B39978C56247}" dt="2024-04-03T01:47:36.276" v="300" actId="20577"/>
          <ac:spMkLst>
            <pc:docMk/>
            <pc:sldMk cId="1934247724" sldId="306"/>
            <ac:spMk id="3" creationId="{DC61DCF5-CB1F-A83B-EB91-23017828879D}"/>
          </ac:spMkLst>
        </pc:spChg>
        <pc:spChg chg="mod">
          <ac:chgData name="Abels, Patrick" userId="ba666de4-0d21-43a6-8e66-51a18aae1b4a" providerId="ADAL" clId="{DF9EA154-5116-476D-8EB8-B39978C56247}" dt="2024-04-03T01:51:18.509" v="357" actId="1037"/>
          <ac:spMkLst>
            <pc:docMk/>
            <pc:sldMk cId="1934247724" sldId="306"/>
            <ac:spMk id="6" creationId="{E364D5CA-35B4-BFBE-2B44-B032BAF3F63E}"/>
          </ac:spMkLst>
        </pc:spChg>
        <pc:grpChg chg="add mod">
          <ac:chgData name="Abels, Patrick" userId="ba666de4-0d21-43a6-8e66-51a18aae1b4a" providerId="ADAL" clId="{DF9EA154-5116-476D-8EB8-B39978C56247}" dt="2024-04-03T01:53:10.643" v="373" actId="1076"/>
          <ac:grpSpMkLst>
            <pc:docMk/>
            <pc:sldMk cId="1934247724" sldId="306"/>
            <ac:grpSpMk id="4" creationId="{6F9323C1-594E-CC49-142D-0E25A301487F}"/>
          </ac:grpSpMkLst>
        </pc:grpChg>
        <pc:picChg chg="mod">
          <ac:chgData name="Abels, Patrick" userId="ba666de4-0d21-43a6-8e66-51a18aae1b4a" providerId="ADAL" clId="{DF9EA154-5116-476D-8EB8-B39978C56247}" dt="2024-04-03T01:51:18.509" v="357" actId="1037"/>
          <ac:picMkLst>
            <pc:docMk/>
            <pc:sldMk cId="1934247724" sldId="306"/>
            <ac:picMk id="5" creationId="{A974F009-D7DB-AFF1-8E28-5E59AF8CF58B}"/>
          </ac:picMkLst>
        </pc:picChg>
        <pc:picChg chg="add mod">
          <ac:chgData name="Abels, Patrick" userId="ba666de4-0d21-43a6-8e66-51a18aae1b4a" providerId="ADAL" clId="{DF9EA154-5116-476D-8EB8-B39978C56247}" dt="2024-04-03T01:53:18.373" v="375" actId="1076"/>
          <ac:picMkLst>
            <pc:docMk/>
            <pc:sldMk cId="1934247724" sldId="306"/>
            <ac:picMk id="7" creationId="{F4109FB6-6404-23F6-D1D9-448160C91317}"/>
          </ac:picMkLst>
        </pc:picChg>
        <pc:picChg chg="add mod">
          <ac:chgData name="Abels, Patrick" userId="ba666de4-0d21-43a6-8e66-51a18aae1b4a" providerId="ADAL" clId="{DF9EA154-5116-476D-8EB8-B39978C56247}" dt="2024-04-03T01:53:08.543" v="372" actId="1076"/>
          <ac:picMkLst>
            <pc:docMk/>
            <pc:sldMk cId="1934247724" sldId="306"/>
            <ac:picMk id="8" creationId="{C6336664-43EB-CE12-4FF0-8AF6B69AEB78}"/>
          </ac:picMkLst>
        </pc:picChg>
        <pc:picChg chg="add del mod">
          <ac:chgData name="Abels, Patrick" userId="ba666de4-0d21-43a6-8e66-51a18aae1b4a" providerId="ADAL" clId="{DF9EA154-5116-476D-8EB8-B39978C56247}" dt="2024-04-03T01:49:48.863" v="311" actId="478"/>
          <ac:picMkLst>
            <pc:docMk/>
            <pc:sldMk cId="1934247724" sldId="306"/>
            <ac:picMk id="1026" creationId="{3CB2D984-5290-C9E3-0E99-2B5842509B60}"/>
          </ac:picMkLst>
        </pc:picChg>
        <pc:picChg chg="add mod">
          <ac:chgData name="Abels, Patrick" userId="ba666de4-0d21-43a6-8e66-51a18aae1b4a" providerId="ADAL" clId="{DF9EA154-5116-476D-8EB8-B39978C56247}" dt="2024-04-03T01:53:05.735" v="371" actId="1076"/>
          <ac:picMkLst>
            <pc:docMk/>
            <pc:sldMk cId="1934247724" sldId="306"/>
            <ac:picMk id="1028" creationId="{C1DE6F87-4860-F331-ADE9-A39B6657E178}"/>
          </ac:picMkLst>
        </pc:picChg>
        <pc:picChg chg="add mod">
          <ac:chgData name="Abels, Patrick" userId="ba666de4-0d21-43a6-8e66-51a18aae1b4a" providerId="ADAL" clId="{DF9EA154-5116-476D-8EB8-B39978C56247}" dt="2024-04-03T01:53:16.264" v="374" actId="1076"/>
          <ac:picMkLst>
            <pc:docMk/>
            <pc:sldMk cId="1934247724" sldId="306"/>
            <ac:picMk id="1030" creationId="{42F8127D-2218-DE60-5ED1-E1E6F038D8AA}"/>
          </ac:picMkLst>
        </pc:picChg>
      </pc:sldChg>
      <pc:sldChg chg="new del">
        <pc:chgData name="Abels, Patrick" userId="ba666de4-0d21-43a6-8e66-51a18aae1b4a" providerId="ADAL" clId="{DF9EA154-5116-476D-8EB8-B39978C56247}" dt="2024-04-03T10:56:11.830" v="817" actId="47"/>
        <pc:sldMkLst>
          <pc:docMk/>
          <pc:sldMk cId="2231504061" sldId="307"/>
        </pc:sldMkLst>
      </pc:sldChg>
      <pc:sldMasterChg chg="addSldLayout modSldLayout">
        <pc:chgData name="Abels, Patrick" userId="ba666de4-0d21-43a6-8e66-51a18aae1b4a" providerId="ADAL" clId="{DF9EA154-5116-476D-8EB8-B39978C56247}" dt="2024-04-03T01:47:00.192" v="261" actId="404"/>
        <pc:sldMasterMkLst>
          <pc:docMk/>
          <pc:sldMasterMk cId="1610205472" sldId="2147483671"/>
        </pc:sldMasterMkLst>
        <pc:sldLayoutChg chg="addSp delSp modSp add mod">
          <pc:chgData name="Abels, Patrick" userId="ba666de4-0d21-43a6-8e66-51a18aae1b4a" providerId="ADAL" clId="{DF9EA154-5116-476D-8EB8-B39978C56247}" dt="2024-04-03T01:47:00.192" v="261" actId="404"/>
          <pc:sldLayoutMkLst>
            <pc:docMk/>
            <pc:sldMasterMk cId="1610205472" sldId="2147483671"/>
            <pc:sldLayoutMk cId="4163331159" sldId="2147483685"/>
          </pc:sldLayoutMkLst>
          <pc:spChg chg="add del">
            <ac:chgData name="Abels, Patrick" userId="ba666de4-0d21-43a6-8e66-51a18aae1b4a" providerId="ADAL" clId="{DF9EA154-5116-476D-8EB8-B39978C56247}" dt="2024-04-03T01:45:56.394" v="239" actId="11529"/>
            <ac:spMkLst>
              <pc:docMk/>
              <pc:sldMasterMk cId="1610205472" sldId="2147483671"/>
              <pc:sldLayoutMk cId="4163331159" sldId="2147483685"/>
              <ac:spMk id="2" creationId="{73526B4D-FBF2-FBBA-4522-FCEAC8BFF789}"/>
            </ac:spMkLst>
          </pc:spChg>
          <pc:spChg chg="add mod">
            <ac:chgData name="Abels, Patrick" userId="ba666de4-0d21-43a6-8e66-51a18aae1b4a" providerId="ADAL" clId="{DF9EA154-5116-476D-8EB8-B39978C56247}" dt="2024-04-03T01:46:39.560" v="259" actId="404"/>
            <ac:spMkLst>
              <pc:docMk/>
              <pc:sldMasterMk cId="1610205472" sldId="2147483671"/>
              <pc:sldLayoutMk cId="4163331159" sldId="2147483685"/>
              <ac:spMk id="3" creationId="{DE0E9B06-1DFC-5243-A9D6-EE869AC3CF1B}"/>
            </ac:spMkLst>
          </pc:spChg>
          <pc:spChg chg="mod">
            <ac:chgData name="Abels, Patrick" userId="ba666de4-0d21-43a6-8e66-51a18aae1b4a" providerId="ADAL" clId="{DF9EA154-5116-476D-8EB8-B39978C56247}" dt="2024-04-03T01:47:00.192" v="261" actId="404"/>
            <ac:spMkLst>
              <pc:docMk/>
              <pc:sldMasterMk cId="1610205472" sldId="2147483671"/>
              <pc:sldLayoutMk cId="4163331159" sldId="2147483685"/>
              <ac:spMk id="8" creationId="{EEA51075-EC79-4DDA-91ED-645C6E44ABC7}"/>
            </ac:spMkLst>
          </pc:spChg>
        </pc:sldLayoutChg>
      </pc:sldMasterChg>
    </pc:docChg>
  </pc:docChgLst>
  <pc:docChgLst>
    <pc:chgData name="Abels, Patrick" userId="ba666de4-0d21-43a6-8e66-51a18aae1b4a" providerId="ADAL" clId="{A0EBA631-604F-42DE-A4D0-9764EC04908E}"/>
    <pc:docChg chg="modSld">
      <pc:chgData name="Abels, Patrick" userId="ba666de4-0d21-43a6-8e66-51a18aae1b4a" providerId="ADAL" clId="{A0EBA631-604F-42DE-A4D0-9764EC04908E}" dt="2023-07-04T16:09:21.932" v="65" actId="404"/>
      <pc:docMkLst>
        <pc:docMk/>
      </pc:docMkLst>
      <pc:sldChg chg="modSp mod">
        <pc:chgData name="Abels, Patrick" userId="ba666de4-0d21-43a6-8e66-51a18aae1b4a" providerId="ADAL" clId="{A0EBA631-604F-42DE-A4D0-9764EC04908E}" dt="2023-07-04T16:08:03.684" v="3" actId="20577"/>
        <pc:sldMkLst>
          <pc:docMk/>
          <pc:sldMk cId="1283346392" sldId="256"/>
        </pc:sldMkLst>
        <pc:spChg chg="mod">
          <ac:chgData name="Abels, Patrick" userId="ba666de4-0d21-43a6-8e66-51a18aae1b4a" providerId="ADAL" clId="{A0EBA631-604F-42DE-A4D0-9764EC04908E}" dt="2023-07-04T16:08:03.684" v="3" actId="20577"/>
          <ac:spMkLst>
            <pc:docMk/>
            <pc:sldMk cId="1283346392" sldId="256"/>
            <ac:spMk id="2" creationId="{812DF8AA-1D36-C4A3-DE8B-6124CA62EF08}"/>
          </ac:spMkLst>
        </pc:spChg>
      </pc:sldChg>
      <pc:sldChg chg="modSp mod">
        <pc:chgData name="Abels, Patrick" userId="ba666de4-0d21-43a6-8e66-51a18aae1b4a" providerId="ADAL" clId="{A0EBA631-604F-42DE-A4D0-9764EC04908E}" dt="2023-07-04T16:09:21.932" v="65" actId="404"/>
        <pc:sldMkLst>
          <pc:docMk/>
          <pc:sldMk cId="3641686394" sldId="267"/>
        </pc:sldMkLst>
        <pc:spChg chg="mod">
          <ac:chgData name="Abels, Patrick" userId="ba666de4-0d21-43a6-8e66-51a18aae1b4a" providerId="ADAL" clId="{A0EBA631-604F-42DE-A4D0-9764EC04908E}" dt="2023-07-04T16:09:21.932" v="65" actId="404"/>
          <ac:spMkLst>
            <pc:docMk/>
            <pc:sldMk cId="3641686394" sldId="267"/>
            <ac:spMk id="2" creationId="{812DF8AA-1D36-C4A3-DE8B-6124CA62EF08}"/>
          </ac:spMkLst>
        </pc:spChg>
      </pc:sldChg>
    </pc:docChg>
  </pc:docChgLst>
  <pc:docChgLst>
    <pc:chgData name="Abels, Patrick" userId="ba666de4-0d21-43a6-8e66-51a18aae1b4a" providerId="ADAL" clId="{ACF95C77-0DE8-4784-8D8E-EF6F64FF64BE}"/>
    <pc:docChg chg="undo custSel addSld delSld modSld modMainMaster">
      <pc:chgData name="Abels, Patrick" userId="ba666de4-0d21-43a6-8e66-51a18aae1b4a" providerId="ADAL" clId="{ACF95C77-0DE8-4784-8D8E-EF6F64FF64BE}" dt="2024-04-04T12:44:27.808" v="1147" actId="207"/>
      <pc:docMkLst>
        <pc:docMk/>
      </pc:docMkLst>
      <pc:sldChg chg="modSp mod">
        <pc:chgData name="Abels, Patrick" userId="ba666de4-0d21-43a6-8e66-51a18aae1b4a" providerId="ADAL" clId="{ACF95C77-0DE8-4784-8D8E-EF6F64FF64BE}" dt="2024-04-04T11:20:25.742" v="7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ACF95C77-0DE8-4784-8D8E-EF6F64FF64BE}" dt="2024-04-04T11:20:25.742" v="7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ACF95C77-0DE8-4784-8D8E-EF6F64FF64BE}" dt="2024-04-04T12:40:26.816" v="1123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ACF95C77-0DE8-4784-8D8E-EF6F64FF64BE}" dt="2024-04-04T12:40:26.816" v="1123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3856675574" sldId="306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3525269446" sldId="307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410658636" sldId="308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1957193136" sldId="309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935719697" sldId="310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1343032597" sldId="311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1762270225" sldId="312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1795780774" sldId="313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3463922787" sldId="314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640643432" sldId="315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2730669473" sldId="316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2154133233" sldId="317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706459199" sldId="318"/>
        </pc:sldMkLst>
      </pc:sldChg>
      <pc:sldChg chg="addSp delSp modSp mod">
        <pc:chgData name="Abels, Patrick" userId="ba666de4-0d21-43a6-8e66-51a18aae1b4a" providerId="ADAL" clId="{ACF95C77-0DE8-4784-8D8E-EF6F64FF64BE}" dt="2024-04-04T12:44:27.808" v="1147" actId="207"/>
        <pc:sldMkLst>
          <pc:docMk/>
          <pc:sldMk cId="1193633113" sldId="320"/>
        </pc:sldMkLst>
        <pc:spChg chg="mod">
          <ac:chgData name="Abels, Patrick" userId="ba666de4-0d21-43a6-8e66-51a18aae1b4a" providerId="ADAL" clId="{ACF95C77-0DE8-4784-8D8E-EF6F64FF64BE}" dt="2024-04-04T12:44:27.808" v="1147" actId="207"/>
          <ac:spMkLst>
            <pc:docMk/>
            <pc:sldMk cId="1193633113" sldId="320"/>
            <ac:spMk id="2" creationId="{CF893F6F-E7CC-6452-FB74-579C359B4127}"/>
          </ac:spMkLst>
        </pc:spChg>
        <pc:picChg chg="del">
          <ac:chgData name="Abels, Patrick" userId="ba666de4-0d21-43a6-8e66-51a18aae1b4a" providerId="ADAL" clId="{ACF95C77-0DE8-4784-8D8E-EF6F64FF64BE}" dt="2024-04-04T11:23:13.417" v="32" actId="478"/>
          <ac:picMkLst>
            <pc:docMk/>
            <pc:sldMk cId="1193633113" sldId="320"/>
            <ac:picMk id="3" creationId="{3EC77379-A9C8-0E90-0090-DF61A8E74817}"/>
          </ac:picMkLst>
        </pc:picChg>
        <pc:picChg chg="add mod modCrop">
          <ac:chgData name="Abels, Patrick" userId="ba666de4-0d21-43a6-8e66-51a18aae1b4a" providerId="ADAL" clId="{ACF95C77-0DE8-4784-8D8E-EF6F64FF64BE}" dt="2024-04-04T12:43:24.284" v="1132" actId="1076"/>
          <ac:picMkLst>
            <pc:docMk/>
            <pc:sldMk cId="1193633113" sldId="320"/>
            <ac:picMk id="5" creationId="{FE223CBC-5934-E960-2DCA-8F2D227FAE70}"/>
          </ac:picMkLst>
        </pc:picChg>
      </pc:sldChg>
      <pc:sldChg chg="addSp modSp new mod">
        <pc:chgData name="Abels, Patrick" userId="ba666de4-0d21-43a6-8e66-51a18aae1b4a" providerId="ADAL" clId="{ACF95C77-0DE8-4784-8D8E-EF6F64FF64BE}" dt="2024-04-04T12:28:11.494" v="1059" actId="20577"/>
        <pc:sldMkLst>
          <pc:docMk/>
          <pc:sldMk cId="3230278760" sldId="321"/>
        </pc:sldMkLst>
        <pc:spChg chg="mod">
          <ac:chgData name="Abels, Patrick" userId="ba666de4-0d21-43a6-8e66-51a18aae1b4a" providerId="ADAL" clId="{ACF95C77-0DE8-4784-8D8E-EF6F64FF64BE}" dt="2024-04-04T12:28:11.494" v="1059" actId="20577"/>
          <ac:spMkLst>
            <pc:docMk/>
            <pc:sldMk cId="3230278760" sldId="321"/>
            <ac:spMk id="2" creationId="{5ADFFE31-E466-ACEE-3EB8-8AEECD3EA491}"/>
          </ac:spMkLst>
        </pc:spChg>
        <pc:spChg chg="mod">
          <ac:chgData name="Abels, Patrick" userId="ba666de4-0d21-43a6-8e66-51a18aae1b4a" providerId="ADAL" clId="{ACF95C77-0DE8-4784-8D8E-EF6F64FF64BE}" dt="2024-04-04T12:26:53.359" v="922" actId="20577"/>
          <ac:spMkLst>
            <pc:docMk/>
            <pc:sldMk cId="3230278760" sldId="321"/>
            <ac:spMk id="3" creationId="{9A3EBE3F-9A04-0F5D-16A3-10E8FA75E4CD}"/>
          </ac:spMkLst>
        </pc:spChg>
        <pc:picChg chg="add mod modCrop">
          <ac:chgData name="Abels, Patrick" userId="ba666de4-0d21-43a6-8e66-51a18aae1b4a" providerId="ADAL" clId="{ACF95C77-0DE8-4784-8D8E-EF6F64FF64BE}" dt="2024-04-04T12:27:59.321" v="1033" actId="1076"/>
          <ac:picMkLst>
            <pc:docMk/>
            <pc:sldMk cId="3230278760" sldId="321"/>
            <ac:picMk id="5" creationId="{AB7A200F-F5BA-89A0-DCB9-EBA068A46466}"/>
          </ac:picMkLst>
        </pc:picChg>
      </pc:sldChg>
      <pc:sldChg chg="addSp delSp modSp new mod modTransition">
        <pc:chgData name="Abels, Patrick" userId="ba666de4-0d21-43a6-8e66-51a18aae1b4a" providerId="ADAL" clId="{ACF95C77-0DE8-4784-8D8E-EF6F64FF64BE}" dt="2024-04-04T12:32:40.650" v="1109"/>
        <pc:sldMkLst>
          <pc:docMk/>
          <pc:sldMk cId="2675941315" sldId="322"/>
        </pc:sldMkLst>
        <pc:spChg chg="mod">
          <ac:chgData name="Abels, Patrick" userId="ba666de4-0d21-43a6-8e66-51a18aae1b4a" providerId="ADAL" clId="{ACF95C77-0DE8-4784-8D8E-EF6F64FF64BE}" dt="2024-04-04T12:29:49.252" v="1084" actId="20577"/>
          <ac:spMkLst>
            <pc:docMk/>
            <pc:sldMk cId="2675941315" sldId="322"/>
            <ac:spMk id="2" creationId="{60FCCB1F-C4CB-FDFE-52EB-CE16FF7E6DB6}"/>
          </ac:spMkLst>
        </pc:spChg>
        <pc:spChg chg="mod">
          <ac:chgData name="Abels, Patrick" userId="ba666de4-0d21-43a6-8e66-51a18aae1b4a" providerId="ADAL" clId="{ACF95C77-0DE8-4784-8D8E-EF6F64FF64BE}" dt="2024-04-04T12:29:52.319" v="1091" actId="20577"/>
          <ac:spMkLst>
            <pc:docMk/>
            <pc:sldMk cId="2675941315" sldId="322"/>
            <ac:spMk id="3" creationId="{15FFE9C2-280E-09E1-18ED-88EA08BD7E19}"/>
          </ac:spMkLst>
        </pc:spChg>
        <pc:picChg chg="add del mod modCrop">
          <ac:chgData name="Abels, Patrick" userId="ba666de4-0d21-43a6-8e66-51a18aae1b4a" providerId="ADAL" clId="{ACF95C77-0DE8-4784-8D8E-EF6F64FF64BE}" dt="2024-04-04T12:31:27.318" v="1095" actId="478"/>
          <ac:picMkLst>
            <pc:docMk/>
            <pc:sldMk cId="2675941315" sldId="322"/>
            <ac:picMk id="5" creationId="{2547BEBD-C4C9-02DC-9BF7-9E2D8AB2F835}"/>
          </ac:picMkLst>
        </pc:picChg>
        <pc:picChg chg="add mod">
          <ac:chgData name="Abels, Patrick" userId="ba666de4-0d21-43a6-8e66-51a18aae1b4a" providerId="ADAL" clId="{ACF95C77-0DE8-4784-8D8E-EF6F64FF64BE}" dt="2024-04-04T12:31:50.875" v="1104" actId="1076"/>
          <ac:picMkLst>
            <pc:docMk/>
            <pc:sldMk cId="2675941315" sldId="322"/>
            <ac:picMk id="6" creationId="{91039166-9D88-F331-46CE-EA265FF4AA37}"/>
          </ac:picMkLst>
        </pc:picChg>
        <pc:picChg chg="add mod">
          <ac:chgData name="Abels, Patrick" userId="ba666de4-0d21-43a6-8e66-51a18aae1b4a" providerId="ADAL" clId="{ACF95C77-0DE8-4784-8D8E-EF6F64FF64BE}" dt="2024-04-04T12:32:04.508" v="1108" actId="1076"/>
          <ac:picMkLst>
            <pc:docMk/>
            <pc:sldMk cId="2675941315" sldId="322"/>
            <ac:picMk id="7" creationId="{7B8D036C-2739-5097-BEAC-A05DDB58C561}"/>
          </ac:picMkLst>
        </pc:picChg>
        <pc:picChg chg="add mod modCrop">
          <ac:chgData name="Abels, Patrick" userId="ba666de4-0d21-43a6-8e66-51a18aae1b4a" providerId="ADAL" clId="{ACF95C77-0DE8-4784-8D8E-EF6F64FF64BE}" dt="2024-04-04T12:31:55.994" v="1105" actId="1076"/>
          <ac:picMkLst>
            <pc:docMk/>
            <pc:sldMk cId="2675941315" sldId="322"/>
            <ac:picMk id="9" creationId="{E7007F3F-B3D4-36E3-DB2B-9FE41E42D604}"/>
          </ac:picMkLst>
        </pc:picChg>
      </pc:sldChg>
      <pc:sldChg chg="addSp delSp modSp new mod">
        <pc:chgData name="Abels, Patrick" userId="ba666de4-0d21-43a6-8e66-51a18aae1b4a" providerId="ADAL" clId="{ACF95C77-0DE8-4784-8D8E-EF6F64FF64BE}" dt="2024-04-04T12:18:02.532" v="643" actId="207"/>
        <pc:sldMkLst>
          <pc:docMk/>
          <pc:sldMk cId="936974355" sldId="323"/>
        </pc:sldMkLst>
        <pc:spChg chg="mod">
          <ac:chgData name="Abels, Patrick" userId="ba666de4-0d21-43a6-8e66-51a18aae1b4a" providerId="ADAL" clId="{ACF95C77-0DE8-4784-8D8E-EF6F64FF64BE}" dt="2024-04-04T12:18:02.532" v="643" actId="207"/>
          <ac:spMkLst>
            <pc:docMk/>
            <pc:sldMk cId="936974355" sldId="323"/>
            <ac:spMk id="2" creationId="{6F70A866-65D4-DA95-242D-5D4F447478BA}"/>
          </ac:spMkLst>
        </pc:spChg>
        <pc:spChg chg="mod">
          <ac:chgData name="Abels, Patrick" userId="ba666de4-0d21-43a6-8e66-51a18aae1b4a" providerId="ADAL" clId="{ACF95C77-0DE8-4784-8D8E-EF6F64FF64BE}" dt="2024-04-04T11:23:41.302" v="42" actId="20577"/>
          <ac:spMkLst>
            <pc:docMk/>
            <pc:sldMk cId="936974355" sldId="323"/>
            <ac:spMk id="3" creationId="{CD26CD79-1B55-B34D-6F31-377D6E3D0223}"/>
          </ac:spMkLst>
        </pc:spChg>
        <pc:picChg chg="add del mod modCrop">
          <ac:chgData name="Abels, Patrick" userId="ba666de4-0d21-43a6-8e66-51a18aae1b4a" providerId="ADAL" clId="{ACF95C77-0DE8-4784-8D8E-EF6F64FF64BE}" dt="2024-04-04T11:45:52.086" v="290" actId="478"/>
          <ac:picMkLst>
            <pc:docMk/>
            <pc:sldMk cId="936974355" sldId="323"/>
            <ac:picMk id="5" creationId="{B06025BC-326E-D7D4-916B-4FE16B169EA9}"/>
          </ac:picMkLst>
        </pc:picChg>
        <pc:picChg chg="add mod modCrop">
          <ac:chgData name="Abels, Patrick" userId="ba666de4-0d21-43a6-8e66-51a18aae1b4a" providerId="ADAL" clId="{ACF95C77-0DE8-4784-8D8E-EF6F64FF64BE}" dt="2024-04-04T11:40:16.736" v="253" actId="1076"/>
          <ac:picMkLst>
            <pc:docMk/>
            <pc:sldMk cId="936974355" sldId="323"/>
            <ac:picMk id="7" creationId="{5E9CB2F5-43B5-9997-866C-918DE9288797}"/>
          </ac:picMkLst>
        </pc:picChg>
        <pc:picChg chg="add mod">
          <ac:chgData name="Abels, Patrick" userId="ba666de4-0d21-43a6-8e66-51a18aae1b4a" providerId="ADAL" clId="{ACF95C77-0DE8-4784-8D8E-EF6F64FF64BE}" dt="2024-04-04T11:40:48.999" v="256" actId="1076"/>
          <ac:picMkLst>
            <pc:docMk/>
            <pc:sldMk cId="936974355" sldId="323"/>
            <ac:picMk id="8" creationId="{46AB9F79-719C-83A4-38E9-89456FE0862B}"/>
          </ac:picMkLst>
        </pc:picChg>
        <pc:picChg chg="add mod ord">
          <ac:chgData name="Abels, Patrick" userId="ba666de4-0d21-43a6-8e66-51a18aae1b4a" providerId="ADAL" clId="{ACF95C77-0DE8-4784-8D8E-EF6F64FF64BE}" dt="2024-04-04T11:46:14.907" v="295" actId="167"/>
          <ac:picMkLst>
            <pc:docMk/>
            <pc:sldMk cId="936974355" sldId="323"/>
            <ac:picMk id="10" creationId="{85EBEE02-BD7B-F681-F1A7-8C12312A6D8B}"/>
          </ac:picMkLst>
        </pc:picChg>
      </pc:sldChg>
      <pc:sldChg chg="addSp delSp modSp new mod">
        <pc:chgData name="Abels, Patrick" userId="ba666de4-0d21-43a6-8e66-51a18aae1b4a" providerId="ADAL" clId="{ACF95C77-0DE8-4784-8D8E-EF6F64FF64BE}" dt="2024-04-04T12:06:36.321" v="605" actId="14100"/>
        <pc:sldMkLst>
          <pc:docMk/>
          <pc:sldMk cId="122714849" sldId="324"/>
        </pc:sldMkLst>
        <pc:spChg chg="del mod">
          <ac:chgData name="Abels, Patrick" userId="ba666de4-0d21-43a6-8e66-51a18aae1b4a" providerId="ADAL" clId="{ACF95C77-0DE8-4784-8D8E-EF6F64FF64BE}" dt="2024-04-04T12:02:41.544" v="554" actId="478"/>
          <ac:spMkLst>
            <pc:docMk/>
            <pc:sldMk cId="122714849" sldId="324"/>
            <ac:spMk id="2" creationId="{FD1CB561-4FC2-7428-ECCE-C4731B876578}"/>
          </ac:spMkLst>
        </pc:spChg>
        <pc:spChg chg="mod">
          <ac:chgData name="Abels, Patrick" userId="ba666de4-0d21-43a6-8e66-51a18aae1b4a" providerId="ADAL" clId="{ACF95C77-0DE8-4784-8D8E-EF6F64FF64BE}" dt="2024-04-04T11:44:34.253" v="289" actId="20577"/>
          <ac:spMkLst>
            <pc:docMk/>
            <pc:sldMk cId="122714849" sldId="324"/>
            <ac:spMk id="3" creationId="{41ED65D8-7CBC-3926-679C-3AC660862DBB}"/>
          </ac:spMkLst>
        </pc:spChg>
        <pc:spChg chg="add mod">
          <ac:chgData name="Abels, Patrick" userId="ba666de4-0d21-43a6-8e66-51a18aae1b4a" providerId="ADAL" clId="{ACF95C77-0DE8-4784-8D8E-EF6F64FF64BE}" dt="2024-04-04T12:02:47.088" v="555" actId="1076"/>
          <ac:spMkLst>
            <pc:docMk/>
            <pc:sldMk cId="122714849" sldId="324"/>
            <ac:spMk id="4" creationId="{8BB3C987-7F92-68F0-DEED-979D9501A74E}"/>
          </ac:spMkLst>
        </pc:spChg>
        <pc:spChg chg="add mod">
          <ac:chgData name="Abels, Patrick" userId="ba666de4-0d21-43a6-8e66-51a18aae1b4a" providerId="ADAL" clId="{ACF95C77-0DE8-4784-8D8E-EF6F64FF64BE}" dt="2024-04-04T12:06:21.665" v="603" actId="1076"/>
          <ac:spMkLst>
            <pc:docMk/>
            <pc:sldMk cId="122714849" sldId="324"/>
            <ac:spMk id="5" creationId="{8FC8299A-9A9C-091F-D807-CD5B5666E8C0}"/>
          </ac:spMkLst>
        </pc:spChg>
        <pc:spChg chg="add mod">
          <ac:chgData name="Abels, Patrick" userId="ba666de4-0d21-43a6-8e66-51a18aae1b4a" providerId="ADAL" clId="{ACF95C77-0DE8-4784-8D8E-EF6F64FF64BE}" dt="2024-04-04T12:04:25.097" v="590" actId="1076"/>
          <ac:spMkLst>
            <pc:docMk/>
            <pc:sldMk cId="122714849" sldId="324"/>
            <ac:spMk id="6" creationId="{DCD2B29B-D603-8A49-BAB9-5005254B39F2}"/>
          </ac:spMkLst>
        </pc:spChg>
        <pc:picChg chg="add mod">
          <ac:chgData name="Abels, Patrick" userId="ba666de4-0d21-43a6-8e66-51a18aae1b4a" providerId="ADAL" clId="{ACF95C77-0DE8-4784-8D8E-EF6F64FF64BE}" dt="2024-04-04T12:03:25.919" v="562" actId="1076"/>
          <ac:picMkLst>
            <pc:docMk/>
            <pc:sldMk cId="122714849" sldId="324"/>
            <ac:picMk id="8" creationId="{D1EFA8AF-4BCF-3383-79BD-A7A39FFC33F3}"/>
          </ac:picMkLst>
        </pc:picChg>
        <pc:cxnChg chg="add mod">
          <ac:chgData name="Abels, Patrick" userId="ba666de4-0d21-43a6-8e66-51a18aae1b4a" providerId="ADAL" clId="{ACF95C77-0DE8-4784-8D8E-EF6F64FF64BE}" dt="2024-04-04T12:05:37.810" v="595" actId="14100"/>
          <ac:cxnSpMkLst>
            <pc:docMk/>
            <pc:sldMk cId="122714849" sldId="324"/>
            <ac:cxnSpMk id="10" creationId="{6BCAF25C-E7F4-9B97-E664-50F533876D52}"/>
          </ac:cxnSpMkLst>
        </pc:cxnChg>
        <pc:cxnChg chg="add mod">
          <ac:chgData name="Abels, Patrick" userId="ba666de4-0d21-43a6-8e66-51a18aae1b4a" providerId="ADAL" clId="{ACF95C77-0DE8-4784-8D8E-EF6F64FF64BE}" dt="2024-04-04T12:06:36.321" v="605" actId="14100"/>
          <ac:cxnSpMkLst>
            <pc:docMk/>
            <pc:sldMk cId="122714849" sldId="324"/>
            <ac:cxnSpMk id="12" creationId="{759A01C7-EF38-8639-1251-399A71329A84}"/>
          </ac:cxnSpMkLst>
        </pc:cxnChg>
        <pc:cxnChg chg="add mod">
          <ac:chgData name="Abels, Patrick" userId="ba666de4-0d21-43a6-8e66-51a18aae1b4a" providerId="ADAL" clId="{ACF95C77-0DE8-4784-8D8E-EF6F64FF64BE}" dt="2024-04-04T12:05:56.802" v="602" actId="14100"/>
          <ac:cxnSpMkLst>
            <pc:docMk/>
            <pc:sldMk cId="122714849" sldId="324"/>
            <ac:cxnSpMk id="15" creationId="{EA78F419-CDBF-4BED-0E57-7A5EE59FB3DF}"/>
          </ac:cxnSpMkLst>
        </pc:cxnChg>
      </pc:sldChg>
      <pc:sldChg chg="addSp delSp modSp add mod">
        <pc:chgData name="Abels, Patrick" userId="ba666de4-0d21-43a6-8e66-51a18aae1b4a" providerId="ADAL" clId="{ACF95C77-0DE8-4784-8D8E-EF6F64FF64BE}" dt="2024-04-04T12:14:50.730" v="642" actId="1076"/>
        <pc:sldMkLst>
          <pc:docMk/>
          <pc:sldMk cId="1478870010" sldId="325"/>
        </pc:sldMkLst>
        <pc:spChg chg="mod">
          <ac:chgData name="Abels, Patrick" userId="ba666de4-0d21-43a6-8e66-51a18aae1b4a" providerId="ADAL" clId="{ACF95C77-0DE8-4784-8D8E-EF6F64FF64BE}" dt="2024-04-04T12:07:10.149" v="608" actId="1076"/>
          <ac:spMkLst>
            <pc:docMk/>
            <pc:sldMk cId="1478870010" sldId="325"/>
            <ac:spMk id="3" creationId="{41ED65D8-7CBC-3926-679C-3AC660862DBB}"/>
          </ac:spMkLst>
        </pc:spChg>
        <pc:spChg chg="del">
          <ac:chgData name="Abels, Patrick" userId="ba666de4-0d21-43a6-8e66-51a18aae1b4a" providerId="ADAL" clId="{ACF95C77-0DE8-4784-8D8E-EF6F64FF64BE}" dt="2024-04-04T12:07:20.160" v="609" actId="478"/>
          <ac:spMkLst>
            <pc:docMk/>
            <pc:sldMk cId="1478870010" sldId="325"/>
            <ac:spMk id="4" creationId="{8BB3C987-7F92-68F0-DEED-979D9501A74E}"/>
          </ac:spMkLst>
        </pc:spChg>
        <pc:spChg chg="del">
          <ac:chgData name="Abels, Patrick" userId="ba666de4-0d21-43a6-8e66-51a18aae1b4a" providerId="ADAL" clId="{ACF95C77-0DE8-4784-8D8E-EF6F64FF64BE}" dt="2024-04-04T12:07:23.251" v="611" actId="478"/>
          <ac:spMkLst>
            <pc:docMk/>
            <pc:sldMk cId="1478870010" sldId="325"/>
            <ac:spMk id="5" creationId="{8FC8299A-9A9C-091F-D807-CD5B5666E8C0}"/>
          </ac:spMkLst>
        </pc:spChg>
        <pc:spChg chg="del">
          <ac:chgData name="Abels, Patrick" userId="ba666de4-0d21-43a6-8e66-51a18aae1b4a" providerId="ADAL" clId="{ACF95C77-0DE8-4784-8D8E-EF6F64FF64BE}" dt="2024-04-04T12:07:24.519" v="612" actId="478"/>
          <ac:spMkLst>
            <pc:docMk/>
            <pc:sldMk cId="1478870010" sldId="325"/>
            <ac:spMk id="6" creationId="{DCD2B29B-D603-8A49-BAB9-5005254B39F2}"/>
          </ac:spMkLst>
        </pc:spChg>
        <pc:picChg chg="add mod modCrop">
          <ac:chgData name="Abels, Patrick" userId="ba666de4-0d21-43a6-8e66-51a18aae1b4a" providerId="ADAL" clId="{ACF95C77-0DE8-4784-8D8E-EF6F64FF64BE}" dt="2024-04-04T12:10:38.042" v="621" actId="1076"/>
          <ac:picMkLst>
            <pc:docMk/>
            <pc:sldMk cId="1478870010" sldId="325"/>
            <ac:picMk id="7" creationId="{B82F0A90-E018-9E42-1D45-2FB804E433AB}"/>
          </ac:picMkLst>
        </pc:picChg>
        <pc:picChg chg="del">
          <ac:chgData name="Abels, Patrick" userId="ba666de4-0d21-43a6-8e66-51a18aae1b4a" providerId="ADAL" clId="{ACF95C77-0DE8-4784-8D8E-EF6F64FF64BE}" dt="2024-04-04T12:10:22.100" v="615" actId="478"/>
          <ac:picMkLst>
            <pc:docMk/>
            <pc:sldMk cId="1478870010" sldId="325"/>
            <ac:picMk id="8" creationId="{D1EFA8AF-4BCF-3383-79BD-A7A39FFC33F3}"/>
          </ac:picMkLst>
        </pc:picChg>
        <pc:picChg chg="add del mod modCrop">
          <ac:chgData name="Abels, Patrick" userId="ba666de4-0d21-43a6-8e66-51a18aae1b4a" providerId="ADAL" clId="{ACF95C77-0DE8-4784-8D8E-EF6F64FF64BE}" dt="2024-04-04T12:13:18.645" v="626" actId="478"/>
          <ac:picMkLst>
            <pc:docMk/>
            <pc:sldMk cId="1478870010" sldId="325"/>
            <ac:picMk id="11" creationId="{C915A8FD-3996-6E72-A8C5-72298EE3EF65}"/>
          </ac:picMkLst>
        </pc:picChg>
        <pc:picChg chg="add del mod modCrop">
          <ac:chgData name="Abels, Patrick" userId="ba666de4-0d21-43a6-8e66-51a18aae1b4a" providerId="ADAL" clId="{ACF95C77-0DE8-4784-8D8E-EF6F64FF64BE}" dt="2024-04-04T12:13:55.415" v="631" actId="478"/>
          <ac:picMkLst>
            <pc:docMk/>
            <pc:sldMk cId="1478870010" sldId="325"/>
            <ac:picMk id="14" creationId="{4E387375-A183-DF4C-2CCB-AE143505C44D}"/>
          </ac:picMkLst>
        </pc:picChg>
        <pc:picChg chg="add mod modCrop">
          <ac:chgData name="Abels, Patrick" userId="ba666de4-0d21-43a6-8e66-51a18aae1b4a" providerId="ADAL" clId="{ACF95C77-0DE8-4784-8D8E-EF6F64FF64BE}" dt="2024-04-04T12:14:06.610" v="635" actId="1076"/>
          <ac:picMkLst>
            <pc:docMk/>
            <pc:sldMk cId="1478870010" sldId="325"/>
            <ac:picMk id="17" creationId="{C5FAD204-EA5F-5118-1178-310C3527534E}"/>
          </ac:picMkLst>
        </pc:picChg>
        <pc:picChg chg="add mod">
          <ac:chgData name="Abels, Patrick" userId="ba666de4-0d21-43a6-8e66-51a18aae1b4a" providerId="ADAL" clId="{ACF95C77-0DE8-4784-8D8E-EF6F64FF64BE}" dt="2024-04-04T12:14:50.730" v="642" actId="1076"/>
          <ac:picMkLst>
            <pc:docMk/>
            <pc:sldMk cId="1478870010" sldId="325"/>
            <ac:picMk id="18" creationId="{8410D83E-DD73-9208-CAA5-62B95CE9C2C1}"/>
          </ac:picMkLst>
        </pc:picChg>
        <pc:cxnChg chg="del">
          <ac:chgData name="Abels, Patrick" userId="ba666de4-0d21-43a6-8e66-51a18aae1b4a" providerId="ADAL" clId="{ACF95C77-0DE8-4784-8D8E-EF6F64FF64BE}" dt="2024-04-04T12:07:21.907" v="610" actId="478"/>
          <ac:cxnSpMkLst>
            <pc:docMk/>
            <pc:sldMk cId="1478870010" sldId="325"/>
            <ac:cxnSpMk id="10" creationId="{6BCAF25C-E7F4-9B97-E664-50F533876D52}"/>
          </ac:cxnSpMkLst>
        </pc:cxnChg>
        <pc:cxnChg chg="del">
          <ac:chgData name="Abels, Patrick" userId="ba666de4-0d21-43a6-8e66-51a18aae1b4a" providerId="ADAL" clId="{ACF95C77-0DE8-4784-8D8E-EF6F64FF64BE}" dt="2024-04-04T12:07:26.195" v="614" actId="478"/>
          <ac:cxnSpMkLst>
            <pc:docMk/>
            <pc:sldMk cId="1478870010" sldId="325"/>
            <ac:cxnSpMk id="12" creationId="{759A01C7-EF38-8639-1251-399A71329A84}"/>
          </ac:cxnSpMkLst>
        </pc:cxnChg>
        <pc:cxnChg chg="del">
          <ac:chgData name="Abels, Patrick" userId="ba666de4-0d21-43a6-8e66-51a18aae1b4a" providerId="ADAL" clId="{ACF95C77-0DE8-4784-8D8E-EF6F64FF64BE}" dt="2024-04-04T12:07:25.281" v="613" actId="478"/>
          <ac:cxnSpMkLst>
            <pc:docMk/>
            <pc:sldMk cId="1478870010" sldId="325"/>
            <ac:cxnSpMk id="15" creationId="{EA78F419-CDBF-4BED-0E57-7A5EE59FB3DF}"/>
          </ac:cxnSpMkLst>
        </pc:cxnChg>
      </pc:sldChg>
      <pc:sldMasterChg chg="addSldLayout modSldLayout">
        <pc:chgData name="Abels, Patrick" userId="ba666de4-0d21-43a6-8e66-51a18aae1b4a" providerId="ADAL" clId="{ACF95C77-0DE8-4784-8D8E-EF6F64FF64BE}" dt="2024-04-04T12:32:40.650" v="1109"/>
        <pc:sldMasterMkLst>
          <pc:docMk/>
          <pc:sldMasterMk cId="1610205472" sldId="2147483671"/>
        </pc:sldMasterMkLst>
        <pc:sldLayoutChg chg="addSp modSp add mod modTransition">
          <pc:chgData name="Abels, Patrick" userId="ba666de4-0d21-43a6-8e66-51a18aae1b4a" providerId="ADAL" clId="{ACF95C77-0DE8-4784-8D8E-EF6F64FF64BE}" dt="2024-04-04T12:32:40.650" v="1109"/>
          <pc:sldLayoutMkLst>
            <pc:docMk/>
            <pc:sldMasterMk cId="1610205472" sldId="2147483671"/>
            <pc:sldLayoutMk cId="3443734729" sldId="2147483686"/>
          </pc:sldLayoutMkLst>
          <pc:spChg chg="add mod">
            <ac:chgData name="Abels, Patrick" userId="ba666de4-0d21-43a6-8e66-51a18aae1b4a" providerId="ADAL" clId="{ACF95C77-0DE8-4784-8D8E-EF6F64FF64BE}" dt="2024-04-04T11:22:06.139" v="12"/>
            <ac:spMkLst>
              <pc:docMk/>
              <pc:sldMasterMk cId="1610205472" sldId="2147483671"/>
              <pc:sldLayoutMk cId="3443734729" sldId="2147483686"/>
              <ac:spMk id="4" creationId="{9144DC41-4500-5802-1AD7-A5354AB76CF8}"/>
            </ac:spMkLst>
          </pc:spChg>
          <pc:picChg chg="add mod">
            <ac:chgData name="Abels, Patrick" userId="ba666de4-0d21-43a6-8e66-51a18aae1b4a" providerId="ADAL" clId="{ACF95C77-0DE8-4784-8D8E-EF6F64FF64BE}" dt="2024-04-04T11:22:24.897" v="13"/>
            <ac:picMkLst>
              <pc:docMk/>
              <pc:sldMasterMk cId="1610205472" sldId="2147483671"/>
              <pc:sldLayoutMk cId="3443734729" sldId="2147483686"/>
              <ac:picMk id="6" creationId="{4ED8889C-7E17-2C0D-D397-F4BE26A57E69}"/>
            </ac:picMkLst>
          </pc:picChg>
        </pc:sldLayoutChg>
      </pc:sldMasterChg>
    </pc:docChg>
  </pc:docChgLst>
  <pc:docChgLst>
    <pc:chgData name="Abels, Patrick" userId="ba666de4-0d21-43a6-8e66-51a18aae1b4a" providerId="ADAL" clId="{E188DF6F-C1A7-44B4-AB99-5C1630689307}"/>
    <pc:docChg chg="addSld delSld modSld">
      <pc:chgData name="Abels, Patrick" userId="ba666de4-0d21-43a6-8e66-51a18aae1b4a" providerId="ADAL" clId="{E188DF6F-C1A7-44B4-AB99-5C1630689307}" dt="2023-07-24T09:26:55.060" v="96"/>
      <pc:docMkLst>
        <pc:docMk/>
      </pc:docMkLst>
      <pc:sldChg chg="del">
        <pc:chgData name="Abels, Patrick" userId="ba666de4-0d21-43a6-8e66-51a18aae1b4a" providerId="ADAL" clId="{E188DF6F-C1A7-44B4-AB99-5C1630689307}" dt="2023-07-24T09:24:52.930" v="90" actId="47"/>
        <pc:sldMkLst>
          <pc:docMk/>
          <pc:sldMk cId="3475594388" sldId="273"/>
        </pc:sldMkLst>
      </pc:sldChg>
      <pc:sldChg chg="del">
        <pc:chgData name="Abels, Patrick" userId="ba666de4-0d21-43a6-8e66-51a18aae1b4a" providerId="ADAL" clId="{E188DF6F-C1A7-44B4-AB99-5C1630689307}" dt="2023-07-24T09:25:32.568" v="95" actId="47"/>
        <pc:sldMkLst>
          <pc:docMk/>
          <pc:sldMk cId="2936399086" sldId="274"/>
        </pc:sldMkLst>
      </pc:sldChg>
      <pc:sldChg chg="modSp add del modAnim">
        <pc:chgData name="Abels, Patrick" userId="ba666de4-0d21-43a6-8e66-51a18aae1b4a" providerId="ADAL" clId="{E188DF6F-C1A7-44B4-AB99-5C1630689307}" dt="2023-07-24T09:26:55.060" v="96"/>
        <pc:sldMkLst>
          <pc:docMk/>
          <pc:sldMk cId="2176156612" sldId="288"/>
        </pc:sldMkLst>
        <pc:spChg chg="mod">
          <ac:chgData name="Abels, Patrick" userId="ba666de4-0d21-43a6-8e66-51a18aae1b4a" providerId="ADAL" clId="{E188DF6F-C1A7-44B4-AB99-5C1630689307}" dt="2023-07-24T09:25:29.230" v="94"/>
          <ac:spMkLst>
            <pc:docMk/>
            <pc:sldMk cId="2176156612" sldId="288"/>
            <ac:spMk id="2" creationId="{401F7D96-25E2-4399-5EDA-C71906BC8DD4}"/>
          </ac:spMkLst>
        </pc:spChg>
      </pc:sldChg>
      <pc:sldChg chg="modSp add del mod">
        <pc:chgData name="Abels, Patrick" userId="ba666de4-0d21-43a6-8e66-51a18aae1b4a" providerId="ADAL" clId="{E188DF6F-C1A7-44B4-AB99-5C1630689307}" dt="2023-07-24T09:24:44.986" v="89" actId="20577"/>
        <pc:sldMkLst>
          <pc:docMk/>
          <pc:sldMk cId="1082503161" sldId="291"/>
        </pc:sldMkLst>
        <pc:spChg chg="mod">
          <ac:chgData name="Abels, Patrick" userId="ba666de4-0d21-43a6-8e66-51a18aae1b4a" providerId="ADAL" clId="{E188DF6F-C1A7-44B4-AB99-5C1630689307}" dt="2023-07-24T09:24:44.986" v="89" actId="20577"/>
          <ac:spMkLst>
            <pc:docMk/>
            <pc:sldMk cId="1082503161" sldId="291"/>
            <ac:spMk id="2" creationId="{39581EDF-BC24-2853-902C-BEF01710D036}"/>
          </ac:spMkLst>
        </pc:spChg>
      </pc:sldChg>
    </pc:docChg>
  </pc:docChgLst>
  <pc:docChgLst>
    <pc:chgData name="Abels, Patrick" userId="ba666de4-0d21-43a6-8e66-51a18aae1b4a" providerId="ADAL" clId="{8624B85F-1D53-479B-8557-E755D69E21E5}"/>
    <pc:docChg chg="undo custSel addSld delSld modSld sldOrd modMainMaster">
      <pc:chgData name="Abels, Patrick" userId="ba666de4-0d21-43a6-8e66-51a18aae1b4a" providerId="ADAL" clId="{8624B85F-1D53-479B-8557-E755D69E21E5}" dt="2024-04-03T13:40:08.580" v="814" actId="121"/>
      <pc:docMkLst>
        <pc:docMk/>
      </pc:docMkLst>
      <pc:sldChg chg="modSp mod">
        <pc:chgData name="Abels, Patrick" userId="ba666de4-0d21-43a6-8e66-51a18aae1b4a" providerId="ADAL" clId="{8624B85F-1D53-479B-8557-E755D69E21E5}" dt="2024-04-03T11:02:45.816" v="11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8624B85F-1D53-479B-8557-E755D69E21E5}" dt="2024-04-03T11:02:45.816" v="11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del">
        <pc:chgData name="Abels, Patrick" userId="ba666de4-0d21-43a6-8e66-51a18aae1b4a" providerId="ADAL" clId="{8624B85F-1D53-479B-8557-E755D69E21E5}" dt="2024-04-03T11:26:40.297" v="558" actId="47"/>
        <pc:sldMkLst>
          <pc:docMk/>
          <pc:sldMk cId="1284580195" sldId="303"/>
        </pc:sldMkLst>
      </pc:sldChg>
      <pc:sldChg chg="modSp mod">
        <pc:chgData name="Abels, Patrick" userId="ba666de4-0d21-43a6-8e66-51a18aae1b4a" providerId="ADAL" clId="{8624B85F-1D53-479B-8557-E755D69E21E5}" dt="2024-04-03T11:26:57.314" v="598" actId="404"/>
        <pc:sldMkLst>
          <pc:docMk/>
          <pc:sldMk cId="4259948035" sldId="304"/>
        </pc:sldMkLst>
        <pc:spChg chg="mod">
          <ac:chgData name="Abels, Patrick" userId="ba666de4-0d21-43a6-8e66-51a18aae1b4a" providerId="ADAL" clId="{8624B85F-1D53-479B-8557-E755D69E21E5}" dt="2024-04-03T11:26:57.314" v="598" actId="404"/>
          <ac:spMkLst>
            <pc:docMk/>
            <pc:sldMk cId="4259948035" sldId="304"/>
            <ac:spMk id="2" creationId="{67F290F3-E690-6F05-E43C-5E0E34718546}"/>
          </ac:spMkLst>
        </pc:spChg>
      </pc:sldChg>
      <pc:sldChg chg="delSp modSp del mod">
        <pc:chgData name="Abels, Patrick" userId="ba666de4-0d21-43a6-8e66-51a18aae1b4a" providerId="ADAL" clId="{8624B85F-1D53-479B-8557-E755D69E21E5}" dt="2024-04-03T11:42:53.451" v="734" actId="47"/>
        <pc:sldMkLst>
          <pc:docMk/>
          <pc:sldMk cId="3358983006" sldId="305"/>
        </pc:sldMkLst>
        <pc:spChg chg="mod">
          <ac:chgData name="Abels, Patrick" userId="ba666de4-0d21-43a6-8e66-51a18aae1b4a" providerId="ADAL" clId="{8624B85F-1D53-479B-8557-E755D69E21E5}" dt="2024-04-03T11:42:31.958" v="729" actId="5793"/>
          <ac:spMkLst>
            <pc:docMk/>
            <pc:sldMk cId="3358983006" sldId="305"/>
            <ac:spMk id="2" creationId="{2990A55F-57D0-5F13-873C-EC6A5D011C2D}"/>
          </ac:spMkLst>
        </pc:spChg>
        <pc:picChg chg="del">
          <ac:chgData name="Abels, Patrick" userId="ba666de4-0d21-43a6-8e66-51a18aae1b4a" providerId="ADAL" clId="{8624B85F-1D53-479B-8557-E755D69E21E5}" dt="2024-04-03T11:42:36.080" v="730" actId="478"/>
          <ac:picMkLst>
            <pc:docMk/>
            <pc:sldMk cId="3358983006" sldId="305"/>
            <ac:picMk id="3" creationId="{88A95DC9-7617-B7D7-E22D-17F3F915DBEA}"/>
          </ac:picMkLst>
        </pc:picChg>
      </pc:sldChg>
      <pc:sldChg chg="del">
        <pc:chgData name="Abels, Patrick" userId="ba666de4-0d21-43a6-8e66-51a18aae1b4a" providerId="ADAL" clId="{8624B85F-1D53-479B-8557-E755D69E21E5}" dt="2024-04-03T11:02:49.015" v="12" actId="47"/>
        <pc:sldMkLst>
          <pc:docMk/>
          <pc:sldMk cId="1934247724" sldId="306"/>
        </pc:sldMkLst>
      </pc:sldChg>
      <pc:sldChg chg="addSp delSp modSp new mod">
        <pc:chgData name="Abels, Patrick" userId="ba666de4-0d21-43a6-8e66-51a18aae1b4a" providerId="ADAL" clId="{8624B85F-1D53-479B-8557-E755D69E21E5}" dt="2024-04-03T13:39:14.769" v="808" actId="1038"/>
        <pc:sldMkLst>
          <pc:docMk/>
          <pc:sldMk cId="3856675574" sldId="306"/>
        </pc:sldMkLst>
        <pc:spChg chg="mod">
          <ac:chgData name="Abels, Patrick" userId="ba666de4-0d21-43a6-8e66-51a18aae1b4a" providerId="ADAL" clId="{8624B85F-1D53-479B-8557-E755D69E21E5}" dt="2024-04-03T11:06:53.224" v="63" actId="20577"/>
          <ac:spMkLst>
            <pc:docMk/>
            <pc:sldMk cId="3856675574" sldId="306"/>
            <ac:spMk id="2" creationId="{6CFBDB11-7D28-DA4D-7A17-C5EEC4D2EFBA}"/>
          </ac:spMkLst>
        </pc:spChg>
        <pc:spChg chg="mod">
          <ac:chgData name="Abels, Patrick" userId="ba666de4-0d21-43a6-8e66-51a18aae1b4a" providerId="ADAL" clId="{8624B85F-1D53-479B-8557-E755D69E21E5}" dt="2024-04-03T11:02:57.840" v="24" actId="20577"/>
          <ac:spMkLst>
            <pc:docMk/>
            <pc:sldMk cId="3856675574" sldId="306"/>
            <ac:spMk id="3" creationId="{05E3F97C-EDA7-A753-1CE6-844228FF1B5D}"/>
          </ac:spMkLst>
        </pc:spChg>
        <pc:spChg chg="add mod">
          <ac:chgData name="Abels, Patrick" userId="ba666de4-0d21-43a6-8e66-51a18aae1b4a" providerId="ADAL" clId="{8624B85F-1D53-479B-8557-E755D69E21E5}" dt="2024-04-03T13:39:14.769" v="808" actId="1038"/>
          <ac:spMkLst>
            <pc:docMk/>
            <pc:sldMk cId="3856675574" sldId="306"/>
            <ac:spMk id="4" creationId="{B9D4C53F-3D55-2850-3EEA-04637114E15E}"/>
          </ac:spMkLst>
        </pc:spChg>
        <pc:spChg chg="add mod">
          <ac:chgData name="Abels, Patrick" userId="ba666de4-0d21-43a6-8e66-51a18aae1b4a" providerId="ADAL" clId="{8624B85F-1D53-479B-8557-E755D69E21E5}" dt="2024-04-03T13:39:14.769" v="808" actId="1038"/>
          <ac:spMkLst>
            <pc:docMk/>
            <pc:sldMk cId="3856675574" sldId="306"/>
            <ac:spMk id="7" creationId="{44B2D2C1-6577-8A13-52AA-C7280A80E827}"/>
          </ac:spMkLst>
        </pc:spChg>
        <pc:spChg chg="add mod">
          <ac:chgData name="Abels, Patrick" userId="ba666de4-0d21-43a6-8e66-51a18aae1b4a" providerId="ADAL" clId="{8624B85F-1D53-479B-8557-E755D69E21E5}" dt="2024-04-03T13:39:14.769" v="808" actId="1038"/>
          <ac:spMkLst>
            <pc:docMk/>
            <pc:sldMk cId="3856675574" sldId="306"/>
            <ac:spMk id="8" creationId="{A36A02A2-2596-5C2A-8EFE-C1DC53CBF041}"/>
          </ac:spMkLst>
        </pc:spChg>
        <pc:spChg chg="add del mod">
          <ac:chgData name="Abels, Patrick" userId="ba666de4-0d21-43a6-8e66-51a18aae1b4a" providerId="ADAL" clId="{8624B85F-1D53-479B-8557-E755D69E21E5}" dt="2024-04-03T11:05:59.881" v="42" actId="478"/>
          <ac:spMkLst>
            <pc:docMk/>
            <pc:sldMk cId="3856675574" sldId="306"/>
            <ac:spMk id="9" creationId="{50F51565-C8AF-BDA5-8119-36218A992061}"/>
          </ac:spMkLst>
        </pc:spChg>
        <pc:cxnChg chg="add mod">
          <ac:chgData name="Abels, Patrick" userId="ba666de4-0d21-43a6-8e66-51a18aae1b4a" providerId="ADAL" clId="{8624B85F-1D53-479B-8557-E755D69E21E5}" dt="2024-04-03T13:39:14.769" v="808" actId="1038"/>
          <ac:cxnSpMkLst>
            <pc:docMk/>
            <pc:sldMk cId="3856675574" sldId="306"/>
            <ac:cxnSpMk id="5" creationId="{D591F376-7613-9A27-2334-997E3388D544}"/>
          </ac:cxnSpMkLst>
        </pc:cxnChg>
        <pc:cxnChg chg="add del mod">
          <ac:chgData name="Abels, Patrick" userId="ba666de4-0d21-43a6-8e66-51a18aae1b4a" providerId="ADAL" clId="{8624B85F-1D53-479B-8557-E755D69E21E5}" dt="2024-04-03T11:07:07.768" v="66" actId="478"/>
          <ac:cxnSpMkLst>
            <pc:docMk/>
            <pc:sldMk cId="3856675574" sldId="306"/>
            <ac:cxnSpMk id="6" creationId="{92486BAC-2644-9D4A-5FF4-5A1E069CAA09}"/>
          </ac:cxnSpMkLst>
        </pc:cxnChg>
        <pc:cxnChg chg="add mod">
          <ac:chgData name="Abels, Patrick" userId="ba666de4-0d21-43a6-8e66-51a18aae1b4a" providerId="ADAL" clId="{8624B85F-1D53-479B-8557-E755D69E21E5}" dt="2024-04-03T13:39:14.769" v="808" actId="1038"/>
          <ac:cxnSpMkLst>
            <pc:docMk/>
            <pc:sldMk cId="3856675574" sldId="306"/>
            <ac:cxnSpMk id="11" creationId="{6339C3A6-557D-06F9-3592-F8B536B68A67}"/>
          </ac:cxnSpMkLst>
        </pc:cxnChg>
      </pc:sldChg>
      <pc:sldChg chg="modSp new mod">
        <pc:chgData name="Abels, Patrick" userId="ba666de4-0d21-43a6-8e66-51a18aae1b4a" providerId="ADAL" clId="{8624B85F-1D53-479B-8557-E755D69E21E5}" dt="2024-04-03T11:08:42.124" v="88" actId="20577"/>
        <pc:sldMkLst>
          <pc:docMk/>
          <pc:sldMk cId="3525269446" sldId="307"/>
        </pc:sldMkLst>
        <pc:spChg chg="mod">
          <ac:chgData name="Abels, Patrick" userId="ba666de4-0d21-43a6-8e66-51a18aae1b4a" providerId="ADAL" clId="{8624B85F-1D53-479B-8557-E755D69E21E5}" dt="2024-04-03T11:08:42.124" v="88" actId="20577"/>
          <ac:spMkLst>
            <pc:docMk/>
            <pc:sldMk cId="3525269446" sldId="307"/>
            <ac:spMk id="2" creationId="{97EDD7BA-E2C1-D802-8CB0-A7049861C733}"/>
          </ac:spMkLst>
        </pc:spChg>
        <pc:spChg chg="mod">
          <ac:chgData name="Abels, Patrick" userId="ba666de4-0d21-43a6-8e66-51a18aae1b4a" providerId="ADAL" clId="{8624B85F-1D53-479B-8557-E755D69E21E5}" dt="2024-04-03T11:08:35.558" v="86" actId="20577"/>
          <ac:spMkLst>
            <pc:docMk/>
            <pc:sldMk cId="3525269446" sldId="307"/>
            <ac:spMk id="3" creationId="{122A244E-F104-B5A7-D4D4-86546787F938}"/>
          </ac:spMkLst>
        </pc:spChg>
      </pc:sldChg>
      <pc:sldChg chg="modSp new mod">
        <pc:chgData name="Abels, Patrick" userId="ba666de4-0d21-43a6-8e66-51a18aae1b4a" providerId="ADAL" clId="{8624B85F-1D53-479B-8557-E755D69E21E5}" dt="2024-04-03T11:09:40.115" v="123" actId="207"/>
        <pc:sldMkLst>
          <pc:docMk/>
          <pc:sldMk cId="410658636" sldId="308"/>
        </pc:sldMkLst>
        <pc:spChg chg="mod">
          <ac:chgData name="Abels, Patrick" userId="ba666de4-0d21-43a6-8e66-51a18aae1b4a" providerId="ADAL" clId="{8624B85F-1D53-479B-8557-E755D69E21E5}" dt="2024-04-03T11:09:40.115" v="123" actId="207"/>
          <ac:spMkLst>
            <pc:docMk/>
            <pc:sldMk cId="410658636" sldId="308"/>
            <ac:spMk id="2" creationId="{9E8ECD99-BE35-0446-F00F-9228B76F3FEE}"/>
          </ac:spMkLst>
        </pc:spChg>
      </pc:sldChg>
      <pc:sldChg chg="modSp new mod">
        <pc:chgData name="Abels, Patrick" userId="ba666de4-0d21-43a6-8e66-51a18aae1b4a" providerId="ADAL" clId="{8624B85F-1D53-479B-8557-E755D69E21E5}" dt="2024-04-03T13:39:30.150" v="809" actId="121"/>
        <pc:sldMkLst>
          <pc:docMk/>
          <pc:sldMk cId="1957193136" sldId="309"/>
        </pc:sldMkLst>
        <pc:spChg chg="mod">
          <ac:chgData name="Abels, Patrick" userId="ba666de4-0d21-43a6-8e66-51a18aae1b4a" providerId="ADAL" clId="{8624B85F-1D53-479B-8557-E755D69E21E5}" dt="2024-04-03T13:39:30.150" v="809" actId="121"/>
          <ac:spMkLst>
            <pc:docMk/>
            <pc:sldMk cId="1957193136" sldId="309"/>
            <ac:spMk id="2" creationId="{BED80B7F-0A13-39FC-9E40-49F2B73E1E2C}"/>
          </ac:spMkLst>
        </pc:spChg>
        <pc:spChg chg="mod">
          <ac:chgData name="Abels, Patrick" userId="ba666de4-0d21-43a6-8e66-51a18aae1b4a" providerId="ADAL" clId="{8624B85F-1D53-479B-8557-E755D69E21E5}" dt="2024-04-03T11:13:55.349" v="210" actId="404"/>
          <ac:spMkLst>
            <pc:docMk/>
            <pc:sldMk cId="1957193136" sldId="309"/>
            <ac:spMk id="3" creationId="{E3430DDE-26F7-09D8-BF6B-E4E6F79DD691}"/>
          </ac:spMkLst>
        </pc:spChg>
      </pc:sldChg>
      <pc:sldChg chg="modSp add mod">
        <pc:chgData name="Abels, Patrick" userId="ba666de4-0d21-43a6-8e66-51a18aae1b4a" providerId="ADAL" clId="{8624B85F-1D53-479B-8557-E755D69E21E5}" dt="2024-04-03T13:39:54.814" v="812" actId="121"/>
        <pc:sldMkLst>
          <pc:docMk/>
          <pc:sldMk cId="935719697" sldId="310"/>
        </pc:sldMkLst>
        <pc:spChg chg="mod">
          <ac:chgData name="Abels, Patrick" userId="ba666de4-0d21-43a6-8e66-51a18aae1b4a" providerId="ADAL" clId="{8624B85F-1D53-479B-8557-E755D69E21E5}" dt="2024-04-03T13:39:54.814" v="812" actId="121"/>
          <ac:spMkLst>
            <pc:docMk/>
            <pc:sldMk cId="935719697" sldId="310"/>
            <ac:spMk id="2" creationId="{BED80B7F-0A13-39FC-9E40-49F2B73E1E2C}"/>
          </ac:spMkLst>
        </pc:spChg>
        <pc:spChg chg="mod">
          <ac:chgData name="Abels, Patrick" userId="ba666de4-0d21-43a6-8e66-51a18aae1b4a" providerId="ADAL" clId="{8624B85F-1D53-479B-8557-E755D69E21E5}" dt="2024-04-03T11:13:49.077" v="209" actId="404"/>
          <ac:spMkLst>
            <pc:docMk/>
            <pc:sldMk cId="935719697" sldId="310"/>
            <ac:spMk id="3" creationId="{E3430DDE-26F7-09D8-BF6B-E4E6F79DD691}"/>
          </ac:spMkLst>
        </pc:spChg>
      </pc:sldChg>
      <pc:sldChg chg="modSp add mod">
        <pc:chgData name="Abels, Patrick" userId="ba666de4-0d21-43a6-8e66-51a18aae1b4a" providerId="ADAL" clId="{8624B85F-1D53-479B-8557-E755D69E21E5}" dt="2024-04-03T13:40:01.712" v="813" actId="121"/>
        <pc:sldMkLst>
          <pc:docMk/>
          <pc:sldMk cId="1343032597" sldId="311"/>
        </pc:sldMkLst>
        <pc:spChg chg="mod">
          <ac:chgData name="Abels, Patrick" userId="ba666de4-0d21-43a6-8e66-51a18aae1b4a" providerId="ADAL" clId="{8624B85F-1D53-479B-8557-E755D69E21E5}" dt="2024-04-03T13:40:01.712" v="813" actId="121"/>
          <ac:spMkLst>
            <pc:docMk/>
            <pc:sldMk cId="1343032597" sldId="311"/>
            <ac:spMk id="2" creationId="{BED80B7F-0A13-39FC-9E40-49F2B73E1E2C}"/>
          </ac:spMkLst>
        </pc:spChg>
      </pc:sldChg>
      <pc:sldChg chg="modSp add mod">
        <pc:chgData name="Abels, Patrick" userId="ba666de4-0d21-43a6-8e66-51a18aae1b4a" providerId="ADAL" clId="{8624B85F-1D53-479B-8557-E755D69E21E5}" dt="2024-04-03T13:40:08.580" v="814" actId="121"/>
        <pc:sldMkLst>
          <pc:docMk/>
          <pc:sldMk cId="1762270225" sldId="312"/>
        </pc:sldMkLst>
        <pc:spChg chg="mod">
          <ac:chgData name="Abels, Patrick" userId="ba666de4-0d21-43a6-8e66-51a18aae1b4a" providerId="ADAL" clId="{8624B85F-1D53-479B-8557-E755D69E21E5}" dt="2024-04-03T13:40:08.580" v="814" actId="121"/>
          <ac:spMkLst>
            <pc:docMk/>
            <pc:sldMk cId="1762270225" sldId="312"/>
            <ac:spMk id="2" creationId="{BED80B7F-0A13-39FC-9E40-49F2B73E1E2C}"/>
          </ac:spMkLst>
        </pc:spChg>
      </pc:sldChg>
      <pc:sldChg chg="modSp add mod">
        <pc:chgData name="Abels, Patrick" userId="ba666de4-0d21-43a6-8e66-51a18aae1b4a" providerId="ADAL" clId="{8624B85F-1D53-479B-8557-E755D69E21E5}" dt="2024-04-03T11:16:46.387" v="350" actId="20577"/>
        <pc:sldMkLst>
          <pc:docMk/>
          <pc:sldMk cId="1795780774" sldId="313"/>
        </pc:sldMkLst>
        <pc:spChg chg="mod">
          <ac:chgData name="Abels, Patrick" userId="ba666de4-0d21-43a6-8e66-51a18aae1b4a" providerId="ADAL" clId="{8624B85F-1D53-479B-8557-E755D69E21E5}" dt="2024-04-03T11:16:46.387" v="350" actId="20577"/>
          <ac:spMkLst>
            <pc:docMk/>
            <pc:sldMk cId="1795780774" sldId="313"/>
            <ac:spMk id="2" creationId="{BED80B7F-0A13-39FC-9E40-49F2B73E1E2C}"/>
          </ac:spMkLst>
        </pc:spChg>
      </pc:sldChg>
      <pc:sldChg chg="modSp new mod ord">
        <pc:chgData name="Abels, Patrick" userId="ba666de4-0d21-43a6-8e66-51a18aae1b4a" providerId="ADAL" clId="{8624B85F-1D53-479B-8557-E755D69E21E5}" dt="2024-04-03T11:20:34.251" v="509"/>
        <pc:sldMkLst>
          <pc:docMk/>
          <pc:sldMk cId="3463922787" sldId="314"/>
        </pc:sldMkLst>
        <pc:spChg chg="mod">
          <ac:chgData name="Abels, Patrick" userId="ba666de4-0d21-43a6-8e66-51a18aae1b4a" providerId="ADAL" clId="{8624B85F-1D53-479B-8557-E755D69E21E5}" dt="2024-04-03T11:17:16.412" v="362" actId="6549"/>
          <ac:spMkLst>
            <pc:docMk/>
            <pc:sldMk cId="3463922787" sldId="314"/>
            <ac:spMk id="2" creationId="{297C7A02-CF19-2B7A-AFEA-685B6068D35B}"/>
          </ac:spMkLst>
        </pc:spChg>
        <pc:spChg chg="mod">
          <ac:chgData name="Abels, Patrick" userId="ba666de4-0d21-43a6-8e66-51a18aae1b4a" providerId="ADAL" clId="{8624B85F-1D53-479B-8557-E755D69E21E5}" dt="2024-04-03T11:17:01.178" v="358" actId="20577"/>
          <ac:spMkLst>
            <pc:docMk/>
            <pc:sldMk cId="3463922787" sldId="314"/>
            <ac:spMk id="3" creationId="{082A9FE9-6B73-980A-2A10-64C4EFCA3C85}"/>
          </ac:spMkLst>
        </pc:spChg>
      </pc:sldChg>
      <pc:sldChg chg="modSp new mod">
        <pc:chgData name="Abels, Patrick" userId="ba666de4-0d21-43a6-8e66-51a18aae1b4a" providerId="ADAL" clId="{8624B85F-1D53-479B-8557-E755D69E21E5}" dt="2024-04-03T11:18:09.762" v="398" actId="207"/>
        <pc:sldMkLst>
          <pc:docMk/>
          <pc:sldMk cId="640643432" sldId="315"/>
        </pc:sldMkLst>
        <pc:spChg chg="mod">
          <ac:chgData name="Abels, Patrick" userId="ba666de4-0d21-43a6-8e66-51a18aae1b4a" providerId="ADAL" clId="{8624B85F-1D53-479B-8557-E755D69E21E5}" dt="2024-04-03T11:18:09.762" v="398" actId="207"/>
          <ac:spMkLst>
            <pc:docMk/>
            <pc:sldMk cId="640643432" sldId="315"/>
            <ac:spMk id="2" creationId="{EF5AEA38-F4DE-FB4B-7168-A73C424A238E}"/>
          </ac:spMkLst>
        </pc:spChg>
      </pc:sldChg>
      <pc:sldChg chg="addSp delSp modSp new mod">
        <pc:chgData name="Abels, Patrick" userId="ba666de4-0d21-43a6-8e66-51a18aae1b4a" providerId="ADAL" clId="{8624B85F-1D53-479B-8557-E755D69E21E5}" dt="2024-04-03T11:19:35.384" v="506" actId="404"/>
        <pc:sldMkLst>
          <pc:docMk/>
          <pc:sldMk cId="2730669473" sldId="316"/>
        </pc:sldMkLst>
        <pc:spChg chg="mod">
          <ac:chgData name="Abels, Patrick" userId="ba666de4-0d21-43a6-8e66-51a18aae1b4a" providerId="ADAL" clId="{8624B85F-1D53-479B-8557-E755D69E21E5}" dt="2024-04-03T11:18:31.168" v="423" actId="20577"/>
          <ac:spMkLst>
            <pc:docMk/>
            <pc:sldMk cId="2730669473" sldId="316"/>
            <ac:spMk id="3" creationId="{E5C09E39-E650-689E-83AB-211CBE250959}"/>
          </ac:spMkLst>
        </pc:spChg>
        <pc:spChg chg="add mod">
          <ac:chgData name="Abels, Patrick" userId="ba666de4-0d21-43a6-8e66-51a18aae1b4a" providerId="ADAL" clId="{8624B85F-1D53-479B-8557-E755D69E21E5}" dt="2024-04-03T11:19:35.384" v="506" actId="404"/>
          <ac:spMkLst>
            <pc:docMk/>
            <pc:sldMk cId="2730669473" sldId="316"/>
            <ac:spMk id="4" creationId="{4543A0E1-4C8A-B984-3995-E5A9C5A14349}"/>
          </ac:spMkLst>
        </pc:spChg>
        <pc:spChg chg="add mod">
          <ac:chgData name="Abels, Patrick" userId="ba666de4-0d21-43a6-8e66-51a18aae1b4a" providerId="ADAL" clId="{8624B85F-1D53-479B-8557-E755D69E21E5}" dt="2024-04-03T11:18:54.956" v="462" actId="1037"/>
          <ac:spMkLst>
            <pc:docMk/>
            <pc:sldMk cId="2730669473" sldId="316"/>
            <ac:spMk id="7" creationId="{42096558-2280-E331-659D-9E6F5D1FEF48}"/>
          </ac:spMkLst>
        </pc:spChg>
        <pc:spChg chg="add mod">
          <ac:chgData name="Abels, Patrick" userId="ba666de4-0d21-43a6-8e66-51a18aae1b4a" providerId="ADAL" clId="{8624B85F-1D53-479B-8557-E755D69E21E5}" dt="2024-04-03T11:19:02.888" v="494" actId="14100"/>
          <ac:spMkLst>
            <pc:docMk/>
            <pc:sldMk cId="2730669473" sldId="316"/>
            <ac:spMk id="8" creationId="{56A115B9-88AB-DD67-F643-1ABB3E95B55B}"/>
          </ac:spMkLst>
        </pc:spChg>
        <pc:spChg chg="add mod">
          <ac:chgData name="Abels, Patrick" userId="ba666de4-0d21-43a6-8e66-51a18aae1b4a" providerId="ADAL" clId="{8624B85F-1D53-479B-8557-E755D69E21E5}" dt="2024-04-03T11:18:54.956" v="462" actId="1037"/>
          <ac:spMkLst>
            <pc:docMk/>
            <pc:sldMk cId="2730669473" sldId="316"/>
            <ac:spMk id="10" creationId="{D2A807C8-1845-6547-853D-BE643150F203}"/>
          </ac:spMkLst>
        </pc:spChg>
        <pc:spChg chg="add del mod">
          <ac:chgData name="Abels, Patrick" userId="ba666de4-0d21-43a6-8e66-51a18aae1b4a" providerId="ADAL" clId="{8624B85F-1D53-479B-8557-E755D69E21E5}" dt="2024-04-03T11:19:19.003" v="500" actId="478"/>
          <ac:spMkLst>
            <pc:docMk/>
            <pc:sldMk cId="2730669473" sldId="316"/>
            <ac:spMk id="11" creationId="{5DDD8154-9886-EC31-9A63-8B7964E6968A}"/>
          </ac:spMkLst>
        </pc:spChg>
        <pc:cxnChg chg="add mod">
          <ac:chgData name="Abels, Patrick" userId="ba666de4-0d21-43a6-8e66-51a18aae1b4a" providerId="ADAL" clId="{8624B85F-1D53-479B-8557-E755D69E21E5}" dt="2024-04-03T11:18:54.956" v="462" actId="1037"/>
          <ac:cxnSpMkLst>
            <pc:docMk/>
            <pc:sldMk cId="2730669473" sldId="316"/>
            <ac:cxnSpMk id="5" creationId="{6F274438-E506-EBB4-A00D-46A6B5CA78E0}"/>
          </ac:cxnSpMkLst>
        </pc:cxnChg>
        <pc:cxnChg chg="add mod">
          <ac:chgData name="Abels, Patrick" userId="ba666de4-0d21-43a6-8e66-51a18aae1b4a" providerId="ADAL" clId="{8624B85F-1D53-479B-8557-E755D69E21E5}" dt="2024-04-03T11:18:59.031" v="493" actId="1038"/>
          <ac:cxnSpMkLst>
            <pc:docMk/>
            <pc:sldMk cId="2730669473" sldId="316"/>
            <ac:cxnSpMk id="6" creationId="{C51B487E-7DF5-6945-69AA-A4D8C8AD30A6}"/>
          </ac:cxnSpMkLst>
        </pc:cxnChg>
        <pc:cxnChg chg="add mod">
          <ac:chgData name="Abels, Patrick" userId="ba666de4-0d21-43a6-8e66-51a18aae1b4a" providerId="ADAL" clId="{8624B85F-1D53-479B-8557-E755D69E21E5}" dt="2024-04-03T11:18:54.956" v="462" actId="1037"/>
          <ac:cxnSpMkLst>
            <pc:docMk/>
            <pc:sldMk cId="2730669473" sldId="316"/>
            <ac:cxnSpMk id="9" creationId="{F8F665A6-48E3-D985-24B3-0C94CAC69348}"/>
          </ac:cxnSpMkLst>
        </pc:cxnChg>
      </pc:sldChg>
      <pc:sldChg chg="addSp delSp modSp add mod modAnim">
        <pc:chgData name="Abels, Patrick" userId="ba666de4-0d21-43a6-8e66-51a18aae1b4a" providerId="ADAL" clId="{8624B85F-1D53-479B-8557-E755D69E21E5}" dt="2024-04-03T11:25:50.016" v="547" actId="1076"/>
        <pc:sldMkLst>
          <pc:docMk/>
          <pc:sldMk cId="2154133233" sldId="317"/>
        </pc:sldMkLst>
        <pc:spChg chg="mod">
          <ac:chgData name="Abels, Patrick" userId="ba666de4-0d21-43a6-8e66-51a18aae1b4a" providerId="ADAL" clId="{8624B85F-1D53-479B-8557-E755D69E21E5}" dt="2024-04-03T11:25:23.410" v="539" actId="1076"/>
          <ac:spMkLst>
            <pc:docMk/>
            <pc:sldMk cId="2154133233" sldId="317"/>
            <ac:spMk id="4" creationId="{4543A0E1-4C8A-B984-3995-E5A9C5A14349}"/>
          </ac:spMkLst>
        </pc:spChg>
        <pc:spChg chg="del">
          <ac:chgData name="Abels, Patrick" userId="ba666de4-0d21-43a6-8e66-51a18aae1b4a" providerId="ADAL" clId="{8624B85F-1D53-479B-8557-E755D69E21E5}" dt="2024-04-03T11:22:10.382" v="525" actId="478"/>
          <ac:spMkLst>
            <pc:docMk/>
            <pc:sldMk cId="2154133233" sldId="317"/>
            <ac:spMk id="7" creationId="{42096558-2280-E331-659D-9E6F5D1FEF48}"/>
          </ac:spMkLst>
        </pc:spChg>
        <pc:spChg chg="del">
          <ac:chgData name="Abels, Patrick" userId="ba666de4-0d21-43a6-8e66-51a18aae1b4a" providerId="ADAL" clId="{8624B85F-1D53-479B-8557-E755D69E21E5}" dt="2024-04-03T11:22:18.921" v="527" actId="478"/>
          <ac:spMkLst>
            <pc:docMk/>
            <pc:sldMk cId="2154133233" sldId="317"/>
            <ac:spMk id="8" creationId="{56A115B9-88AB-DD67-F643-1ABB3E95B55B}"/>
          </ac:spMkLst>
        </pc:spChg>
        <pc:spChg chg="del">
          <ac:chgData name="Abels, Patrick" userId="ba666de4-0d21-43a6-8e66-51a18aae1b4a" providerId="ADAL" clId="{8624B85F-1D53-479B-8557-E755D69E21E5}" dt="2024-04-03T11:22:13.469" v="526" actId="478"/>
          <ac:spMkLst>
            <pc:docMk/>
            <pc:sldMk cId="2154133233" sldId="317"/>
            <ac:spMk id="10" creationId="{D2A807C8-1845-6547-853D-BE643150F203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15" creationId="{E3E3FAA1-4203-DC19-6A1F-E1B57DF03B97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16" creationId="{2368A238-527A-340E-1308-20CA3DDA1EB4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17" creationId="{D16C05C0-A724-7552-BA9E-484BED241E9E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18" creationId="{70F9CD9A-B15E-21E6-A574-0C76DD3F29B0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19" creationId="{C14EF565-F442-867E-0E49-59CD7798EB96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20" creationId="{4C7834F7-879A-5A02-7544-BE1373963860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21" creationId="{6C7E7A9A-2590-C27E-1784-A20D39FC5F2C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22" creationId="{43DFFA8E-81D5-6ADA-3493-1A3DD1BD36E6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23" creationId="{0125FB9C-C654-E320-9746-E2875AAFBB03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24" creationId="{4FA2F4A0-D80A-1783-0848-345ACA388C3A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25" creationId="{AD07CA14-3C00-8227-85DE-A3CCBCA4775D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26" creationId="{27F355E4-3F2C-1034-2A6E-D1D27B9AB5D0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27" creationId="{BCE0AAE6-0944-9ADB-26FC-F292F891BD13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28" creationId="{0AE6366B-136F-93BA-DBD4-A8611A2B17BB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29" creationId="{4C4FD193-7BB6-91F7-92C5-D28C3072D9E6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0" creationId="{A835B77C-2ECB-126E-6771-A86725FC1B5A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1" creationId="{DE7920DB-09C2-5C68-3600-312ECD0352FD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2" creationId="{1C304503-8B3B-E91B-8EBF-55D28D181303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3" creationId="{E292B9A6-A7BE-84DF-F5A6-FA111B7DC9E7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4" creationId="{66693069-D4C8-EB4E-80B7-94656593955F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5" creationId="{B81D2005-7599-C155-0AA6-2E8586AB16DB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6" creationId="{2A38DF5F-D14C-39DD-4C2D-8A801813185E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7" creationId="{9293C43B-B70A-7EDF-E6A6-6FCC2144CEF3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8" creationId="{79C1253F-9611-2E66-CEB3-5B04AF498164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9" creationId="{2D8D84F3-44FD-8443-4937-576F6BA08EA9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40" creationId="{154C76BB-86E4-3A46-86A5-D520F3B65565}"/>
          </ac:spMkLst>
        </pc:spChg>
        <pc:cxnChg chg="mod">
          <ac:chgData name="Abels, Patrick" userId="ba666de4-0d21-43a6-8e66-51a18aae1b4a" providerId="ADAL" clId="{8624B85F-1D53-479B-8557-E755D69E21E5}" dt="2024-04-03T11:25:31.750" v="541" actId="14100"/>
          <ac:cxnSpMkLst>
            <pc:docMk/>
            <pc:sldMk cId="2154133233" sldId="317"/>
            <ac:cxnSpMk id="5" creationId="{6F274438-E506-EBB4-A00D-46A6B5CA78E0}"/>
          </ac:cxnSpMkLst>
        </pc:cxnChg>
        <pc:cxnChg chg="del mod">
          <ac:chgData name="Abels, Patrick" userId="ba666de4-0d21-43a6-8e66-51a18aae1b4a" providerId="ADAL" clId="{8624B85F-1D53-479B-8557-E755D69E21E5}" dt="2024-04-03T11:25:42.368" v="545" actId="478"/>
          <ac:cxnSpMkLst>
            <pc:docMk/>
            <pc:sldMk cId="2154133233" sldId="317"/>
            <ac:cxnSpMk id="6" creationId="{C51B487E-7DF5-6945-69AA-A4D8C8AD30A6}"/>
          </ac:cxnSpMkLst>
        </pc:cxnChg>
        <pc:cxnChg chg="del mod">
          <ac:chgData name="Abels, Patrick" userId="ba666de4-0d21-43a6-8e66-51a18aae1b4a" providerId="ADAL" clId="{8624B85F-1D53-479B-8557-E755D69E21E5}" dt="2024-04-03T11:25:38.169" v="544" actId="478"/>
          <ac:cxnSpMkLst>
            <pc:docMk/>
            <pc:sldMk cId="2154133233" sldId="317"/>
            <ac:cxnSpMk id="9" creationId="{F8F665A6-48E3-D985-24B3-0C94CAC69348}"/>
          </ac:cxnSpMkLst>
        </pc:cxnChg>
        <pc:cxnChg chg="add mod">
          <ac:chgData name="Abels, Patrick" userId="ba666de4-0d21-43a6-8e66-51a18aae1b4a" providerId="ADAL" clId="{8624B85F-1D53-479B-8557-E755D69E21E5}" dt="2024-04-03T11:25:35.998" v="543" actId="1076"/>
          <ac:cxnSpMkLst>
            <pc:docMk/>
            <pc:sldMk cId="2154133233" sldId="317"/>
            <ac:cxnSpMk id="42" creationId="{343F4A6E-8772-290C-CAD4-CC867EB11EF0}"/>
          </ac:cxnSpMkLst>
        </pc:cxnChg>
        <pc:cxnChg chg="add mod">
          <ac:chgData name="Abels, Patrick" userId="ba666de4-0d21-43a6-8e66-51a18aae1b4a" providerId="ADAL" clId="{8624B85F-1D53-479B-8557-E755D69E21E5}" dt="2024-04-03T11:25:50.016" v="547" actId="1076"/>
          <ac:cxnSpMkLst>
            <pc:docMk/>
            <pc:sldMk cId="2154133233" sldId="317"/>
            <ac:cxnSpMk id="43" creationId="{FFBC0515-77B2-DC74-AB08-2705631BAB05}"/>
          </ac:cxnSpMkLst>
        </pc:cxnChg>
      </pc:sldChg>
      <pc:sldChg chg="modSp new mod">
        <pc:chgData name="Abels, Patrick" userId="ba666de4-0d21-43a6-8e66-51a18aae1b4a" providerId="ADAL" clId="{8624B85F-1D53-479B-8557-E755D69E21E5}" dt="2024-04-03T11:26:17.238" v="557" actId="20577"/>
        <pc:sldMkLst>
          <pc:docMk/>
          <pc:sldMk cId="706459199" sldId="318"/>
        </pc:sldMkLst>
        <pc:spChg chg="mod">
          <ac:chgData name="Abels, Patrick" userId="ba666de4-0d21-43a6-8e66-51a18aae1b4a" providerId="ADAL" clId="{8624B85F-1D53-479B-8557-E755D69E21E5}" dt="2024-04-03T11:26:17.238" v="557" actId="20577"/>
          <ac:spMkLst>
            <pc:docMk/>
            <pc:sldMk cId="706459199" sldId="318"/>
            <ac:spMk id="2" creationId="{EA02F951-EC9A-0BBF-5741-DDB4F184EDC8}"/>
          </ac:spMkLst>
        </pc:spChg>
        <pc:spChg chg="mod">
          <ac:chgData name="Abels, Patrick" userId="ba666de4-0d21-43a6-8e66-51a18aae1b4a" providerId="ADAL" clId="{8624B85F-1D53-479B-8557-E755D69E21E5}" dt="2024-04-03T11:26:14.068" v="555" actId="20577"/>
          <ac:spMkLst>
            <pc:docMk/>
            <pc:sldMk cId="706459199" sldId="318"/>
            <ac:spMk id="3" creationId="{483F87AC-97AE-CD7B-DCA0-3BB69361FDE0}"/>
          </ac:spMkLst>
        </pc:spChg>
      </pc:sldChg>
      <pc:sldChg chg="addSp modSp new del mod">
        <pc:chgData name="Abels, Patrick" userId="ba666de4-0d21-43a6-8e66-51a18aae1b4a" providerId="ADAL" clId="{8624B85F-1D53-479B-8557-E755D69E21E5}" dt="2024-04-03T11:43:04.844" v="736" actId="47"/>
        <pc:sldMkLst>
          <pc:docMk/>
          <pc:sldMk cId="3761734308" sldId="319"/>
        </pc:sldMkLst>
        <pc:spChg chg="mod">
          <ac:chgData name="Abels, Patrick" userId="ba666de4-0d21-43a6-8e66-51a18aae1b4a" providerId="ADAL" clId="{8624B85F-1D53-479B-8557-E755D69E21E5}" dt="2024-04-03T11:41:38.352" v="727" actId="20577"/>
          <ac:spMkLst>
            <pc:docMk/>
            <pc:sldMk cId="3761734308" sldId="319"/>
            <ac:spMk id="2" creationId="{235BD759-82D9-B34D-84C3-E9945F8B37DB}"/>
          </ac:spMkLst>
        </pc:spChg>
        <pc:spChg chg="mod">
          <ac:chgData name="Abels, Patrick" userId="ba666de4-0d21-43a6-8e66-51a18aae1b4a" providerId="ADAL" clId="{8624B85F-1D53-479B-8557-E755D69E21E5}" dt="2024-04-03T11:40:05.803" v="606" actId="20577"/>
          <ac:spMkLst>
            <pc:docMk/>
            <pc:sldMk cId="3761734308" sldId="319"/>
            <ac:spMk id="3" creationId="{D213A66A-E49E-C2AB-CAF7-8DA4F91AA397}"/>
          </ac:spMkLst>
        </pc:spChg>
        <pc:picChg chg="add mod modCrop">
          <ac:chgData name="Abels, Patrick" userId="ba666de4-0d21-43a6-8e66-51a18aae1b4a" providerId="ADAL" clId="{8624B85F-1D53-479B-8557-E755D69E21E5}" dt="2024-04-03T11:41:09.062" v="720" actId="1076"/>
          <ac:picMkLst>
            <pc:docMk/>
            <pc:sldMk cId="3761734308" sldId="319"/>
            <ac:picMk id="5" creationId="{A5F298D6-216C-CB8F-19E3-D543C0734D46}"/>
          </ac:picMkLst>
        </pc:picChg>
      </pc:sldChg>
      <pc:sldChg chg="addSp modSp new mod">
        <pc:chgData name="Abels, Patrick" userId="ba666de4-0d21-43a6-8e66-51a18aae1b4a" providerId="ADAL" clId="{8624B85F-1D53-479B-8557-E755D69E21E5}" dt="2024-04-03T11:42:58.825" v="735"/>
        <pc:sldMkLst>
          <pc:docMk/>
          <pc:sldMk cId="1193633113" sldId="320"/>
        </pc:sldMkLst>
        <pc:spChg chg="mod">
          <ac:chgData name="Abels, Patrick" userId="ba666de4-0d21-43a6-8e66-51a18aae1b4a" providerId="ADAL" clId="{8624B85F-1D53-479B-8557-E755D69E21E5}" dt="2024-04-03T11:42:49.394" v="733" actId="20577"/>
          <ac:spMkLst>
            <pc:docMk/>
            <pc:sldMk cId="1193633113" sldId="320"/>
            <ac:spMk id="2" creationId="{CF893F6F-E7CC-6452-FB74-579C359B4127}"/>
          </ac:spMkLst>
        </pc:spChg>
        <pc:picChg chg="add mod">
          <ac:chgData name="Abels, Patrick" userId="ba666de4-0d21-43a6-8e66-51a18aae1b4a" providerId="ADAL" clId="{8624B85F-1D53-479B-8557-E755D69E21E5}" dt="2024-04-03T11:42:58.825" v="735"/>
          <ac:picMkLst>
            <pc:docMk/>
            <pc:sldMk cId="1193633113" sldId="320"/>
            <ac:picMk id="3" creationId="{3EC77379-A9C8-0E90-0090-DF61A8E74817}"/>
          </ac:picMkLst>
        </pc:picChg>
      </pc:sldChg>
      <pc:sldMasterChg chg="modSldLayout">
        <pc:chgData name="Abels, Patrick" userId="ba666de4-0d21-43a6-8e66-51a18aae1b4a" providerId="ADAL" clId="{8624B85F-1D53-479B-8557-E755D69E21E5}" dt="2024-04-03T11:13:31.617" v="208" actId="1076"/>
        <pc:sldMasterMkLst>
          <pc:docMk/>
          <pc:sldMasterMk cId="1610205472" sldId="2147483671"/>
        </pc:sldMasterMkLst>
        <pc:sldLayoutChg chg="modSp mod">
          <pc:chgData name="Abels, Patrick" userId="ba666de4-0d21-43a6-8e66-51a18aae1b4a" providerId="ADAL" clId="{8624B85F-1D53-479B-8557-E755D69E21E5}" dt="2024-04-03T11:13:31.617" v="208" actId="1076"/>
          <pc:sldLayoutMkLst>
            <pc:docMk/>
            <pc:sldMasterMk cId="1610205472" sldId="2147483671"/>
            <pc:sldLayoutMk cId="4163331159" sldId="2147483685"/>
          </pc:sldLayoutMkLst>
          <pc:spChg chg="mod">
            <ac:chgData name="Abels, Patrick" userId="ba666de4-0d21-43a6-8e66-51a18aae1b4a" providerId="ADAL" clId="{8624B85F-1D53-479B-8557-E755D69E21E5}" dt="2024-04-03T11:13:06.852" v="201" actId="113"/>
            <ac:spMkLst>
              <pc:docMk/>
              <pc:sldMasterMk cId="1610205472" sldId="2147483671"/>
              <pc:sldLayoutMk cId="4163331159" sldId="2147483685"/>
              <ac:spMk id="3" creationId="{DE0E9B06-1DFC-5243-A9D6-EE869AC3CF1B}"/>
            </ac:spMkLst>
          </pc:spChg>
          <pc:spChg chg="mod">
            <ac:chgData name="Abels, Patrick" userId="ba666de4-0d21-43a6-8e66-51a18aae1b4a" providerId="ADAL" clId="{8624B85F-1D53-479B-8557-E755D69E21E5}" dt="2024-04-03T11:13:31.617" v="208" actId="1076"/>
            <ac:spMkLst>
              <pc:docMk/>
              <pc:sldMasterMk cId="1610205472" sldId="2147483671"/>
              <pc:sldLayoutMk cId="4163331159" sldId="2147483685"/>
              <ac:spMk id="8" creationId="{EEA51075-EC79-4DDA-91ED-645C6E44ABC7}"/>
            </ac:spMkLst>
          </pc:spChg>
        </pc:sldLayoutChg>
      </pc:sldMasterChg>
    </pc:docChg>
  </pc:docChgLst>
  <pc:docChgLst>
    <pc:chgData name="Abels, Patrick" userId="ba666de4-0d21-43a6-8e66-51a18aae1b4a" providerId="ADAL" clId="{02653065-E794-4DC4-9D42-1313DA281697}"/>
    <pc:docChg chg="modSld">
      <pc:chgData name="Abels, Patrick" userId="ba666de4-0d21-43a6-8e66-51a18aae1b4a" providerId="ADAL" clId="{02653065-E794-4DC4-9D42-1313DA281697}" dt="2024-01-14T19:21:15.120" v="18" actId="1035"/>
      <pc:docMkLst>
        <pc:docMk/>
      </pc:docMkLst>
      <pc:sldChg chg="addSp modSp mod modAnim">
        <pc:chgData name="Abels, Patrick" userId="ba666de4-0d21-43a6-8e66-51a18aae1b4a" providerId="ADAL" clId="{02653065-E794-4DC4-9D42-1313DA281697}" dt="2024-01-14T19:21:15.120" v="18" actId="1035"/>
        <pc:sldMkLst>
          <pc:docMk/>
          <pc:sldMk cId="897531376" sldId="302"/>
        </pc:sldMkLst>
        <pc:spChg chg="add mod">
          <ac:chgData name="Abels, Patrick" userId="ba666de4-0d21-43a6-8e66-51a18aae1b4a" providerId="ADAL" clId="{02653065-E794-4DC4-9D42-1313DA281697}" dt="2024-01-14T19:21:15.120" v="18" actId="1035"/>
          <ac:spMkLst>
            <pc:docMk/>
            <pc:sldMk cId="897531376" sldId="302"/>
            <ac:spMk id="2" creationId="{580D0D89-AC64-C6A4-B33A-E8B3E573C7A4}"/>
          </ac:spMkLst>
        </pc:spChg>
      </pc:sldChg>
      <pc:sldChg chg="addSp modSp mod modAnim">
        <pc:chgData name="Abels, Patrick" userId="ba666de4-0d21-43a6-8e66-51a18aae1b4a" providerId="ADAL" clId="{02653065-E794-4DC4-9D42-1313DA281697}" dt="2024-01-14T19:21:02.483" v="13"/>
        <pc:sldMkLst>
          <pc:docMk/>
          <pc:sldMk cId="2466356499" sldId="310"/>
        </pc:sldMkLst>
        <pc:spChg chg="add mod">
          <ac:chgData name="Abels, Patrick" userId="ba666de4-0d21-43a6-8e66-51a18aae1b4a" providerId="ADAL" clId="{02653065-E794-4DC4-9D42-1313DA281697}" dt="2024-01-14T19:20:39.347" v="3" actId="2085"/>
          <ac:spMkLst>
            <pc:docMk/>
            <pc:sldMk cId="2466356499" sldId="310"/>
            <ac:spMk id="2" creationId="{F4236FD1-C43B-1B29-CC3E-090BC419FBAD}"/>
          </ac:spMkLst>
        </pc:spChg>
      </pc:sldChg>
    </pc:docChg>
  </pc:docChgLst>
  <pc:docChgLst>
    <pc:chgData name="Abels, Patrick" userId="ba666de4-0d21-43a6-8e66-51a18aae1b4a" providerId="ADAL" clId="{9D0D8790-CC50-460C-BB68-2DB3AD53D229}"/>
    <pc:docChg chg="addSld delSld">
      <pc:chgData name="Abels, Patrick" userId="ba666de4-0d21-43a6-8e66-51a18aae1b4a" providerId="ADAL" clId="{9D0D8790-CC50-460C-BB68-2DB3AD53D229}" dt="2023-09-14T09:39:08.177" v="1" actId="47"/>
      <pc:docMkLst>
        <pc:docMk/>
      </pc:docMkLst>
      <pc:sldChg chg="new del">
        <pc:chgData name="Abels, Patrick" userId="ba666de4-0d21-43a6-8e66-51a18aae1b4a" providerId="ADAL" clId="{9D0D8790-CC50-460C-BB68-2DB3AD53D229}" dt="2023-09-14T09:39:08.177" v="1" actId="47"/>
        <pc:sldMkLst>
          <pc:docMk/>
          <pc:sldMk cId="3702637070" sldId="292"/>
        </pc:sldMkLst>
      </pc:sldChg>
    </pc:docChg>
  </pc:docChgLst>
  <pc:docChgLst>
    <pc:chgData name="Abels, Patrick" userId="ba666de4-0d21-43a6-8e66-51a18aae1b4a" providerId="ADAL" clId="{33522135-A5AC-48B3-9662-48DAF881796A}"/>
    <pc:docChg chg="undo custSel addSld delSld modSld sldOrd">
      <pc:chgData name="Abels, Patrick" userId="ba666de4-0d21-43a6-8e66-51a18aae1b4a" providerId="ADAL" clId="{33522135-A5AC-48B3-9662-48DAF881796A}" dt="2023-07-01T14:27:25.252" v="648" actId="20577"/>
      <pc:docMkLst>
        <pc:docMk/>
      </pc:docMkLst>
      <pc:sldChg chg="addSp delSp modSp mod delAnim modAnim">
        <pc:chgData name="Abels, Patrick" userId="ba666de4-0d21-43a6-8e66-51a18aae1b4a" providerId="ADAL" clId="{33522135-A5AC-48B3-9662-48DAF881796A}" dt="2023-06-17T22:36:58.748" v="55"/>
        <pc:sldMkLst>
          <pc:docMk/>
          <pc:sldMk cId="2186497360" sldId="261"/>
        </pc:sldMkLst>
        <pc:picChg chg="del">
          <ac:chgData name="Abels, Patrick" userId="ba666de4-0d21-43a6-8e66-51a18aae1b4a" providerId="ADAL" clId="{33522135-A5AC-48B3-9662-48DAF881796A}" dt="2023-06-17T22:32:36.782" v="23" actId="478"/>
          <ac:picMkLst>
            <pc:docMk/>
            <pc:sldMk cId="2186497360" sldId="261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3:18.878" v="32" actId="1076"/>
          <ac:picMkLst>
            <pc:docMk/>
            <pc:sldMk cId="2186497360" sldId="261"/>
            <ac:picMk id="10" creationId="{135B38EC-5C06-44B7-842C-CC65734395CB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3:08:52.895" v="403" actId="1038"/>
        <pc:sldMkLst>
          <pc:docMk/>
          <pc:sldMk cId="1802174969" sldId="262"/>
        </pc:sldMkLst>
        <pc:spChg chg="mod">
          <ac:chgData name="Abels, Patrick" userId="ba666de4-0d21-43a6-8e66-51a18aae1b4a" providerId="ADAL" clId="{33522135-A5AC-48B3-9662-48DAF881796A}" dt="2023-06-17T23:08:52.895" v="403" actId="1038"/>
          <ac:spMkLst>
            <pc:docMk/>
            <pc:sldMk cId="1802174969" sldId="262"/>
            <ac:spMk id="19" creationId="{01BFFD79-7517-C803-63B9-EFBE86B9456E}"/>
          </ac:spMkLst>
        </pc:spChg>
        <pc:picChg chg="del">
          <ac:chgData name="Abels, Patrick" userId="ba666de4-0d21-43a6-8e66-51a18aae1b4a" providerId="ADAL" clId="{33522135-A5AC-48B3-9662-48DAF881796A}" dt="2023-06-17T22:34:21.484" v="33" actId="478"/>
          <ac:picMkLst>
            <pc:docMk/>
            <pc:sldMk cId="1802174969" sldId="262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39.804" v="35" actId="1366"/>
          <ac:picMkLst>
            <pc:docMk/>
            <pc:sldMk cId="1802174969" sldId="262"/>
            <ac:picMk id="9" creationId="{2789ABA0-89A2-35F8-8343-9A3AC971EC38}"/>
          </ac:picMkLst>
        </pc:picChg>
        <pc:picChg chg="mod">
          <ac:chgData name="Abels, Patrick" userId="ba666de4-0d21-43a6-8e66-51a18aae1b4a" providerId="ADAL" clId="{33522135-A5AC-48B3-9662-48DAF881796A}" dt="2023-06-17T23:08:25.020" v="339" actId="14100"/>
          <ac:picMkLst>
            <pc:docMk/>
            <pc:sldMk cId="1802174969" sldId="262"/>
            <ac:picMk id="12" creationId="{97AEF3E9-215C-C789-8618-108AE8BD60AA}"/>
          </ac:picMkLst>
        </pc:picChg>
        <pc:picChg chg="mod">
          <ac:chgData name="Abels, Patrick" userId="ba666de4-0d21-43a6-8e66-51a18aae1b4a" providerId="ADAL" clId="{33522135-A5AC-48B3-9662-48DAF881796A}" dt="2023-06-17T23:08:30.647" v="342" actId="1076"/>
          <ac:picMkLst>
            <pc:docMk/>
            <pc:sldMk cId="1802174969" sldId="262"/>
            <ac:picMk id="14" creationId="{36BEEFF7-F849-AA91-01C3-824CA28BB687}"/>
          </ac:picMkLst>
        </pc:picChg>
        <pc:picChg chg="mod">
          <ac:chgData name="Abels, Patrick" userId="ba666de4-0d21-43a6-8e66-51a18aae1b4a" providerId="ADAL" clId="{33522135-A5AC-48B3-9662-48DAF881796A}" dt="2023-06-17T23:08:45.560" v="395" actId="1035"/>
          <ac:picMkLst>
            <pc:docMk/>
            <pc:sldMk cId="1802174969" sldId="262"/>
            <ac:picMk id="16" creationId="{64E30D6E-0CBA-D1B5-719B-CB45A2B4A1F3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3:09:45.611" v="412" actId="1076"/>
        <pc:sldMkLst>
          <pc:docMk/>
          <pc:sldMk cId="4032491113" sldId="263"/>
        </pc:sldMkLst>
        <pc:spChg chg="mod">
          <ac:chgData name="Abels, Patrick" userId="ba666de4-0d21-43a6-8e66-51a18aae1b4a" providerId="ADAL" clId="{33522135-A5AC-48B3-9662-48DAF881796A}" dt="2023-06-17T23:09:42.829" v="411" actId="1076"/>
          <ac:spMkLst>
            <pc:docMk/>
            <pc:sldMk cId="4032491113" sldId="263"/>
            <ac:spMk id="25" creationId="{675DEA32-D29B-6D38-6C96-A5CBB0555B2E}"/>
          </ac:spMkLst>
        </pc:spChg>
        <pc:picChg chg="del mod">
          <ac:chgData name="Abels, Patrick" userId="ba666de4-0d21-43a6-8e66-51a18aae1b4a" providerId="ADAL" clId="{33522135-A5AC-48B3-9662-48DAF881796A}" dt="2023-06-17T22:34:49.867" v="37" actId="478"/>
          <ac:picMkLst>
            <pc:docMk/>
            <pc:sldMk cId="4032491113" sldId="263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50.180" v="38"/>
          <ac:picMkLst>
            <pc:docMk/>
            <pc:sldMk cId="4032491113" sldId="263"/>
            <ac:picMk id="9" creationId="{27C62F1F-76F7-0724-245E-95697F9406D3}"/>
          </ac:picMkLst>
        </pc:picChg>
        <pc:picChg chg="mod">
          <ac:chgData name="Abels, Patrick" userId="ba666de4-0d21-43a6-8e66-51a18aae1b4a" providerId="ADAL" clId="{33522135-A5AC-48B3-9662-48DAF881796A}" dt="2023-06-17T23:09:32.133" v="408" actId="1076"/>
          <ac:picMkLst>
            <pc:docMk/>
            <pc:sldMk cId="4032491113" sldId="263"/>
            <ac:picMk id="18" creationId="{AAE343A2-A16C-3CDC-0343-97DBD52DBA9B}"/>
          </ac:picMkLst>
        </pc:picChg>
        <pc:picChg chg="mod">
          <ac:chgData name="Abels, Patrick" userId="ba666de4-0d21-43a6-8e66-51a18aae1b4a" providerId="ADAL" clId="{33522135-A5AC-48B3-9662-48DAF881796A}" dt="2023-06-17T23:09:34.369" v="409" actId="1076"/>
          <ac:picMkLst>
            <pc:docMk/>
            <pc:sldMk cId="4032491113" sldId="263"/>
            <ac:picMk id="20" creationId="{70E8737F-B30E-F493-2A9F-22CF7939926F}"/>
          </ac:picMkLst>
        </pc:picChg>
        <pc:picChg chg="mod">
          <ac:chgData name="Abels, Patrick" userId="ba666de4-0d21-43a6-8e66-51a18aae1b4a" providerId="ADAL" clId="{33522135-A5AC-48B3-9662-48DAF881796A}" dt="2023-06-17T23:09:39.637" v="410" actId="1076"/>
          <ac:picMkLst>
            <pc:docMk/>
            <pc:sldMk cId="4032491113" sldId="263"/>
            <ac:picMk id="22" creationId="{A6E0D883-C452-9B26-E8CA-6DE992B88948}"/>
          </ac:picMkLst>
        </pc:picChg>
        <pc:picChg chg="mod">
          <ac:chgData name="Abels, Patrick" userId="ba666de4-0d21-43a6-8e66-51a18aae1b4a" providerId="ADAL" clId="{33522135-A5AC-48B3-9662-48DAF881796A}" dt="2023-06-17T23:09:45.611" v="412" actId="1076"/>
          <ac:picMkLst>
            <pc:docMk/>
            <pc:sldMk cId="4032491113" sldId="263"/>
            <ac:picMk id="24" creationId="{0CCDCCAB-E2B4-A36D-9A42-38D49F21C395}"/>
          </ac:picMkLst>
        </pc:picChg>
      </pc:sldChg>
      <pc:sldChg chg="addSp delSp modSp mod delAnim modAnim">
        <pc:chgData name="Abels, Patrick" userId="ba666de4-0d21-43a6-8e66-51a18aae1b4a" providerId="ADAL" clId="{33522135-A5AC-48B3-9662-48DAF881796A}" dt="2023-06-17T23:10:51.914" v="425" actId="1076"/>
        <pc:sldMkLst>
          <pc:docMk/>
          <pc:sldMk cId="3825939770" sldId="264"/>
        </pc:sldMkLst>
        <pc:spChg chg="mod">
          <ac:chgData name="Abels, Patrick" userId="ba666de4-0d21-43a6-8e66-51a18aae1b4a" providerId="ADAL" clId="{33522135-A5AC-48B3-9662-48DAF881796A}" dt="2023-06-17T23:10:51.914" v="425" actId="1076"/>
          <ac:spMkLst>
            <pc:docMk/>
            <pc:sldMk cId="3825939770" sldId="264"/>
            <ac:spMk id="2" creationId="{D61126FC-E7F0-7899-70B4-D45D3D46EE0E}"/>
          </ac:spMkLst>
        </pc:spChg>
        <pc:spChg chg="mod">
          <ac:chgData name="Abels, Patrick" userId="ba666de4-0d21-43a6-8e66-51a18aae1b4a" providerId="ADAL" clId="{33522135-A5AC-48B3-9662-48DAF881796A}" dt="2023-06-17T23:10:40.140" v="423" actId="1076"/>
          <ac:spMkLst>
            <pc:docMk/>
            <pc:sldMk cId="3825939770" sldId="264"/>
            <ac:spMk id="26" creationId="{E5DDFE97-3F17-C0F1-8DD2-BA5E84053D0A}"/>
          </ac:spMkLst>
        </pc:spChg>
        <pc:picChg chg="del">
          <ac:chgData name="Abels, Patrick" userId="ba666de4-0d21-43a6-8e66-51a18aae1b4a" providerId="ADAL" clId="{33522135-A5AC-48B3-9662-48DAF881796A}" dt="2023-06-17T22:35:05.586" v="41" actId="478"/>
          <ac:picMkLst>
            <pc:docMk/>
            <pc:sldMk cId="3825939770" sldId="264"/>
            <ac:picMk id="3" creationId="{D1414710-461F-662E-40B1-C0B71CC5B7FC}"/>
          </ac:picMkLst>
        </pc:picChg>
        <pc:picChg chg="add del mod">
          <ac:chgData name="Abels, Patrick" userId="ba666de4-0d21-43a6-8e66-51a18aae1b4a" providerId="ADAL" clId="{33522135-A5AC-48B3-9662-48DAF881796A}" dt="2023-06-17T22:35:32.155" v="47" actId="478"/>
          <ac:picMkLst>
            <pc:docMk/>
            <pc:sldMk cId="3825939770" sldId="264"/>
            <ac:picMk id="4" creationId="{A445C251-C069-DB9D-3014-3DBE011802B3}"/>
          </ac:picMkLst>
        </pc:picChg>
        <pc:picChg chg="add mod">
          <ac:chgData name="Abels, Patrick" userId="ba666de4-0d21-43a6-8e66-51a18aae1b4a" providerId="ADAL" clId="{33522135-A5AC-48B3-9662-48DAF881796A}" dt="2023-06-17T22:35:32.437" v="48"/>
          <ac:picMkLst>
            <pc:docMk/>
            <pc:sldMk cId="3825939770" sldId="264"/>
            <ac:picMk id="10" creationId="{05BC8C2A-EBAC-E465-F299-6EC1954D15B3}"/>
          </ac:picMkLst>
        </pc:picChg>
        <pc:picChg chg="mod">
          <ac:chgData name="Abels, Patrick" userId="ba666de4-0d21-43a6-8e66-51a18aae1b4a" providerId="ADAL" clId="{33522135-A5AC-48B3-9662-48DAF881796A}" dt="2023-06-17T23:10:16.253" v="416" actId="1076"/>
          <ac:picMkLst>
            <pc:docMk/>
            <pc:sldMk cId="3825939770" sldId="264"/>
            <ac:picMk id="11" creationId="{FD2B153A-EBCD-C0D4-6C8C-8E5A0634ADF8}"/>
          </ac:picMkLst>
        </pc:picChg>
        <pc:picChg chg="add mod">
          <ac:chgData name="Abels, Patrick" userId="ba666de4-0d21-43a6-8e66-51a18aae1b4a" providerId="ADAL" clId="{33522135-A5AC-48B3-9662-48DAF881796A}" dt="2023-06-17T23:10:34.996" v="421" actId="1076"/>
          <ac:picMkLst>
            <pc:docMk/>
            <pc:sldMk cId="3825939770" sldId="264"/>
            <ac:picMk id="12" creationId="{B9DF56A2-0458-B923-C8A0-862B33C2536D}"/>
          </ac:picMkLst>
        </pc:picChg>
        <pc:picChg chg="mod">
          <ac:chgData name="Abels, Patrick" userId="ba666de4-0d21-43a6-8e66-51a18aae1b4a" providerId="ADAL" clId="{33522135-A5AC-48B3-9662-48DAF881796A}" dt="2023-06-17T23:10:37.013" v="422" actId="1076"/>
          <ac:picMkLst>
            <pc:docMk/>
            <pc:sldMk cId="3825939770" sldId="264"/>
            <ac:picMk id="15" creationId="{A73172DF-FC97-620C-5649-1E6C4B8A4F60}"/>
          </ac:picMkLst>
        </pc:picChg>
        <pc:picChg chg="del">
          <ac:chgData name="Abels, Patrick" userId="ba666de4-0d21-43a6-8e66-51a18aae1b4a" providerId="ADAL" clId="{33522135-A5AC-48B3-9662-48DAF881796A}" dt="2023-06-17T22:36:04.777" v="50" actId="478"/>
          <ac:picMkLst>
            <pc:docMk/>
            <pc:sldMk cId="3825939770" sldId="264"/>
            <ac:picMk id="21" creationId="{DF969D49-3CC3-958A-0034-33E83E7B8CCD}"/>
          </ac:picMkLst>
        </pc:picChg>
        <pc:picChg chg="mod">
          <ac:chgData name="Abels, Patrick" userId="ba666de4-0d21-43a6-8e66-51a18aae1b4a" providerId="ADAL" clId="{33522135-A5AC-48B3-9662-48DAF881796A}" dt="2023-06-17T23:10:40.140" v="423" actId="1076"/>
          <ac:picMkLst>
            <pc:docMk/>
            <pc:sldMk cId="3825939770" sldId="264"/>
            <ac:picMk id="25" creationId="{48328F2E-71C9-21B4-EA8F-1CA5276EB06C}"/>
          </ac:picMkLst>
        </pc:picChg>
      </pc:sldChg>
      <pc:sldChg chg="addSp delSp modSp mod delAnim modAnim">
        <pc:chgData name="Abels, Patrick" userId="ba666de4-0d21-43a6-8e66-51a18aae1b4a" providerId="ADAL" clId="{33522135-A5AC-48B3-9662-48DAF881796A}" dt="2023-06-17T23:07:52.576" v="335"/>
        <pc:sldMkLst>
          <pc:docMk/>
          <pc:sldMk cId="302058619" sldId="265"/>
        </pc:sldMkLst>
        <pc:picChg chg="del">
          <ac:chgData name="Abels, Patrick" userId="ba666de4-0d21-43a6-8e66-51a18aae1b4a" providerId="ADAL" clId="{33522135-A5AC-48B3-9662-48DAF881796A}" dt="2023-06-17T22:34:54.900" v="39" actId="478"/>
          <ac:picMkLst>
            <pc:docMk/>
            <pc:sldMk cId="302058619" sldId="265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55.183" v="40"/>
          <ac:picMkLst>
            <pc:docMk/>
            <pc:sldMk cId="302058619" sldId="265"/>
            <ac:picMk id="4" creationId="{F5FBD4A0-0CD2-9BE6-77B2-AF2424A695EC}"/>
          </ac:picMkLst>
        </pc:picChg>
        <pc:picChg chg="add del mod">
          <ac:chgData name="Abels, Patrick" userId="ba666de4-0d21-43a6-8e66-51a18aae1b4a" providerId="ADAL" clId="{33522135-A5AC-48B3-9662-48DAF881796A}" dt="2023-06-17T22:56:01.377" v="175" actId="478"/>
          <ac:picMkLst>
            <pc:docMk/>
            <pc:sldMk cId="302058619" sldId="265"/>
            <ac:picMk id="10" creationId="{94F1CEC0-C73F-C2DE-1DAD-8C1A22A9E1F2}"/>
          </ac:picMkLst>
        </pc:picChg>
        <pc:picChg chg="add mod">
          <ac:chgData name="Abels, Patrick" userId="ba666de4-0d21-43a6-8e66-51a18aae1b4a" providerId="ADAL" clId="{33522135-A5AC-48B3-9662-48DAF881796A}" dt="2023-06-17T23:07:32.095" v="329" actId="1076"/>
          <ac:picMkLst>
            <pc:docMk/>
            <pc:sldMk cId="302058619" sldId="265"/>
            <ac:picMk id="11" creationId="{0D5076C0-72C2-3474-8BF3-93E7B21E1492}"/>
          </ac:picMkLst>
        </pc:picChg>
        <pc:picChg chg="add mod">
          <ac:chgData name="Abels, Patrick" userId="ba666de4-0d21-43a6-8e66-51a18aae1b4a" providerId="ADAL" clId="{33522135-A5AC-48B3-9662-48DAF881796A}" dt="2023-06-17T23:06:55.512" v="325"/>
          <ac:picMkLst>
            <pc:docMk/>
            <pc:sldMk cId="302058619" sldId="265"/>
            <ac:picMk id="12" creationId="{FA162A01-9C52-C3EF-372A-DFF737AFD4D5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13" creationId="{EAAB23FC-7E43-48F8-A4E4-80DFAA192A46}"/>
          </ac:picMkLst>
        </pc:picChg>
        <pc:picChg chg="add mod">
          <ac:chgData name="Abels, Patrick" userId="ba666de4-0d21-43a6-8e66-51a18aae1b4a" providerId="ADAL" clId="{33522135-A5AC-48B3-9662-48DAF881796A}" dt="2023-06-17T23:06:55.512" v="325"/>
          <ac:picMkLst>
            <pc:docMk/>
            <pc:sldMk cId="302058619" sldId="265"/>
            <ac:picMk id="14" creationId="{5E82F9F4-3C85-EF5D-D743-6C827C68B5AE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18" creationId="{C1F07451-C1CC-2B28-A0D6-E8E547799BFB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20" creationId="{BD9A80C1-B2D6-F409-A3A0-D9FEAD9DBBA1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2:57:02.287" v="192"/>
        <pc:sldMkLst>
          <pc:docMk/>
          <pc:sldMk cId="3323176623" sldId="266"/>
        </pc:sldMkLst>
        <pc:spChg chg="mod">
          <ac:chgData name="Abels, Patrick" userId="ba666de4-0d21-43a6-8e66-51a18aae1b4a" providerId="ADAL" clId="{33522135-A5AC-48B3-9662-48DAF881796A}" dt="2023-06-17T22:57:02.287" v="192"/>
          <ac:spMkLst>
            <pc:docMk/>
            <pc:sldMk cId="3323176623" sldId="266"/>
            <ac:spMk id="13" creationId="{CCD8760F-CDE9-9A57-3F81-A4913AB130EE}"/>
          </ac:spMkLst>
        </pc:spChg>
        <pc:grpChg chg="del">
          <ac:chgData name="Abels, Patrick" userId="ba666de4-0d21-43a6-8e66-51a18aae1b4a" providerId="ADAL" clId="{33522135-A5AC-48B3-9662-48DAF881796A}" dt="2023-06-17T22:57:01.925" v="191" actId="478"/>
          <ac:grpSpMkLst>
            <pc:docMk/>
            <pc:sldMk cId="3323176623" sldId="266"/>
            <ac:grpSpMk id="5" creationId="{C68BBE3F-6605-30B0-BA8E-E0348D46C6F8}"/>
          </ac:grpSpMkLst>
        </pc:grpChg>
        <pc:grpChg chg="add mod">
          <ac:chgData name="Abels, Patrick" userId="ba666de4-0d21-43a6-8e66-51a18aae1b4a" providerId="ADAL" clId="{33522135-A5AC-48B3-9662-48DAF881796A}" dt="2023-06-17T22:57:02.287" v="192"/>
          <ac:grpSpMkLst>
            <pc:docMk/>
            <pc:sldMk cId="3323176623" sldId="266"/>
            <ac:grpSpMk id="10" creationId="{B4CA8E43-C5FB-9BE4-AB4E-7A35AC142946}"/>
          </ac:grpSpMkLst>
        </pc:grpChg>
        <pc:picChg chg="add del mod">
          <ac:chgData name="Abels, Patrick" userId="ba666de4-0d21-43a6-8e66-51a18aae1b4a" providerId="ADAL" clId="{33522135-A5AC-48B3-9662-48DAF881796A}" dt="2023-06-17T22:35:18.838" v="45" actId="478"/>
          <ac:picMkLst>
            <pc:docMk/>
            <pc:sldMk cId="3323176623" sldId="266"/>
            <ac:picMk id="2" creationId="{3CF79914-4BFC-EC35-FD8C-3DE926BB7DE9}"/>
          </ac:picMkLst>
        </pc:picChg>
        <pc:picChg chg="del mod">
          <ac:chgData name="Abels, Patrick" userId="ba666de4-0d21-43a6-8e66-51a18aae1b4a" providerId="ADAL" clId="{33522135-A5AC-48B3-9662-48DAF881796A}" dt="2023-06-17T22:35:36.939" v="49" actId="21"/>
          <ac:picMkLst>
            <pc:docMk/>
            <pc:sldMk cId="3323176623" sldId="266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5:26.692" v="46"/>
          <ac:picMkLst>
            <pc:docMk/>
            <pc:sldMk cId="3323176623" sldId="266"/>
            <ac:picMk id="9" creationId="{EB913FAB-5819-E315-2091-71A2902FD3B9}"/>
          </ac:picMkLst>
        </pc:picChg>
        <pc:picChg chg="mod">
          <ac:chgData name="Abels, Patrick" userId="ba666de4-0d21-43a6-8e66-51a18aae1b4a" providerId="ADAL" clId="{33522135-A5AC-48B3-9662-48DAF881796A}" dt="2023-06-17T22:57:02.287" v="192"/>
          <ac:picMkLst>
            <pc:docMk/>
            <pc:sldMk cId="3323176623" sldId="266"/>
            <ac:picMk id="11" creationId="{A6E096FF-16D5-B4CF-F8CD-56C190C2D003}"/>
          </ac:picMkLst>
        </pc:picChg>
        <pc:picChg chg="add mod">
          <ac:chgData name="Abels, Patrick" userId="ba666de4-0d21-43a6-8e66-51a18aae1b4a" providerId="ADAL" clId="{33522135-A5AC-48B3-9662-48DAF881796A}" dt="2023-06-17T22:57:02.287" v="192"/>
          <ac:picMkLst>
            <pc:docMk/>
            <pc:sldMk cId="3323176623" sldId="266"/>
            <ac:picMk id="14" creationId="{6B9F6997-ADE7-C7CA-6204-CA028C19F2C6}"/>
          </ac:picMkLst>
        </pc:picChg>
      </pc:sldChg>
      <pc:sldChg chg="modSp mod">
        <pc:chgData name="Abels, Patrick" userId="ba666de4-0d21-43a6-8e66-51a18aae1b4a" providerId="ADAL" clId="{33522135-A5AC-48B3-9662-48DAF881796A}" dt="2023-06-17T22:28:32.051" v="22" actId="20577"/>
        <pc:sldMkLst>
          <pc:docMk/>
          <pc:sldMk cId="3641686394" sldId="267"/>
        </pc:sldMkLst>
        <pc:spChg chg="mod">
          <ac:chgData name="Abels, Patrick" userId="ba666de4-0d21-43a6-8e66-51a18aae1b4a" providerId="ADAL" clId="{33522135-A5AC-48B3-9662-48DAF881796A}" dt="2023-06-17T22:28:32.051" v="22" actId="20577"/>
          <ac:spMkLst>
            <pc:docMk/>
            <pc:sldMk cId="3641686394" sldId="267"/>
            <ac:spMk id="2" creationId="{812DF8AA-1D36-C4A3-DE8B-6124CA62EF08}"/>
          </ac:spMkLst>
        </pc:spChg>
      </pc:sldChg>
      <pc:sldChg chg="new del">
        <pc:chgData name="Abels, Patrick" userId="ba666de4-0d21-43a6-8e66-51a18aae1b4a" providerId="ADAL" clId="{33522135-A5AC-48B3-9662-48DAF881796A}" dt="2023-06-17T22:41:55.688" v="62" actId="47"/>
        <pc:sldMkLst>
          <pc:docMk/>
          <pc:sldMk cId="211379705" sldId="268"/>
        </pc:sldMkLst>
      </pc:sldChg>
      <pc:sldChg chg="addSp delSp modSp new mod modTransition">
        <pc:chgData name="Abels, Patrick" userId="ba666de4-0d21-43a6-8e66-51a18aae1b4a" providerId="ADAL" clId="{33522135-A5AC-48B3-9662-48DAF881796A}" dt="2023-06-17T23:02:31.648" v="303" actId="5793"/>
        <pc:sldMkLst>
          <pc:docMk/>
          <pc:sldMk cId="3705258987" sldId="268"/>
        </pc:sldMkLst>
        <pc:spChg chg="mod">
          <ac:chgData name="Abels, Patrick" userId="ba666de4-0d21-43a6-8e66-51a18aae1b4a" providerId="ADAL" clId="{33522135-A5AC-48B3-9662-48DAF881796A}" dt="2023-06-17T23:02:31.648" v="303" actId="5793"/>
          <ac:spMkLst>
            <pc:docMk/>
            <pc:sldMk cId="3705258987" sldId="268"/>
            <ac:spMk id="2" creationId="{E1788177-378C-C26F-42E5-92354076BDD6}"/>
          </ac:spMkLst>
        </pc:spChg>
        <pc:spChg chg="add del mod">
          <ac:chgData name="Abels, Patrick" userId="ba666de4-0d21-43a6-8e66-51a18aae1b4a" providerId="ADAL" clId="{33522135-A5AC-48B3-9662-48DAF881796A}" dt="2023-06-17T22:48:33.290" v="108" actId="478"/>
          <ac:spMkLst>
            <pc:docMk/>
            <pc:sldMk cId="3705258987" sldId="268"/>
            <ac:spMk id="4" creationId="{5FC7C21C-D0D9-D865-D17E-9F3756CC583B}"/>
          </ac:spMkLst>
        </pc:spChg>
        <pc:picChg chg="add mod">
          <ac:chgData name="Abels, Patrick" userId="ba666de4-0d21-43a6-8e66-51a18aae1b4a" providerId="ADAL" clId="{33522135-A5AC-48B3-9662-48DAF881796A}" dt="2023-06-17T22:48:20.786" v="105" actId="1076"/>
          <ac:picMkLst>
            <pc:docMk/>
            <pc:sldMk cId="3705258987" sldId="268"/>
            <ac:picMk id="3" creationId="{033E4FEC-1EA3-29E6-BF43-EF5A9A7B35A6}"/>
          </ac:picMkLst>
        </pc:picChg>
      </pc:sldChg>
      <pc:sldChg chg="addSp delSp modSp add mod modAnim">
        <pc:chgData name="Abels, Patrick" userId="ba666de4-0d21-43a6-8e66-51a18aae1b4a" providerId="ADAL" clId="{33522135-A5AC-48B3-9662-48DAF881796A}" dt="2023-06-17T23:11:09.892" v="429"/>
        <pc:sldMkLst>
          <pc:docMk/>
          <pc:sldMk cId="2334811558" sldId="269"/>
        </pc:sldMkLst>
        <pc:spChg chg="add mod">
          <ac:chgData name="Abels, Patrick" userId="ba666de4-0d21-43a6-8e66-51a18aae1b4a" providerId="ADAL" clId="{33522135-A5AC-48B3-9662-48DAF881796A}" dt="2023-06-17T23:11:03.466" v="428"/>
          <ac:spMkLst>
            <pc:docMk/>
            <pc:sldMk cId="2334811558" sldId="269"/>
            <ac:spMk id="14" creationId="{67F80B66-016C-323E-2DF4-4DE120EA5659}"/>
          </ac:spMkLst>
        </pc:spChg>
        <pc:spChg chg="del">
          <ac:chgData name="Abels, Patrick" userId="ba666de4-0d21-43a6-8e66-51a18aae1b4a" providerId="ADAL" clId="{33522135-A5AC-48B3-9662-48DAF881796A}" dt="2023-06-17T23:11:01.591" v="426" actId="478"/>
          <ac:spMkLst>
            <pc:docMk/>
            <pc:sldMk cId="2334811558" sldId="269"/>
            <ac:spMk id="26" creationId="{E5DDFE97-3F17-C0F1-8DD2-BA5E84053D0A}"/>
          </ac:spMkLst>
        </pc:sp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3" creationId="{66E752B3-82F5-F451-A849-852F72367D8A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4" creationId="{A9576435-616E-D86E-34C0-AA5AA5879704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1" creationId="{FD2B153A-EBCD-C0D4-6C8C-8E5A0634ADF8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2" creationId="{B9DF56A2-0458-B923-C8A0-862B33C2536D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13" creationId="{31AC6E0E-8A54-154E-19C3-8AF64B9AE916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5" creationId="{A73172DF-FC97-620C-5649-1E6C4B8A4F60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16" creationId="{960EA661-D2D7-707A-F9C7-1910727E67B7}"/>
          </ac:picMkLst>
        </pc:picChg>
        <pc:picChg chg="del">
          <ac:chgData name="Abels, Patrick" userId="ba666de4-0d21-43a6-8e66-51a18aae1b4a" providerId="ADAL" clId="{33522135-A5AC-48B3-9662-48DAF881796A}" dt="2023-06-17T23:11:03.153" v="427" actId="478"/>
          <ac:picMkLst>
            <pc:docMk/>
            <pc:sldMk cId="2334811558" sldId="269"/>
            <ac:picMk id="25" creationId="{48328F2E-71C9-21B4-EA8F-1CA5276EB06C}"/>
          </ac:picMkLst>
        </pc:picChg>
      </pc:sldChg>
      <pc:sldChg chg="addSp delSp modSp add mod modAnim">
        <pc:chgData name="Abels, Patrick" userId="ba666de4-0d21-43a6-8e66-51a18aae1b4a" providerId="ADAL" clId="{33522135-A5AC-48B3-9662-48DAF881796A}" dt="2023-06-17T23:06:46.067" v="323"/>
        <pc:sldMkLst>
          <pc:docMk/>
          <pc:sldMk cId="2164434686" sldId="270"/>
        </pc:sldMkLst>
        <pc:grpChg chg="mod">
          <ac:chgData name="Abels, Patrick" userId="ba666de4-0d21-43a6-8e66-51a18aae1b4a" providerId="ADAL" clId="{33522135-A5AC-48B3-9662-48DAF881796A}" dt="2023-06-17T22:56:41.125" v="190" actId="1038"/>
          <ac:grpSpMkLst>
            <pc:docMk/>
            <pc:sldMk cId="2164434686" sldId="270"/>
            <ac:grpSpMk id="5" creationId="{C68BBE3F-6605-30B0-BA8E-E0348D46C6F8}"/>
          </ac:grpSpMkLst>
        </pc:grpChg>
        <pc:picChg chg="add mod">
          <ac:chgData name="Abels, Patrick" userId="ba666de4-0d21-43a6-8e66-51a18aae1b4a" providerId="ADAL" clId="{33522135-A5AC-48B3-9662-48DAF881796A}" dt="2023-06-17T22:56:31.189" v="182" actId="1076"/>
          <ac:picMkLst>
            <pc:docMk/>
            <pc:sldMk cId="2164434686" sldId="270"/>
            <ac:picMk id="3" creationId="{6C80A47A-C9AA-FEA1-853E-1EBF1850B7A4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0" creationId="{6456B623-5820-75DA-8545-0C2BF1C10527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1" creationId="{BEFA6C9B-BF09-EA21-1C74-99A09FE1E754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2" creationId="{17FA6DC8-A4B8-1453-4546-E481A90B14A6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13" creationId="{EAAB23FC-7E43-48F8-A4E4-80DFAA192A46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18" creationId="{C1F07451-C1CC-2B28-A0D6-E8E547799BFB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20" creationId="{BD9A80C1-B2D6-F409-A3A0-D9FEAD9DBBA1}"/>
          </ac:picMkLst>
        </pc:picChg>
      </pc:sldChg>
      <pc:sldChg chg="addSp modSp new mod modTransition">
        <pc:chgData name="Abels, Patrick" userId="ba666de4-0d21-43a6-8e66-51a18aae1b4a" providerId="ADAL" clId="{33522135-A5AC-48B3-9662-48DAF881796A}" dt="2023-07-01T14:27:25.252" v="648" actId="20577"/>
        <pc:sldMkLst>
          <pc:docMk/>
          <pc:sldMk cId="3908454189" sldId="271"/>
        </pc:sldMkLst>
        <pc:spChg chg="mod">
          <ac:chgData name="Abels, Patrick" userId="ba666de4-0d21-43a6-8e66-51a18aae1b4a" providerId="ADAL" clId="{33522135-A5AC-48B3-9662-48DAF881796A}" dt="2023-07-01T14:27:25.252" v="648" actId="20577"/>
          <ac:spMkLst>
            <pc:docMk/>
            <pc:sldMk cId="3908454189" sldId="271"/>
            <ac:spMk id="2" creationId="{138885E4-8F0E-46B9-4D55-B2AAFCF2ACAB}"/>
          </ac:spMkLst>
        </pc:spChg>
        <pc:spChg chg="mod">
          <ac:chgData name="Abels, Patrick" userId="ba666de4-0d21-43a6-8e66-51a18aae1b4a" providerId="ADAL" clId="{33522135-A5AC-48B3-9662-48DAF881796A}" dt="2023-06-17T22:57:48.848" v="194"/>
          <ac:spMkLst>
            <pc:docMk/>
            <pc:sldMk cId="3908454189" sldId="271"/>
            <ac:spMk id="5" creationId="{F1153F64-EB9F-E143-D8AB-7EF189ED4104}"/>
          </ac:spMkLst>
        </pc:spChg>
        <pc:grpChg chg="add mod">
          <ac:chgData name="Abels, Patrick" userId="ba666de4-0d21-43a6-8e66-51a18aae1b4a" providerId="ADAL" clId="{33522135-A5AC-48B3-9662-48DAF881796A}" dt="2023-06-17T22:57:52.378" v="195" actId="1076"/>
          <ac:grpSpMkLst>
            <pc:docMk/>
            <pc:sldMk cId="3908454189" sldId="271"/>
            <ac:grpSpMk id="3" creationId="{A88F01A2-160E-02C4-AC18-722B4B489174}"/>
          </ac:grpSpMkLst>
        </pc:grpChg>
        <pc:picChg chg="mod">
          <ac:chgData name="Abels, Patrick" userId="ba666de4-0d21-43a6-8e66-51a18aae1b4a" providerId="ADAL" clId="{33522135-A5AC-48B3-9662-48DAF881796A}" dt="2023-06-17T22:57:48.848" v="194"/>
          <ac:picMkLst>
            <pc:docMk/>
            <pc:sldMk cId="3908454189" sldId="271"/>
            <ac:picMk id="4" creationId="{E32C7535-711D-9A7A-473D-0B1971836953}"/>
          </ac:picMkLst>
        </pc:picChg>
        <pc:picChg chg="add mod">
          <ac:chgData name="Abels, Patrick" userId="ba666de4-0d21-43a6-8e66-51a18aae1b4a" providerId="ADAL" clId="{33522135-A5AC-48B3-9662-48DAF881796A}" dt="2023-06-17T22:57:52.378" v="195" actId="1076"/>
          <ac:picMkLst>
            <pc:docMk/>
            <pc:sldMk cId="3908454189" sldId="271"/>
            <ac:picMk id="6" creationId="{45CD8482-C8FC-E079-77E0-121E92C83AE7}"/>
          </ac:picMkLst>
        </pc:picChg>
      </pc:sldChg>
      <pc:sldChg chg="modSp add mod">
        <pc:chgData name="Abels, Patrick" userId="ba666de4-0d21-43a6-8e66-51a18aae1b4a" providerId="ADAL" clId="{33522135-A5AC-48B3-9662-48DAF881796A}" dt="2023-06-17T23:06:19.602" v="321" actId="1076"/>
        <pc:sldMkLst>
          <pc:docMk/>
          <pc:sldMk cId="3366190914" sldId="272"/>
        </pc:sldMkLst>
        <pc:picChg chg="mod">
          <ac:chgData name="Abels, Patrick" userId="ba666de4-0d21-43a6-8e66-51a18aae1b4a" providerId="ADAL" clId="{33522135-A5AC-48B3-9662-48DAF881796A}" dt="2023-06-17T23:06:13.190" v="319" actId="1076"/>
          <ac:picMkLst>
            <pc:docMk/>
            <pc:sldMk cId="3366190914" sldId="272"/>
            <ac:picMk id="13" creationId="{EAAB23FC-7E43-48F8-A4E4-80DFAA192A46}"/>
          </ac:picMkLst>
        </pc:picChg>
        <pc:picChg chg="mod">
          <ac:chgData name="Abels, Patrick" userId="ba666de4-0d21-43a6-8e66-51a18aae1b4a" providerId="ADAL" clId="{33522135-A5AC-48B3-9662-48DAF881796A}" dt="2023-06-17T23:06:16.771" v="320" actId="1076"/>
          <ac:picMkLst>
            <pc:docMk/>
            <pc:sldMk cId="3366190914" sldId="272"/>
            <ac:picMk id="18" creationId="{C1F07451-C1CC-2B28-A0D6-E8E547799BFB}"/>
          </ac:picMkLst>
        </pc:picChg>
        <pc:picChg chg="mod">
          <ac:chgData name="Abels, Patrick" userId="ba666de4-0d21-43a6-8e66-51a18aae1b4a" providerId="ADAL" clId="{33522135-A5AC-48B3-9662-48DAF881796A}" dt="2023-06-17T23:06:19.602" v="321" actId="1076"/>
          <ac:picMkLst>
            <pc:docMk/>
            <pc:sldMk cId="3366190914" sldId="272"/>
            <ac:picMk id="20" creationId="{BD9A80C1-B2D6-F409-A3A0-D9FEAD9DBBA1}"/>
          </ac:picMkLst>
        </pc:picChg>
      </pc:sldChg>
      <pc:sldChg chg="new del ord">
        <pc:chgData name="Abels, Patrick" userId="ba666de4-0d21-43a6-8e66-51a18aae1b4a" providerId="ADAL" clId="{33522135-A5AC-48B3-9662-48DAF881796A}" dt="2023-06-17T23:11:16.176" v="430" actId="47"/>
        <pc:sldMkLst>
          <pc:docMk/>
          <pc:sldMk cId="1146109162" sldId="273"/>
        </pc:sldMkLst>
      </pc:sldChg>
      <pc:sldChg chg="modSp new mod">
        <pc:chgData name="Abels, Patrick" userId="ba666de4-0d21-43a6-8e66-51a18aae1b4a" providerId="ADAL" clId="{33522135-A5AC-48B3-9662-48DAF881796A}" dt="2023-06-17T23:15:37.647" v="627" actId="20577"/>
        <pc:sldMkLst>
          <pc:docMk/>
          <pc:sldMk cId="3475594388" sldId="273"/>
        </pc:sldMkLst>
        <pc:spChg chg="mod">
          <ac:chgData name="Abels, Patrick" userId="ba666de4-0d21-43a6-8e66-51a18aae1b4a" providerId="ADAL" clId="{33522135-A5AC-48B3-9662-48DAF881796A}" dt="2023-06-17T23:15:37.647" v="627" actId="20577"/>
          <ac:spMkLst>
            <pc:docMk/>
            <pc:sldMk cId="3475594388" sldId="273"/>
            <ac:spMk id="2" creationId="{CAC20647-5DA0-AE7C-63FA-888516676539}"/>
          </ac:spMkLst>
        </pc:spChg>
      </pc:sldChg>
      <pc:sldChg chg="modSp new mod">
        <pc:chgData name="Abels, Patrick" userId="ba666de4-0d21-43a6-8e66-51a18aae1b4a" providerId="ADAL" clId="{33522135-A5AC-48B3-9662-48DAF881796A}" dt="2023-06-17T23:15:49.447" v="647" actId="20577"/>
        <pc:sldMkLst>
          <pc:docMk/>
          <pc:sldMk cId="2936399086" sldId="274"/>
        </pc:sldMkLst>
        <pc:spChg chg="mod">
          <ac:chgData name="Abels, Patrick" userId="ba666de4-0d21-43a6-8e66-51a18aae1b4a" providerId="ADAL" clId="{33522135-A5AC-48B3-9662-48DAF881796A}" dt="2023-06-17T23:15:49.447" v="647" actId="20577"/>
          <ac:spMkLst>
            <pc:docMk/>
            <pc:sldMk cId="2936399086" sldId="274"/>
            <ac:spMk id="2" creationId="{6E21CFAB-4B59-8A10-B123-B127A00004E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19AB42-9EA2-4386-9B0A-48A1FEDC4EE7}" type="datetimeFigureOut">
              <a:rPr lang="en-DE" smtClean="0"/>
              <a:t>05/04/2024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1056ED-1E2F-4A5B-B6C9-FC658BDA513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31696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811598716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6385" y="1077204"/>
            <a:ext cx="4176436" cy="2935504"/>
          </a:xfrm>
          <a:prstGeom prst="roundRect">
            <a:avLst>
              <a:gd name="adj" fmla="val 4872"/>
            </a:avLst>
          </a:prstGeom>
          <a:solidFill>
            <a:schemeClr val="tx1">
              <a:lumMod val="85000"/>
              <a:lumOff val="15000"/>
            </a:schemeClr>
          </a:solidFill>
          <a:effectLst/>
        </p:spPr>
        <p:txBody>
          <a:bodyPr anchor="t"/>
          <a:lstStyle>
            <a:lvl1pPr marL="0" indent="0" algn="l">
              <a:buNone/>
              <a:defRPr sz="1600">
                <a:solidFill>
                  <a:schemeClr val="bg1"/>
                </a:solidFill>
                <a:latin typeface="Consolas" panose="020B0609020204030204" pitchFamily="49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C5CF58D4-24C0-0064-5EF1-B74DA629C009}"/>
              </a:ext>
            </a:extLst>
          </p:cNvPr>
          <p:cNvCxnSpPr/>
          <p:nvPr userDrawn="1"/>
        </p:nvCxnSpPr>
        <p:spPr>
          <a:xfrm flipH="1">
            <a:off x="5344357" y="1233996"/>
            <a:ext cx="2219418" cy="0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2016900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r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Subject Semester Teacher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F347CEE-7F3F-E855-C48C-379C2E6F63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7997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456551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1502239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-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0940" y="1760537"/>
            <a:ext cx="11150120" cy="4810125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36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E9B06-1DFC-5243-A9D6-EE869AC3CF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8113" y="287338"/>
            <a:ext cx="11915775" cy="129698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1633311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9923894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63055F1-9100-7F17-5074-36706F4E820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5276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uti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9923894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63055F1-9100-7F17-5074-36706F4E820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sp>
        <p:nvSpPr>
          <p:cNvPr id="4" name="Partial Circle 3">
            <a:extLst>
              <a:ext uri="{FF2B5EF4-FFF2-40B4-BE49-F238E27FC236}">
                <a16:creationId xmlns:a16="http://schemas.microsoft.com/office/drawing/2014/main" id="{9144DC41-4500-5802-1AD7-A5354AB76CF8}"/>
              </a:ext>
            </a:extLst>
          </p:cNvPr>
          <p:cNvSpPr/>
          <p:nvPr userDrawn="1"/>
        </p:nvSpPr>
        <p:spPr>
          <a:xfrm>
            <a:off x="9602344" y="-1809345"/>
            <a:ext cx="5203154" cy="3596191"/>
          </a:xfrm>
          <a:prstGeom prst="pie">
            <a:avLst>
              <a:gd name="adj1" fmla="val 5387427"/>
              <a:gd name="adj2" fmla="val 10792375"/>
            </a:avLst>
          </a:prstGeom>
          <a:solidFill>
            <a:srgbClr val="00B05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Checkmark with solid fill">
            <a:extLst>
              <a:ext uri="{FF2B5EF4-FFF2-40B4-BE49-F238E27FC236}">
                <a16:creationId xmlns:a16="http://schemas.microsoft.com/office/drawing/2014/main" id="{4ED8889C-7E17-2C0D-D397-F4BE26A57E6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847057" y="39659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7347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561281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27246"/>
            <a:ext cx="914400" cy="914400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E47C1DD1-A76C-9A3C-B4BA-8AF278FC06C8}"/>
              </a:ext>
            </a:extLst>
          </p:cNvPr>
          <p:cNvGrpSpPr/>
          <p:nvPr userDrawn="1"/>
        </p:nvGrpSpPr>
        <p:grpSpPr>
          <a:xfrm>
            <a:off x="1188019" y="1665962"/>
            <a:ext cx="9634469" cy="4630757"/>
            <a:chOff x="1188019" y="1665962"/>
            <a:chExt cx="9634469" cy="463075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A3A2996-CEA9-A52A-5C2F-4E4B5480146C}"/>
                </a:ext>
              </a:extLst>
            </p:cNvPr>
            <p:cNvSpPr/>
            <p:nvPr userDrawn="1"/>
          </p:nvSpPr>
          <p:spPr>
            <a:xfrm>
              <a:off x="1392742" y="1665962"/>
              <a:ext cx="9429746" cy="4630757"/>
            </a:xfrm>
            <a:prstGeom prst="rect">
              <a:avLst/>
            </a:prstGeom>
            <a:solidFill>
              <a:srgbClr val="EDEDED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006F7FC-7B8B-83AF-7478-5A2300CD9035}"/>
                </a:ext>
              </a:extLst>
            </p:cNvPr>
            <p:cNvSpPr/>
            <p:nvPr userDrawn="1"/>
          </p:nvSpPr>
          <p:spPr>
            <a:xfrm>
              <a:off x="1553227" y="2091847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CEA32AD-EEDF-49AB-BB81-0B64164495C8}"/>
                </a:ext>
              </a:extLst>
            </p:cNvPr>
            <p:cNvSpPr/>
            <p:nvPr userDrawn="1"/>
          </p:nvSpPr>
          <p:spPr>
            <a:xfrm>
              <a:off x="1553227" y="3206350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4635288-42A5-5DA6-8739-F44C5834A910}"/>
                </a:ext>
              </a:extLst>
            </p:cNvPr>
            <p:cNvSpPr/>
            <p:nvPr userDrawn="1"/>
          </p:nvSpPr>
          <p:spPr>
            <a:xfrm>
              <a:off x="1553227" y="4320853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9F1A893-D163-7C74-9FEC-80F76F089957}"/>
                </a:ext>
              </a:extLst>
            </p:cNvPr>
            <p:cNvSpPr/>
            <p:nvPr userDrawn="1"/>
          </p:nvSpPr>
          <p:spPr>
            <a:xfrm>
              <a:off x="1553226" y="5435355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  <p:sp>
          <p:nvSpPr>
            <p:cNvPr id="16" name="Block Arc 15">
              <a:extLst>
                <a:ext uri="{FF2B5EF4-FFF2-40B4-BE49-F238E27FC236}">
                  <a16:creationId xmlns:a16="http://schemas.microsoft.com/office/drawing/2014/main" id="{A7259D4F-4E5E-3CF3-0939-0F792D23F379}"/>
                </a:ext>
              </a:extLst>
            </p:cNvPr>
            <p:cNvSpPr/>
            <p:nvPr userDrawn="1"/>
          </p:nvSpPr>
          <p:spPr>
            <a:xfrm>
              <a:off x="1216003" y="2265609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>
                <a:solidFill>
                  <a:schemeClr val="tx1"/>
                </a:solidFill>
              </a:endParaRPr>
            </a:p>
          </p:txBody>
        </p:sp>
        <p:sp>
          <p:nvSpPr>
            <p:cNvPr id="17" name="Block Arc 16">
              <a:extLst>
                <a:ext uri="{FF2B5EF4-FFF2-40B4-BE49-F238E27FC236}">
                  <a16:creationId xmlns:a16="http://schemas.microsoft.com/office/drawing/2014/main" id="{48A0EDDC-BDD5-F07C-09F0-C691B3E1B2FA}"/>
                </a:ext>
              </a:extLst>
            </p:cNvPr>
            <p:cNvSpPr/>
            <p:nvPr userDrawn="1"/>
          </p:nvSpPr>
          <p:spPr>
            <a:xfrm>
              <a:off x="1188019" y="3352590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8" name="Block Arc 17">
              <a:extLst>
                <a:ext uri="{FF2B5EF4-FFF2-40B4-BE49-F238E27FC236}">
                  <a16:creationId xmlns:a16="http://schemas.microsoft.com/office/drawing/2014/main" id="{B786A0B9-B4D3-AA71-44DE-CC5448D9BBD4}"/>
                </a:ext>
              </a:extLst>
            </p:cNvPr>
            <p:cNvSpPr/>
            <p:nvPr userDrawn="1"/>
          </p:nvSpPr>
          <p:spPr>
            <a:xfrm>
              <a:off x="1188019" y="4393972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9" name="Block Arc 18">
              <a:extLst>
                <a:ext uri="{FF2B5EF4-FFF2-40B4-BE49-F238E27FC236}">
                  <a16:creationId xmlns:a16="http://schemas.microsoft.com/office/drawing/2014/main" id="{B349A6F1-CAC2-606F-639B-3FD8C2036A5C}"/>
                </a:ext>
              </a:extLst>
            </p:cNvPr>
            <p:cNvSpPr/>
            <p:nvPr userDrawn="1"/>
          </p:nvSpPr>
          <p:spPr>
            <a:xfrm>
              <a:off x="1188019" y="5546101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1" name="Table 21">
            <a:extLst>
              <a:ext uri="{FF2B5EF4-FFF2-40B4-BE49-F238E27FC236}">
                <a16:creationId xmlns:a16="http://schemas.microsoft.com/office/drawing/2014/main" id="{632C864F-336F-9C63-0C06-99CD8D40F8C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52277630"/>
              </p:ext>
            </p:extLst>
          </p:nvPr>
        </p:nvGraphicFramePr>
        <p:xfrm>
          <a:off x="2171309" y="1929008"/>
          <a:ext cx="8467464" cy="4096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7464">
                  <a:extLst>
                    <a:ext uri="{9D8B030D-6E8A-4147-A177-3AD203B41FA5}">
                      <a16:colId xmlns:a16="http://schemas.microsoft.com/office/drawing/2014/main" val="889989886"/>
                    </a:ext>
                  </a:extLst>
                </a:gridCol>
              </a:tblGrid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81412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31139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40093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233595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086951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848687"/>
                  </a:ext>
                </a:extLst>
              </a:tr>
            </a:tbl>
          </a:graphicData>
        </a:graphic>
      </p:graphicFrame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11996C77-3770-2B17-DE2E-6BFAF105594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92388" y="1803747"/>
            <a:ext cx="7427912" cy="422127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>
                <a:latin typeface="Sacramento" panose="02000507000000020000" pitchFamily="2" charset="0"/>
              </a:defRPr>
            </a:lvl1pPr>
          </a:lstStyle>
          <a:p>
            <a:pPr lvl="0"/>
            <a:r>
              <a:rPr lang="en-GB" dirty="0"/>
              <a:t>Click to add text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994B2A7-E401-08E1-3616-84546B7393F4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175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571913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Wochenübung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37878"/>
            <a:ext cx="914400" cy="914400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DB68C441-BBE8-81F1-FFCE-116243F8882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3" name="Half Frame 2">
            <a:extLst>
              <a:ext uri="{FF2B5EF4-FFF2-40B4-BE49-F238E27FC236}">
                <a16:creationId xmlns:a16="http://schemas.microsoft.com/office/drawing/2014/main" id="{36175F8E-2B98-2FCB-9BA8-B930F4A18D42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195092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0205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84" r:id="rId2"/>
    <p:sldLayoutId id="2147483682" r:id="rId3"/>
    <p:sldLayoutId id="2147483673" r:id="rId4"/>
    <p:sldLayoutId id="2147483685" r:id="rId5"/>
    <p:sldLayoutId id="2147483676" r:id="rId6"/>
    <p:sldLayoutId id="2147483686" r:id="rId7"/>
    <p:sldLayoutId id="2147483679" r:id="rId8"/>
    <p:sldLayoutId id="2147483680" r:id="rId9"/>
    <p:sldLayoutId id="2147483683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Relationship Id="rId5" Type="http://schemas.microsoft.com/office/2007/relationships/hdphoto" Target="../media/hdphoto2.wdp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Relationship Id="rId5" Type="http://schemas.microsoft.com/office/2007/relationships/hdphoto" Target="../media/hdphoto2.wdp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5" Type="http://schemas.microsoft.com/office/2007/relationships/hdphoto" Target="../media/hdphoto2.wdp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3E51AF0-D57D-E817-34D7-0FAFFB286C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Informatik</a:t>
            </a:r>
            <a:r>
              <a:rPr lang="en-GB" dirty="0"/>
              <a:t> E2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243933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7F290F3-E690-6F05-E43C-5E0E3471854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8000" dirty="0"/>
              <a:t>Operator</a:t>
            </a:r>
          </a:p>
        </p:txBody>
      </p:sp>
    </p:spTree>
    <p:extLst>
      <p:ext uri="{BB962C8B-B14F-4D97-AF65-F5344CB8AC3E}">
        <p14:creationId xmlns:p14="http://schemas.microsoft.com/office/powerpoint/2010/main" val="4259948035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F893F6F-E7CC-6452-FB74-579C359B412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Schreibe</a:t>
            </a:r>
            <a:r>
              <a:rPr lang="en-GB" dirty="0"/>
              <a:t> </a:t>
            </a:r>
            <a:r>
              <a:rPr lang="en-GB" dirty="0" err="1"/>
              <a:t>ein</a:t>
            </a:r>
            <a:r>
              <a:rPr lang="en-GB" dirty="0"/>
              <a:t> </a:t>
            </a:r>
            <a:r>
              <a:rPr lang="en-GB" dirty="0" err="1"/>
              <a:t>Programm</a:t>
            </a:r>
            <a:r>
              <a:rPr lang="en-GB" dirty="0"/>
              <a:t> </a:t>
            </a:r>
            <a:r>
              <a:rPr lang="en-GB" b="1" dirty="0">
                <a:solidFill>
                  <a:srgbClr val="00B0F0"/>
                </a:solidFill>
                <a:latin typeface="Consolas" panose="020B0609020204030204" pitchFamily="49" charset="0"/>
              </a:rPr>
              <a:t>Zeugnis.py</a:t>
            </a:r>
            <a:r>
              <a:rPr lang="en-GB" dirty="0"/>
              <a:t>, das </a:t>
            </a:r>
            <a:r>
              <a:rPr lang="en-GB" dirty="0" err="1"/>
              <a:t>bei</a:t>
            </a:r>
            <a:r>
              <a:rPr lang="en-GB" dirty="0"/>
              <a:t> </a:t>
            </a:r>
            <a:r>
              <a:rPr lang="en-GB" dirty="0" err="1"/>
              <a:t>Eingabe</a:t>
            </a:r>
            <a:r>
              <a:rPr lang="en-GB" dirty="0"/>
              <a:t> der </a:t>
            </a:r>
            <a:r>
              <a:rPr lang="en-GB" dirty="0" err="1"/>
              <a:t>Einzelnoten</a:t>
            </a:r>
            <a:r>
              <a:rPr lang="en-GB" dirty="0"/>
              <a:t> die </a:t>
            </a:r>
            <a:r>
              <a:rPr lang="en-GB" dirty="0" err="1"/>
              <a:t>gewichtete</a:t>
            </a:r>
            <a:r>
              <a:rPr lang="en-GB" dirty="0"/>
              <a:t> </a:t>
            </a:r>
            <a:r>
              <a:rPr lang="en-GB" dirty="0" err="1"/>
              <a:t>Zeugnisnote</a:t>
            </a:r>
            <a:r>
              <a:rPr lang="en-GB" dirty="0"/>
              <a:t> (2/3 </a:t>
            </a:r>
            <a:r>
              <a:rPr lang="en-GB" dirty="0" err="1"/>
              <a:t>mündlich</a:t>
            </a:r>
            <a:r>
              <a:rPr lang="en-GB" dirty="0"/>
              <a:t>, 1/3 </a:t>
            </a:r>
            <a:r>
              <a:rPr lang="en-GB" dirty="0" err="1"/>
              <a:t>schriftlich</a:t>
            </a:r>
            <a:r>
              <a:rPr lang="en-GB" dirty="0"/>
              <a:t>) </a:t>
            </a:r>
            <a:r>
              <a:rPr lang="en-GB" dirty="0" err="1"/>
              <a:t>ausgibt</a:t>
            </a:r>
            <a:r>
              <a:rPr lang="en-GB" dirty="0"/>
              <a:t>.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292DEFA-27D1-C9DD-B3C1-821A6CF915F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233" t="19434" r="11854" b="20183"/>
          <a:stretch/>
        </p:blipFill>
        <p:spPr>
          <a:xfrm>
            <a:off x="2979575" y="2873828"/>
            <a:ext cx="6232849" cy="3013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633113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63D4517-C1E9-597B-8D85-9D9D3B16B9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Operator</a:t>
            </a:r>
            <a:endParaRPr lang="en-DE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83840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F70A866-65D4-DA95-242D-5D4F447478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en-GB" dirty="0" err="1"/>
              <a:t>Arithmetische</a:t>
            </a:r>
            <a:r>
              <a:rPr lang="en-GB" dirty="0"/>
              <a:t> </a:t>
            </a:r>
            <a:r>
              <a:rPr lang="en-GB" dirty="0" err="1"/>
              <a:t>Operatoren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26CD79-1B55-B34D-6F31-377D6E3D022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Operator</a:t>
            </a:r>
            <a:endParaRPr lang="en-DE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A79C0559-B140-4616-C9F8-2420EC91CD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3287" y="2733674"/>
            <a:ext cx="4601757" cy="3378329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136B3B86-40B2-BB26-9BED-5546519BFA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6333" y="3493457"/>
            <a:ext cx="3080642" cy="2618546"/>
          </a:xfrm>
          <a:prstGeom prst="rect">
            <a:avLst/>
          </a:prstGeom>
        </p:spPr>
      </p:pic>
      <p:pic>
        <p:nvPicPr>
          <p:cNvPr id="8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46AB9F79-719C-83A4-38E9-89456FE086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758782" flipV="1">
            <a:off x="6259004" y="2267825"/>
            <a:ext cx="1915692" cy="1915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69743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F70A866-65D4-DA95-242D-5D4F447478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en-GB" dirty="0" err="1"/>
              <a:t>Vergleichsoperatoren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26CD79-1B55-B34D-6F31-377D6E3D022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Operator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82D8662-B8C3-F473-38C6-08329C38B4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1646" y="2690827"/>
            <a:ext cx="4851524" cy="341122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8132C0E-ED28-0982-A1FA-4FB89C98DE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3923" y="3511601"/>
            <a:ext cx="3372189" cy="2590454"/>
          </a:xfrm>
          <a:prstGeom prst="rect">
            <a:avLst/>
          </a:prstGeom>
        </p:spPr>
      </p:pic>
      <p:pic>
        <p:nvPicPr>
          <p:cNvPr id="8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46AB9F79-719C-83A4-38E9-89456FE086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758782" flipV="1">
            <a:off x="6259004" y="2267825"/>
            <a:ext cx="1915692" cy="1915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09531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F70A866-65D4-DA95-242D-5D4F447478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en-GB" dirty="0" err="1"/>
              <a:t>Logische</a:t>
            </a:r>
            <a:r>
              <a:rPr lang="en-GB" dirty="0"/>
              <a:t> </a:t>
            </a:r>
            <a:r>
              <a:rPr lang="en-GB" dirty="0" err="1"/>
              <a:t>Operatoren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26CD79-1B55-B34D-6F31-377D6E3D022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Operator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717089C-99D0-550D-1F51-8F8B91DB86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256" y="3334557"/>
            <a:ext cx="6234818" cy="244183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F6B20E0-655B-5BA5-FAD2-0A6A967D31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1799" y="3800003"/>
            <a:ext cx="3847836" cy="1976388"/>
          </a:xfrm>
          <a:prstGeom prst="rect">
            <a:avLst/>
          </a:prstGeom>
        </p:spPr>
      </p:pic>
      <p:pic>
        <p:nvPicPr>
          <p:cNvPr id="8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46AB9F79-719C-83A4-38E9-89456FE086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399299" flipV="1">
            <a:off x="7120241" y="2665945"/>
            <a:ext cx="1915692" cy="1915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56969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0930AE3-15CA-19BD-59D6-BD5BB94D381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Fülle</a:t>
            </a:r>
            <a:r>
              <a:rPr lang="en-GB" dirty="0"/>
              <a:t> die </a:t>
            </a:r>
            <a:r>
              <a:rPr lang="en-GB" dirty="0" err="1"/>
              <a:t>Wahrheitstabelle</a:t>
            </a:r>
            <a:r>
              <a:rPr lang="en-GB" dirty="0"/>
              <a:t> </a:t>
            </a:r>
            <a:r>
              <a:rPr lang="en-GB" dirty="0" err="1"/>
              <a:t>aus</a:t>
            </a:r>
            <a:r>
              <a:rPr lang="en-GB" dirty="0"/>
              <a:t>: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0C9C66-0D28-9916-6844-2A59951AD59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1</a:t>
            </a:r>
            <a:endParaRPr lang="en-DE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9918C8C-52EF-B82E-495A-47ABCF4C0E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1563057"/>
              </p:ext>
            </p:extLst>
          </p:nvPr>
        </p:nvGraphicFramePr>
        <p:xfrm>
          <a:off x="506026" y="2472036"/>
          <a:ext cx="11070455" cy="33173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091">
                  <a:extLst>
                    <a:ext uri="{9D8B030D-6E8A-4147-A177-3AD203B41FA5}">
                      <a16:colId xmlns:a16="http://schemas.microsoft.com/office/drawing/2014/main" val="2754487166"/>
                    </a:ext>
                  </a:extLst>
                </a:gridCol>
                <a:gridCol w="2214091">
                  <a:extLst>
                    <a:ext uri="{9D8B030D-6E8A-4147-A177-3AD203B41FA5}">
                      <a16:colId xmlns:a16="http://schemas.microsoft.com/office/drawing/2014/main" val="3291532490"/>
                    </a:ext>
                  </a:extLst>
                </a:gridCol>
                <a:gridCol w="2214091">
                  <a:extLst>
                    <a:ext uri="{9D8B030D-6E8A-4147-A177-3AD203B41FA5}">
                      <a16:colId xmlns:a16="http://schemas.microsoft.com/office/drawing/2014/main" val="3214650436"/>
                    </a:ext>
                  </a:extLst>
                </a:gridCol>
                <a:gridCol w="2214091">
                  <a:extLst>
                    <a:ext uri="{9D8B030D-6E8A-4147-A177-3AD203B41FA5}">
                      <a16:colId xmlns:a16="http://schemas.microsoft.com/office/drawing/2014/main" val="4233463601"/>
                    </a:ext>
                  </a:extLst>
                </a:gridCol>
                <a:gridCol w="2214091">
                  <a:extLst>
                    <a:ext uri="{9D8B030D-6E8A-4147-A177-3AD203B41FA5}">
                      <a16:colId xmlns:a16="http://schemas.microsoft.com/office/drawing/2014/main" val="3863195678"/>
                    </a:ext>
                  </a:extLst>
                </a:gridCol>
              </a:tblGrid>
              <a:tr h="663471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en-DE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en-DE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not a</a:t>
                      </a:r>
                      <a:endParaRPr lang="en-DE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a and b</a:t>
                      </a:r>
                      <a:endParaRPr lang="en-DE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a or b</a:t>
                      </a:r>
                      <a:endParaRPr lang="en-DE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2828042"/>
                  </a:ext>
                </a:extLst>
              </a:tr>
              <a:tr h="663471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en-DE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en-DE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DE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DE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DE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3620154"/>
                  </a:ext>
                </a:extLst>
              </a:tr>
              <a:tr h="663471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en-DE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True</a:t>
                      </a:r>
                      <a:endParaRPr lang="en-DE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DE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DE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DE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5191677"/>
                  </a:ext>
                </a:extLst>
              </a:tr>
              <a:tr h="663471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True</a:t>
                      </a:r>
                      <a:endParaRPr lang="en-DE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en-DE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DE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DE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DE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6912820"/>
                  </a:ext>
                </a:extLst>
              </a:tr>
              <a:tr h="663471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True</a:t>
                      </a:r>
                      <a:endParaRPr lang="en-DE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True</a:t>
                      </a:r>
                      <a:endParaRPr lang="en-DE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DE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DE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DE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55899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0013914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0FCCB1F-C4CB-FDFE-52EB-CE16FF7E6DB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FFE9C2-280E-09E1-18ED-88EA08BD7E1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1</a:t>
            </a:r>
            <a:endParaRPr lang="en-DE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DE82FDC-AFB6-DC0A-5B0F-B9E9A18429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5534829"/>
              </p:ext>
            </p:extLst>
          </p:nvPr>
        </p:nvGraphicFramePr>
        <p:xfrm>
          <a:off x="506026" y="2472036"/>
          <a:ext cx="11070455" cy="33173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091">
                  <a:extLst>
                    <a:ext uri="{9D8B030D-6E8A-4147-A177-3AD203B41FA5}">
                      <a16:colId xmlns:a16="http://schemas.microsoft.com/office/drawing/2014/main" val="2754487166"/>
                    </a:ext>
                  </a:extLst>
                </a:gridCol>
                <a:gridCol w="2214091">
                  <a:extLst>
                    <a:ext uri="{9D8B030D-6E8A-4147-A177-3AD203B41FA5}">
                      <a16:colId xmlns:a16="http://schemas.microsoft.com/office/drawing/2014/main" val="3291532490"/>
                    </a:ext>
                  </a:extLst>
                </a:gridCol>
                <a:gridCol w="2214091">
                  <a:extLst>
                    <a:ext uri="{9D8B030D-6E8A-4147-A177-3AD203B41FA5}">
                      <a16:colId xmlns:a16="http://schemas.microsoft.com/office/drawing/2014/main" val="3214650436"/>
                    </a:ext>
                  </a:extLst>
                </a:gridCol>
                <a:gridCol w="2214091">
                  <a:extLst>
                    <a:ext uri="{9D8B030D-6E8A-4147-A177-3AD203B41FA5}">
                      <a16:colId xmlns:a16="http://schemas.microsoft.com/office/drawing/2014/main" val="4233463601"/>
                    </a:ext>
                  </a:extLst>
                </a:gridCol>
                <a:gridCol w="2214091">
                  <a:extLst>
                    <a:ext uri="{9D8B030D-6E8A-4147-A177-3AD203B41FA5}">
                      <a16:colId xmlns:a16="http://schemas.microsoft.com/office/drawing/2014/main" val="3863195678"/>
                    </a:ext>
                  </a:extLst>
                </a:gridCol>
              </a:tblGrid>
              <a:tr h="663471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en-DE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en-DE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not a</a:t>
                      </a:r>
                      <a:endParaRPr lang="en-DE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a and b</a:t>
                      </a:r>
                      <a:endParaRPr lang="en-DE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a or b</a:t>
                      </a:r>
                      <a:endParaRPr lang="en-DE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2828042"/>
                  </a:ext>
                </a:extLst>
              </a:tr>
              <a:tr h="663471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en-DE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en-DE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C000"/>
                          </a:solidFill>
                        </a:rPr>
                        <a:t>True</a:t>
                      </a:r>
                      <a:endParaRPr lang="en-DE" dirty="0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C000"/>
                          </a:solidFill>
                        </a:rPr>
                        <a:t>False</a:t>
                      </a:r>
                      <a:endParaRPr lang="en-DE" dirty="0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C000"/>
                          </a:solidFill>
                        </a:rPr>
                        <a:t>False</a:t>
                      </a:r>
                      <a:endParaRPr lang="en-DE" dirty="0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3620154"/>
                  </a:ext>
                </a:extLst>
              </a:tr>
              <a:tr h="663471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en-DE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True</a:t>
                      </a:r>
                      <a:endParaRPr lang="en-DE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C000"/>
                          </a:solidFill>
                        </a:rPr>
                        <a:t>True</a:t>
                      </a:r>
                      <a:endParaRPr lang="en-DE" dirty="0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C000"/>
                          </a:solidFill>
                        </a:rPr>
                        <a:t>False</a:t>
                      </a:r>
                      <a:endParaRPr lang="en-DE" dirty="0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C000"/>
                          </a:solidFill>
                        </a:rPr>
                        <a:t>True</a:t>
                      </a:r>
                      <a:endParaRPr lang="en-DE" dirty="0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5191677"/>
                  </a:ext>
                </a:extLst>
              </a:tr>
              <a:tr h="663471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True</a:t>
                      </a:r>
                      <a:endParaRPr lang="en-DE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en-DE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C000"/>
                          </a:solidFill>
                        </a:rPr>
                        <a:t>False</a:t>
                      </a:r>
                      <a:endParaRPr lang="en-DE" dirty="0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C000"/>
                          </a:solidFill>
                        </a:rPr>
                        <a:t>False</a:t>
                      </a:r>
                      <a:endParaRPr lang="en-DE" dirty="0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C000"/>
                          </a:solidFill>
                        </a:rPr>
                        <a:t>True</a:t>
                      </a:r>
                      <a:endParaRPr lang="en-DE" dirty="0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6912820"/>
                  </a:ext>
                </a:extLst>
              </a:tr>
              <a:tr h="663471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True</a:t>
                      </a:r>
                      <a:endParaRPr lang="en-DE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True</a:t>
                      </a:r>
                      <a:endParaRPr lang="en-DE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C000"/>
                          </a:solidFill>
                        </a:rPr>
                        <a:t>False</a:t>
                      </a:r>
                      <a:endParaRPr lang="en-DE" dirty="0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C000"/>
                          </a:solidFill>
                        </a:rPr>
                        <a:t>True</a:t>
                      </a:r>
                      <a:endParaRPr lang="en-DE" dirty="0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C000"/>
                          </a:solidFill>
                        </a:rPr>
                        <a:t>True</a:t>
                      </a:r>
                      <a:endParaRPr lang="en-DE" dirty="0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55899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891519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ADFFE31-E466-ACEE-3EB8-8AEECD3EA49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Welche</a:t>
            </a:r>
            <a:r>
              <a:rPr lang="en-GB" dirty="0"/>
              <a:t> </a:t>
            </a:r>
            <a:r>
              <a:rPr lang="en-GB" dirty="0" err="1"/>
              <a:t>Ausgabe</a:t>
            </a:r>
            <a:r>
              <a:rPr lang="en-GB" dirty="0"/>
              <a:t> </a:t>
            </a:r>
            <a:r>
              <a:rPr lang="en-GB" dirty="0" err="1"/>
              <a:t>erwartest</a:t>
            </a:r>
            <a:r>
              <a:rPr lang="en-GB" dirty="0"/>
              <a:t> du </a:t>
            </a:r>
            <a:r>
              <a:rPr lang="en-GB" dirty="0" err="1"/>
              <a:t>bei</a:t>
            </a:r>
            <a:r>
              <a:rPr lang="en-GB" dirty="0"/>
              <a:t> folgenden </a:t>
            </a:r>
            <a:r>
              <a:rPr lang="en-GB" dirty="0" err="1"/>
              <a:t>Ausdrücken</a:t>
            </a:r>
            <a:r>
              <a:rPr lang="en-GB" dirty="0"/>
              <a:t>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3EBE3F-9A04-0F5D-16A3-10E8FA75E4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2</a:t>
            </a:r>
            <a:endParaRPr lang="en-DE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05C9D63-68B8-B90D-2D61-48D89738F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4276" y="2399673"/>
            <a:ext cx="6683448" cy="4019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278760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0FCCB1F-C4CB-FDFE-52EB-CE16FF7E6DB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FFE9C2-280E-09E1-18ED-88EA08BD7E1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2</a:t>
            </a:r>
            <a:endParaRPr lang="en-DE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3F3EB81-C2C3-7CDC-85A4-6FB207465B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0624" y="3646966"/>
            <a:ext cx="3933545" cy="234224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F9EA360-CCB3-1680-39D8-4FFFBCA588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555" y="1969219"/>
            <a:ext cx="6683448" cy="4019995"/>
          </a:xfrm>
          <a:prstGeom prst="rect">
            <a:avLst/>
          </a:prstGeom>
        </p:spPr>
      </p:pic>
      <p:pic>
        <p:nvPicPr>
          <p:cNvPr id="8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C9D3182D-A57B-A48C-36FA-6A68ECEE3E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067357" flipV="1">
            <a:off x="6822531" y="2253188"/>
            <a:ext cx="1915692" cy="1915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59413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1_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106</Words>
  <Application>Microsoft Office PowerPoint</Application>
  <PresentationFormat>Widescreen</PresentationFormat>
  <Paragraphs>54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Consolas</vt:lpstr>
      <vt:lpstr>Montserrat</vt:lpstr>
      <vt:lpstr>Sacramento</vt:lpstr>
      <vt:lpstr>1_Youtube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69</cp:revision>
  <dcterms:created xsi:type="dcterms:W3CDTF">2022-12-22T20:26:39Z</dcterms:created>
  <dcterms:modified xsi:type="dcterms:W3CDTF">2024-04-05T09:48:33Z</dcterms:modified>
</cp:coreProperties>
</file>