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294" r:id="rId3"/>
    <p:sldId id="323" r:id="rId4"/>
    <p:sldId id="324" r:id="rId5"/>
    <p:sldId id="325" r:id="rId6"/>
    <p:sldId id="321" r:id="rId7"/>
    <p:sldId id="322" r:id="rId8"/>
    <p:sldId id="304" r:id="rId9"/>
    <p:sldId id="32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95C77-0DE8-4784-8D8E-EF6F64FF64BE}" v="47" dt="2024-04-04T12:43:02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738" autoAdjust="0"/>
  </p:normalViewPr>
  <p:slideViewPr>
    <p:cSldViewPr snapToGrid="0">
      <p:cViewPr>
        <p:scale>
          <a:sx n="102" d="100"/>
          <a:sy n="102" d="100"/>
        </p:scale>
        <p:origin x="228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ACF95C77-0DE8-4784-8D8E-EF6F64FF64BE}"/>
    <pc:docChg chg="undo custSel addSld delSld modSld modMainMaster">
      <pc:chgData name="Abels, Patrick" userId="ba666de4-0d21-43a6-8e66-51a18aae1b4a" providerId="ADAL" clId="{ACF95C77-0DE8-4784-8D8E-EF6F64FF64BE}" dt="2024-04-04T12:44:27.808" v="1147" actId="207"/>
      <pc:docMkLst>
        <pc:docMk/>
      </pc:docMkLst>
      <pc:sldChg chg="modSp mod">
        <pc:chgData name="Abels, Patrick" userId="ba666de4-0d21-43a6-8e66-51a18aae1b4a" providerId="ADAL" clId="{ACF95C77-0DE8-4784-8D8E-EF6F64FF64BE}" dt="2024-04-04T11:20:25.742" v="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ACF95C77-0DE8-4784-8D8E-EF6F64FF64BE}" dt="2024-04-04T11:20:25.742" v="7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ACF95C77-0DE8-4784-8D8E-EF6F64FF64BE}" dt="2024-04-04T12:40:26.816" v="1123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ACF95C77-0DE8-4784-8D8E-EF6F64FF64BE}" dt="2024-04-04T12:40:26.816" v="1123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856675574" sldId="30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525269446" sldId="30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410658636" sldId="308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957193136" sldId="309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935719697" sldId="310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343032597" sldId="311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62270225" sldId="312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1795780774" sldId="313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3463922787" sldId="314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640643432" sldId="315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730669473" sldId="316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2154133233" sldId="317"/>
        </pc:sldMkLst>
      </pc:sldChg>
      <pc:sldChg chg="del">
        <pc:chgData name="Abels, Patrick" userId="ba666de4-0d21-43a6-8e66-51a18aae1b4a" providerId="ADAL" clId="{ACF95C77-0DE8-4784-8D8E-EF6F64FF64BE}" dt="2024-04-04T11:21:13.220" v="8" actId="47"/>
        <pc:sldMkLst>
          <pc:docMk/>
          <pc:sldMk cId="706459199" sldId="318"/>
        </pc:sldMkLst>
      </pc:sldChg>
      <pc:sldChg chg="addSp delSp modSp mod">
        <pc:chgData name="Abels, Patrick" userId="ba666de4-0d21-43a6-8e66-51a18aae1b4a" providerId="ADAL" clId="{ACF95C77-0DE8-4784-8D8E-EF6F64FF64BE}" dt="2024-04-04T12:44:27.808" v="1147" actId="207"/>
        <pc:sldMkLst>
          <pc:docMk/>
          <pc:sldMk cId="1193633113" sldId="320"/>
        </pc:sldMkLst>
        <pc:spChg chg="mod">
          <ac:chgData name="Abels, Patrick" userId="ba666de4-0d21-43a6-8e66-51a18aae1b4a" providerId="ADAL" clId="{ACF95C77-0DE8-4784-8D8E-EF6F64FF64BE}" dt="2024-04-04T12:44:27.808" v="1147" actId="207"/>
          <ac:spMkLst>
            <pc:docMk/>
            <pc:sldMk cId="1193633113" sldId="320"/>
            <ac:spMk id="2" creationId="{CF893F6F-E7CC-6452-FB74-579C359B4127}"/>
          </ac:spMkLst>
        </pc:spChg>
        <pc:picChg chg="del">
          <ac:chgData name="Abels, Patrick" userId="ba666de4-0d21-43a6-8e66-51a18aae1b4a" providerId="ADAL" clId="{ACF95C77-0DE8-4784-8D8E-EF6F64FF64BE}" dt="2024-04-04T11:23:13.417" v="32" actId="478"/>
          <ac:picMkLst>
            <pc:docMk/>
            <pc:sldMk cId="1193633113" sldId="320"/>
            <ac:picMk id="3" creationId="{3EC77379-A9C8-0E90-0090-DF61A8E74817}"/>
          </ac:picMkLst>
        </pc:picChg>
        <pc:picChg chg="add mod modCrop">
          <ac:chgData name="Abels, Patrick" userId="ba666de4-0d21-43a6-8e66-51a18aae1b4a" providerId="ADAL" clId="{ACF95C77-0DE8-4784-8D8E-EF6F64FF64BE}" dt="2024-04-04T12:43:24.284" v="1132" actId="1076"/>
          <ac:picMkLst>
            <pc:docMk/>
            <pc:sldMk cId="1193633113" sldId="320"/>
            <ac:picMk id="5" creationId="{FE223CBC-5934-E960-2DCA-8F2D227FAE70}"/>
          </ac:picMkLst>
        </pc:picChg>
      </pc:sldChg>
      <pc:sldChg chg="addSp modSp new mod">
        <pc:chgData name="Abels, Patrick" userId="ba666de4-0d21-43a6-8e66-51a18aae1b4a" providerId="ADAL" clId="{ACF95C77-0DE8-4784-8D8E-EF6F64FF64BE}" dt="2024-04-04T12:28:11.494" v="1059" actId="20577"/>
        <pc:sldMkLst>
          <pc:docMk/>
          <pc:sldMk cId="3230278760" sldId="321"/>
        </pc:sldMkLst>
        <pc:spChg chg="mod">
          <ac:chgData name="Abels, Patrick" userId="ba666de4-0d21-43a6-8e66-51a18aae1b4a" providerId="ADAL" clId="{ACF95C77-0DE8-4784-8D8E-EF6F64FF64BE}" dt="2024-04-04T12:28:11.494" v="1059" actId="20577"/>
          <ac:spMkLst>
            <pc:docMk/>
            <pc:sldMk cId="3230278760" sldId="321"/>
            <ac:spMk id="2" creationId="{5ADFFE31-E466-ACEE-3EB8-8AEECD3EA491}"/>
          </ac:spMkLst>
        </pc:spChg>
        <pc:spChg chg="mod">
          <ac:chgData name="Abels, Patrick" userId="ba666de4-0d21-43a6-8e66-51a18aae1b4a" providerId="ADAL" clId="{ACF95C77-0DE8-4784-8D8E-EF6F64FF64BE}" dt="2024-04-04T12:26:53.359" v="922" actId="20577"/>
          <ac:spMkLst>
            <pc:docMk/>
            <pc:sldMk cId="3230278760" sldId="321"/>
            <ac:spMk id="3" creationId="{9A3EBE3F-9A04-0F5D-16A3-10E8FA75E4CD}"/>
          </ac:spMkLst>
        </pc:spChg>
        <pc:picChg chg="add mod modCrop">
          <ac:chgData name="Abels, Patrick" userId="ba666de4-0d21-43a6-8e66-51a18aae1b4a" providerId="ADAL" clId="{ACF95C77-0DE8-4784-8D8E-EF6F64FF64BE}" dt="2024-04-04T12:27:59.321" v="1033" actId="1076"/>
          <ac:picMkLst>
            <pc:docMk/>
            <pc:sldMk cId="3230278760" sldId="321"/>
            <ac:picMk id="5" creationId="{AB7A200F-F5BA-89A0-DCB9-EBA068A46466}"/>
          </ac:picMkLst>
        </pc:picChg>
      </pc:sldChg>
      <pc:sldChg chg="addSp delSp modSp new mod modTransition">
        <pc:chgData name="Abels, Patrick" userId="ba666de4-0d21-43a6-8e66-51a18aae1b4a" providerId="ADAL" clId="{ACF95C77-0DE8-4784-8D8E-EF6F64FF64BE}" dt="2024-04-04T12:32:40.650" v="1109"/>
        <pc:sldMkLst>
          <pc:docMk/>
          <pc:sldMk cId="2675941315" sldId="322"/>
        </pc:sldMkLst>
        <pc:spChg chg="mod">
          <ac:chgData name="Abels, Patrick" userId="ba666de4-0d21-43a6-8e66-51a18aae1b4a" providerId="ADAL" clId="{ACF95C77-0DE8-4784-8D8E-EF6F64FF64BE}" dt="2024-04-04T12:29:49.252" v="1084" actId="20577"/>
          <ac:spMkLst>
            <pc:docMk/>
            <pc:sldMk cId="2675941315" sldId="322"/>
            <ac:spMk id="2" creationId="{60FCCB1F-C4CB-FDFE-52EB-CE16FF7E6DB6}"/>
          </ac:spMkLst>
        </pc:spChg>
        <pc:spChg chg="mod">
          <ac:chgData name="Abels, Patrick" userId="ba666de4-0d21-43a6-8e66-51a18aae1b4a" providerId="ADAL" clId="{ACF95C77-0DE8-4784-8D8E-EF6F64FF64BE}" dt="2024-04-04T12:29:52.319" v="1091" actId="20577"/>
          <ac:spMkLst>
            <pc:docMk/>
            <pc:sldMk cId="2675941315" sldId="322"/>
            <ac:spMk id="3" creationId="{15FFE9C2-280E-09E1-18ED-88EA08BD7E19}"/>
          </ac:spMkLst>
        </pc:spChg>
        <pc:picChg chg="add del mod modCrop">
          <ac:chgData name="Abels, Patrick" userId="ba666de4-0d21-43a6-8e66-51a18aae1b4a" providerId="ADAL" clId="{ACF95C77-0DE8-4784-8D8E-EF6F64FF64BE}" dt="2024-04-04T12:31:27.318" v="1095" actId="478"/>
          <ac:picMkLst>
            <pc:docMk/>
            <pc:sldMk cId="2675941315" sldId="322"/>
            <ac:picMk id="5" creationId="{2547BEBD-C4C9-02DC-9BF7-9E2D8AB2F835}"/>
          </ac:picMkLst>
        </pc:picChg>
        <pc:picChg chg="add mod">
          <ac:chgData name="Abels, Patrick" userId="ba666de4-0d21-43a6-8e66-51a18aae1b4a" providerId="ADAL" clId="{ACF95C77-0DE8-4784-8D8E-EF6F64FF64BE}" dt="2024-04-04T12:31:50.875" v="1104" actId="1076"/>
          <ac:picMkLst>
            <pc:docMk/>
            <pc:sldMk cId="2675941315" sldId="322"/>
            <ac:picMk id="6" creationId="{91039166-9D88-F331-46CE-EA265FF4AA37}"/>
          </ac:picMkLst>
        </pc:picChg>
        <pc:picChg chg="add mod">
          <ac:chgData name="Abels, Patrick" userId="ba666de4-0d21-43a6-8e66-51a18aae1b4a" providerId="ADAL" clId="{ACF95C77-0DE8-4784-8D8E-EF6F64FF64BE}" dt="2024-04-04T12:32:04.508" v="1108" actId="1076"/>
          <ac:picMkLst>
            <pc:docMk/>
            <pc:sldMk cId="2675941315" sldId="322"/>
            <ac:picMk id="7" creationId="{7B8D036C-2739-5097-BEAC-A05DDB58C561}"/>
          </ac:picMkLst>
        </pc:picChg>
        <pc:picChg chg="add mod modCrop">
          <ac:chgData name="Abels, Patrick" userId="ba666de4-0d21-43a6-8e66-51a18aae1b4a" providerId="ADAL" clId="{ACF95C77-0DE8-4784-8D8E-EF6F64FF64BE}" dt="2024-04-04T12:31:55.994" v="1105" actId="1076"/>
          <ac:picMkLst>
            <pc:docMk/>
            <pc:sldMk cId="2675941315" sldId="322"/>
            <ac:picMk id="9" creationId="{E7007F3F-B3D4-36E3-DB2B-9FE41E42D604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18:02.532" v="643" actId="207"/>
        <pc:sldMkLst>
          <pc:docMk/>
          <pc:sldMk cId="936974355" sldId="323"/>
        </pc:sldMkLst>
        <pc:spChg chg="mod">
          <ac:chgData name="Abels, Patrick" userId="ba666de4-0d21-43a6-8e66-51a18aae1b4a" providerId="ADAL" clId="{ACF95C77-0DE8-4784-8D8E-EF6F64FF64BE}" dt="2024-04-04T12:18:02.532" v="643" actId="207"/>
          <ac:spMkLst>
            <pc:docMk/>
            <pc:sldMk cId="936974355" sldId="323"/>
            <ac:spMk id="2" creationId="{6F70A866-65D4-DA95-242D-5D4F447478BA}"/>
          </ac:spMkLst>
        </pc:spChg>
        <pc:spChg chg="mod">
          <ac:chgData name="Abels, Patrick" userId="ba666de4-0d21-43a6-8e66-51a18aae1b4a" providerId="ADAL" clId="{ACF95C77-0DE8-4784-8D8E-EF6F64FF64BE}" dt="2024-04-04T11:23:41.302" v="42" actId="20577"/>
          <ac:spMkLst>
            <pc:docMk/>
            <pc:sldMk cId="936974355" sldId="323"/>
            <ac:spMk id="3" creationId="{CD26CD79-1B55-B34D-6F31-377D6E3D0223}"/>
          </ac:spMkLst>
        </pc:spChg>
        <pc:picChg chg="add del mod modCrop">
          <ac:chgData name="Abels, Patrick" userId="ba666de4-0d21-43a6-8e66-51a18aae1b4a" providerId="ADAL" clId="{ACF95C77-0DE8-4784-8D8E-EF6F64FF64BE}" dt="2024-04-04T11:45:52.086" v="290" actId="478"/>
          <ac:picMkLst>
            <pc:docMk/>
            <pc:sldMk cId="936974355" sldId="323"/>
            <ac:picMk id="5" creationId="{B06025BC-326E-D7D4-916B-4FE16B169EA9}"/>
          </ac:picMkLst>
        </pc:picChg>
        <pc:picChg chg="add mod modCrop">
          <ac:chgData name="Abels, Patrick" userId="ba666de4-0d21-43a6-8e66-51a18aae1b4a" providerId="ADAL" clId="{ACF95C77-0DE8-4784-8D8E-EF6F64FF64BE}" dt="2024-04-04T11:40:16.736" v="253" actId="1076"/>
          <ac:picMkLst>
            <pc:docMk/>
            <pc:sldMk cId="936974355" sldId="323"/>
            <ac:picMk id="7" creationId="{5E9CB2F5-43B5-9997-866C-918DE9288797}"/>
          </ac:picMkLst>
        </pc:picChg>
        <pc:picChg chg="add mod">
          <ac:chgData name="Abels, Patrick" userId="ba666de4-0d21-43a6-8e66-51a18aae1b4a" providerId="ADAL" clId="{ACF95C77-0DE8-4784-8D8E-EF6F64FF64BE}" dt="2024-04-04T11:40:48.999" v="256" actId="1076"/>
          <ac:picMkLst>
            <pc:docMk/>
            <pc:sldMk cId="936974355" sldId="323"/>
            <ac:picMk id="8" creationId="{46AB9F79-719C-83A4-38E9-89456FE0862B}"/>
          </ac:picMkLst>
        </pc:picChg>
        <pc:picChg chg="add mod ord">
          <ac:chgData name="Abels, Patrick" userId="ba666de4-0d21-43a6-8e66-51a18aae1b4a" providerId="ADAL" clId="{ACF95C77-0DE8-4784-8D8E-EF6F64FF64BE}" dt="2024-04-04T11:46:14.907" v="295" actId="167"/>
          <ac:picMkLst>
            <pc:docMk/>
            <pc:sldMk cId="936974355" sldId="323"/>
            <ac:picMk id="10" creationId="{85EBEE02-BD7B-F681-F1A7-8C12312A6D8B}"/>
          </ac:picMkLst>
        </pc:picChg>
      </pc:sldChg>
      <pc:sldChg chg="addSp delSp modSp new mod">
        <pc:chgData name="Abels, Patrick" userId="ba666de4-0d21-43a6-8e66-51a18aae1b4a" providerId="ADAL" clId="{ACF95C77-0DE8-4784-8D8E-EF6F64FF64BE}" dt="2024-04-04T12:06:36.321" v="605" actId="14100"/>
        <pc:sldMkLst>
          <pc:docMk/>
          <pc:sldMk cId="122714849" sldId="324"/>
        </pc:sldMkLst>
        <pc:spChg chg="del mod">
          <ac:chgData name="Abels, Patrick" userId="ba666de4-0d21-43a6-8e66-51a18aae1b4a" providerId="ADAL" clId="{ACF95C77-0DE8-4784-8D8E-EF6F64FF64BE}" dt="2024-04-04T12:02:41.544" v="554" actId="478"/>
          <ac:spMkLst>
            <pc:docMk/>
            <pc:sldMk cId="122714849" sldId="324"/>
            <ac:spMk id="2" creationId="{FD1CB561-4FC2-7428-ECCE-C4731B876578}"/>
          </ac:spMkLst>
        </pc:spChg>
        <pc:spChg chg="mod">
          <ac:chgData name="Abels, Patrick" userId="ba666de4-0d21-43a6-8e66-51a18aae1b4a" providerId="ADAL" clId="{ACF95C77-0DE8-4784-8D8E-EF6F64FF64BE}" dt="2024-04-04T11:44:34.253" v="289" actId="20577"/>
          <ac:spMkLst>
            <pc:docMk/>
            <pc:sldMk cId="122714849" sldId="324"/>
            <ac:spMk id="3" creationId="{41ED65D8-7CBC-3926-679C-3AC660862DBB}"/>
          </ac:spMkLst>
        </pc:spChg>
        <pc:spChg chg="add mod">
          <ac:chgData name="Abels, Patrick" userId="ba666de4-0d21-43a6-8e66-51a18aae1b4a" providerId="ADAL" clId="{ACF95C77-0DE8-4784-8D8E-EF6F64FF64BE}" dt="2024-04-04T12:02:47.088" v="555" actId="1076"/>
          <ac:spMkLst>
            <pc:docMk/>
            <pc:sldMk cId="122714849" sldId="324"/>
            <ac:spMk id="4" creationId="{8BB3C987-7F92-68F0-DEED-979D9501A74E}"/>
          </ac:spMkLst>
        </pc:spChg>
        <pc:spChg chg="add mod">
          <ac:chgData name="Abels, Patrick" userId="ba666de4-0d21-43a6-8e66-51a18aae1b4a" providerId="ADAL" clId="{ACF95C77-0DE8-4784-8D8E-EF6F64FF64BE}" dt="2024-04-04T12:06:21.665" v="603" actId="1076"/>
          <ac:spMkLst>
            <pc:docMk/>
            <pc:sldMk cId="122714849" sldId="324"/>
            <ac:spMk id="5" creationId="{8FC8299A-9A9C-091F-D807-CD5B5666E8C0}"/>
          </ac:spMkLst>
        </pc:spChg>
        <pc:spChg chg="add mod">
          <ac:chgData name="Abels, Patrick" userId="ba666de4-0d21-43a6-8e66-51a18aae1b4a" providerId="ADAL" clId="{ACF95C77-0DE8-4784-8D8E-EF6F64FF64BE}" dt="2024-04-04T12:04:25.097" v="590" actId="1076"/>
          <ac:spMkLst>
            <pc:docMk/>
            <pc:sldMk cId="122714849" sldId="324"/>
            <ac:spMk id="6" creationId="{DCD2B29B-D603-8A49-BAB9-5005254B39F2}"/>
          </ac:spMkLst>
        </pc:spChg>
        <pc:picChg chg="add mod">
          <ac:chgData name="Abels, Patrick" userId="ba666de4-0d21-43a6-8e66-51a18aae1b4a" providerId="ADAL" clId="{ACF95C77-0DE8-4784-8D8E-EF6F64FF64BE}" dt="2024-04-04T12:03:25.919" v="562" actId="1076"/>
          <ac:picMkLst>
            <pc:docMk/>
            <pc:sldMk cId="122714849" sldId="324"/>
            <ac:picMk id="8" creationId="{D1EFA8AF-4BCF-3383-79BD-A7A39FFC33F3}"/>
          </ac:picMkLst>
        </pc:picChg>
        <pc:cxnChg chg="add mod">
          <ac:chgData name="Abels, Patrick" userId="ba666de4-0d21-43a6-8e66-51a18aae1b4a" providerId="ADAL" clId="{ACF95C77-0DE8-4784-8D8E-EF6F64FF64BE}" dt="2024-04-04T12:05:37.810" v="595" actId="14100"/>
          <ac:cxnSpMkLst>
            <pc:docMk/>
            <pc:sldMk cId="122714849" sldId="324"/>
            <ac:cxnSpMk id="10" creationId="{6BCAF25C-E7F4-9B97-E664-50F533876D52}"/>
          </ac:cxnSpMkLst>
        </pc:cxnChg>
        <pc:cxnChg chg="add mod">
          <ac:chgData name="Abels, Patrick" userId="ba666de4-0d21-43a6-8e66-51a18aae1b4a" providerId="ADAL" clId="{ACF95C77-0DE8-4784-8D8E-EF6F64FF64BE}" dt="2024-04-04T12:06:36.321" v="605" actId="14100"/>
          <ac:cxnSpMkLst>
            <pc:docMk/>
            <pc:sldMk cId="122714849" sldId="324"/>
            <ac:cxnSpMk id="12" creationId="{759A01C7-EF38-8639-1251-399A71329A84}"/>
          </ac:cxnSpMkLst>
        </pc:cxnChg>
        <pc:cxnChg chg="add mod">
          <ac:chgData name="Abels, Patrick" userId="ba666de4-0d21-43a6-8e66-51a18aae1b4a" providerId="ADAL" clId="{ACF95C77-0DE8-4784-8D8E-EF6F64FF64BE}" dt="2024-04-04T12:05:56.802" v="602" actId="14100"/>
          <ac:cxnSpMkLst>
            <pc:docMk/>
            <pc:sldMk cId="122714849" sldId="324"/>
            <ac:cxnSpMk id="15" creationId="{EA78F419-CDBF-4BED-0E57-7A5EE59FB3DF}"/>
          </ac:cxnSpMkLst>
        </pc:cxnChg>
      </pc:sldChg>
      <pc:sldChg chg="addSp delSp modSp add mod">
        <pc:chgData name="Abels, Patrick" userId="ba666de4-0d21-43a6-8e66-51a18aae1b4a" providerId="ADAL" clId="{ACF95C77-0DE8-4784-8D8E-EF6F64FF64BE}" dt="2024-04-04T12:14:50.730" v="642" actId="1076"/>
        <pc:sldMkLst>
          <pc:docMk/>
          <pc:sldMk cId="1478870010" sldId="325"/>
        </pc:sldMkLst>
        <pc:spChg chg="mod">
          <ac:chgData name="Abels, Patrick" userId="ba666de4-0d21-43a6-8e66-51a18aae1b4a" providerId="ADAL" clId="{ACF95C77-0DE8-4784-8D8E-EF6F64FF64BE}" dt="2024-04-04T12:07:10.149" v="608" actId="1076"/>
          <ac:spMkLst>
            <pc:docMk/>
            <pc:sldMk cId="1478870010" sldId="325"/>
            <ac:spMk id="3" creationId="{41ED65D8-7CBC-3926-679C-3AC660862DBB}"/>
          </ac:spMkLst>
        </pc:spChg>
        <pc:spChg chg="del">
          <ac:chgData name="Abels, Patrick" userId="ba666de4-0d21-43a6-8e66-51a18aae1b4a" providerId="ADAL" clId="{ACF95C77-0DE8-4784-8D8E-EF6F64FF64BE}" dt="2024-04-04T12:07:20.160" v="609" actId="478"/>
          <ac:spMkLst>
            <pc:docMk/>
            <pc:sldMk cId="1478870010" sldId="325"/>
            <ac:spMk id="4" creationId="{8BB3C987-7F92-68F0-DEED-979D9501A74E}"/>
          </ac:spMkLst>
        </pc:spChg>
        <pc:spChg chg="del">
          <ac:chgData name="Abels, Patrick" userId="ba666de4-0d21-43a6-8e66-51a18aae1b4a" providerId="ADAL" clId="{ACF95C77-0DE8-4784-8D8E-EF6F64FF64BE}" dt="2024-04-04T12:07:23.251" v="611" actId="478"/>
          <ac:spMkLst>
            <pc:docMk/>
            <pc:sldMk cId="1478870010" sldId="325"/>
            <ac:spMk id="5" creationId="{8FC8299A-9A9C-091F-D807-CD5B5666E8C0}"/>
          </ac:spMkLst>
        </pc:spChg>
        <pc:spChg chg="del">
          <ac:chgData name="Abels, Patrick" userId="ba666de4-0d21-43a6-8e66-51a18aae1b4a" providerId="ADAL" clId="{ACF95C77-0DE8-4784-8D8E-EF6F64FF64BE}" dt="2024-04-04T12:07:24.519" v="612" actId="478"/>
          <ac:spMkLst>
            <pc:docMk/>
            <pc:sldMk cId="1478870010" sldId="325"/>
            <ac:spMk id="6" creationId="{DCD2B29B-D603-8A49-BAB9-5005254B39F2}"/>
          </ac:spMkLst>
        </pc:spChg>
        <pc:picChg chg="add mod modCrop">
          <ac:chgData name="Abels, Patrick" userId="ba666de4-0d21-43a6-8e66-51a18aae1b4a" providerId="ADAL" clId="{ACF95C77-0DE8-4784-8D8E-EF6F64FF64BE}" dt="2024-04-04T12:10:38.042" v="621" actId="1076"/>
          <ac:picMkLst>
            <pc:docMk/>
            <pc:sldMk cId="1478870010" sldId="325"/>
            <ac:picMk id="7" creationId="{B82F0A90-E018-9E42-1D45-2FB804E433AB}"/>
          </ac:picMkLst>
        </pc:picChg>
        <pc:picChg chg="del">
          <ac:chgData name="Abels, Patrick" userId="ba666de4-0d21-43a6-8e66-51a18aae1b4a" providerId="ADAL" clId="{ACF95C77-0DE8-4784-8D8E-EF6F64FF64BE}" dt="2024-04-04T12:10:22.100" v="615" actId="478"/>
          <ac:picMkLst>
            <pc:docMk/>
            <pc:sldMk cId="1478870010" sldId="325"/>
            <ac:picMk id="8" creationId="{D1EFA8AF-4BCF-3383-79BD-A7A39FFC33F3}"/>
          </ac:picMkLst>
        </pc:picChg>
        <pc:picChg chg="add del mod modCrop">
          <ac:chgData name="Abels, Patrick" userId="ba666de4-0d21-43a6-8e66-51a18aae1b4a" providerId="ADAL" clId="{ACF95C77-0DE8-4784-8D8E-EF6F64FF64BE}" dt="2024-04-04T12:13:18.645" v="626" actId="478"/>
          <ac:picMkLst>
            <pc:docMk/>
            <pc:sldMk cId="1478870010" sldId="325"/>
            <ac:picMk id="11" creationId="{C915A8FD-3996-6E72-A8C5-72298EE3EF65}"/>
          </ac:picMkLst>
        </pc:picChg>
        <pc:picChg chg="add del mod modCrop">
          <ac:chgData name="Abels, Patrick" userId="ba666de4-0d21-43a6-8e66-51a18aae1b4a" providerId="ADAL" clId="{ACF95C77-0DE8-4784-8D8E-EF6F64FF64BE}" dt="2024-04-04T12:13:55.415" v="631" actId="478"/>
          <ac:picMkLst>
            <pc:docMk/>
            <pc:sldMk cId="1478870010" sldId="325"/>
            <ac:picMk id="14" creationId="{4E387375-A183-DF4C-2CCB-AE143505C44D}"/>
          </ac:picMkLst>
        </pc:picChg>
        <pc:picChg chg="add mod modCrop">
          <ac:chgData name="Abels, Patrick" userId="ba666de4-0d21-43a6-8e66-51a18aae1b4a" providerId="ADAL" clId="{ACF95C77-0DE8-4784-8D8E-EF6F64FF64BE}" dt="2024-04-04T12:14:06.610" v="635" actId="1076"/>
          <ac:picMkLst>
            <pc:docMk/>
            <pc:sldMk cId="1478870010" sldId="325"/>
            <ac:picMk id="17" creationId="{C5FAD204-EA5F-5118-1178-310C3527534E}"/>
          </ac:picMkLst>
        </pc:picChg>
        <pc:picChg chg="add mod">
          <ac:chgData name="Abels, Patrick" userId="ba666de4-0d21-43a6-8e66-51a18aae1b4a" providerId="ADAL" clId="{ACF95C77-0DE8-4784-8D8E-EF6F64FF64BE}" dt="2024-04-04T12:14:50.730" v="642" actId="1076"/>
          <ac:picMkLst>
            <pc:docMk/>
            <pc:sldMk cId="1478870010" sldId="325"/>
            <ac:picMk id="18" creationId="{8410D83E-DD73-9208-CAA5-62B95CE9C2C1}"/>
          </ac:picMkLst>
        </pc:picChg>
        <pc:cxnChg chg="del">
          <ac:chgData name="Abels, Patrick" userId="ba666de4-0d21-43a6-8e66-51a18aae1b4a" providerId="ADAL" clId="{ACF95C77-0DE8-4784-8D8E-EF6F64FF64BE}" dt="2024-04-04T12:07:21.907" v="610" actId="478"/>
          <ac:cxnSpMkLst>
            <pc:docMk/>
            <pc:sldMk cId="1478870010" sldId="325"/>
            <ac:cxnSpMk id="10" creationId="{6BCAF25C-E7F4-9B97-E664-50F533876D52}"/>
          </ac:cxnSpMkLst>
        </pc:cxnChg>
        <pc:cxnChg chg="del">
          <ac:chgData name="Abels, Patrick" userId="ba666de4-0d21-43a6-8e66-51a18aae1b4a" providerId="ADAL" clId="{ACF95C77-0DE8-4784-8D8E-EF6F64FF64BE}" dt="2024-04-04T12:07:26.195" v="614" actId="478"/>
          <ac:cxnSpMkLst>
            <pc:docMk/>
            <pc:sldMk cId="1478870010" sldId="325"/>
            <ac:cxnSpMk id="12" creationId="{759A01C7-EF38-8639-1251-399A71329A84}"/>
          </ac:cxnSpMkLst>
        </pc:cxnChg>
        <pc:cxnChg chg="del">
          <ac:chgData name="Abels, Patrick" userId="ba666de4-0d21-43a6-8e66-51a18aae1b4a" providerId="ADAL" clId="{ACF95C77-0DE8-4784-8D8E-EF6F64FF64BE}" dt="2024-04-04T12:07:25.281" v="613" actId="478"/>
          <ac:cxnSpMkLst>
            <pc:docMk/>
            <pc:sldMk cId="1478870010" sldId="325"/>
            <ac:cxnSpMk id="15" creationId="{EA78F419-CDBF-4BED-0E57-7A5EE59FB3DF}"/>
          </ac:cxnSpMkLst>
        </pc:cxnChg>
      </pc:sldChg>
      <pc:sldMasterChg chg="addSldLayout modSldLayout">
        <pc:chgData name="Abels, Patrick" userId="ba666de4-0d21-43a6-8e66-51a18aae1b4a" providerId="ADAL" clId="{ACF95C77-0DE8-4784-8D8E-EF6F64FF64BE}" dt="2024-04-04T12:32:40.650" v="1109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ACF95C77-0DE8-4784-8D8E-EF6F64FF64BE}" dt="2024-04-04T12:32:40.650" v="1109"/>
          <pc:sldLayoutMkLst>
            <pc:docMk/>
            <pc:sldMasterMk cId="1610205472" sldId="2147483671"/>
            <pc:sldLayoutMk cId="3443734729" sldId="2147483686"/>
          </pc:sldLayoutMkLst>
          <pc:spChg chg="add mod">
            <ac:chgData name="Abels, Patrick" userId="ba666de4-0d21-43a6-8e66-51a18aae1b4a" providerId="ADAL" clId="{ACF95C77-0DE8-4784-8D8E-EF6F64FF64BE}" dt="2024-04-04T11:22:06.139" v="12"/>
            <ac:spMkLst>
              <pc:docMk/>
              <pc:sldMasterMk cId="1610205472" sldId="2147483671"/>
              <pc:sldLayoutMk cId="3443734729" sldId="2147483686"/>
              <ac:spMk id="4" creationId="{9144DC41-4500-5802-1AD7-A5354AB76CF8}"/>
            </ac:spMkLst>
          </pc:spChg>
          <pc:picChg chg="add mod">
            <ac:chgData name="Abels, Patrick" userId="ba666de4-0d21-43a6-8e66-51a18aae1b4a" providerId="ADAL" clId="{ACF95C77-0DE8-4784-8D8E-EF6F64FF64BE}" dt="2024-04-04T11:22:24.897" v="13"/>
            <ac:picMkLst>
              <pc:docMk/>
              <pc:sldMasterMk cId="1610205472" sldId="2147483671"/>
              <pc:sldLayoutMk cId="3443734729" sldId="2147483686"/>
              <ac:picMk id="6" creationId="{4ED8889C-7E17-2C0D-D397-F4BE26A57E69}"/>
            </ac:picMkLst>
          </pc:pic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8624B85F-1D53-479B-8557-E755D69E21E5}"/>
    <pc:docChg chg="undo custSel addSld delSld modSld sldOrd modMainMaster">
      <pc:chgData name="Abels, Patrick" userId="ba666de4-0d21-43a6-8e66-51a18aae1b4a" providerId="ADAL" clId="{8624B85F-1D53-479B-8557-E755D69E21E5}" dt="2024-04-03T13:40:08.580" v="814" actId="121"/>
      <pc:docMkLst>
        <pc:docMk/>
      </pc:docMkLst>
      <pc:sldChg chg="modSp mod">
        <pc:chgData name="Abels, Patrick" userId="ba666de4-0d21-43a6-8e66-51a18aae1b4a" providerId="ADAL" clId="{8624B85F-1D53-479B-8557-E755D69E21E5}" dt="2024-04-03T11:02:45.816" v="1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8624B85F-1D53-479B-8557-E755D69E21E5}" dt="2024-04-03T11:02:45.816" v="1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8624B85F-1D53-479B-8557-E755D69E21E5}" dt="2024-04-03T11:26:40.297" v="558" actId="47"/>
        <pc:sldMkLst>
          <pc:docMk/>
          <pc:sldMk cId="1284580195" sldId="303"/>
        </pc:sldMkLst>
      </pc:sldChg>
      <pc:sldChg chg="modSp mod">
        <pc:chgData name="Abels, Patrick" userId="ba666de4-0d21-43a6-8e66-51a18aae1b4a" providerId="ADAL" clId="{8624B85F-1D53-479B-8557-E755D69E21E5}" dt="2024-04-03T11:26:57.314" v="598" actId="404"/>
        <pc:sldMkLst>
          <pc:docMk/>
          <pc:sldMk cId="4259948035" sldId="304"/>
        </pc:sldMkLst>
        <pc:spChg chg="mod">
          <ac:chgData name="Abels, Patrick" userId="ba666de4-0d21-43a6-8e66-51a18aae1b4a" providerId="ADAL" clId="{8624B85F-1D53-479B-8557-E755D69E21E5}" dt="2024-04-03T11:26:57.314" v="598" actId="404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del mod">
        <pc:chgData name="Abels, Patrick" userId="ba666de4-0d21-43a6-8e66-51a18aae1b4a" providerId="ADAL" clId="{8624B85F-1D53-479B-8557-E755D69E21E5}" dt="2024-04-03T11:42:53.451" v="734" actId="47"/>
        <pc:sldMkLst>
          <pc:docMk/>
          <pc:sldMk cId="3358983006" sldId="305"/>
        </pc:sldMkLst>
        <pc:spChg chg="mod">
          <ac:chgData name="Abels, Patrick" userId="ba666de4-0d21-43a6-8e66-51a18aae1b4a" providerId="ADAL" clId="{8624B85F-1D53-479B-8557-E755D69E21E5}" dt="2024-04-03T11:42:31.958" v="729" actId="579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8624B85F-1D53-479B-8557-E755D69E21E5}" dt="2024-04-03T11:42:36.080" v="730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del">
        <pc:chgData name="Abels, Patrick" userId="ba666de4-0d21-43a6-8e66-51a18aae1b4a" providerId="ADAL" clId="{8624B85F-1D53-479B-8557-E755D69E21E5}" dt="2024-04-03T11:02:49.015" v="12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8624B85F-1D53-479B-8557-E755D69E21E5}" dt="2024-04-03T13:39:14.769" v="808" actId="1038"/>
        <pc:sldMkLst>
          <pc:docMk/>
          <pc:sldMk cId="3856675574" sldId="306"/>
        </pc:sldMkLst>
        <pc:spChg chg="mod">
          <ac:chgData name="Abels, Patrick" userId="ba666de4-0d21-43a6-8e66-51a18aae1b4a" providerId="ADAL" clId="{8624B85F-1D53-479B-8557-E755D69E21E5}" dt="2024-04-03T11:06:53.224" v="63" actId="20577"/>
          <ac:spMkLst>
            <pc:docMk/>
            <pc:sldMk cId="3856675574" sldId="306"/>
            <ac:spMk id="2" creationId="{6CFBDB11-7D28-DA4D-7A17-C5EEC4D2EFBA}"/>
          </ac:spMkLst>
        </pc:spChg>
        <pc:spChg chg="mod">
          <ac:chgData name="Abels, Patrick" userId="ba666de4-0d21-43a6-8e66-51a18aae1b4a" providerId="ADAL" clId="{8624B85F-1D53-479B-8557-E755D69E21E5}" dt="2024-04-03T11:02:57.840" v="24" actId="20577"/>
          <ac:spMkLst>
            <pc:docMk/>
            <pc:sldMk cId="3856675574" sldId="306"/>
            <ac:spMk id="3" creationId="{05E3F97C-EDA7-A753-1CE6-844228FF1B5D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4" creationId="{B9D4C53F-3D55-2850-3EEA-04637114E15E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7" creationId="{44B2D2C1-6577-8A13-52AA-C7280A80E827}"/>
          </ac:spMkLst>
        </pc:spChg>
        <pc:spChg chg="add mod">
          <ac:chgData name="Abels, Patrick" userId="ba666de4-0d21-43a6-8e66-51a18aae1b4a" providerId="ADAL" clId="{8624B85F-1D53-479B-8557-E755D69E21E5}" dt="2024-04-03T13:39:14.769" v="808" actId="1038"/>
          <ac:spMkLst>
            <pc:docMk/>
            <pc:sldMk cId="3856675574" sldId="306"/>
            <ac:spMk id="8" creationId="{A36A02A2-2596-5C2A-8EFE-C1DC53CBF041}"/>
          </ac:spMkLst>
        </pc:spChg>
        <pc:spChg chg="add del mod">
          <ac:chgData name="Abels, Patrick" userId="ba666de4-0d21-43a6-8e66-51a18aae1b4a" providerId="ADAL" clId="{8624B85F-1D53-479B-8557-E755D69E21E5}" dt="2024-04-03T11:05:59.881" v="42" actId="478"/>
          <ac:spMkLst>
            <pc:docMk/>
            <pc:sldMk cId="3856675574" sldId="306"/>
            <ac:spMk id="9" creationId="{50F51565-C8AF-BDA5-8119-36218A992061}"/>
          </ac:spMkLst>
        </pc:sp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5" creationId="{D591F376-7613-9A27-2334-997E3388D544}"/>
          </ac:cxnSpMkLst>
        </pc:cxnChg>
        <pc:cxnChg chg="add del mod">
          <ac:chgData name="Abels, Patrick" userId="ba666de4-0d21-43a6-8e66-51a18aae1b4a" providerId="ADAL" clId="{8624B85F-1D53-479B-8557-E755D69E21E5}" dt="2024-04-03T11:07:07.768" v="66" actId="478"/>
          <ac:cxnSpMkLst>
            <pc:docMk/>
            <pc:sldMk cId="3856675574" sldId="306"/>
            <ac:cxnSpMk id="6" creationId="{92486BAC-2644-9D4A-5FF4-5A1E069CAA09}"/>
          </ac:cxnSpMkLst>
        </pc:cxnChg>
        <pc:cxnChg chg="add mod">
          <ac:chgData name="Abels, Patrick" userId="ba666de4-0d21-43a6-8e66-51a18aae1b4a" providerId="ADAL" clId="{8624B85F-1D53-479B-8557-E755D69E21E5}" dt="2024-04-03T13:39:14.769" v="808" actId="1038"/>
          <ac:cxnSpMkLst>
            <pc:docMk/>
            <pc:sldMk cId="3856675574" sldId="306"/>
            <ac:cxnSpMk id="11" creationId="{6339C3A6-557D-06F9-3592-F8B536B68A67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08:42.124" v="88" actId="20577"/>
        <pc:sldMkLst>
          <pc:docMk/>
          <pc:sldMk cId="3525269446" sldId="307"/>
        </pc:sldMkLst>
        <pc:spChg chg="mod">
          <ac:chgData name="Abels, Patrick" userId="ba666de4-0d21-43a6-8e66-51a18aae1b4a" providerId="ADAL" clId="{8624B85F-1D53-479B-8557-E755D69E21E5}" dt="2024-04-03T11:08:42.124" v="88" actId="20577"/>
          <ac:spMkLst>
            <pc:docMk/>
            <pc:sldMk cId="3525269446" sldId="307"/>
            <ac:spMk id="2" creationId="{97EDD7BA-E2C1-D802-8CB0-A7049861C733}"/>
          </ac:spMkLst>
        </pc:spChg>
        <pc:spChg chg="mod">
          <ac:chgData name="Abels, Patrick" userId="ba666de4-0d21-43a6-8e66-51a18aae1b4a" providerId="ADAL" clId="{8624B85F-1D53-479B-8557-E755D69E21E5}" dt="2024-04-03T11:08:35.558" v="86" actId="20577"/>
          <ac:spMkLst>
            <pc:docMk/>
            <pc:sldMk cId="3525269446" sldId="307"/>
            <ac:spMk id="3" creationId="{122A244E-F104-B5A7-D4D4-86546787F938}"/>
          </ac:spMkLst>
        </pc:spChg>
      </pc:sldChg>
      <pc:sldChg chg="modSp new mod">
        <pc:chgData name="Abels, Patrick" userId="ba666de4-0d21-43a6-8e66-51a18aae1b4a" providerId="ADAL" clId="{8624B85F-1D53-479B-8557-E755D69E21E5}" dt="2024-04-03T11:09:40.115" v="123" actId="207"/>
        <pc:sldMkLst>
          <pc:docMk/>
          <pc:sldMk cId="410658636" sldId="308"/>
        </pc:sldMkLst>
        <pc:spChg chg="mod">
          <ac:chgData name="Abels, Patrick" userId="ba666de4-0d21-43a6-8e66-51a18aae1b4a" providerId="ADAL" clId="{8624B85F-1D53-479B-8557-E755D69E21E5}" dt="2024-04-03T11:09:40.115" v="123" actId="207"/>
          <ac:spMkLst>
            <pc:docMk/>
            <pc:sldMk cId="410658636" sldId="308"/>
            <ac:spMk id="2" creationId="{9E8ECD99-BE35-0446-F00F-9228B76F3FEE}"/>
          </ac:spMkLst>
        </pc:spChg>
      </pc:sldChg>
      <pc:sldChg chg="modSp new mod">
        <pc:chgData name="Abels, Patrick" userId="ba666de4-0d21-43a6-8e66-51a18aae1b4a" providerId="ADAL" clId="{8624B85F-1D53-479B-8557-E755D69E21E5}" dt="2024-04-03T13:39:30.150" v="809" actId="121"/>
        <pc:sldMkLst>
          <pc:docMk/>
          <pc:sldMk cId="1957193136" sldId="309"/>
        </pc:sldMkLst>
        <pc:spChg chg="mod">
          <ac:chgData name="Abels, Patrick" userId="ba666de4-0d21-43a6-8e66-51a18aae1b4a" providerId="ADAL" clId="{8624B85F-1D53-479B-8557-E755D69E21E5}" dt="2024-04-03T13:39:30.150" v="809" actId="121"/>
          <ac:spMkLst>
            <pc:docMk/>
            <pc:sldMk cId="1957193136" sldId="309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55.349" v="210" actId="404"/>
          <ac:spMkLst>
            <pc:docMk/>
            <pc:sldMk cId="1957193136" sldId="309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39:54.814" v="812" actId="121"/>
        <pc:sldMkLst>
          <pc:docMk/>
          <pc:sldMk cId="935719697" sldId="310"/>
        </pc:sldMkLst>
        <pc:spChg chg="mod">
          <ac:chgData name="Abels, Patrick" userId="ba666de4-0d21-43a6-8e66-51a18aae1b4a" providerId="ADAL" clId="{8624B85F-1D53-479B-8557-E755D69E21E5}" dt="2024-04-03T13:39:54.814" v="812" actId="121"/>
          <ac:spMkLst>
            <pc:docMk/>
            <pc:sldMk cId="935719697" sldId="310"/>
            <ac:spMk id="2" creationId="{BED80B7F-0A13-39FC-9E40-49F2B73E1E2C}"/>
          </ac:spMkLst>
        </pc:spChg>
        <pc:spChg chg="mod">
          <ac:chgData name="Abels, Patrick" userId="ba666de4-0d21-43a6-8e66-51a18aae1b4a" providerId="ADAL" clId="{8624B85F-1D53-479B-8557-E755D69E21E5}" dt="2024-04-03T11:13:49.077" v="209" actId="404"/>
          <ac:spMkLst>
            <pc:docMk/>
            <pc:sldMk cId="935719697" sldId="310"/>
            <ac:spMk id="3" creationId="{E3430DDE-26F7-09D8-BF6B-E4E6F79DD691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1.712" v="813" actId="121"/>
        <pc:sldMkLst>
          <pc:docMk/>
          <pc:sldMk cId="1343032597" sldId="311"/>
        </pc:sldMkLst>
        <pc:spChg chg="mod">
          <ac:chgData name="Abels, Patrick" userId="ba666de4-0d21-43a6-8e66-51a18aae1b4a" providerId="ADAL" clId="{8624B85F-1D53-479B-8557-E755D69E21E5}" dt="2024-04-03T13:40:01.712" v="813" actId="121"/>
          <ac:spMkLst>
            <pc:docMk/>
            <pc:sldMk cId="1343032597" sldId="311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3:40:08.580" v="814" actId="121"/>
        <pc:sldMkLst>
          <pc:docMk/>
          <pc:sldMk cId="1762270225" sldId="312"/>
        </pc:sldMkLst>
        <pc:spChg chg="mod">
          <ac:chgData name="Abels, Patrick" userId="ba666de4-0d21-43a6-8e66-51a18aae1b4a" providerId="ADAL" clId="{8624B85F-1D53-479B-8557-E755D69E21E5}" dt="2024-04-03T13:40:08.580" v="814" actId="121"/>
          <ac:spMkLst>
            <pc:docMk/>
            <pc:sldMk cId="1762270225" sldId="312"/>
            <ac:spMk id="2" creationId="{BED80B7F-0A13-39FC-9E40-49F2B73E1E2C}"/>
          </ac:spMkLst>
        </pc:spChg>
      </pc:sldChg>
      <pc:sldChg chg="modSp add mod">
        <pc:chgData name="Abels, Patrick" userId="ba666de4-0d21-43a6-8e66-51a18aae1b4a" providerId="ADAL" clId="{8624B85F-1D53-479B-8557-E755D69E21E5}" dt="2024-04-03T11:16:46.387" v="350" actId="20577"/>
        <pc:sldMkLst>
          <pc:docMk/>
          <pc:sldMk cId="1795780774" sldId="313"/>
        </pc:sldMkLst>
        <pc:spChg chg="mod">
          <ac:chgData name="Abels, Patrick" userId="ba666de4-0d21-43a6-8e66-51a18aae1b4a" providerId="ADAL" clId="{8624B85F-1D53-479B-8557-E755D69E21E5}" dt="2024-04-03T11:16:46.387" v="350" actId="20577"/>
          <ac:spMkLst>
            <pc:docMk/>
            <pc:sldMk cId="1795780774" sldId="313"/>
            <ac:spMk id="2" creationId="{BED80B7F-0A13-39FC-9E40-49F2B73E1E2C}"/>
          </ac:spMkLst>
        </pc:spChg>
      </pc:sldChg>
      <pc:sldChg chg="modSp new mod ord">
        <pc:chgData name="Abels, Patrick" userId="ba666de4-0d21-43a6-8e66-51a18aae1b4a" providerId="ADAL" clId="{8624B85F-1D53-479B-8557-E755D69E21E5}" dt="2024-04-03T11:20:34.251" v="509"/>
        <pc:sldMkLst>
          <pc:docMk/>
          <pc:sldMk cId="3463922787" sldId="314"/>
        </pc:sldMkLst>
        <pc:spChg chg="mod">
          <ac:chgData name="Abels, Patrick" userId="ba666de4-0d21-43a6-8e66-51a18aae1b4a" providerId="ADAL" clId="{8624B85F-1D53-479B-8557-E755D69E21E5}" dt="2024-04-03T11:17:16.412" v="362" actId="6549"/>
          <ac:spMkLst>
            <pc:docMk/>
            <pc:sldMk cId="3463922787" sldId="314"/>
            <ac:spMk id="2" creationId="{297C7A02-CF19-2B7A-AFEA-685B6068D35B}"/>
          </ac:spMkLst>
        </pc:spChg>
        <pc:spChg chg="mod">
          <ac:chgData name="Abels, Patrick" userId="ba666de4-0d21-43a6-8e66-51a18aae1b4a" providerId="ADAL" clId="{8624B85F-1D53-479B-8557-E755D69E21E5}" dt="2024-04-03T11:17:01.178" v="358" actId="20577"/>
          <ac:spMkLst>
            <pc:docMk/>
            <pc:sldMk cId="3463922787" sldId="314"/>
            <ac:spMk id="3" creationId="{082A9FE9-6B73-980A-2A10-64C4EFCA3C85}"/>
          </ac:spMkLst>
        </pc:spChg>
      </pc:sldChg>
      <pc:sldChg chg="modSp new mod">
        <pc:chgData name="Abels, Patrick" userId="ba666de4-0d21-43a6-8e66-51a18aae1b4a" providerId="ADAL" clId="{8624B85F-1D53-479B-8557-E755D69E21E5}" dt="2024-04-03T11:18:09.762" v="398" actId="207"/>
        <pc:sldMkLst>
          <pc:docMk/>
          <pc:sldMk cId="640643432" sldId="315"/>
        </pc:sldMkLst>
        <pc:spChg chg="mod">
          <ac:chgData name="Abels, Patrick" userId="ba666de4-0d21-43a6-8e66-51a18aae1b4a" providerId="ADAL" clId="{8624B85F-1D53-479B-8557-E755D69E21E5}" dt="2024-04-03T11:18:09.762" v="398" actId="207"/>
          <ac:spMkLst>
            <pc:docMk/>
            <pc:sldMk cId="640643432" sldId="315"/>
            <ac:spMk id="2" creationId="{EF5AEA38-F4DE-FB4B-7168-A73C424A238E}"/>
          </ac:spMkLst>
        </pc:spChg>
      </pc:sldChg>
      <pc:sldChg chg="addSp delSp modSp new mod">
        <pc:chgData name="Abels, Patrick" userId="ba666de4-0d21-43a6-8e66-51a18aae1b4a" providerId="ADAL" clId="{8624B85F-1D53-479B-8557-E755D69E21E5}" dt="2024-04-03T11:19:35.384" v="506" actId="404"/>
        <pc:sldMkLst>
          <pc:docMk/>
          <pc:sldMk cId="2730669473" sldId="316"/>
        </pc:sldMkLst>
        <pc:spChg chg="mod">
          <ac:chgData name="Abels, Patrick" userId="ba666de4-0d21-43a6-8e66-51a18aae1b4a" providerId="ADAL" clId="{8624B85F-1D53-479B-8557-E755D69E21E5}" dt="2024-04-03T11:18:31.168" v="423" actId="20577"/>
          <ac:spMkLst>
            <pc:docMk/>
            <pc:sldMk cId="2730669473" sldId="316"/>
            <ac:spMk id="3" creationId="{E5C09E39-E650-689E-83AB-211CBE250959}"/>
          </ac:spMkLst>
        </pc:spChg>
        <pc:spChg chg="add mod">
          <ac:chgData name="Abels, Patrick" userId="ba666de4-0d21-43a6-8e66-51a18aae1b4a" providerId="ADAL" clId="{8624B85F-1D53-479B-8557-E755D69E21E5}" dt="2024-04-03T11:19:35.384" v="506" actId="404"/>
          <ac:spMkLst>
            <pc:docMk/>
            <pc:sldMk cId="2730669473" sldId="316"/>
            <ac:spMk id="4" creationId="{4543A0E1-4C8A-B984-3995-E5A9C5A14349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7" creationId="{42096558-2280-E331-659D-9E6F5D1FEF48}"/>
          </ac:spMkLst>
        </pc:spChg>
        <pc:spChg chg="add mod">
          <ac:chgData name="Abels, Patrick" userId="ba666de4-0d21-43a6-8e66-51a18aae1b4a" providerId="ADAL" clId="{8624B85F-1D53-479B-8557-E755D69E21E5}" dt="2024-04-03T11:19:02.888" v="494" actId="14100"/>
          <ac:spMkLst>
            <pc:docMk/>
            <pc:sldMk cId="2730669473" sldId="316"/>
            <ac:spMk id="8" creationId="{56A115B9-88AB-DD67-F643-1ABB3E95B55B}"/>
          </ac:spMkLst>
        </pc:spChg>
        <pc:spChg chg="add mod">
          <ac:chgData name="Abels, Patrick" userId="ba666de4-0d21-43a6-8e66-51a18aae1b4a" providerId="ADAL" clId="{8624B85F-1D53-479B-8557-E755D69E21E5}" dt="2024-04-03T11:18:54.956" v="462" actId="1037"/>
          <ac:spMkLst>
            <pc:docMk/>
            <pc:sldMk cId="2730669473" sldId="316"/>
            <ac:spMk id="10" creationId="{D2A807C8-1845-6547-853D-BE643150F203}"/>
          </ac:spMkLst>
        </pc:spChg>
        <pc:spChg chg="add del mod">
          <ac:chgData name="Abels, Patrick" userId="ba666de4-0d21-43a6-8e66-51a18aae1b4a" providerId="ADAL" clId="{8624B85F-1D53-479B-8557-E755D69E21E5}" dt="2024-04-03T11:19:19.003" v="500" actId="478"/>
          <ac:spMkLst>
            <pc:docMk/>
            <pc:sldMk cId="2730669473" sldId="316"/>
            <ac:spMk id="11" creationId="{5DDD8154-9886-EC31-9A63-8B7964E6968A}"/>
          </ac:spMkLst>
        </pc:sp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5" creationId="{6F274438-E506-EBB4-A00D-46A6B5CA78E0}"/>
          </ac:cxnSpMkLst>
        </pc:cxnChg>
        <pc:cxnChg chg="add mod">
          <ac:chgData name="Abels, Patrick" userId="ba666de4-0d21-43a6-8e66-51a18aae1b4a" providerId="ADAL" clId="{8624B85F-1D53-479B-8557-E755D69E21E5}" dt="2024-04-03T11:18:59.031" v="493" actId="1038"/>
          <ac:cxnSpMkLst>
            <pc:docMk/>
            <pc:sldMk cId="2730669473" sldId="316"/>
            <ac:cxnSpMk id="6" creationId="{C51B487E-7DF5-6945-69AA-A4D8C8AD30A6}"/>
          </ac:cxnSpMkLst>
        </pc:cxnChg>
        <pc:cxnChg chg="add mod">
          <ac:chgData name="Abels, Patrick" userId="ba666de4-0d21-43a6-8e66-51a18aae1b4a" providerId="ADAL" clId="{8624B85F-1D53-479B-8557-E755D69E21E5}" dt="2024-04-03T11:18:54.956" v="462" actId="1037"/>
          <ac:cxnSpMkLst>
            <pc:docMk/>
            <pc:sldMk cId="2730669473" sldId="316"/>
            <ac:cxnSpMk id="9" creationId="{F8F665A6-48E3-D985-24B3-0C94CAC69348}"/>
          </ac:cxnSpMkLst>
        </pc:cxnChg>
      </pc:sldChg>
      <pc:sldChg chg="addSp delSp modSp add mod modAnim">
        <pc:chgData name="Abels, Patrick" userId="ba666de4-0d21-43a6-8e66-51a18aae1b4a" providerId="ADAL" clId="{8624B85F-1D53-479B-8557-E755D69E21E5}" dt="2024-04-03T11:25:50.016" v="547" actId="1076"/>
        <pc:sldMkLst>
          <pc:docMk/>
          <pc:sldMk cId="2154133233" sldId="317"/>
        </pc:sldMkLst>
        <pc:spChg chg="mod">
          <ac:chgData name="Abels, Patrick" userId="ba666de4-0d21-43a6-8e66-51a18aae1b4a" providerId="ADAL" clId="{8624B85F-1D53-479B-8557-E755D69E21E5}" dt="2024-04-03T11:25:23.410" v="539" actId="1076"/>
          <ac:spMkLst>
            <pc:docMk/>
            <pc:sldMk cId="2154133233" sldId="317"/>
            <ac:spMk id="4" creationId="{4543A0E1-4C8A-B984-3995-E5A9C5A14349}"/>
          </ac:spMkLst>
        </pc:spChg>
        <pc:spChg chg="del">
          <ac:chgData name="Abels, Patrick" userId="ba666de4-0d21-43a6-8e66-51a18aae1b4a" providerId="ADAL" clId="{8624B85F-1D53-479B-8557-E755D69E21E5}" dt="2024-04-03T11:22:10.382" v="525" actId="478"/>
          <ac:spMkLst>
            <pc:docMk/>
            <pc:sldMk cId="2154133233" sldId="317"/>
            <ac:spMk id="7" creationId="{42096558-2280-E331-659D-9E6F5D1FEF48}"/>
          </ac:spMkLst>
        </pc:spChg>
        <pc:spChg chg="del">
          <ac:chgData name="Abels, Patrick" userId="ba666de4-0d21-43a6-8e66-51a18aae1b4a" providerId="ADAL" clId="{8624B85F-1D53-479B-8557-E755D69E21E5}" dt="2024-04-03T11:22:18.921" v="527" actId="478"/>
          <ac:spMkLst>
            <pc:docMk/>
            <pc:sldMk cId="2154133233" sldId="317"/>
            <ac:spMk id="8" creationId="{56A115B9-88AB-DD67-F643-1ABB3E95B55B}"/>
          </ac:spMkLst>
        </pc:spChg>
        <pc:spChg chg="del">
          <ac:chgData name="Abels, Patrick" userId="ba666de4-0d21-43a6-8e66-51a18aae1b4a" providerId="ADAL" clId="{8624B85F-1D53-479B-8557-E755D69E21E5}" dt="2024-04-03T11:22:13.469" v="526" actId="478"/>
          <ac:spMkLst>
            <pc:docMk/>
            <pc:sldMk cId="2154133233" sldId="317"/>
            <ac:spMk id="10" creationId="{D2A807C8-1845-6547-853D-BE643150F2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5" creationId="{E3E3FAA1-4203-DC19-6A1F-E1B57DF03B97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6" creationId="{2368A238-527A-340E-1308-20CA3DDA1EB4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7" creationId="{D16C05C0-A724-7552-BA9E-484BED241E9E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8" creationId="{70F9CD9A-B15E-21E6-A574-0C76DD3F29B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19" creationId="{C14EF565-F442-867E-0E49-59CD7798EB9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0" creationId="{4C7834F7-879A-5A02-7544-BE137396386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1" creationId="{6C7E7A9A-2590-C27E-1784-A20D39FC5F2C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2" creationId="{43DFFA8E-81D5-6ADA-3493-1A3DD1BD36E6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3" creationId="{0125FB9C-C654-E320-9746-E2875AAFBB03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4" creationId="{4FA2F4A0-D80A-1783-0848-345ACA388C3A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5" creationId="{AD07CA14-3C00-8227-85DE-A3CCBCA4775D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6" creationId="{27F355E4-3F2C-1034-2A6E-D1D27B9AB5D0}"/>
          </ac:spMkLst>
        </pc:spChg>
        <pc:spChg chg="add mod">
          <ac:chgData name="Abels, Patrick" userId="ba666de4-0d21-43a6-8e66-51a18aae1b4a" providerId="ADAL" clId="{8624B85F-1D53-479B-8557-E755D69E21E5}" dt="2024-04-03T11:22:33.264" v="528"/>
          <ac:spMkLst>
            <pc:docMk/>
            <pc:sldMk cId="2154133233" sldId="317"/>
            <ac:spMk id="27" creationId="{BCE0AAE6-0944-9ADB-26FC-F292F891BD1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8" creationId="{0AE6366B-136F-93BA-DBD4-A8611A2B17B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29" creationId="{4C4FD193-7BB6-91F7-92C5-D28C3072D9E6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0" creationId="{A835B77C-2ECB-126E-6771-A86725FC1B5A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1" creationId="{DE7920DB-09C2-5C68-3600-312ECD0352FD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2" creationId="{1C304503-8B3B-E91B-8EBF-55D28D18130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3" creationId="{E292B9A6-A7BE-84DF-F5A6-FA111B7DC9E7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4" creationId="{66693069-D4C8-EB4E-80B7-94656593955F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5" creationId="{B81D2005-7599-C155-0AA6-2E8586AB16DB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6" creationId="{2A38DF5F-D14C-39DD-4C2D-8A801813185E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7" creationId="{9293C43B-B70A-7EDF-E6A6-6FCC2144CEF3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8" creationId="{79C1253F-9611-2E66-CEB3-5B04AF498164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39" creationId="{2D8D84F3-44FD-8443-4937-576F6BA08EA9}"/>
          </ac:spMkLst>
        </pc:spChg>
        <pc:spChg chg="add mod">
          <ac:chgData name="Abels, Patrick" userId="ba666de4-0d21-43a6-8e66-51a18aae1b4a" providerId="ADAL" clId="{8624B85F-1D53-479B-8557-E755D69E21E5}" dt="2024-04-03T11:22:54.680" v="536"/>
          <ac:spMkLst>
            <pc:docMk/>
            <pc:sldMk cId="2154133233" sldId="317"/>
            <ac:spMk id="40" creationId="{154C76BB-86E4-3A46-86A5-D520F3B65565}"/>
          </ac:spMkLst>
        </pc:spChg>
        <pc:cxnChg chg="mod">
          <ac:chgData name="Abels, Patrick" userId="ba666de4-0d21-43a6-8e66-51a18aae1b4a" providerId="ADAL" clId="{8624B85F-1D53-479B-8557-E755D69E21E5}" dt="2024-04-03T11:25:31.750" v="541" actId="14100"/>
          <ac:cxnSpMkLst>
            <pc:docMk/>
            <pc:sldMk cId="2154133233" sldId="317"/>
            <ac:cxnSpMk id="5" creationId="{6F274438-E506-EBB4-A00D-46A6B5CA78E0}"/>
          </ac:cxnSpMkLst>
        </pc:cxnChg>
        <pc:cxnChg chg="del mod">
          <ac:chgData name="Abels, Patrick" userId="ba666de4-0d21-43a6-8e66-51a18aae1b4a" providerId="ADAL" clId="{8624B85F-1D53-479B-8557-E755D69E21E5}" dt="2024-04-03T11:25:42.368" v="545" actId="478"/>
          <ac:cxnSpMkLst>
            <pc:docMk/>
            <pc:sldMk cId="2154133233" sldId="317"/>
            <ac:cxnSpMk id="6" creationId="{C51B487E-7DF5-6945-69AA-A4D8C8AD30A6}"/>
          </ac:cxnSpMkLst>
        </pc:cxnChg>
        <pc:cxnChg chg="del mod">
          <ac:chgData name="Abels, Patrick" userId="ba666de4-0d21-43a6-8e66-51a18aae1b4a" providerId="ADAL" clId="{8624B85F-1D53-479B-8557-E755D69E21E5}" dt="2024-04-03T11:25:38.169" v="544" actId="478"/>
          <ac:cxnSpMkLst>
            <pc:docMk/>
            <pc:sldMk cId="2154133233" sldId="317"/>
            <ac:cxnSpMk id="9" creationId="{F8F665A6-48E3-D985-24B3-0C94CAC69348}"/>
          </ac:cxnSpMkLst>
        </pc:cxnChg>
        <pc:cxnChg chg="add mod">
          <ac:chgData name="Abels, Patrick" userId="ba666de4-0d21-43a6-8e66-51a18aae1b4a" providerId="ADAL" clId="{8624B85F-1D53-479B-8557-E755D69E21E5}" dt="2024-04-03T11:25:35.998" v="543" actId="1076"/>
          <ac:cxnSpMkLst>
            <pc:docMk/>
            <pc:sldMk cId="2154133233" sldId="317"/>
            <ac:cxnSpMk id="42" creationId="{343F4A6E-8772-290C-CAD4-CC867EB11EF0}"/>
          </ac:cxnSpMkLst>
        </pc:cxnChg>
        <pc:cxnChg chg="add mod">
          <ac:chgData name="Abels, Patrick" userId="ba666de4-0d21-43a6-8e66-51a18aae1b4a" providerId="ADAL" clId="{8624B85F-1D53-479B-8557-E755D69E21E5}" dt="2024-04-03T11:25:50.016" v="547" actId="1076"/>
          <ac:cxnSpMkLst>
            <pc:docMk/>
            <pc:sldMk cId="2154133233" sldId="317"/>
            <ac:cxnSpMk id="43" creationId="{FFBC0515-77B2-DC74-AB08-2705631BAB05}"/>
          </ac:cxnSpMkLst>
        </pc:cxnChg>
      </pc:sldChg>
      <pc:sldChg chg="modSp new mod">
        <pc:chgData name="Abels, Patrick" userId="ba666de4-0d21-43a6-8e66-51a18aae1b4a" providerId="ADAL" clId="{8624B85F-1D53-479B-8557-E755D69E21E5}" dt="2024-04-03T11:26:17.238" v="557" actId="20577"/>
        <pc:sldMkLst>
          <pc:docMk/>
          <pc:sldMk cId="706459199" sldId="318"/>
        </pc:sldMkLst>
        <pc:spChg chg="mod">
          <ac:chgData name="Abels, Patrick" userId="ba666de4-0d21-43a6-8e66-51a18aae1b4a" providerId="ADAL" clId="{8624B85F-1D53-479B-8557-E755D69E21E5}" dt="2024-04-03T11:26:17.238" v="557" actId="20577"/>
          <ac:spMkLst>
            <pc:docMk/>
            <pc:sldMk cId="706459199" sldId="318"/>
            <ac:spMk id="2" creationId="{EA02F951-EC9A-0BBF-5741-DDB4F184EDC8}"/>
          </ac:spMkLst>
        </pc:spChg>
        <pc:spChg chg="mod">
          <ac:chgData name="Abels, Patrick" userId="ba666de4-0d21-43a6-8e66-51a18aae1b4a" providerId="ADAL" clId="{8624B85F-1D53-479B-8557-E755D69E21E5}" dt="2024-04-03T11:26:14.068" v="555" actId="20577"/>
          <ac:spMkLst>
            <pc:docMk/>
            <pc:sldMk cId="706459199" sldId="318"/>
            <ac:spMk id="3" creationId="{483F87AC-97AE-CD7B-DCA0-3BB69361FDE0}"/>
          </ac:spMkLst>
        </pc:spChg>
      </pc:sldChg>
      <pc:sldChg chg="addSp modSp new del mod">
        <pc:chgData name="Abels, Patrick" userId="ba666de4-0d21-43a6-8e66-51a18aae1b4a" providerId="ADAL" clId="{8624B85F-1D53-479B-8557-E755D69E21E5}" dt="2024-04-03T11:43:04.844" v="736" actId="47"/>
        <pc:sldMkLst>
          <pc:docMk/>
          <pc:sldMk cId="3761734308" sldId="319"/>
        </pc:sldMkLst>
        <pc:spChg chg="mod">
          <ac:chgData name="Abels, Patrick" userId="ba666de4-0d21-43a6-8e66-51a18aae1b4a" providerId="ADAL" clId="{8624B85F-1D53-479B-8557-E755D69E21E5}" dt="2024-04-03T11:41:38.352" v="727" actId="20577"/>
          <ac:spMkLst>
            <pc:docMk/>
            <pc:sldMk cId="3761734308" sldId="319"/>
            <ac:spMk id="2" creationId="{235BD759-82D9-B34D-84C3-E9945F8B37DB}"/>
          </ac:spMkLst>
        </pc:spChg>
        <pc:spChg chg="mod">
          <ac:chgData name="Abels, Patrick" userId="ba666de4-0d21-43a6-8e66-51a18aae1b4a" providerId="ADAL" clId="{8624B85F-1D53-479B-8557-E755D69E21E5}" dt="2024-04-03T11:40:05.803" v="606" actId="20577"/>
          <ac:spMkLst>
            <pc:docMk/>
            <pc:sldMk cId="3761734308" sldId="319"/>
            <ac:spMk id="3" creationId="{D213A66A-E49E-C2AB-CAF7-8DA4F91AA397}"/>
          </ac:spMkLst>
        </pc:spChg>
        <pc:picChg chg="add mod modCrop">
          <ac:chgData name="Abels, Patrick" userId="ba666de4-0d21-43a6-8e66-51a18aae1b4a" providerId="ADAL" clId="{8624B85F-1D53-479B-8557-E755D69E21E5}" dt="2024-04-03T11:41:09.062" v="720" actId="1076"/>
          <ac:picMkLst>
            <pc:docMk/>
            <pc:sldMk cId="3761734308" sldId="319"/>
            <ac:picMk id="5" creationId="{A5F298D6-216C-CB8F-19E3-D543C0734D46}"/>
          </ac:picMkLst>
        </pc:picChg>
      </pc:sldChg>
      <pc:sldChg chg="addSp modSp new mod">
        <pc:chgData name="Abels, Patrick" userId="ba666de4-0d21-43a6-8e66-51a18aae1b4a" providerId="ADAL" clId="{8624B85F-1D53-479B-8557-E755D69E21E5}" dt="2024-04-03T11:42:58.825" v="735"/>
        <pc:sldMkLst>
          <pc:docMk/>
          <pc:sldMk cId="1193633113" sldId="320"/>
        </pc:sldMkLst>
        <pc:spChg chg="mod">
          <ac:chgData name="Abels, Patrick" userId="ba666de4-0d21-43a6-8e66-51a18aae1b4a" providerId="ADAL" clId="{8624B85F-1D53-479B-8557-E755D69E21E5}" dt="2024-04-03T11:42:49.394" v="733" actId="20577"/>
          <ac:spMkLst>
            <pc:docMk/>
            <pc:sldMk cId="1193633113" sldId="320"/>
            <ac:spMk id="2" creationId="{CF893F6F-E7CC-6452-FB74-579C359B4127}"/>
          </ac:spMkLst>
        </pc:spChg>
        <pc:picChg chg="add mod">
          <ac:chgData name="Abels, Patrick" userId="ba666de4-0d21-43a6-8e66-51a18aae1b4a" providerId="ADAL" clId="{8624B85F-1D53-479B-8557-E755D69E21E5}" dt="2024-04-03T11:42:58.825" v="735"/>
          <ac:picMkLst>
            <pc:docMk/>
            <pc:sldMk cId="1193633113" sldId="320"/>
            <ac:picMk id="3" creationId="{3EC77379-A9C8-0E90-0090-DF61A8E74817}"/>
          </ac:picMkLst>
        </pc:picChg>
      </pc:sldChg>
      <pc:sldMasterChg chg="modSldLayout">
        <pc:chgData name="Abels, Patrick" userId="ba666de4-0d21-43a6-8e66-51a18aae1b4a" providerId="ADAL" clId="{8624B85F-1D53-479B-8557-E755D69E21E5}" dt="2024-04-03T11:13:31.617" v="208" actId="1076"/>
        <pc:sldMasterMkLst>
          <pc:docMk/>
          <pc:sldMasterMk cId="1610205472" sldId="2147483671"/>
        </pc:sldMasterMkLst>
        <pc:sldLayoutChg chg="modSp mod">
          <pc:chgData name="Abels, Patrick" userId="ba666de4-0d21-43a6-8e66-51a18aae1b4a" providerId="ADAL" clId="{8624B85F-1D53-479B-8557-E755D69E21E5}" dt="2024-04-03T11:13:31.617" v="208" actId="1076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8624B85F-1D53-479B-8557-E755D69E21E5}" dt="2024-04-03T11:13:06.852" v="201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8624B85F-1D53-479B-8557-E755D69E21E5}" dt="2024-04-03T11:13:31.617" v="208" actId="1076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04/04/2024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940" y="1760537"/>
            <a:ext cx="11150120" cy="4810125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9144DC41-4500-5802-1AD7-A5354AB76CF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4ED8889C-7E17-2C0D-D397-F4BE26A57E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7347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E2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Variable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5EBEE02-BD7B-F681-F1A7-8C12312A6D8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16159" y="3257100"/>
            <a:ext cx="7000875" cy="3189964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70A866-65D4-DA95-242D-5D4F447478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Variablen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Speicherstellen</a:t>
            </a:r>
            <a:r>
              <a:rPr lang="en-GB" dirty="0"/>
              <a:t>. </a:t>
            </a:r>
            <a:r>
              <a:rPr lang="en-GB" dirty="0" err="1"/>
              <a:t>Entsprechend</a:t>
            </a:r>
            <a:r>
              <a:rPr lang="en-GB" dirty="0"/>
              <a:t> des </a:t>
            </a:r>
            <a:r>
              <a:rPr lang="en-GB" dirty="0" err="1">
                <a:solidFill>
                  <a:srgbClr val="FFC000"/>
                </a:solidFill>
              </a:rPr>
              <a:t>Datentyp</a:t>
            </a:r>
            <a:r>
              <a:rPr lang="en-GB" dirty="0" err="1"/>
              <a:t>s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 </a:t>
            </a:r>
            <a:r>
              <a:rPr lang="en-GB" dirty="0" err="1"/>
              <a:t>verschiedene</a:t>
            </a:r>
            <a:r>
              <a:rPr lang="en-GB" dirty="0"/>
              <a:t> </a:t>
            </a:r>
            <a:r>
              <a:rPr lang="en-GB" dirty="0" err="1"/>
              <a:t>Werte</a:t>
            </a:r>
            <a:r>
              <a:rPr lang="en-GB" dirty="0"/>
              <a:t> </a:t>
            </a:r>
            <a:r>
              <a:rPr lang="en-GB" dirty="0" err="1">
                <a:solidFill>
                  <a:srgbClr val="00B0F0"/>
                </a:solidFill>
              </a:rPr>
              <a:t>gespeichert</a:t>
            </a:r>
            <a:r>
              <a:rPr lang="en-GB" dirty="0"/>
              <a:t> werden. Diese </a:t>
            </a:r>
            <a:r>
              <a:rPr lang="en-GB" dirty="0" err="1"/>
              <a:t>Werte</a:t>
            </a:r>
            <a:r>
              <a:rPr lang="en-GB" dirty="0"/>
              <a:t>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während</a:t>
            </a:r>
            <a:r>
              <a:rPr lang="en-GB" dirty="0"/>
              <a:t> des </a:t>
            </a:r>
            <a:r>
              <a:rPr lang="en-GB" dirty="0" err="1"/>
              <a:t>Programmablaufs</a:t>
            </a:r>
            <a:r>
              <a:rPr lang="en-GB" dirty="0"/>
              <a:t> </a:t>
            </a:r>
            <a:r>
              <a:rPr lang="en-GB" dirty="0" err="1">
                <a:solidFill>
                  <a:srgbClr val="00B0F0"/>
                </a:solidFill>
              </a:rPr>
              <a:t>veränder</a:t>
            </a:r>
            <a:r>
              <a:rPr lang="en-GB" dirty="0">
                <a:solidFill>
                  <a:srgbClr val="00B0F0"/>
                </a:solidFill>
              </a:rPr>
              <a:t>-</a:t>
            </a:r>
            <a:r>
              <a:rPr lang="en-GB" dirty="0"/>
              <a:t> und </a:t>
            </a:r>
            <a:r>
              <a:rPr lang="en-GB" dirty="0" err="1">
                <a:solidFill>
                  <a:srgbClr val="00B0F0"/>
                </a:solidFill>
              </a:rPr>
              <a:t>abrufbar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6CD79-1B55-B34D-6F31-377D6E3D02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Variable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9CB2F5-43B5-9997-866C-918DE92887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11736" t="27725" r="11482" b="27985"/>
          <a:stretch/>
        </p:blipFill>
        <p:spPr>
          <a:xfrm>
            <a:off x="6963008" y="5438599"/>
            <a:ext cx="4708052" cy="1132063"/>
          </a:xfrm>
          <a:prstGeom prst="rect">
            <a:avLst/>
          </a:prstGeom>
        </p:spPr>
      </p:pic>
      <p:pic>
        <p:nvPicPr>
          <p:cNvPr id="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46AB9F79-719C-83A4-38E9-89456FE0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39944">
            <a:off x="5138153" y="5046784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974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D65D8-7CBC-3926-679C-3AC660862D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Variable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3C987-7F92-68F0-DEED-979D9501A74E}"/>
              </a:ext>
            </a:extLst>
          </p:cNvPr>
          <p:cNvSpPr txBox="1"/>
          <p:nvPr/>
        </p:nvSpPr>
        <p:spPr>
          <a:xfrm>
            <a:off x="578498" y="1380044"/>
            <a:ext cx="39468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bg1"/>
                </a:solidFill>
              </a:rPr>
              <a:t>beginnend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mit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Kleinbuchstabe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kein Python-</a:t>
            </a:r>
            <a:r>
              <a:rPr lang="en-GB" sz="1600" dirty="0" err="1">
                <a:solidFill>
                  <a:schemeClr val="bg1"/>
                </a:solidFill>
              </a:rPr>
              <a:t>Schlüsselwort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camelCase –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chemeClr val="bg1"/>
                </a:solidFill>
              </a:rPr>
              <a:t>aussagekräftig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C8299A-9A9C-091F-D807-CD5B5666E8C0}"/>
              </a:ext>
            </a:extLst>
          </p:cNvPr>
          <p:cNvSpPr txBox="1"/>
          <p:nvPr/>
        </p:nvSpPr>
        <p:spPr>
          <a:xfrm>
            <a:off x="3816220" y="5902475"/>
            <a:ext cx="3946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chemeClr val="bg1"/>
                </a:solidFill>
              </a:rPr>
              <a:t>Zuweisungsoperator</a:t>
            </a:r>
            <a:endParaRPr lang="en-GB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von </a:t>
            </a:r>
            <a:r>
              <a:rPr lang="en-GB" sz="1600" dirty="0" err="1">
                <a:solidFill>
                  <a:schemeClr val="bg1"/>
                </a:solidFill>
              </a:rPr>
              <a:t>rechts</a:t>
            </a:r>
            <a:r>
              <a:rPr lang="en-GB" sz="1600" dirty="0">
                <a:solidFill>
                  <a:schemeClr val="bg1"/>
                </a:solidFill>
              </a:rPr>
              <a:t> nach links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D2B29B-D603-8A49-BAB9-5005254B39F2}"/>
              </a:ext>
            </a:extLst>
          </p:cNvPr>
          <p:cNvSpPr txBox="1"/>
          <p:nvPr/>
        </p:nvSpPr>
        <p:spPr>
          <a:xfrm>
            <a:off x="7396067" y="5832670"/>
            <a:ext cx="3946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Wert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Syntax je nach </a:t>
            </a:r>
            <a:r>
              <a:rPr lang="en-GB" sz="1600" dirty="0" err="1">
                <a:solidFill>
                  <a:schemeClr val="bg1"/>
                </a:solidFill>
              </a:rPr>
              <a:t>Datentyp</a:t>
            </a:r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EFA8AF-4BCF-3383-79BD-A7A39FFC33F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9958" y="2110094"/>
            <a:ext cx="8192083" cy="3792381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CAF25C-E7F4-9B97-E664-50F533876D52}"/>
              </a:ext>
            </a:extLst>
          </p:cNvPr>
          <p:cNvCxnSpPr>
            <a:cxnSpLocks/>
          </p:cNvCxnSpPr>
          <p:nvPr/>
        </p:nvCxnSpPr>
        <p:spPr>
          <a:xfrm>
            <a:off x="1497563" y="2812783"/>
            <a:ext cx="1320282" cy="87280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59A01C7-EF38-8639-1251-399A71329A84}"/>
              </a:ext>
            </a:extLst>
          </p:cNvPr>
          <p:cNvCxnSpPr>
            <a:cxnSpLocks/>
          </p:cNvCxnSpPr>
          <p:nvPr/>
        </p:nvCxnSpPr>
        <p:spPr>
          <a:xfrm flipH="1" flipV="1">
            <a:off x="3928188" y="5085184"/>
            <a:ext cx="858416" cy="747486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A78F419-CDBF-4BED-0E57-7A5EE59FB3DF}"/>
              </a:ext>
            </a:extLst>
          </p:cNvPr>
          <p:cNvCxnSpPr>
            <a:cxnSpLocks/>
          </p:cNvCxnSpPr>
          <p:nvPr/>
        </p:nvCxnSpPr>
        <p:spPr>
          <a:xfrm flipH="1" flipV="1">
            <a:off x="6382139" y="5150498"/>
            <a:ext cx="1013928" cy="682172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14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D65D8-7CBC-3926-679C-3AC660862D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Variable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2F0A90-E018-9E42-1D45-2FB804E433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31" t="14985" r="15619" b="15648"/>
          <a:stretch/>
        </p:blipFill>
        <p:spPr>
          <a:xfrm>
            <a:off x="1929352" y="1791092"/>
            <a:ext cx="4166648" cy="444002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5FAD204-EA5F-5118-1178-310C352753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208" t="20017" r="15807" b="19922"/>
          <a:stretch/>
        </p:blipFill>
        <p:spPr>
          <a:xfrm>
            <a:off x="6096000" y="3233393"/>
            <a:ext cx="4260916" cy="2997725"/>
          </a:xfrm>
          <a:prstGeom prst="rect">
            <a:avLst/>
          </a:prstGeom>
        </p:spPr>
      </p:pic>
      <p:pic>
        <p:nvPicPr>
          <p:cNvPr id="1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8410D83E-DD73-9208-CAA5-62B95CE9C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33080" flipV="1">
            <a:off x="5628350" y="1754551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8700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DFFE31-E466-ACEE-3EB8-8AEECD3EA4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Das folgenden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dirty="0" err="1"/>
              <a:t>macht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ganz</a:t>
            </a:r>
            <a:r>
              <a:rPr lang="en-GB" dirty="0"/>
              <a:t>, was es </a:t>
            </a:r>
            <a:r>
              <a:rPr lang="en-GB" dirty="0" err="1"/>
              <a:t>soll</a:t>
            </a:r>
            <a:r>
              <a:rPr lang="en-GB" dirty="0"/>
              <a:t>. </a:t>
            </a:r>
          </a:p>
          <a:p>
            <a:r>
              <a:rPr lang="en-GB" dirty="0"/>
              <a:t>Teste es selbst </a:t>
            </a:r>
            <a:r>
              <a:rPr lang="en-GB" dirty="0" err="1"/>
              <a:t>aus</a:t>
            </a:r>
            <a:r>
              <a:rPr lang="en-GB" dirty="0"/>
              <a:t> und </a:t>
            </a:r>
            <a:r>
              <a:rPr lang="en-GB" dirty="0" err="1"/>
              <a:t>ändere</a:t>
            </a:r>
            <a:r>
              <a:rPr lang="en-GB" dirty="0"/>
              <a:t> es </a:t>
            </a:r>
            <a:r>
              <a:rPr lang="en-GB" dirty="0" err="1"/>
              <a:t>entsprechend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EBE3F-9A04-0F5D-16A3-10E8FA75E4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7A200F-F5BA-89A0-DCB9-EBA068A464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59" t="15046" r="12580" b="14560"/>
          <a:stretch/>
        </p:blipFill>
        <p:spPr>
          <a:xfrm>
            <a:off x="3832166" y="2862777"/>
            <a:ext cx="4527668" cy="362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7876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FCCB1F-C4CB-FDFE-52EB-CE16FF7E6D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FE9C2-280E-09E1-18ED-88EA08BD7E1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039166-9D88-F331-46CE-EA265FF4AA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59" t="15046" r="12580" b="14560"/>
          <a:stretch/>
        </p:blipFill>
        <p:spPr>
          <a:xfrm>
            <a:off x="443250" y="1614339"/>
            <a:ext cx="4527668" cy="3629321"/>
          </a:xfrm>
          <a:prstGeom prst="rect">
            <a:avLst/>
          </a:prstGeom>
        </p:spPr>
      </p:pic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7B8D036C-2739-5097-BEAC-A05DDB58C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02902">
            <a:off x="4013071" y="4586554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007F3F-B3D4-36E3-DB2B-9FE41E42D60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041" t="14908" r="9980" b="14977"/>
          <a:stretch/>
        </p:blipFill>
        <p:spPr>
          <a:xfrm>
            <a:off x="5676558" y="1914767"/>
            <a:ext cx="6329926" cy="363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413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Variable</a:t>
            </a:r>
          </a:p>
          <a:p>
            <a:r>
              <a:rPr lang="en-GB" sz="8000" dirty="0" err="1"/>
              <a:t>Datentyp</a:t>
            </a:r>
            <a:endParaRPr lang="en-GB" sz="8000" dirty="0"/>
          </a:p>
          <a:p>
            <a:r>
              <a:rPr lang="en-GB" sz="8000" dirty="0" err="1"/>
              <a:t>Eingabe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893F6F-E7CC-6452-FB74-579C359B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Taschenrechner.py</a:t>
            </a:r>
            <a:r>
              <a:rPr lang="en-GB" dirty="0"/>
              <a:t>, das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/>
              <a:t>Eingabe</a:t>
            </a:r>
            <a:r>
              <a:rPr lang="en-GB" dirty="0"/>
              <a:t> </a:t>
            </a:r>
            <a:r>
              <a:rPr lang="en-GB" dirty="0" err="1"/>
              <a:t>zweier</a:t>
            </a:r>
            <a:r>
              <a:rPr lang="en-GB" dirty="0"/>
              <a:t> </a:t>
            </a:r>
            <a:r>
              <a:rPr lang="en-GB" dirty="0" err="1"/>
              <a:t>Zahlen</a:t>
            </a:r>
            <a:r>
              <a:rPr lang="en-GB" dirty="0"/>
              <a:t> diese </a:t>
            </a:r>
            <a:r>
              <a:rPr lang="en-GB" dirty="0" err="1"/>
              <a:t>addiert</a:t>
            </a:r>
            <a:r>
              <a:rPr lang="en-GB" dirty="0"/>
              <a:t>, </a:t>
            </a:r>
            <a:r>
              <a:rPr lang="en-GB" dirty="0" err="1"/>
              <a:t>subtrahiert</a:t>
            </a:r>
            <a:r>
              <a:rPr lang="en-GB" dirty="0"/>
              <a:t>, </a:t>
            </a:r>
            <a:r>
              <a:rPr lang="en-GB" dirty="0" err="1"/>
              <a:t>multipliziert</a:t>
            </a:r>
            <a:r>
              <a:rPr lang="en-GB" dirty="0"/>
              <a:t> und </a:t>
            </a:r>
            <a:r>
              <a:rPr lang="en-GB" dirty="0" err="1"/>
              <a:t>dividiert</a:t>
            </a:r>
            <a:r>
              <a:rPr lang="en-GB" dirty="0"/>
              <a:t> sowie alle vier </a:t>
            </a:r>
            <a:r>
              <a:rPr lang="en-GB" dirty="0" err="1"/>
              <a:t>Rechnungen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Ergebnissen</a:t>
            </a:r>
            <a:r>
              <a:rPr lang="en-GB" dirty="0"/>
              <a:t> </a:t>
            </a:r>
            <a:r>
              <a:rPr lang="en-GB" dirty="0" err="1"/>
              <a:t>ausgibt</a:t>
            </a:r>
            <a:r>
              <a:rPr lang="en-GB" dirty="0"/>
              <a:t>.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223CBC-5934-E960-2DCA-8F2D227FAE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15427" t="19214" r="14783" b="18401"/>
          <a:stretch/>
        </p:blipFill>
        <p:spPr>
          <a:xfrm>
            <a:off x="3854235" y="3146143"/>
            <a:ext cx="4374038" cy="333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3311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2024-04-04T12:44:28Z</dcterms:modified>
</cp:coreProperties>
</file>