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8"/>
  </p:notesMasterIdLst>
  <p:sldIdLst>
    <p:sldId id="292" r:id="rId2"/>
    <p:sldId id="294" r:id="rId3"/>
    <p:sldId id="306" r:id="rId4"/>
    <p:sldId id="303" r:id="rId5"/>
    <p:sldId id="304" r:id="rId6"/>
    <p:sldId id="305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17/05/2024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https://carbon.now.sh/</a:t>
            </a:r>
          </a:p>
          <a:p>
            <a:r>
              <a:rPr lang="de-DE" dirty="0"/>
              <a:t>Python:</a:t>
            </a:r>
          </a:p>
          <a:p>
            <a:r>
              <a:rPr lang="de-DE" dirty="0"/>
              <a:t>SynthWave ‚84</a:t>
            </a:r>
          </a:p>
          <a:p>
            <a:r>
              <a:rPr lang="de-DE" dirty="0"/>
              <a:t>Plain Text:</a:t>
            </a:r>
          </a:p>
          <a:p>
            <a:r>
              <a:rPr lang="de-DE"/>
              <a:t>Base 16 (Dark)</a:t>
            </a:r>
            <a:endParaRPr lang="de-DE" dirty="0"/>
          </a:p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390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79" r:id="rId7"/>
    <p:sldLayoutId id="2147483680" r:id="rId8"/>
    <p:sldLayoutId id="214748368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microsoft.com/office/2007/relationships/hdphoto" Target="../media/hdphoto2.wdp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microsoft.com/office/2007/relationships/hdphoto" Target="../media/hdphoto3.wdp"/><Relationship Id="rId5" Type="http://schemas.openxmlformats.org/officeDocument/2006/relationships/image" Target="../media/image10.png"/><Relationship Id="rId10" Type="http://schemas.microsoft.com/office/2007/relationships/hdphoto" Target="../media/hdphoto5.wdp"/><Relationship Id="rId4" Type="http://schemas.openxmlformats.org/officeDocument/2006/relationships/image" Target="../media/image9.jpe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microsoft.com/office/2007/relationships/hdphoto" Target="../media/hdphoto6.wdp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LRL_NcnK-4" TargetMode="External"/><Relationship Id="rId2" Type="http://schemas.openxmlformats.org/officeDocument/2006/relationships/hyperlink" Target="https://www.w3schools.com/python/default.asp" TargetMode="External"/><Relationship Id="rId1" Type="http://schemas.openxmlformats.org/officeDocument/2006/relationships/slideLayout" Target="../slideLayouts/slideLayout8.xml"/><Relationship Id="rId5" Type="http://schemas.microsoft.com/office/2007/relationships/hdphoto" Target="../media/hdphoto4.wdp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E2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Programmierung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Python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51B581-5D0C-349A-7D09-2EF98C39A4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1DCF5-CB1F-A83B-EB91-2301782887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Programmierung</a:t>
            </a:r>
            <a:r>
              <a:rPr lang="en-GB" b="1" dirty="0"/>
              <a:t> </a:t>
            </a:r>
            <a:r>
              <a:rPr lang="en-GB" b="1" dirty="0" err="1"/>
              <a:t>mit</a:t>
            </a:r>
            <a:r>
              <a:rPr lang="en-GB" b="1" dirty="0"/>
              <a:t> Python</a:t>
            </a:r>
            <a:endParaRPr lang="en-DE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F9323C1-594E-CC49-142D-0E25A301487F}"/>
              </a:ext>
            </a:extLst>
          </p:cNvPr>
          <p:cNvGrpSpPr/>
          <p:nvPr/>
        </p:nvGrpSpPr>
        <p:grpSpPr>
          <a:xfrm>
            <a:off x="9584233" y="2310794"/>
            <a:ext cx="2332603" cy="1503817"/>
            <a:chOff x="8610505" y="3922511"/>
            <a:chExt cx="3271838" cy="224561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974F009-D7DB-AFF1-8E28-5E59AF8CF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364D5CA-35B4-BFBE-2B44-B032BAF3F63E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F4109FB6-6404-23F6-D1D9-448160C913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84" y="2496883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6336664-43EB-CE12-4FF0-8AF6B69AEB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867" y="4162373"/>
            <a:ext cx="1944426" cy="1944426"/>
          </a:xfrm>
          <a:prstGeom prst="rect">
            <a:avLst/>
          </a:prstGeom>
        </p:spPr>
      </p:pic>
      <p:pic>
        <p:nvPicPr>
          <p:cNvPr id="1028" name="Picture 4" descr="Python programming logo on transparent background PNG - Similar PNG">
            <a:extLst>
              <a:ext uri="{FF2B5EF4-FFF2-40B4-BE49-F238E27FC236}">
                <a16:creationId xmlns:a16="http://schemas.microsoft.com/office/drawing/2014/main" id="{C1DE6F87-4860-F331-ADE9-A39B6657E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17778" y1="42667" x2="17778" y2="4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6" y="193412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oogle Chrome Logo , Google Chrome logo transparent background PNG clipart  | HiClipart">
            <a:extLst>
              <a:ext uri="{FF2B5EF4-FFF2-40B4-BE49-F238E27FC236}">
                <a16:creationId xmlns:a16="http://schemas.microsoft.com/office/drawing/2014/main" id="{42F8127D-2218-DE60-5ED1-E1E6F038D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000" b="90667" l="8000" r="92000">
                        <a14:foregroundMark x1="8444" y1="51556" x2="8444" y2="51556"/>
                        <a14:foregroundMark x1="46667" y1="8444" x2="46667" y2="8444"/>
                        <a14:foregroundMark x1="59556" y1="49778" x2="59556" y2="49778"/>
                        <a14:foregroundMark x1="50222" y1="51556" x2="52000" y2="43111"/>
                        <a14:foregroundMark x1="42667" y1="45778" x2="60444" y2="59111"/>
                        <a14:foregroundMark x1="44000" y1="91111" x2="44000" y2="91111"/>
                        <a14:foregroundMark x1="49333" y1="50667" x2="43111" y2="57333"/>
                        <a14:foregroundMark x1="92000" y1="51111" x2="92000" y2="5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139" y="406302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2477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E57091-E83A-25F3-8464-604E96544A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Schreibe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HelloWorld.py</a:t>
            </a:r>
            <a:r>
              <a:rPr lang="en-GB" dirty="0"/>
              <a:t>, das den Text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“Hello World!” </a:t>
            </a:r>
            <a:r>
              <a:rPr lang="en-GB" dirty="0"/>
              <a:t>in der </a:t>
            </a:r>
            <a:r>
              <a:rPr lang="en-GB" dirty="0" err="1"/>
              <a:t>Konsole</a:t>
            </a:r>
            <a:r>
              <a:rPr lang="en-GB" dirty="0"/>
              <a:t>/Terminal </a:t>
            </a:r>
            <a:r>
              <a:rPr lang="en-GB" dirty="0" err="1"/>
              <a:t>ausgibt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383B4-A539-14A8-8D51-D41E663B3D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79FDD88-8563-78A4-A2DB-4E201AACB0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915" t="26597" r="12765" b="26644"/>
          <a:stretch/>
        </p:blipFill>
        <p:spPr>
          <a:xfrm>
            <a:off x="1881963" y="2801640"/>
            <a:ext cx="5337544" cy="1674629"/>
          </a:xfrm>
          <a:prstGeom prst="rect">
            <a:avLst/>
          </a:prstGeom>
        </p:spPr>
      </p:pic>
      <p:pic>
        <p:nvPicPr>
          <p:cNvPr id="2050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37575913-73C5-D2B7-F9A5-A1339966B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266796">
            <a:off x="4090149" y="4071946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AB0DD86-81C1-62F9-74C2-F8959711B00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695" t="25301" r="13649" b="27941"/>
          <a:stretch/>
        </p:blipFill>
        <p:spPr>
          <a:xfrm>
            <a:off x="6096000" y="4476268"/>
            <a:ext cx="5218043" cy="167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8019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Setup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Schaffe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persönliches</a:t>
            </a:r>
            <a:r>
              <a:rPr lang="en-GB" dirty="0"/>
              <a:t> Setup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Programmieren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Python.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Schreibe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erstes</a:t>
            </a:r>
            <a:r>
              <a:rPr lang="en-GB" dirty="0"/>
              <a:t> Python-</a:t>
            </a:r>
            <a:r>
              <a:rPr lang="en-GB" dirty="0" err="1"/>
              <a:t>Programm</a:t>
            </a:r>
            <a:r>
              <a:rPr lang="en-GB" dirty="0"/>
              <a:t>: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HelloWorld.py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Schaue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Empfehlungen</a:t>
            </a:r>
            <a:r>
              <a:rPr lang="en-GB" dirty="0"/>
              <a:t> an:</a:t>
            </a:r>
          </a:p>
          <a:p>
            <a:pPr marL="1028700" lvl="1" indent="-342900"/>
            <a:r>
              <a:rPr lang="en-GB" dirty="0">
                <a:solidFill>
                  <a:schemeClr val="bg1"/>
                </a:solidFill>
              </a:rPr>
              <a:t>W3Schools.com: 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https://www.w3schools.com/python/default.asp</a:t>
            </a:r>
            <a:endParaRPr lang="en-GB" dirty="0">
              <a:solidFill>
                <a:srgbClr val="FFC000"/>
              </a:solidFill>
            </a:endParaRPr>
          </a:p>
          <a:p>
            <a:pPr marL="1028700" lvl="1" indent="-342900"/>
            <a:r>
              <a:rPr lang="en-GB" dirty="0">
                <a:solidFill>
                  <a:schemeClr val="bg1"/>
                </a:solidFill>
              </a:rPr>
              <a:t>Harvard: </a:t>
            </a: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https://www.youtube.com/watch?v=nLRL_NcnK-4</a:t>
            </a:r>
            <a:endParaRPr lang="en-GB" dirty="0">
              <a:solidFill>
                <a:srgbClr val="FFC000"/>
              </a:solidFill>
            </a:endParaRPr>
          </a:p>
          <a:p>
            <a:pPr marL="1028700" lvl="1" indent="-342900"/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" name="Picture 4" descr="Python programming logo on transparent background PNG - Similar PNG">
            <a:extLst>
              <a:ext uri="{FF2B5EF4-FFF2-40B4-BE49-F238E27FC236}">
                <a16:creationId xmlns:a16="http://schemas.microsoft.com/office/drawing/2014/main" id="{88A95DC9-7617-B7D7-E22D-17F3F915D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17778" y1="42667" x2="17778" y2="4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419885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</Words>
  <Application>Microsoft Office PowerPoint</Application>
  <PresentationFormat>Widescreen</PresentationFormat>
  <Paragraphs>19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2024-05-17T21:58:31Z</dcterms:modified>
</cp:coreProperties>
</file>