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6" r:id="rId3"/>
  </p:sldMasterIdLst>
  <p:notesMasterIdLst>
    <p:notesMasterId r:id="rId18"/>
  </p:notesMasterIdLst>
  <p:sldIdLst>
    <p:sldId id="266" r:id="rId4"/>
    <p:sldId id="302" r:id="rId5"/>
    <p:sldId id="304" r:id="rId6"/>
    <p:sldId id="305" r:id="rId7"/>
    <p:sldId id="306" r:id="rId8"/>
    <p:sldId id="307" r:id="rId9"/>
    <p:sldId id="308" r:id="rId10"/>
    <p:sldId id="309" r:id="rId11"/>
    <p:sldId id="310" r:id="rId12"/>
    <p:sldId id="311" r:id="rId13"/>
    <p:sldId id="312" r:id="rId14"/>
    <p:sldId id="273" r:id="rId15"/>
    <p:sldId id="301" r:id="rId16"/>
    <p:sldId id="300" r:id="rId17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DADA"/>
    <a:srgbClr val="7F4509"/>
    <a:srgbClr val="F8C28F"/>
    <a:srgbClr val="66196B"/>
    <a:srgbClr val="CD4ED5"/>
    <a:srgbClr val="632F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2C9BAC5-23E9-4D9D-BC30-C7456FBF0A7E}" v="33" dt="2023-11-27T22:24:45.5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microsoft.com/office/2015/10/relationships/revisionInfo" Target="revisionInfo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microsoft.com/office/2016/11/relationships/changesInfo" Target="changesInfos/changesInfo1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els, Patrick" userId="ba666de4-0d21-43a6-8e66-51a18aae1b4a" providerId="ADAL" clId="{E3D68BF4-24E5-455D-8C87-50C549416893}"/>
    <pc:docChg chg="undo custSel modSld">
      <pc:chgData name="Abels, Patrick" userId="ba666de4-0d21-43a6-8e66-51a18aae1b4a" providerId="ADAL" clId="{E3D68BF4-24E5-455D-8C87-50C549416893}" dt="2023-10-15T18:26:14.832" v="561" actId="1076"/>
      <pc:docMkLst>
        <pc:docMk/>
      </pc:docMkLst>
      <pc:sldChg chg="addSp delSp modSp mod">
        <pc:chgData name="Abels, Patrick" userId="ba666de4-0d21-43a6-8e66-51a18aae1b4a" providerId="ADAL" clId="{E3D68BF4-24E5-455D-8C87-50C549416893}" dt="2023-10-15T18:25:57.232" v="556"/>
        <pc:sldMkLst>
          <pc:docMk/>
          <pc:sldMk cId="4212458835" sldId="273"/>
        </pc:sldMkLst>
        <pc:spChg chg="mod">
          <ac:chgData name="Abels, Patrick" userId="ba666de4-0d21-43a6-8e66-51a18aae1b4a" providerId="ADAL" clId="{E3D68BF4-24E5-455D-8C87-50C549416893}" dt="2023-10-15T18:24:18.990" v="549" actId="20577"/>
          <ac:spMkLst>
            <pc:docMk/>
            <pc:sldMk cId="4212458835" sldId="273"/>
            <ac:spMk id="2" creationId="{1864604C-15AA-81DE-CCF7-18F7DBC474C9}"/>
          </ac:spMkLst>
        </pc:spChg>
        <pc:picChg chg="del">
          <ac:chgData name="Abels, Patrick" userId="ba666de4-0d21-43a6-8e66-51a18aae1b4a" providerId="ADAL" clId="{E3D68BF4-24E5-455D-8C87-50C549416893}" dt="2023-10-15T18:20:51.856" v="333" actId="478"/>
          <ac:picMkLst>
            <pc:docMk/>
            <pc:sldMk cId="4212458835" sldId="273"/>
            <ac:picMk id="5" creationId="{BB7FCBAB-D1BB-6DDA-C0CB-5BCDC0E0C898}"/>
          </ac:picMkLst>
        </pc:picChg>
        <pc:picChg chg="add mod">
          <ac:chgData name="Abels, Patrick" userId="ba666de4-0d21-43a6-8e66-51a18aae1b4a" providerId="ADAL" clId="{E3D68BF4-24E5-455D-8C87-50C549416893}" dt="2023-10-15T18:25:57.232" v="556"/>
          <ac:picMkLst>
            <pc:docMk/>
            <pc:sldMk cId="4212458835" sldId="273"/>
            <ac:picMk id="6" creationId="{C59BF485-42B6-CFB3-99AF-802870047F32}"/>
          </ac:picMkLst>
        </pc:picChg>
      </pc:sldChg>
    </pc:docChg>
  </pc:docChgLst>
  <pc:docChgLst>
    <pc:chgData name="Abels, Patrick" userId="ba666de4-0d21-43a6-8e66-51a18aae1b4a" providerId="ADAL" clId="{4A903F2B-6905-4F11-BF7A-C4C8DAD57DDE}"/>
    <pc:docChg chg="undo custSel modSld">
      <pc:chgData name="Abels, Patrick" userId="ba666de4-0d21-43a6-8e66-51a18aae1b4a" providerId="ADAL" clId="{4A903F2B-6905-4F11-BF7A-C4C8DAD57DDE}" dt="2023-10-03T14:57:30.183" v="190" actId="20577"/>
      <pc:docMkLst>
        <pc:docMk/>
      </pc:docMkLst>
      <pc:sldChg chg="modSp mod">
        <pc:chgData name="Abels, Patrick" userId="ba666de4-0d21-43a6-8e66-51a18aae1b4a" providerId="ADAL" clId="{4A903F2B-6905-4F11-BF7A-C4C8DAD57DDE}" dt="2023-10-03T14:57:30.183" v="190" actId="20577"/>
        <pc:sldMkLst>
          <pc:docMk/>
          <pc:sldMk cId="4212458835" sldId="273"/>
        </pc:sldMkLst>
        <pc:spChg chg="mod">
          <ac:chgData name="Abels, Patrick" userId="ba666de4-0d21-43a6-8e66-51a18aae1b4a" providerId="ADAL" clId="{4A903F2B-6905-4F11-BF7A-C4C8DAD57DDE}" dt="2023-10-03T14:57:30.183" v="190" actId="20577"/>
          <ac:spMkLst>
            <pc:docMk/>
            <pc:sldMk cId="4212458835" sldId="273"/>
            <ac:spMk id="2" creationId="{1864604C-15AA-81DE-CCF7-18F7DBC474C9}"/>
          </ac:spMkLst>
        </pc:spChg>
      </pc:sldChg>
    </pc:docChg>
  </pc:docChgLst>
  <pc:docChgLst>
    <pc:chgData name="Abels, Patrick" userId="ba666de4-0d21-43a6-8e66-51a18aae1b4a" providerId="ADAL" clId="{6DCA0BB0-E963-42F7-8C38-A5AAAF3E299A}"/>
    <pc:docChg chg="custSel addSld delSld modSld">
      <pc:chgData name="Abels, Patrick" userId="ba666de4-0d21-43a6-8e66-51a18aae1b4a" providerId="ADAL" clId="{6DCA0BB0-E963-42F7-8C38-A5AAAF3E299A}" dt="2023-09-19T15:55:39.858" v="1045" actId="20577"/>
      <pc:docMkLst>
        <pc:docMk/>
      </pc:docMkLst>
      <pc:sldChg chg="addSp delSp modSp mod">
        <pc:chgData name="Abels, Patrick" userId="ba666de4-0d21-43a6-8e66-51a18aae1b4a" providerId="ADAL" clId="{6DCA0BB0-E963-42F7-8C38-A5AAAF3E299A}" dt="2023-09-19T15:50:50.342" v="753" actId="20577"/>
        <pc:sldMkLst>
          <pc:docMk/>
          <pc:sldMk cId="4212458835" sldId="273"/>
        </pc:sldMkLst>
        <pc:spChg chg="mod">
          <ac:chgData name="Abels, Patrick" userId="ba666de4-0d21-43a6-8e66-51a18aae1b4a" providerId="ADAL" clId="{6DCA0BB0-E963-42F7-8C38-A5AAAF3E299A}" dt="2023-09-19T15:50:50.342" v="753" actId="20577"/>
          <ac:spMkLst>
            <pc:docMk/>
            <pc:sldMk cId="4212458835" sldId="273"/>
            <ac:spMk id="2" creationId="{1864604C-15AA-81DE-CCF7-18F7DBC474C9}"/>
          </ac:spMkLst>
        </pc:spChg>
        <pc:spChg chg="del">
          <ac:chgData name="Abels, Patrick" userId="ba666de4-0d21-43a6-8e66-51a18aae1b4a" providerId="ADAL" clId="{6DCA0BB0-E963-42F7-8C38-A5AAAF3E299A}" dt="2023-09-19T15:49:02.949" v="669" actId="478"/>
          <ac:spMkLst>
            <pc:docMk/>
            <pc:sldMk cId="4212458835" sldId="273"/>
            <ac:spMk id="4" creationId="{1A1A3CEA-0EBB-FAD6-D65C-D53910DFAA0C}"/>
          </ac:spMkLst>
        </pc:spChg>
        <pc:picChg chg="add mod modCrop">
          <ac:chgData name="Abels, Patrick" userId="ba666de4-0d21-43a6-8e66-51a18aae1b4a" providerId="ADAL" clId="{6DCA0BB0-E963-42F7-8C38-A5AAAF3E299A}" dt="2023-09-19T15:50:16.246" v="703" actId="1038"/>
          <ac:picMkLst>
            <pc:docMk/>
            <pc:sldMk cId="4212458835" sldId="273"/>
            <ac:picMk id="6" creationId="{69A28F9F-48DB-962F-A8AE-C30CCC9DBF40}"/>
          </ac:picMkLst>
        </pc:picChg>
      </pc:sldChg>
    </pc:docChg>
  </pc:docChgLst>
  <pc:docChgLst>
    <pc:chgData name="Patrick Abels" userId="ba666de4-0d21-43a6-8e66-51a18aae1b4a" providerId="ADAL" clId="{7644B9EF-6F08-4412-BCDB-C0C0E9BE8E7A}"/>
    <pc:docChg chg="modSld">
      <pc:chgData name="Patrick Abels" userId="ba666de4-0d21-43a6-8e66-51a18aae1b4a" providerId="ADAL" clId="{7644B9EF-6F08-4412-BCDB-C0C0E9BE8E7A}" dt="2023-11-24T07:41:38.600" v="0" actId="207"/>
      <pc:docMkLst>
        <pc:docMk/>
      </pc:docMkLst>
      <pc:sldChg chg="modSp">
        <pc:chgData name="Patrick Abels" userId="ba666de4-0d21-43a6-8e66-51a18aae1b4a" providerId="ADAL" clId="{7644B9EF-6F08-4412-BCDB-C0C0E9BE8E7A}" dt="2023-11-24T07:41:38.600" v="0" actId="207"/>
        <pc:sldMkLst>
          <pc:docMk/>
          <pc:sldMk cId="4074212023" sldId="302"/>
        </pc:sldMkLst>
        <pc:spChg chg="mod">
          <ac:chgData name="Patrick Abels" userId="ba666de4-0d21-43a6-8e66-51a18aae1b4a" providerId="ADAL" clId="{7644B9EF-6F08-4412-BCDB-C0C0E9BE8E7A}" dt="2023-11-24T07:41:38.600" v="0" actId="207"/>
          <ac:spMkLst>
            <pc:docMk/>
            <pc:sldMk cId="4074212023" sldId="302"/>
            <ac:spMk id="2" creationId="{7752605B-0C3A-26A8-6BC0-80E45D183571}"/>
          </ac:spMkLst>
        </pc:spChg>
      </pc:sldChg>
    </pc:docChg>
  </pc:docChgLst>
  <pc:docChgLst>
    <pc:chgData name="Abels, Patrick" userId="ba666de4-0d21-43a6-8e66-51a18aae1b4a" providerId="ADAL" clId="{70C6FDDA-3DFD-4C35-81FE-77EF42A628EB}"/>
    <pc:docChg chg="undo custSel addSld delSld modSld sldOrd">
      <pc:chgData name="Abels, Patrick" userId="ba666de4-0d21-43a6-8e66-51a18aae1b4a" providerId="ADAL" clId="{70C6FDDA-3DFD-4C35-81FE-77EF42A628EB}" dt="2023-11-06T00:24:58.830" v="1849" actId="1076"/>
      <pc:docMkLst>
        <pc:docMk/>
      </pc:docMkLst>
      <pc:sldChg chg="addSp delSp modSp add del mod">
        <pc:chgData name="Abels, Patrick" userId="ba666de4-0d21-43a6-8e66-51a18aae1b4a" providerId="ADAL" clId="{70C6FDDA-3DFD-4C35-81FE-77EF42A628EB}" dt="2023-11-06T00:24:19.989" v="1836" actId="14100"/>
        <pc:sldMkLst>
          <pc:docMk/>
          <pc:sldMk cId="4212458835" sldId="273"/>
        </pc:sldMkLst>
        <pc:spChg chg="mod">
          <ac:chgData name="Abels, Patrick" userId="ba666de4-0d21-43a6-8e66-51a18aae1b4a" providerId="ADAL" clId="{70C6FDDA-3DFD-4C35-81FE-77EF42A628EB}" dt="2023-11-06T00:23:23.159" v="1731" actId="207"/>
          <ac:spMkLst>
            <pc:docMk/>
            <pc:sldMk cId="4212458835" sldId="273"/>
            <ac:spMk id="2" creationId="{1864604C-15AA-81DE-CCF7-18F7DBC474C9}"/>
          </ac:spMkLst>
        </pc:spChg>
        <pc:spChg chg="add mod">
          <ac:chgData name="Abels, Patrick" userId="ba666de4-0d21-43a6-8e66-51a18aae1b4a" providerId="ADAL" clId="{70C6FDDA-3DFD-4C35-81FE-77EF42A628EB}" dt="2023-11-06T00:24:19.989" v="1836" actId="14100"/>
          <ac:spMkLst>
            <pc:docMk/>
            <pc:sldMk cId="4212458835" sldId="273"/>
            <ac:spMk id="4" creationId="{D8D4AC83-DB4A-C98E-D292-5995F0221D57}"/>
          </ac:spMkLst>
        </pc:spChg>
        <pc:picChg chg="del">
          <ac:chgData name="Abels, Patrick" userId="ba666de4-0d21-43a6-8e66-51a18aae1b4a" providerId="ADAL" clId="{70C6FDDA-3DFD-4C35-81FE-77EF42A628EB}" dt="2023-11-06T00:09:48.981" v="1284" actId="478"/>
          <ac:picMkLst>
            <pc:docMk/>
            <pc:sldMk cId="4212458835" sldId="273"/>
            <ac:picMk id="5" creationId="{BB7FCBAB-D1BB-6DDA-C0CB-5BCDC0E0C898}"/>
          </ac:picMkLst>
        </pc:picChg>
      </pc:sldChg>
      <pc:sldChg chg="addSp modSp mod">
        <pc:chgData name="Abels, Patrick" userId="ba666de4-0d21-43a6-8e66-51a18aae1b4a" providerId="ADAL" clId="{70C6FDDA-3DFD-4C35-81FE-77EF42A628EB}" dt="2023-11-06T00:24:58.830" v="1849" actId="1076"/>
        <pc:sldMkLst>
          <pc:docMk/>
          <pc:sldMk cId="1514163575" sldId="300"/>
        </pc:sldMkLst>
        <pc:spChg chg="mod">
          <ac:chgData name="Abels, Patrick" userId="ba666de4-0d21-43a6-8e66-51a18aae1b4a" providerId="ADAL" clId="{70C6FDDA-3DFD-4C35-81FE-77EF42A628EB}" dt="2023-11-06T00:24:12.443" v="1835" actId="20577"/>
          <ac:spMkLst>
            <pc:docMk/>
            <pc:sldMk cId="1514163575" sldId="300"/>
            <ac:spMk id="2" creationId="{D98C48B4-754F-EE24-E1B1-532CDC66D6FC}"/>
          </ac:spMkLst>
        </pc:spChg>
        <pc:picChg chg="add mod">
          <ac:chgData name="Abels, Patrick" userId="ba666de4-0d21-43a6-8e66-51a18aae1b4a" providerId="ADAL" clId="{70C6FDDA-3DFD-4C35-81FE-77EF42A628EB}" dt="2023-11-06T00:24:58.830" v="1849" actId="1076"/>
          <ac:picMkLst>
            <pc:docMk/>
            <pc:sldMk cId="1514163575" sldId="300"/>
            <ac:picMk id="4" creationId="{06AE7A0E-99B7-C26B-E09F-B6CA0881373D}"/>
          </ac:picMkLst>
        </pc:picChg>
      </pc:sldChg>
      <pc:sldChg chg="modSp new mod">
        <pc:chgData name="Abels, Patrick" userId="ba666de4-0d21-43a6-8e66-51a18aae1b4a" providerId="ADAL" clId="{70C6FDDA-3DFD-4C35-81FE-77EF42A628EB}" dt="2023-11-06T00:00:44.930" v="1026" actId="20577"/>
        <pc:sldMkLst>
          <pc:docMk/>
          <pc:sldMk cId="422338494" sldId="301"/>
        </pc:sldMkLst>
        <pc:spChg chg="mod">
          <ac:chgData name="Abels, Patrick" userId="ba666de4-0d21-43a6-8e66-51a18aae1b4a" providerId="ADAL" clId="{70C6FDDA-3DFD-4C35-81FE-77EF42A628EB}" dt="2023-11-06T00:00:44.930" v="1026" actId="20577"/>
          <ac:spMkLst>
            <pc:docMk/>
            <pc:sldMk cId="422338494" sldId="301"/>
            <ac:spMk id="2" creationId="{B8FEB08C-3D7A-CE92-2032-B9455985EA2B}"/>
          </ac:spMkLst>
        </pc:spChg>
      </pc:sldChg>
      <pc:sldChg chg="modSp new mod">
        <pc:chgData name="Abels, Patrick" userId="ba666de4-0d21-43a6-8e66-51a18aae1b4a" providerId="ADAL" clId="{70C6FDDA-3DFD-4C35-81FE-77EF42A628EB}" dt="2023-11-05T23:01:48.950" v="49" actId="207"/>
        <pc:sldMkLst>
          <pc:docMk/>
          <pc:sldMk cId="4074212023" sldId="302"/>
        </pc:sldMkLst>
        <pc:spChg chg="mod">
          <ac:chgData name="Abels, Patrick" userId="ba666de4-0d21-43a6-8e66-51a18aae1b4a" providerId="ADAL" clId="{70C6FDDA-3DFD-4C35-81FE-77EF42A628EB}" dt="2023-11-05T23:01:48.950" v="49" actId="207"/>
          <ac:spMkLst>
            <pc:docMk/>
            <pc:sldMk cId="4074212023" sldId="302"/>
            <ac:spMk id="2" creationId="{7752605B-0C3A-26A8-6BC0-80E45D183571}"/>
          </ac:spMkLst>
        </pc:spChg>
      </pc:sldChg>
    </pc:docChg>
  </pc:docChgLst>
  <pc:docChgLst>
    <pc:chgData name="Abels, Patrick" userId="ba666de4-0d21-43a6-8e66-51a18aae1b4a" providerId="ADAL" clId="{CA1DFDF0-C509-BD4D-B637-9C6B60C9E7BD}"/>
    <pc:docChg chg="modSld">
      <pc:chgData name="Abels, Patrick" userId="ba666de4-0d21-43a6-8e66-51a18aae1b4a" providerId="ADAL" clId="{CA1DFDF0-C509-BD4D-B637-9C6B60C9E7BD}" dt="2023-10-17T08:07:41.618" v="243" actId="20577"/>
      <pc:docMkLst>
        <pc:docMk/>
      </pc:docMkLst>
      <pc:sldChg chg="modSp">
        <pc:chgData name="Abels, Patrick" userId="ba666de4-0d21-43a6-8e66-51a18aae1b4a" providerId="ADAL" clId="{CA1DFDF0-C509-BD4D-B637-9C6B60C9E7BD}" dt="2023-10-17T08:07:41.618" v="243" actId="20577"/>
        <pc:sldMkLst>
          <pc:docMk/>
          <pc:sldMk cId="4212458835" sldId="273"/>
        </pc:sldMkLst>
        <pc:spChg chg="mod">
          <ac:chgData name="Abels, Patrick" userId="ba666de4-0d21-43a6-8e66-51a18aae1b4a" providerId="ADAL" clId="{CA1DFDF0-C509-BD4D-B637-9C6B60C9E7BD}" dt="2023-10-17T08:07:41.618" v="243" actId="20577"/>
          <ac:spMkLst>
            <pc:docMk/>
            <pc:sldMk cId="4212458835" sldId="273"/>
            <ac:spMk id="2" creationId="{1864604C-15AA-81DE-CCF7-18F7DBC474C9}"/>
          </ac:spMkLst>
        </pc:spChg>
      </pc:sldChg>
    </pc:docChg>
  </pc:docChgLst>
  <pc:docChgLst>
    <pc:chgData name="Abels, Patrick" userId="ba666de4-0d21-43a6-8e66-51a18aae1b4a" providerId="ADAL" clId="{FAB5A6E2-D74B-EF40-9D29-D27C4B2CF291}"/>
    <pc:docChg chg="undo custSel addSld delSld modSld">
      <pc:chgData name="Abels, Patrick" userId="ba666de4-0d21-43a6-8e66-51a18aae1b4a" providerId="ADAL" clId="{FAB5A6E2-D74B-EF40-9D29-D27C4B2CF291}" dt="2023-11-28T08:24:41.285" v="345" actId="20577"/>
      <pc:docMkLst>
        <pc:docMk/>
      </pc:docMkLst>
      <pc:sldChg chg="modSp">
        <pc:chgData name="Abels, Patrick" userId="ba666de4-0d21-43a6-8e66-51a18aae1b4a" providerId="ADAL" clId="{FAB5A6E2-D74B-EF40-9D29-D27C4B2CF291}" dt="2023-11-24T09:57:38.405" v="254" actId="20577"/>
        <pc:sldMkLst>
          <pc:docMk/>
          <pc:sldMk cId="4212458835" sldId="273"/>
        </pc:sldMkLst>
        <pc:spChg chg="mod">
          <ac:chgData name="Abels, Patrick" userId="ba666de4-0d21-43a6-8e66-51a18aae1b4a" providerId="ADAL" clId="{FAB5A6E2-D74B-EF40-9D29-D27C4B2CF291}" dt="2023-11-24T09:57:38.405" v="254" actId="20577"/>
          <ac:spMkLst>
            <pc:docMk/>
            <pc:sldMk cId="4212458835" sldId="273"/>
            <ac:spMk id="2" creationId="{1864604C-15AA-81DE-CCF7-18F7DBC474C9}"/>
          </ac:spMkLst>
        </pc:spChg>
      </pc:sldChg>
      <pc:sldChg chg="modSp new">
        <pc:chgData name="Abels, Patrick" userId="ba666de4-0d21-43a6-8e66-51a18aae1b4a" providerId="ADAL" clId="{FAB5A6E2-D74B-EF40-9D29-D27C4B2CF291}" dt="2023-11-24T09:57:23.373" v="237" actId="255"/>
        <pc:sldMkLst>
          <pc:docMk/>
          <pc:sldMk cId="1938302179" sldId="303"/>
        </pc:sldMkLst>
        <pc:spChg chg="mod">
          <ac:chgData name="Abels, Patrick" userId="ba666de4-0d21-43a6-8e66-51a18aae1b4a" providerId="ADAL" clId="{FAB5A6E2-D74B-EF40-9D29-D27C4B2CF291}" dt="2023-11-24T09:57:23.373" v="237" actId="255"/>
          <ac:spMkLst>
            <pc:docMk/>
            <pc:sldMk cId="1938302179" sldId="303"/>
            <ac:spMk id="2" creationId="{0CB96B9A-841B-641B-B015-F4C7C380B9E6}"/>
          </ac:spMkLst>
        </pc:spChg>
      </pc:sldChg>
      <pc:sldChg chg="del">
        <pc:chgData name="Abels, Patrick" userId="ba666de4-0d21-43a6-8e66-51a18aae1b4a" providerId="ADAL" clId="{FAB5A6E2-D74B-EF40-9D29-D27C4B2CF291}" dt="2023-11-24T09:13:10.149" v="4" actId="2696"/>
        <pc:sldMkLst>
          <pc:docMk/>
          <pc:sldMk cId="1114755985" sldId="304"/>
        </pc:sldMkLst>
      </pc:sldChg>
      <pc:sldChg chg="del">
        <pc:chgData name="Abels, Patrick" userId="ba666de4-0d21-43a6-8e66-51a18aae1b4a" providerId="ADAL" clId="{FAB5A6E2-D74B-EF40-9D29-D27C4B2CF291}" dt="2023-11-24T09:13:05.145" v="0" actId="2696"/>
        <pc:sldMkLst>
          <pc:docMk/>
          <pc:sldMk cId="2519538588" sldId="308"/>
        </pc:sldMkLst>
      </pc:sldChg>
      <pc:sldChg chg="delSp modSp add">
        <pc:chgData name="Abels, Patrick" userId="ba666de4-0d21-43a6-8e66-51a18aae1b4a" providerId="ADAL" clId="{FAB5A6E2-D74B-EF40-9D29-D27C4B2CF291}" dt="2023-11-28T08:23:03.780" v="273" actId="478"/>
        <pc:sldMkLst>
          <pc:docMk/>
          <pc:sldMk cId="1367481957" sldId="309"/>
        </pc:sldMkLst>
        <pc:spChg chg="del">
          <ac:chgData name="Abels, Patrick" userId="ba666de4-0d21-43a6-8e66-51a18aae1b4a" providerId="ADAL" clId="{FAB5A6E2-D74B-EF40-9D29-D27C4B2CF291}" dt="2023-11-28T08:22:53.040" v="267" actId="478"/>
          <ac:spMkLst>
            <pc:docMk/>
            <pc:sldMk cId="1367481957" sldId="309"/>
            <ac:spMk id="5" creationId="{A1AC077B-451B-3F3D-E1C9-C26A8B56569F}"/>
          </ac:spMkLst>
        </pc:spChg>
        <pc:spChg chg="del">
          <ac:chgData name="Abels, Patrick" userId="ba666de4-0d21-43a6-8e66-51a18aae1b4a" providerId="ADAL" clId="{FAB5A6E2-D74B-EF40-9D29-D27C4B2CF291}" dt="2023-11-28T08:22:51.755" v="266" actId="478"/>
          <ac:spMkLst>
            <pc:docMk/>
            <pc:sldMk cId="1367481957" sldId="309"/>
            <ac:spMk id="6" creationId="{CB3BF129-ED8A-AEA5-9616-0A1002B8CB32}"/>
          </ac:spMkLst>
        </pc:spChg>
        <pc:spChg chg="mod">
          <ac:chgData name="Abels, Patrick" userId="ba666de4-0d21-43a6-8e66-51a18aae1b4a" providerId="ADAL" clId="{FAB5A6E2-D74B-EF40-9D29-D27C4B2CF291}" dt="2023-11-28T08:22:40.142" v="264" actId="20577"/>
          <ac:spMkLst>
            <pc:docMk/>
            <pc:sldMk cId="1367481957" sldId="309"/>
            <ac:spMk id="7" creationId="{90ACE368-5AD8-86E3-B383-D4D28705D1E2}"/>
          </ac:spMkLst>
        </pc:spChg>
        <pc:spChg chg="del">
          <ac:chgData name="Abels, Patrick" userId="ba666de4-0d21-43a6-8e66-51a18aae1b4a" providerId="ADAL" clId="{FAB5A6E2-D74B-EF40-9D29-D27C4B2CF291}" dt="2023-11-28T08:22:57.702" v="270" actId="478"/>
          <ac:spMkLst>
            <pc:docMk/>
            <pc:sldMk cId="1367481957" sldId="309"/>
            <ac:spMk id="8" creationId="{86FCF1FE-3EE5-9EC6-8987-BE2D42591B1D}"/>
          </ac:spMkLst>
        </pc:spChg>
        <pc:spChg chg="del">
          <ac:chgData name="Abels, Patrick" userId="ba666de4-0d21-43a6-8e66-51a18aae1b4a" providerId="ADAL" clId="{FAB5A6E2-D74B-EF40-9D29-D27C4B2CF291}" dt="2023-11-28T08:22:54.331" v="268" actId="478"/>
          <ac:spMkLst>
            <pc:docMk/>
            <pc:sldMk cId="1367481957" sldId="309"/>
            <ac:spMk id="9" creationId="{DDC0D908-DBC1-D2BC-0BA9-E1C336C0B5F6}"/>
          </ac:spMkLst>
        </pc:spChg>
        <pc:spChg chg="del">
          <ac:chgData name="Abels, Patrick" userId="ba666de4-0d21-43a6-8e66-51a18aae1b4a" providerId="ADAL" clId="{FAB5A6E2-D74B-EF40-9D29-D27C4B2CF291}" dt="2023-11-28T08:22:55.373" v="269" actId="478"/>
          <ac:spMkLst>
            <pc:docMk/>
            <pc:sldMk cId="1367481957" sldId="309"/>
            <ac:spMk id="11" creationId="{CBF728DA-4230-A6ED-2301-714CB09459CC}"/>
          </ac:spMkLst>
        </pc:spChg>
        <pc:picChg chg="del">
          <ac:chgData name="Abels, Patrick" userId="ba666de4-0d21-43a6-8e66-51a18aae1b4a" providerId="ADAL" clId="{FAB5A6E2-D74B-EF40-9D29-D27C4B2CF291}" dt="2023-11-28T08:22:48.910" v="265" actId="478"/>
          <ac:picMkLst>
            <pc:docMk/>
            <pc:sldMk cId="1367481957" sldId="309"/>
            <ac:picMk id="3" creationId="{09A6BE62-4E9F-E0FC-9A37-E5F587E99C1D}"/>
          </ac:picMkLst>
        </pc:picChg>
        <pc:cxnChg chg="del mod">
          <ac:chgData name="Abels, Patrick" userId="ba666de4-0d21-43a6-8e66-51a18aae1b4a" providerId="ADAL" clId="{FAB5A6E2-D74B-EF40-9D29-D27C4B2CF291}" dt="2023-11-28T08:22:59.413" v="271" actId="478"/>
          <ac:cxnSpMkLst>
            <pc:docMk/>
            <pc:sldMk cId="1367481957" sldId="309"/>
            <ac:cxnSpMk id="14" creationId="{4202CD56-4892-4F31-2FEF-DA417F21A627}"/>
          </ac:cxnSpMkLst>
        </pc:cxnChg>
        <pc:cxnChg chg="del mod">
          <ac:chgData name="Abels, Patrick" userId="ba666de4-0d21-43a6-8e66-51a18aae1b4a" providerId="ADAL" clId="{FAB5A6E2-D74B-EF40-9D29-D27C4B2CF291}" dt="2023-11-28T08:23:03.780" v="273" actId="478"/>
          <ac:cxnSpMkLst>
            <pc:docMk/>
            <pc:sldMk cId="1367481957" sldId="309"/>
            <ac:cxnSpMk id="15" creationId="{C78F3E1D-1DD7-7EF8-63B6-B121AC7C1184}"/>
          </ac:cxnSpMkLst>
        </pc:cxnChg>
        <pc:cxnChg chg="del mod">
          <ac:chgData name="Abels, Patrick" userId="ba666de4-0d21-43a6-8e66-51a18aae1b4a" providerId="ADAL" clId="{FAB5A6E2-D74B-EF40-9D29-D27C4B2CF291}" dt="2023-11-28T08:23:02.282" v="272" actId="478"/>
          <ac:cxnSpMkLst>
            <pc:docMk/>
            <pc:sldMk cId="1367481957" sldId="309"/>
            <ac:cxnSpMk id="16" creationId="{AADA5054-D453-22C2-B643-A13D38BA01F3}"/>
          </ac:cxnSpMkLst>
        </pc:cxnChg>
      </pc:sldChg>
      <pc:sldChg chg="del">
        <pc:chgData name="Abels, Patrick" userId="ba666de4-0d21-43a6-8e66-51a18aae1b4a" providerId="ADAL" clId="{FAB5A6E2-D74B-EF40-9D29-D27C4B2CF291}" dt="2023-11-24T09:13:09.383" v="3" actId="2696"/>
        <pc:sldMkLst>
          <pc:docMk/>
          <pc:sldMk cId="1685783237" sldId="309"/>
        </pc:sldMkLst>
      </pc:sldChg>
      <pc:sldChg chg="modSp add">
        <pc:chgData name="Abels, Patrick" userId="ba666de4-0d21-43a6-8e66-51a18aae1b4a" providerId="ADAL" clId="{FAB5A6E2-D74B-EF40-9D29-D27C4B2CF291}" dt="2023-11-28T08:24:13.866" v="311" actId="20577"/>
        <pc:sldMkLst>
          <pc:docMk/>
          <pc:sldMk cId="1610009476" sldId="310"/>
        </pc:sldMkLst>
        <pc:spChg chg="mod">
          <ac:chgData name="Abels, Patrick" userId="ba666de4-0d21-43a6-8e66-51a18aae1b4a" providerId="ADAL" clId="{FAB5A6E2-D74B-EF40-9D29-D27C4B2CF291}" dt="2023-11-28T08:24:13.866" v="311" actId="20577"/>
          <ac:spMkLst>
            <pc:docMk/>
            <pc:sldMk cId="1610009476" sldId="310"/>
            <ac:spMk id="7" creationId="{90ACE368-5AD8-86E3-B383-D4D28705D1E2}"/>
          </ac:spMkLst>
        </pc:spChg>
      </pc:sldChg>
      <pc:sldChg chg="del">
        <pc:chgData name="Abels, Patrick" userId="ba666de4-0d21-43a6-8e66-51a18aae1b4a" providerId="ADAL" clId="{FAB5A6E2-D74B-EF40-9D29-D27C4B2CF291}" dt="2023-11-24T09:13:08.464" v="2" actId="2696"/>
        <pc:sldMkLst>
          <pc:docMk/>
          <pc:sldMk cId="2277679527" sldId="310"/>
        </pc:sldMkLst>
      </pc:sldChg>
      <pc:sldChg chg="del">
        <pc:chgData name="Abels, Patrick" userId="ba666de4-0d21-43a6-8e66-51a18aae1b4a" providerId="ADAL" clId="{FAB5A6E2-D74B-EF40-9D29-D27C4B2CF291}" dt="2023-11-24T09:13:07.662" v="1" actId="2696"/>
        <pc:sldMkLst>
          <pc:docMk/>
          <pc:sldMk cId="803249520" sldId="311"/>
        </pc:sldMkLst>
      </pc:sldChg>
      <pc:sldChg chg="modSp add">
        <pc:chgData name="Abels, Patrick" userId="ba666de4-0d21-43a6-8e66-51a18aae1b4a" providerId="ADAL" clId="{FAB5A6E2-D74B-EF40-9D29-D27C4B2CF291}" dt="2023-11-28T08:24:41.285" v="345" actId="20577"/>
        <pc:sldMkLst>
          <pc:docMk/>
          <pc:sldMk cId="1317196790" sldId="311"/>
        </pc:sldMkLst>
        <pc:spChg chg="mod">
          <ac:chgData name="Abels, Patrick" userId="ba666de4-0d21-43a6-8e66-51a18aae1b4a" providerId="ADAL" clId="{FAB5A6E2-D74B-EF40-9D29-D27C4B2CF291}" dt="2023-11-28T08:24:41.285" v="345" actId="20577"/>
          <ac:spMkLst>
            <pc:docMk/>
            <pc:sldMk cId="1317196790" sldId="311"/>
            <ac:spMk id="7" creationId="{90ACE368-5AD8-86E3-B383-D4D28705D1E2}"/>
          </ac:spMkLst>
        </pc:spChg>
      </pc:sldChg>
      <pc:sldChg chg="modSp add">
        <pc:chgData name="Abels, Patrick" userId="ba666de4-0d21-43a6-8e66-51a18aae1b4a" providerId="ADAL" clId="{FAB5A6E2-D74B-EF40-9D29-D27C4B2CF291}" dt="2023-11-28T08:24:25.821" v="326" actId="20577"/>
        <pc:sldMkLst>
          <pc:docMk/>
          <pc:sldMk cId="2080479909" sldId="312"/>
        </pc:sldMkLst>
        <pc:spChg chg="mod">
          <ac:chgData name="Abels, Patrick" userId="ba666de4-0d21-43a6-8e66-51a18aae1b4a" providerId="ADAL" clId="{FAB5A6E2-D74B-EF40-9D29-D27C4B2CF291}" dt="2023-11-28T08:24:25.821" v="326" actId="20577"/>
          <ac:spMkLst>
            <pc:docMk/>
            <pc:sldMk cId="2080479909" sldId="312"/>
            <ac:spMk id="7" creationId="{90ACE368-5AD8-86E3-B383-D4D28705D1E2}"/>
          </ac:spMkLst>
        </pc:spChg>
      </pc:sldChg>
    </pc:docChg>
  </pc:docChgLst>
  <pc:docChgLst>
    <pc:chgData name="Abels, Patrick" userId="ba666de4-0d21-43a6-8e66-51a18aae1b4a" providerId="ADAL" clId="{8E66890B-444E-4059-A103-CE0A6E20A805}"/>
    <pc:docChg chg="undo custSel addSld delSld modSld sldOrd">
      <pc:chgData name="Abels, Patrick" userId="ba666de4-0d21-43a6-8e66-51a18aae1b4a" providerId="ADAL" clId="{8E66890B-444E-4059-A103-CE0A6E20A805}" dt="2023-11-16T16:39:00.838" v="1808" actId="20577"/>
      <pc:docMkLst>
        <pc:docMk/>
      </pc:docMkLst>
      <pc:sldChg chg="addSp delSp modSp mod">
        <pc:chgData name="Abels, Patrick" userId="ba666de4-0d21-43a6-8e66-51a18aae1b4a" providerId="ADAL" clId="{8E66890B-444E-4059-A103-CE0A6E20A805}" dt="2023-11-15T20:49:12.234" v="1806" actId="1035"/>
        <pc:sldMkLst>
          <pc:docMk/>
          <pc:sldMk cId="4212458835" sldId="273"/>
        </pc:sldMkLst>
        <pc:spChg chg="mod">
          <ac:chgData name="Abels, Patrick" userId="ba666de4-0d21-43a6-8e66-51a18aae1b4a" providerId="ADAL" clId="{8E66890B-444E-4059-A103-CE0A6E20A805}" dt="2023-11-15T20:48:57.680" v="1803" actId="20577"/>
          <ac:spMkLst>
            <pc:docMk/>
            <pc:sldMk cId="4212458835" sldId="273"/>
            <ac:spMk id="2" creationId="{1864604C-15AA-81DE-CCF7-18F7DBC474C9}"/>
          </ac:spMkLst>
        </pc:spChg>
        <pc:picChg chg="add mod">
          <ac:chgData name="Abels, Patrick" userId="ba666de4-0d21-43a6-8e66-51a18aae1b4a" providerId="ADAL" clId="{8E66890B-444E-4059-A103-CE0A6E20A805}" dt="2023-11-15T20:49:12.234" v="1806" actId="1035"/>
          <ac:picMkLst>
            <pc:docMk/>
            <pc:sldMk cId="4212458835" sldId="273"/>
            <ac:picMk id="5" creationId="{532ABF2C-EB49-D094-4A64-60405B5696EE}"/>
          </ac:picMkLst>
        </pc:picChg>
        <pc:picChg chg="del">
          <ac:chgData name="Abels, Patrick" userId="ba666de4-0d21-43a6-8e66-51a18aae1b4a" providerId="ADAL" clId="{8E66890B-444E-4059-A103-CE0A6E20A805}" dt="2023-11-15T20:48:37.545" v="1799" actId="478"/>
          <ac:picMkLst>
            <pc:docMk/>
            <pc:sldMk cId="4212458835" sldId="273"/>
            <ac:picMk id="6" creationId="{0BE0CD00-9A88-9B42-C057-371D96641354}"/>
          </ac:picMkLst>
        </pc:picChg>
      </pc:sldChg>
      <pc:sldChg chg="modSp mod">
        <pc:chgData name="Abels, Patrick" userId="ba666de4-0d21-43a6-8e66-51a18aae1b4a" providerId="ADAL" clId="{8E66890B-444E-4059-A103-CE0A6E20A805}" dt="2023-11-15T16:33:41.366" v="51" actId="20577"/>
        <pc:sldMkLst>
          <pc:docMk/>
          <pc:sldMk cId="422338494" sldId="301"/>
        </pc:sldMkLst>
        <pc:spChg chg="mod">
          <ac:chgData name="Abels, Patrick" userId="ba666de4-0d21-43a6-8e66-51a18aae1b4a" providerId="ADAL" clId="{8E66890B-444E-4059-A103-CE0A6E20A805}" dt="2023-11-15T16:33:41.366" v="51" actId="20577"/>
          <ac:spMkLst>
            <pc:docMk/>
            <pc:sldMk cId="422338494" sldId="301"/>
            <ac:spMk id="2" creationId="{B8FEB08C-3D7A-CE92-2032-B9455985EA2B}"/>
          </ac:spMkLst>
        </pc:spChg>
      </pc:sldChg>
      <pc:sldChg chg="modSp mod">
        <pc:chgData name="Abels, Patrick" userId="ba666de4-0d21-43a6-8e66-51a18aae1b4a" providerId="ADAL" clId="{8E66890B-444E-4059-A103-CE0A6E20A805}" dt="2023-11-15T18:57:09.968" v="63" actId="6549"/>
        <pc:sldMkLst>
          <pc:docMk/>
          <pc:sldMk cId="4074212023" sldId="302"/>
        </pc:sldMkLst>
        <pc:spChg chg="mod">
          <ac:chgData name="Abels, Patrick" userId="ba666de4-0d21-43a6-8e66-51a18aae1b4a" providerId="ADAL" clId="{8E66890B-444E-4059-A103-CE0A6E20A805}" dt="2023-11-15T18:57:09.968" v="63" actId="6549"/>
          <ac:spMkLst>
            <pc:docMk/>
            <pc:sldMk cId="4074212023" sldId="302"/>
            <ac:spMk id="2" creationId="{7752605B-0C3A-26A8-6BC0-80E45D183571}"/>
          </ac:spMkLst>
        </pc:spChg>
      </pc:sldChg>
      <pc:sldChg chg="addSp delSp modSp mod modTransition">
        <pc:chgData name="Abels, Patrick" userId="ba666de4-0d21-43a6-8e66-51a18aae1b4a" providerId="ADAL" clId="{8E66890B-444E-4059-A103-CE0A6E20A805}" dt="2023-11-15T19:55:16.451" v="1397"/>
        <pc:sldMkLst>
          <pc:docMk/>
          <pc:sldMk cId="1114755985" sldId="304"/>
        </pc:sldMkLst>
        <pc:spChg chg="del mod">
          <ac:chgData name="Abels, Patrick" userId="ba666de4-0d21-43a6-8e66-51a18aae1b4a" providerId="ADAL" clId="{8E66890B-444E-4059-A103-CE0A6E20A805}" dt="2023-11-15T19:10:09.052" v="100" actId="478"/>
          <ac:spMkLst>
            <pc:docMk/>
            <pc:sldMk cId="1114755985" sldId="304"/>
            <ac:spMk id="2" creationId="{4F5CF9D1-266C-8591-8C43-42D8947D9451}"/>
          </ac:spMkLst>
        </pc:spChg>
        <pc:spChg chg="del">
          <ac:chgData name="Abels, Patrick" userId="ba666de4-0d21-43a6-8e66-51a18aae1b4a" providerId="ADAL" clId="{8E66890B-444E-4059-A103-CE0A6E20A805}" dt="2023-11-15T19:05:47.320" v="73" actId="478"/>
          <ac:spMkLst>
            <pc:docMk/>
            <pc:sldMk cId="1114755985" sldId="304"/>
            <ac:spMk id="3" creationId="{5A4E7511-261A-C5FB-6E63-A6960D4EC12C}"/>
          </ac:spMkLst>
        </pc:spChg>
        <pc:spChg chg="del">
          <ac:chgData name="Abels, Patrick" userId="ba666de4-0d21-43a6-8e66-51a18aae1b4a" providerId="ADAL" clId="{8E66890B-444E-4059-A103-CE0A6E20A805}" dt="2023-11-15T19:05:48.463" v="74" actId="478"/>
          <ac:spMkLst>
            <pc:docMk/>
            <pc:sldMk cId="1114755985" sldId="304"/>
            <ac:spMk id="4" creationId="{C4017593-5A37-BE72-339D-D1EA8BA06ACE}"/>
          </ac:spMkLst>
        </pc:spChg>
        <pc:spChg chg="del">
          <ac:chgData name="Abels, Patrick" userId="ba666de4-0d21-43a6-8e66-51a18aae1b4a" providerId="ADAL" clId="{8E66890B-444E-4059-A103-CE0A6E20A805}" dt="2023-11-15T19:05:52.585" v="76" actId="478"/>
          <ac:spMkLst>
            <pc:docMk/>
            <pc:sldMk cId="1114755985" sldId="304"/>
            <ac:spMk id="7" creationId="{969A2E26-05B3-E7CC-8955-EDC4631AE3F5}"/>
          </ac:spMkLst>
        </pc:spChg>
        <pc:spChg chg="del">
          <ac:chgData name="Abels, Patrick" userId="ba666de4-0d21-43a6-8e66-51a18aae1b4a" providerId="ADAL" clId="{8E66890B-444E-4059-A103-CE0A6E20A805}" dt="2023-11-15T19:05:52.585" v="76" actId="478"/>
          <ac:spMkLst>
            <pc:docMk/>
            <pc:sldMk cId="1114755985" sldId="304"/>
            <ac:spMk id="8" creationId="{EBEE9A2D-C0CD-BAFE-E4AB-3B12A59691A7}"/>
          </ac:spMkLst>
        </pc:spChg>
        <pc:spChg chg="del">
          <ac:chgData name="Abels, Patrick" userId="ba666de4-0d21-43a6-8e66-51a18aae1b4a" providerId="ADAL" clId="{8E66890B-444E-4059-A103-CE0A6E20A805}" dt="2023-11-15T19:05:52.585" v="76" actId="478"/>
          <ac:spMkLst>
            <pc:docMk/>
            <pc:sldMk cId="1114755985" sldId="304"/>
            <ac:spMk id="16" creationId="{EB754118-E901-7EF0-8F3C-500C3C94B97C}"/>
          </ac:spMkLst>
        </pc:spChg>
        <pc:spChg chg="add del mod">
          <ac:chgData name="Abels, Patrick" userId="ba666de4-0d21-43a6-8e66-51a18aae1b4a" providerId="ADAL" clId="{8E66890B-444E-4059-A103-CE0A6E20A805}" dt="2023-11-15T19:10:12.295" v="101" actId="478"/>
          <ac:spMkLst>
            <pc:docMk/>
            <pc:sldMk cId="1114755985" sldId="304"/>
            <ac:spMk id="25" creationId="{C640BAC4-D855-A23F-DCE3-81B1CEF09876}"/>
          </ac:spMkLst>
        </pc:spChg>
        <pc:spChg chg="add del mod">
          <ac:chgData name="Abels, Patrick" userId="ba666de4-0d21-43a6-8e66-51a18aae1b4a" providerId="ADAL" clId="{8E66890B-444E-4059-A103-CE0A6E20A805}" dt="2023-11-15T19:20:24.348" v="279" actId="478"/>
          <ac:spMkLst>
            <pc:docMk/>
            <pc:sldMk cId="1114755985" sldId="304"/>
            <ac:spMk id="26" creationId="{5AAA6A7F-486C-4ED7-9D7A-CD4E345BA362}"/>
          </ac:spMkLst>
        </pc:spChg>
        <pc:spChg chg="add del mod">
          <ac:chgData name="Abels, Patrick" userId="ba666de4-0d21-43a6-8e66-51a18aae1b4a" providerId="ADAL" clId="{8E66890B-444E-4059-A103-CE0A6E20A805}" dt="2023-11-15T19:23:29.368" v="364" actId="478"/>
          <ac:spMkLst>
            <pc:docMk/>
            <pc:sldMk cId="1114755985" sldId="304"/>
            <ac:spMk id="27" creationId="{F9FEA244-EB47-03DC-EADA-CFD28336EC76}"/>
          </ac:spMkLst>
        </pc:spChg>
        <pc:spChg chg="add mod">
          <ac:chgData name="Abels, Patrick" userId="ba666de4-0d21-43a6-8e66-51a18aae1b4a" providerId="ADAL" clId="{8E66890B-444E-4059-A103-CE0A6E20A805}" dt="2023-11-15T19:30:13.446" v="485" actId="1076"/>
          <ac:spMkLst>
            <pc:docMk/>
            <pc:sldMk cId="1114755985" sldId="304"/>
            <ac:spMk id="28" creationId="{D9BA111B-9E3C-D268-E27D-7864AC2ECFA3}"/>
          </ac:spMkLst>
        </pc:spChg>
        <pc:spChg chg="add del mod">
          <ac:chgData name="Abels, Patrick" userId="ba666de4-0d21-43a6-8e66-51a18aae1b4a" providerId="ADAL" clId="{8E66890B-444E-4059-A103-CE0A6E20A805}" dt="2023-11-15T19:26:05.898" v="378" actId="478"/>
          <ac:spMkLst>
            <pc:docMk/>
            <pc:sldMk cId="1114755985" sldId="304"/>
            <ac:spMk id="30" creationId="{FD60315F-92E2-7FFC-037B-DE666EB41B6A}"/>
          </ac:spMkLst>
        </pc:spChg>
        <pc:spChg chg="add mod">
          <ac:chgData name="Abels, Patrick" userId="ba666de4-0d21-43a6-8e66-51a18aae1b4a" providerId="ADAL" clId="{8E66890B-444E-4059-A103-CE0A6E20A805}" dt="2023-11-15T19:29:39.828" v="480" actId="1076"/>
          <ac:spMkLst>
            <pc:docMk/>
            <pc:sldMk cId="1114755985" sldId="304"/>
            <ac:spMk id="31" creationId="{10B53453-B853-4F52-B013-6C1BAB5C18DC}"/>
          </ac:spMkLst>
        </pc:spChg>
        <pc:spChg chg="add mod">
          <ac:chgData name="Abels, Patrick" userId="ba666de4-0d21-43a6-8e66-51a18aae1b4a" providerId="ADAL" clId="{8E66890B-444E-4059-A103-CE0A6E20A805}" dt="2023-11-15T19:29:55.517" v="482" actId="1076"/>
          <ac:spMkLst>
            <pc:docMk/>
            <pc:sldMk cId="1114755985" sldId="304"/>
            <ac:spMk id="32" creationId="{7D16AAB4-D73B-0740-580D-F03B4A5BE458}"/>
          </ac:spMkLst>
        </pc:spChg>
        <pc:spChg chg="add mod">
          <ac:chgData name="Abels, Patrick" userId="ba666de4-0d21-43a6-8e66-51a18aae1b4a" providerId="ADAL" clId="{8E66890B-444E-4059-A103-CE0A6E20A805}" dt="2023-11-15T19:29:43.580" v="481" actId="1076"/>
          <ac:spMkLst>
            <pc:docMk/>
            <pc:sldMk cId="1114755985" sldId="304"/>
            <ac:spMk id="33" creationId="{4AF7BEBB-3784-DEDD-422F-C265964E1CD5}"/>
          </ac:spMkLst>
        </pc:spChg>
        <pc:spChg chg="add mod">
          <ac:chgData name="Abels, Patrick" userId="ba666de4-0d21-43a6-8e66-51a18aae1b4a" providerId="ADAL" clId="{8E66890B-444E-4059-A103-CE0A6E20A805}" dt="2023-11-15T19:29:34.428" v="479" actId="1076"/>
          <ac:spMkLst>
            <pc:docMk/>
            <pc:sldMk cId="1114755985" sldId="304"/>
            <ac:spMk id="34" creationId="{0BB45B9B-7714-F56D-C337-05DFF91456C0}"/>
          </ac:spMkLst>
        </pc:spChg>
        <pc:spChg chg="add mod">
          <ac:chgData name="Abels, Patrick" userId="ba666de4-0d21-43a6-8e66-51a18aae1b4a" providerId="ADAL" clId="{8E66890B-444E-4059-A103-CE0A6E20A805}" dt="2023-11-15T19:29:25.693" v="476" actId="1076"/>
          <ac:spMkLst>
            <pc:docMk/>
            <pc:sldMk cId="1114755985" sldId="304"/>
            <ac:spMk id="35" creationId="{FF1A3A81-A31E-C66D-A5D4-5714A6FF81CC}"/>
          </ac:spMkLst>
        </pc:spChg>
        <pc:spChg chg="add mod">
          <ac:chgData name="Abels, Patrick" userId="ba666de4-0d21-43a6-8e66-51a18aae1b4a" providerId="ADAL" clId="{8E66890B-444E-4059-A103-CE0A6E20A805}" dt="2023-11-15T19:30:00.237" v="483" actId="1076"/>
          <ac:spMkLst>
            <pc:docMk/>
            <pc:sldMk cId="1114755985" sldId="304"/>
            <ac:spMk id="36" creationId="{46648968-E0FA-BDC1-1F19-18D839334F02}"/>
          </ac:spMkLst>
        </pc:spChg>
        <pc:spChg chg="add mod">
          <ac:chgData name="Abels, Patrick" userId="ba666de4-0d21-43a6-8e66-51a18aae1b4a" providerId="ADAL" clId="{8E66890B-444E-4059-A103-CE0A6E20A805}" dt="2023-11-15T19:30:08.909" v="484" actId="1076"/>
          <ac:spMkLst>
            <pc:docMk/>
            <pc:sldMk cId="1114755985" sldId="304"/>
            <ac:spMk id="37" creationId="{4A8CE693-32FA-3CEA-EFE0-C170CCFE48A7}"/>
          </ac:spMkLst>
        </pc:spChg>
        <pc:spChg chg="add mod">
          <ac:chgData name="Abels, Patrick" userId="ba666de4-0d21-43a6-8e66-51a18aae1b4a" providerId="ADAL" clId="{8E66890B-444E-4059-A103-CE0A6E20A805}" dt="2023-11-15T19:34:56.045" v="553" actId="1035"/>
          <ac:spMkLst>
            <pc:docMk/>
            <pc:sldMk cId="1114755985" sldId="304"/>
            <ac:spMk id="38" creationId="{43ECB540-B9A2-8F68-ED18-3DAA66E5C3E2}"/>
          </ac:spMkLst>
        </pc:spChg>
        <pc:spChg chg="add del mod">
          <ac:chgData name="Abels, Patrick" userId="ba666de4-0d21-43a6-8e66-51a18aae1b4a" providerId="ADAL" clId="{8E66890B-444E-4059-A103-CE0A6E20A805}" dt="2023-11-15T19:33:14.180" v="514" actId="478"/>
          <ac:spMkLst>
            <pc:docMk/>
            <pc:sldMk cId="1114755985" sldId="304"/>
            <ac:spMk id="39" creationId="{8A4879CF-1508-33AD-E7B4-836D5D8CAD93}"/>
          </ac:spMkLst>
        </pc:spChg>
        <pc:spChg chg="add mod">
          <ac:chgData name="Abels, Patrick" userId="ba666de4-0d21-43a6-8e66-51a18aae1b4a" providerId="ADAL" clId="{8E66890B-444E-4059-A103-CE0A6E20A805}" dt="2023-11-15T19:34:56.045" v="553" actId="1035"/>
          <ac:spMkLst>
            <pc:docMk/>
            <pc:sldMk cId="1114755985" sldId="304"/>
            <ac:spMk id="40" creationId="{B8BED78E-578D-9108-B7AE-0AD79F31B134}"/>
          </ac:spMkLst>
        </pc:spChg>
        <pc:spChg chg="add mod">
          <ac:chgData name="Abels, Patrick" userId="ba666de4-0d21-43a6-8e66-51a18aae1b4a" providerId="ADAL" clId="{8E66890B-444E-4059-A103-CE0A6E20A805}" dt="2023-11-15T19:34:56.045" v="553" actId="1035"/>
          <ac:spMkLst>
            <pc:docMk/>
            <pc:sldMk cId="1114755985" sldId="304"/>
            <ac:spMk id="41" creationId="{FFFF4732-46DD-E100-61E4-E29A1510BDD4}"/>
          </ac:spMkLst>
        </pc:spChg>
        <pc:spChg chg="add mod">
          <ac:chgData name="Abels, Patrick" userId="ba666de4-0d21-43a6-8e66-51a18aae1b4a" providerId="ADAL" clId="{8E66890B-444E-4059-A103-CE0A6E20A805}" dt="2023-11-15T19:34:56.045" v="553" actId="1035"/>
          <ac:spMkLst>
            <pc:docMk/>
            <pc:sldMk cId="1114755985" sldId="304"/>
            <ac:spMk id="42" creationId="{5EC05B98-DEF7-75FD-52FB-59EFC92980B8}"/>
          </ac:spMkLst>
        </pc:spChg>
        <pc:spChg chg="add mod">
          <ac:chgData name="Abels, Patrick" userId="ba666de4-0d21-43a6-8e66-51a18aae1b4a" providerId="ADAL" clId="{8E66890B-444E-4059-A103-CE0A6E20A805}" dt="2023-11-15T19:33:23.776" v="516" actId="1076"/>
          <ac:spMkLst>
            <pc:docMk/>
            <pc:sldMk cId="1114755985" sldId="304"/>
            <ac:spMk id="43" creationId="{10B1AA0D-A217-D80B-0CBA-91413D9BE5D4}"/>
          </ac:spMkLst>
        </pc:spChg>
        <pc:spChg chg="add mod">
          <ac:chgData name="Abels, Patrick" userId="ba666de4-0d21-43a6-8e66-51a18aae1b4a" providerId="ADAL" clId="{8E66890B-444E-4059-A103-CE0A6E20A805}" dt="2023-11-15T19:33:37.985" v="518" actId="1076"/>
          <ac:spMkLst>
            <pc:docMk/>
            <pc:sldMk cId="1114755985" sldId="304"/>
            <ac:spMk id="44" creationId="{09C17DAD-A441-C903-053E-B2DB53BF79B5}"/>
          </ac:spMkLst>
        </pc:spChg>
        <pc:spChg chg="add mod">
          <ac:chgData name="Abels, Patrick" userId="ba666de4-0d21-43a6-8e66-51a18aae1b4a" providerId="ADAL" clId="{8E66890B-444E-4059-A103-CE0A6E20A805}" dt="2023-11-15T19:33:46.232" v="520" actId="1076"/>
          <ac:spMkLst>
            <pc:docMk/>
            <pc:sldMk cId="1114755985" sldId="304"/>
            <ac:spMk id="45" creationId="{5B71CF8B-03AE-1B11-6DBD-51F4897CD1BD}"/>
          </ac:spMkLst>
        </pc:spChg>
        <pc:spChg chg="add mod">
          <ac:chgData name="Abels, Patrick" userId="ba666de4-0d21-43a6-8e66-51a18aae1b4a" providerId="ADAL" clId="{8E66890B-444E-4059-A103-CE0A6E20A805}" dt="2023-11-15T19:34:10.853" v="530" actId="1076"/>
          <ac:spMkLst>
            <pc:docMk/>
            <pc:sldMk cId="1114755985" sldId="304"/>
            <ac:spMk id="46" creationId="{EF4659A6-8CE8-D4A6-4F49-F3C74A32399A}"/>
          </ac:spMkLst>
        </pc:spChg>
        <pc:spChg chg="add mod">
          <ac:chgData name="Abels, Patrick" userId="ba666de4-0d21-43a6-8e66-51a18aae1b4a" providerId="ADAL" clId="{8E66890B-444E-4059-A103-CE0A6E20A805}" dt="2023-11-15T19:34:32.254" v="540" actId="20577"/>
          <ac:spMkLst>
            <pc:docMk/>
            <pc:sldMk cId="1114755985" sldId="304"/>
            <ac:spMk id="47" creationId="{C0C04693-96A2-0814-9BE4-3684B2D512A6}"/>
          </ac:spMkLst>
        </pc:spChg>
        <pc:spChg chg="add mod">
          <ac:chgData name="Abels, Patrick" userId="ba666de4-0d21-43a6-8e66-51a18aae1b4a" providerId="ADAL" clId="{8E66890B-444E-4059-A103-CE0A6E20A805}" dt="2023-11-15T19:34:47.550" v="550" actId="1076"/>
          <ac:spMkLst>
            <pc:docMk/>
            <pc:sldMk cId="1114755985" sldId="304"/>
            <ac:spMk id="48" creationId="{5C063075-15D8-0D41-0CE8-16EDCBAD5915}"/>
          </ac:spMkLst>
        </pc:spChg>
        <pc:spChg chg="add mod">
          <ac:chgData name="Abels, Patrick" userId="ba666de4-0d21-43a6-8e66-51a18aae1b4a" providerId="ADAL" clId="{8E66890B-444E-4059-A103-CE0A6E20A805}" dt="2023-11-15T19:35:20.349" v="564" actId="1076"/>
          <ac:spMkLst>
            <pc:docMk/>
            <pc:sldMk cId="1114755985" sldId="304"/>
            <ac:spMk id="49" creationId="{E0CF3EB4-7299-645E-2E1C-4834AC7424B2}"/>
          </ac:spMkLst>
        </pc:spChg>
        <pc:spChg chg="add mod">
          <ac:chgData name="Abels, Patrick" userId="ba666de4-0d21-43a6-8e66-51a18aae1b4a" providerId="ADAL" clId="{8E66890B-444E-4059-A103-CE0A6E20A805}" dt="2023-11-15T19:35:30.798" v="566" actId="1076"/>
          <ac:spMkLst>
            <pc:docMk/>
            <pc:sldMk cId="1114755985" sldId="304"/>
            <ac:spMk id="50" creationId="{4F4470F0-78FB-0C64-7EB6-EA35F94279A4}"/>
          </ac:spMkLst>
        </pc:spChg>
        <pc:spChg chg="add mod">
          <ac:chgData name="Abels, Patrick" userId="ba666de4-0d21-43a6-8e66-51a18aae1b4a" providerId="ADAL" clId="{8E66890B-444E-4059-A103-CE0A6E20A805}" dt="2023-11-15T19:35:35.845" v="568" actId="1076"/>
          <ac:spMkLst>
            <pc:docMk/>
            <pc:sldMk cId="1114755985" sldId="304"/>
            <ac:spMk id="51" creationId="{FA36ACFE-E710-D13F-D4A1-EDF3393DF67F}"/>
          </ac:spMkLst>
        </pc:spChg>
        <pc:spChg chg="add mod">
          <ac:chgData name="Abels, Patrick" userId="ba666de4-0d21-43a6-8e66-51a18aae1b4a" providerId="ADAL" clId="{8E66890B-444E-4059-A103-CE0A6E20A805}" dt="2023-11-15T19:35:40.293" v="570" actId="1076"/>
          <ac:spMkLst>
            <pc:docMk/>
            <pc:sldMk cId="1114755985" sldId="304"/>
            <ac:spMk id="52" creationId="{96E1EFAD-88EA-CC3F-2C1D-C7776469FB53}"/>
          </ac:spMkLst>
        </pc:spChg>
        <pc:grpChg chg="del">
          <ac:chgData name="Abels, Patrick" userId="ba666de4-0d21-43a6-8e66-51a18aae1b4a" providerId="ADAL" clId="{8E66890B-444E-4059-A103-CE0A6E20A805}" dt="2023-11-15T19:04:51.766" v="70" actId="478"/>
          <ac:grpSpMkLst>
            <pc:docMk/>
            <pc:sldMk cId="1114755985" sldId="304"/>
            <ac:grpSpMk id="9" creationId="{A0E5F503-F378-EBF8-345D-A6D98583EE0B}"/>
          </ac:grpSpMkLst>
        </pc:grpChg>
        <pc:picChg chg="add del mod modCrop">
          <ac:chgData name="Abels, Patrick" userId="ba666de4-0d21-43a6-8e66-51a18aae1b4a" providerId="ADAL" clId="{8E66890B-444E-4059-A103-CE0A6E20A805}" dt="2023-11-15T19:08:41.854" v="92" actId="478"/>
          <ac:picMkLst>
            <pc:docMk/>
            <pc:sldMk cId="1114755985" sldId="304"/>
            <ac:picMk id="21" creationId="{155175ED-78AD-924D-33B9-9A7F98CA6FC4}"/>
          </ac:picMkLst>
        </pc:picChg>
        <pc:picChg chg="add del mod modCrop">
          <ac:chgData name="Abels, Patrick" userId="ba666de4-0d21-43a6-8e66-51a18aae1b4a" providerId="ADAL" clId="{8E66890B-444E-4059-A103-CE0A6E20A805}" dt="2023-11-15T19:19:10.003" v="258" actId="21"/>
          <ac:picMkLst>
            <pc:docMk/>
            <pc:sldMk cId="1114755985" sldId="304"/>
            <ac:picMk id="23" creationId="{D5B5EEE2-5FA1-CC32-3933-FF2094F12FAA}"/>
          </ac:picMkLst>
        </pc:picChg>
        <pc:picChg chg="add mod ord">
          <ac:chgData name="Abels, Patrick" userId="ba666de4-0d21-43a6-8e66-51a18aae1b4a" providerId="ADAL" clId="{8E66890B-444E-4059-A103-CE0A6E20A805}" dt="2023-11-15T19:19:08.425" v="257" actId="167"/>
          <ac:picMkLst>
            <pc:docMk/>
            <pc:sldMk cId="1114755985" sldId="304"/>
            <ac:picMk id="29" creationId="{ECE530EA-22A0-FFAA-E4FF-C8A0C95E7AFA}"/>
          </ac:picMkLst>
        </pc:picChg>
        <pc:cxnChg chg="del">
          <ac:chgData name="Abels, Patrick" userId="ba666de4-0d21-43a6-8e66-51a18aae1b4a" providerId="ADAL" clId="{8E66890B-444E-4059-A103-CE0A6E20A805}" dt="2023-11-15T19:05:49.368" v="75" actId="478"/>
          <ac:cxnSpMkLst>
            <pc:docMk/>
            <pc:sldMk cId="1114755985" sldId="304"/>
            <ac:cxnSpMk id="5" creationId="{E70C8F3A-C37A-13D7-ABAA-6BEDAA5614C7}"/>
          </ac:cxnSpMkLst>
        </pc:cxnChg>
        <pc:cxnChg chg="del mod">
          <ac:chgData name="Abels, Patrick" userId="ba666de4-0d21-43a6-8e66-51a18aae1b4a" providerId="ADAL" clId="{8E66890B-444E-4059-A103-CE0A6E20A805}" dt="2023-11-15T19:05:52.585" v="76" actId="478"/>
          <ac:cxnSpMkLst>
            <pc:docMk/>
            <pc:sldMk cId="1114755985" sldId="304"/>
            <ac:cxnSpMk id="17" creationId="{DBBE5B50-01E0-A649-44C5-19AF4B0E780F}"/>
          </ac:cxnSpMkLst>
        </pc:cxnChg>
        <pc:cxnChg chg="del mod">
          <ac:chgData name="Abels, Patrick" userId="ba666de4-0d21-43a6-8e66-51a18aae1b4a" providerId="ADAL" clId="{8E66890B-444E-4059-A103-CE0A6E20A805}" dt="2023-11-15T19:05:52.585" v="76" actId="478"/>
          <ac:cxnSpMkLst>
            <pc:docMk/>
            <pc:sldMk cId="1114755985" sldId="304"/>
            <ac:cxnSpMk id="18" creationId="{3EF4D27C-2A62-3B0F-8D03-B510E6A793F4}"/>
          </ac:cxnSpMkLst>
        </pc:cxnChg>
        <pc:cxnChg chg="del mod">
          <ac:chgData name="Abels, Patrick" userId="ba666de4-0d21-43a6-8e66-51a18aae1b4a" providerId="ADAL" clId="{8E66890B-444E-4059-A103-CE0A6E20A805}" dt="2023-11-15T19:05:52.585" v="76" actId="478"/>
          <ac:cxnSpMkLst>
            <pc:docMk/>
            <pc:sldMk cId="1114755985" sldId="304"/>
            <ac:cxnSpMk id="19" creationId="{7588C0BE-E3D2-A1DD-8D87-F725CD1F2A09}"/>
          </ac:cxnSpMkLst>
        </pc:cxnChg>
        <pc:cxnChg chg="del mod">
          <ac:chgData name="Abels, Patrick" userId="ba666de4-0d21-43a6-8e66-51a18aae1b4a" providerId="ADAL" clId="{8E66890B-444E-4059-A103-CE0A6E20A805}" dt="2023-11-15T19:05:52.585" v="76" actId="478"/>
          <ac:cxnSpMkLst>
            <pc:docMk/>
            <pc:sldMk cId="1114755985" sldId="304"/>
            <ac:cxnSpMk id="20" creationId="{569296BE-31BB-9349-1238-529E9136FBF5}"/>
          </ac:cxnSpMkLst>
        </pc:cxnChg>
      </pc:sldChg>
      <pc:sldChg chg="addSp modSp add mod modTransition">
        <pc:chgData name="Abels, Patrick" userId="ba666de4-0d21-43a6-8e66-51a18aae1b4a" providerId="ADAL" clId="{8E66890B-444E-4059-A103-CE0A6E20A805}" dt="2023-11-16T16:39:00.838" v="1808" actId="20577"/>
        <pc:sldMkLst>
          <pc:docMk/>
          <pc:sldMk cId="2519538588" sldId="308"/>
        </pc:sldMkLst>
        <pc:spChg chg="add mod">
          <ac:chgData name="Abels, Patrick" userId="ba666de4-0d21-43a6-8e66-51a18aae1b4a" providerId="ADAL" clId="{8E66890B-444E-4059-A103-CE0A6E20A805}" dt="2023-11-15T20:02:00.155" v="1781" actId="1035"/>
          <ac:spMkLst>
            <pc:docMk/>
            <pc:sldMk cId="2519538588" sldId="308"/>
            <ac:spMk id="3" creationId="{A9A5298C-9D94-01F5-40F7-0C6F9DA5A79B}"/>
          </ac:spMkLst>
        </pc:spChg>
        <pc:spChg chg="add mod">
          <ac:chgData name="Abels, Patrick" userId="ba666de4-0d21-43a6-8e66-51a18aae1b4a" providerId="ADAL" clId="{8E66890B-444E-4059-A103-CE0A6E20A805}" dt="2023-11-15T20:00:48.703" v="1721" actId="1035"/>
          <ac:spMkLst>
            <pc:docMk/>
            <pc:sldMk cId="2519538588" sldId="308"/>
            <ac:spMk id="4" creationId="{C16B9805-9592-6FF8-33B2-2DEFA9DE7894}"/>
          </ac:spMkLst>
        </pc:spChg>
        <pc:spChg chg="add mod">
          <ac:chgData name="Abels, Patrick" userId="ba666de4-0d21-43a6-8e66-51a18aae1b4a" providerId="ADAL" clId="{8E66890B-444E-4059-A103-CE0A6E20A805}" dt="2023-11-16T16:39:00.838" v="1808" actId="20577"/>
          <ac:spMkLst>
            <pc:docMk/>
            <pc:sldMk cId="2519538588" sldId="308"/>
            <ac:spMk id="5" creationId="{6894AA2E-87D7-3F5B-CE41-D2DA1B787B59}"/>
          </ac:spMkLst>
        </pc:spChg>
        <pc:spChg chg="add mod">
          <ac:chgData name="Abels, Patrick" userId="ba666de4-0d21-43a6-8e66-51a18aae1b4a" providerId="ADAL" clId="{8E66890B-444E-4059-A103-CE0A6E20A805}" dt="2023-11-15T20:00:26.970" v="1703" actId="1035"/>
          <ac:spMkLst>
            <pc:docMk/>
            <pc:sldMk cId="2519538588" sldId="308"/>
            <ac:spMk id="6" creationId="{B9DB917E-A33B-9426-9F81-737BD6D14A8B}"/>
          </ac:spMkLst>
        </pc:spChg>
        <pc:cxnChg chg="add mod">
          <ac:chgData name="Abels, Patrick" userId="ba666de4-0d21-43a6-8e66-51a18aae1b4a" providerId="ADAL" clId="{8E66890B-444E-4059-A103-CE0A6E20A805}" dt="2023-11-15T20:01:06.835" v="1725" actId="14100"/>
          <ac:cxnSpMkLst>
            <pc:docMk/>
            <pc:sldMk cId="2519538588" sldId="308"/>
            <ac:cxnSpMk id="8" creationId="{0058F289-908A-D7A7-DFD6-47FB943A8CC6}"/>
          </ac:cxnSpMkLst>
        </pc:cxnChg>
        <pc:cxnChg chg="add mod">
          <ac:chgData name="Abels, Patrick" userId="ba666de4-0d21-43a6-8e66-51a18aae1b4a" providerId="ADAL" clId="{8E66890B-444E-4059-A103-CE0A6E20A805}" dt="2023-11-15T20:01:18.845" v="1728" actId="14100"/>
          <ac:cxnSpMkLst>
            <pc:docMk/>
            <pc:sldMk cId="2519538588" sldId="308"/>
            <ac:cxnSpMk id="13" creationId="{3975F8A3-A175-92DF-D573-1762D4ADB29F}"/>
          </ac:cxnSpMkLst>
        </pc:cxnChg>
        <pc:cxnChg chg="add mod">
          <ac:chgData name="Abels, Patrick" userId="ba666de4-0d21-43a6-8e66-51a18aae1b4a" providerId="ADAL" clId="{8E66890B-444E-4059-A103-CE0A6E20A805}" dt="2023-11-15T20:01:56.624" v="1761" actId="1035"/>
          <ac:cxnSpMkLst>
            <pc:docMk/>
            <pc:sldMk cId="2519538588" sldId="308"/>
            <ac:cxnSpMk id="15" creationId="{32B2C3E1-38AA-1FA5-2C77-8F3392AF5E40}"/>
          </ac:cxnSpMkLst>
        </pc:cxnChg>
        <pc:cxnChg chg="add mod">
          <ac:chgData name="Abels, Patrick" userId="ba666de4-0d21-43a6-8e66-51a18aae1b4a" providerId="ADAL" clId="{8E66890B-444E-4059-A103-CE0A6E20A805}" dt="2023-11-15T20:02:03.357" v="1782" actId="14100"/>
          <ac:cxnSpMkLst>
            <pc:docMk/>
            <pc:sldMk cId="2519538588" sldId="308"/>
            <ac:cxnSpMk id="18" creationId="{D74E8F4E-DBA6-31E7-7B7A-C17E74494BBB}"/>
          </ac:cxnSpMkLst>
        </pc:cxnChg>
      </pc:sldChg>
      <pc:sldChg chg="addSp delSp modSp add mod ord">
        <pc:chgData name="Abels, Patrick" userId="ba666de4-0d21-43a6-8e66-51a18aae1b4a" providerId="ADAL" clId="{8E66890B-444E-4059-A103-CE0A6E20A805}" dt="2023-11-15T19:23:21.726" v="363" actId="2710"/>
        <pc:sldMkLst>
          <pc:docMk/>
          <pc:sldMk cId="1685783237" sldId="309"/>
        </pc:sldMkLst>
        <pc:spChg chg="add mod">
          <ac:chgData name="Abels, Patrick" userId="ba666de4-0d21-43a6-8e66-51a18aae1b4a" providerId="ADAL" clId="{8E66890B-444E-4059-A103-CE0A6E20A805}" dt="2023-11-15T19:23:21.726" v="363" actId="2710"/>
          <ac:spMkLst>
            <pc:docMk/>
            <pc:sldMk cId="1685783237" sldId="309"/>
            <ac:spMk id="3" creationId="{AD1131F3-0E49-F0FD-346D-0FE030C03E63}"/>
          </ac:spMkLst>
        </pc:spChg>
        <pc:spChg chg="add mod">
          <ac:chgData name="Abels, Patrick" userId="ba666de4-0d21-43a6-8e66-51a18aae1b4a" providerId="ADAL" clId="{8E66890B-444E-4059-A103-CE0A6E20A805}" dt="2023-11-15T19:23:21.726" v="363" actId="2710"/>
          <ac:spMkLst>
            <pc:docMk/>
            <pc:sldMk cId="1685783237" sldId="309"/>
            <ac:spMk id="4" creationId="{4C72846C-25D8-8A99-D2C0-F418EC8283E4}"/>
          </ac:spMkLst>
        </pc:spChg>
        <pc:spChg chg="del">
          <ac:chgData name="Abels, Patrick" userId="ba666de4-0d21-43a6-8e66-51a18aae1b4a" providerId="ADAL" clId="{8E66890B-444E-4059-A103-CE0A6E20A805}" dt="2023-11-15T19:21:28.909" v="311" actId="478"/>
          <ac:spMkLst>
            <pc:docMk/>
            <pc:sldMk cId="1685783237" sldId="309"/>
            <ac:spMk id="26" creationId="{5AAA6A7F-486C-4ED7-9D7A-CD4E345BA362}"/>
          </ac:spMkLst>
        </pc:spChg>
        <pc:spChg chg="del mod">
          <ac:chgData name="Abels, Patrick" userId="ba666de4-0d21-43a6-8e66-51a18aae1b4a" providerId="ADAL" clId="{8E66890B-444E-4059-A103-CE0A6E20A805}" dt="2023-11-15T19:21:13.184" v="309" actId="478"/>
          <ac:spMkLst>
            <pc:docMk/>
            <pc:sldMk cId="1685783237" sldId="309"/>
            <ac:spMk id="27" creationId="{F9FEA244-EB47-03DC-EADA-CFD28336EC76}"/>
          </ac:spMkLst>
        </pc:spChg>
        <pc:spChg chg="del mod">
          <ac:chgData name="Abels, Patrick" userId="ba666de4-0d21-43a6-8e66-51a18aae1b4a" providerId="ADAL" clId="{8E66890B-444E-4059-A103-CE0A6E20A805}" dt="2023-11-15T19:21:19.913" v="310" actId="478"/>
          <ac:spMkLst>
            <pc:docMk/>
            <pc:sldMk cId="1685783237" sldId="309"/>
            <ac:spMk id="28" creationId="{D9BA111B-9E3C-D268-E27D-7864AC2ECFA3}"/>
          </ac:spMkLst>
        </pc:spChg>
        <pc:picChg chg="add mod">
          <ac:chgData name="Abels, Patrick" userId="ba666de4-0d21-43a6-8e66-51a18aae1b4a" providerId="ADAL" clId="{8E66890B-444E-4059-A103-CE0A6E20A805}" dt="2023-11-15T19:19:11.394" v="259"/>
          <ac:picMkLst>
            <pc:docMk/>
            <pc:sldMk cId="1685783237" sldId="309"/>
            <ac:picMk id="2" creationId="{47E20FCC-A52B-879B-94CB-CAB3277979BC}"/>
          </ac:picMkLst>
        </pc:picChg>
        <pc:picChg chg="del mod modCrop">
          <ac:chgData name="Abels, Patrick" userId="ba666de4-0d21-43a6-8e66-51a18aae1b4a" providerId="ADAL" clId="{8E66890B-444E-4059-A103-CE0A6E20A805}" dt="2023-11-15T19:18:59.973" v="255" actId="21"/>
          <ac:picMkLst>
            <pc:docMk/>
            <pc:sldMk cId="1685783237" sldId="309"/>
            <ac:picMk id="23" creationId="{D5B5EEE2-5FA1-CC32-3933-FF2094F12FAA}"/>
          </ac:picMkLst>
        </pc:picChg>
      </pc:sldChg>
      <pc:sldChg chg="addSp delSp modSp add mod modTransition">
        <pc:chgData name="Abels, Patrick" userId="ba666de4-0d21-43a6-8e66-51a18aae1b4a" providerId="ADAL" clId="{8E66890B-444E-4059-A103-CE0A6E20A805}" dt="2023-11-15T19:55:21.652" v="1398"/>
        <pc:sldMkLst>
          <pc:docMk/>
          <pc:sldMk cId="2277679527" sldId="310"/>
        </pc:sldMkLst>
        <pc:spChg chg="add mod">
          <ac:chgData name="Abels, Patrick" userId="ba666de4-0d21-43a6-8e66-51a18aae1b4a" providerId="ADAL" clId="{8E66890B-444E-4059-A103-CE0A6E20A805}" dt="2023-11-15T19:49:01.969" v="1067" actId="1035"/>
          <ac:spMkLst>
            <pc:docMk/>
            <pc:sldMk cId="2277679527" sldId="310"/>
            <ac:spMk id="2" creationId="{745F4B02-7CFB-2E64-DEEF-1ED7D413633D}"/>
          </ac:spMkLst>
        </pc:spChg>
        <pc:spChg chg="add mod">
          <ac:chgData name="Abels, Patrick" userId="ba666de4-0d21-43a6-8e66-51a18aae1b4a" providerId="ADAL" clId="{8E66890B-444E-4059-A103-CE0A6E20A805}" dt="2023-11-15T19:49:01.969" v="1067" actId="1035"/>
          <ac:spMkLst>
            <pc:docMk/>
            <pc:sldMk cId="2277679527" sldId="310"/>
            <ac:spMk id="3" creationId="{5EE1B27A-7CC5-7224-2BA2-72B6C3D54C68}"/>
          </ac:spMkLst>
        </pc:spChg>
        <pc:spChg chg="add mod">
          <ac:chgData name="Abels, Patrick" userId="ba666de4-0d21-43a6-8e66-51a18aae1b4a" providerId="ADAL" clId="{8E66890B-444E-4059-A103-CE0A6E20A805}" dt="2023-11-15T19:48:57.045" v="1057" actId="1036"/>
          <ac:spMkLst>
            <pc:docMk/>
            <pc:sldMk cId="2277679527" sldId="310"/>
            <ac:spMk id="4" creationId="{99015321-10D5-8B4A-F040-A5A360681B10}"/>
          </ac:spMkLst>
        </pc:spChg>
        <pc:spChg chg="add mod">
          <ac:chgData name="Abels, Patrick" userId="ba666de4-0d21-43a6-8e66-51a18aae1b4a" providerId="ADAL" clId="{8E66890B-444E-4059-A103-CE0A6E20A805}" dt="2023-11-15T19:48:57.045" v="1057" actId="1036"/>
          <ac:spMkLst>
            <pc:docMk/>
            <pc:sldMk cId="2277679527" sldId="310"/>
            <ac:spMk id="5" creationId="{FA05CD76-3DBC-BE9F-1ACC-810F40F78A64}"/>
          </ac:spMkLst>
        </pc:spChg>
        <pc:spChg chg="add mod">
          <ac:chgData name="Abels, Patrick" userId="ba666de4-0d21-43a6-8e66-51a18aae1b4a" providerId="ADAL" clId="{8E66890B-444E-4059-A103-CE0A6E20A805}" dt="2023-11-15T19:48:57.045" v="1057" actId="1036"/>
          <ac:spMkLst>
            <pc:docMk/>
            <pc:sldMk cId="2277679527" sldId="310"/>
            <ac:spMk id="6" creationId="{4FD7585B-000A-125F-5558-B7ACDC987E32}"/>
          </ac:spMkLst>
        </pc:spChg>
        <pc:spChg chg="add mod">
          <ac:chgData name="Abels, Patrick" userId="ba666de4-0d21-43a6-8e66-51a18aae1b4a" providerId="ADAL" clId="{8E66890B-444E-4059-A103-CE0A6E20A805}" dt="2023-11-15T19:48:57.045" v="1057" actId="1036"/>
          <ac:spMkLst>
            <pc:docMk/>
            <pc:sldMk cId="2277679527" sldId="310"/>
            <ac:spMk id="7" creationId="{AA3242D8-E171-71E0-BC98-558E8A25128F}"/>
          </ac:spMkLst>
        </pc:spChg>
        <pc:spChg chg="mod">
          <ac:chgData name="Abels, Patrick" userId="ba666de4-0d21-43a6-8e66-51a18aae1b4a" providerId="ADAL" clId="{8E66890B-444E-4059-A103-CE0A6E20A805}" dt="2023-11-15T19:49:01.969" v="1067" actId="1035"/>
          <ac:spMkLst>
            <pc:docMk/>
            <pc:sldMk cId="2277679527" sldId="310"/>
            <ac:spMk id="28" creationId="{D9BA111B-9E3C-D268-E27D-7864AC2ECFA3}"/>
          </ac:spMkLst>
        </pc:spChg>
        <pc:spChg chg="del">
          <ac:chgData name="Abels, Patrick" userId="ba666de4-0d21-43a6-8e66-51a18aae1b4a" providerId="ADAL" clId="{8E66890B-444E-4059-A103-CE0A6E20A805}" dt="2023-11-15T19:36:13.487" v="572" actId="478"/>
          <ac:spMkLst>
            <pc:docMk/>
            <pc:sldMk cId="2277679527" sldId="310"/>
            <ac:spMk id="31" creationId="{10B53453-B853-4F52-B013-6C1BAB5C18DC}"/>
          </ac:spMkLst>
        </pc:spChg>
        <pc:spChg chg="del">
          <ac:chgData name="Abels, Patrick" userId="ba666de4-0d21-43a6-8e66-51a18aae1b4a" providerId="ADAL" clId="{8E66890B-444E-4059-A103-CE0A6E20A805}" dt="2023-11-15T19:45:29.701" v="882" actId="478"/>
          <ac:spMkLst>
            <pc:docMk/>
            <pc:sldMk cId="2277679527" sldId="310"/>
            <ac:spMk id="32" creationId="{7D16AAB4-D73B-0740-580D-F03B4A5BE458}"/>
          </ac:spMkLst>
        </pc:spChg>
        <pc:spChg chg="del">
          <ac:chgData name="Abels, Patrick" userId="ba666de4-0d21-43a6-8e66-51a18aae1b4a" providerId="ADAL" clId="{8E66890B-444E-4059-A103-CE0A6E20A805}" dt="2023-11-15T19:36:13.487" v="572" actId="478"/>
          <ac:spMkLst>
            <pc:docMk/>
            <pc:sldMk cId="2277679527" sldId="310"/>
            <ac:spMk id="33" creationId="{4AF7BEBB-3784-DEDD-422F-C265964E1CD5}"/>
          </ac:spMkLst>
        </pc:spChg>
        <pc:spChg chg="del">
          <ac:chgData name="Abels, Patrick" userId="ba666de4-0d21-43a6-8e66-51a18aae1b4a" providerId="ADAL" clId="{8E66890B-444E-4059-A103-CE0A6E20A805}" dt="2023-11-15T19:36:13.487" v="572" actId="478"/>
          <ac:spMkLst>
            <pc:docMk/>
            <pc:sldMk cId="2277679527" sldId="310"/>
            <ac:spMk id="34" creationId="{0BB45B9B-7714-F56D-C337-05DFF91456C0}"/>
          </ac:spMkLst>
        </pc:spChg>
        <pc:spChg chg="del">
          <ac:chgData name="Abels, Patrick" userId="ba666de4-0d21-43a6-8e66-51a18aae1b4a" providerId="ADAL" clId="{8E66890B-444E-4059-A103-CE0A6E20A805}" dt="2023-11-15T19:36:13.487" v="572" actId="478"/>
          <ac:spMkLst>
            <pc:docMk/>
            <pc:sldMk cId="2277679527" sldId="310"/>
            <ac:spMk id="35" creationId="{FF1A3A81-A31E-C66D-A5D4-5714A6FF81CC}"/>
          </ac:spMkLst>
        </pc:spChg>
        <pc:spChg chg="del">
          <ac:chgData name="Abels, Patrick" userId="ba666de4-0d21-43a6-8e66-51a18aae1b4a" providerId="ADAL" clId="{8E66890B-444E-4059-A103-CE0A6E20A805}" dt="2023-11-15T19:45:29.701" v="882" actId="478"/>
          <ac:spMkLst>
            <pc:docMk/>
            <pc:sldMk cId="2277679527" sldId="310"/>
            <ac:spMk id="36" creationId="{46648968-E0FA-BDC1-1F19-18D839334F02}"/>
          </ac:spMkLst>
        </pc:spChg>
        <pc:spChg chg="del">
          <ac:chgData name="Abels, Patrick" userId="ba666de4-0d21-43a6-8e66-51a18aae1b4a" providerId="ADAL" clId="{8E66890B-444E-4059-A103-CE0A6E20A805}" dt="2023-11-15T19:37:39.299" v="609" actId="478"/>
          <ac:spMkLst>
            <pc:docMk/>
            <pc:sldMk cId="2277679527" sldId="310"/>
            <ac:spMk id="37" creationId="{4A8CE693-32FA-3CEA-EFE0-C170CCFE48A7}"/>
          </ac:spMkLst>
        </pc:spChg>
        <pc:spChg chg="del">
          <ac:chgData name="Abels, Patrick" userId="ba666de4-0d21-43a6-8e66-51a18aae1b4a" providerId="ADAL" clId="{8E66890B-444E-4059-A103-CE0A6E20A805}" dt="2023-11-15T19:37:06.375" v="578" actId="478"/>
          <ac:spMkLst>
            <pc:docMk/>
            <pc:sldMk cId="2277679527" sldId="310"/>
            <ac:spMk id="38" creationId="{43ECB540-B9A2-8F68-ED18-3DAA66E5C3E2}"/>
          </ac:spMkLst>
        </pc:spChg>
        <pc:spChg chg="del">
          <ac:chgData name="Abels, Patrick" userId="ba666de4-0d21-43a6-8e66-51a18aae1b4a" providerId="ADAL" clId="{8E66890B-444E-4059-A103-CE0A6E20A805}" dt="2023-11-15T19:37:06.375" v="578" actId="478"/>
          <ac:spMkLst>
            <pc:docMk/>
            <pc:sldMk cId="2277679527" sldId="310"/>
            <ac:spMk id="40" creationId="{B8BED78E-578D-9108-B7AE-0AD79F31B134}"/>
          </ac:spMkLst>
        </pc:spChg>
        <pc:spChg chg="del">
          <ac:chgData name="Abels, Patrick" userId="ba666de4-0d21-43a6-8e66-51a18aae1b4a" providerId="ADAL" clId="{8E66890B-444E-4059-A103-CE0A6E20A805}" dt="2023-11-15T19:37:06.375" v="578" actId="478"/>
          <ac:spMkLst>
            <pc:docMk/>
            <pc:sldMk cId="2277679527" sldId="310"/>
            <ac:spMk id="41" creationId="{FFFF4732-46DD-E100-61E4-E29A1510BDD4}"/>
          </ac:spMkLst>
        </pc:spChg>
        <pc:spChg chg="del">
          <ac:chgData name="Abels, Patrick" userId="ba666de4-0d21-43a6-8e66-51a18aae1b4a" providerId="ADAL" clId="{8E66890B-444E-4059-A103-CE0A6E20A805}" dt="2023-11-15T19:37:06.375" v="578" actId="478"/>
          <ac:spMkLst>
            <pc:docMk/>
            <pc:sldMk cId="2277679527" sldId="310"/>
            <ac:spMk id="42" creationId="{5EC05B98-DEF7-75FD-52FB-59EFC92980B8}"/>
          </ac:spMkLst>
        </pc:spChg>
        <pc:spChg chg="del">
          <ac:chgData name="Abels, Patrick" userId="ba666de4-0d21-43a6-8e66-51a18aae1b4a" providerId="ADAL" clId="{8E66890B-444E-4059-A103-CE0A6E20A805}" dt="2023-11-15T19:36:20.229" v="573" actId="478"/>
          <ac:spMkLst>
            <pc:docMk/>
            <pc:sldMk cId="2277679527" sldId="310"/>
            <ac:spMk id="43" creationId="{10B1AA0D-A217-D80B-0CBA-91413D9BE5D4}"/>
          </ac:spMkLst>
        </pc:spChg>
        <pc:spChg chg="del">
          <ac:chgData name="Abels, Patrick" userId="ba666de4-0d21-43a6-8e66-51a18aae1b4a" providerId="ADAL" clId="{8E66890B-444E-4059-A103-CE0A6E20A805}" dt="2023-11-15T19:37:09.095" v="579" actId="478"/>
          <ac:spMkLst>
            <pc:docMk/>
            <pc:sldMk cId="2277679527" sldId="310"/>
            <ac:spMk id="44" creationId="{09C17DAD-A441-C903-053E-B2DB53BF79B5}"/>
          </ac:spMkLst>
        </pc:spChg>
        <pc:spChg chg="del">
          <ac:chgData name="Abels, Patrick" userId="ba666de4-0d21-43a6-8e66-51a18aae1b4a" providerId="ADAL" clId="{8E66890B-444E-4059-A103-CE0A6E20A805}" dt="2023-11-15T19:37:09.095" v="579" actId="478"/>
          <ac:spMkLst>
            <pc:docMk/>
            <pc:sldMk cId="2277679527" sldId="310"/>
            <ac:spMk id="45" creationId="{5B71CF8B-03AE-1B11-6DBD-51F4897CD1BD}"/>
          </ac:spMkLst>
        </pc:spChg>
        <pc:spChg chg="del">
          <ac:chgData name="Abels, Patrick" userId="ba666de4-0d21-43a6-8e66-51a18aae1b4a" providerId="ADAL" clId="{8E66890B-444E-4059-A103-CE0A6E20A805}" dt="2023-11-15T19:37:09.095" v="579" actId="478"/>
          <ac:spMkLst>
            <pc:docMk/>
            <pc:sldMk cId="2277679527" sldId="310"/>
            <ac:spMk id="46" creationId="{EF4659A6-8CE8-D4A6-4F49-F3C74A32399A}"/>
          </ac:spMkLst>
        </pc:spChg>
        <pc:spChg chg="del">
          <ac:chgData name="Abels, Patrick" userId="ba666de4-0d21-43a6-8e66-51a18aae1b4a" providerId="ADAL" clId="{8E66890B-444E-4059-A103-CE0A6E20A805}" dt="2023-11-15T19:37:11.004" v="580" actId="478"/>
          <ac:spMkLst>
            <pc:docMk/>
            <pc:sldMk cId="2277679527" sldId="310"/>
            <ac:spMk id="47" creationId="{C0C04693-96A2-0814-9BE4-3684B2D512A6}"/>
          </ac:spMkLst>
        </pc:spChg>
        <pc:spChg chg="del">
          <ac:chgData name="Abels, Patrick" userId="ba666de4-0d21-43a6-8e66-51a18aae1b4a" providerId="ADAL" clId="{8E66890B-444E-4059-A103-CE0A6E20A805}" dt="2023-11-15T19:37:11.004" v="580" actId="478"/>
          <ac:spMkLst>
            <pc:docMk/>
            <pc:sldMk cId="2277679527" sldId="310"/>
            <ac:spMk id="48" creationId="{5C063075-15D8-0D41-0CE8-16EDCBAD5915}"/>
          </ac:spMkLst>
        </pc:spChg>
        <pc:spChg chg="del">
          <ac:chgData name="Abels, Patrick" userId="ba666de4-0d21-43a6-8e66-51a18aae1b4a" providerId="ADAL" clId="{8E66890B-444E-4059-A103-CE0A6E20A805}" dt="2023-11-15T19:37:04.710" v="577" actId="478"/>
          <ac:spMkLst>
            <pc:docMk/>
            <pc:sldMk cId="2277679527" sldId="310"/>
            <ac:spMk id="49" creationId="{E0CF3EB4-7299-645E-2E1C-4834AC7424B2}"/>
          </ac:spMkLst>
        </pc:spChg>
        <pc:spChg chg="del">
          <ac:chgData name="Abels, Patrick" userId="ba666de4-0d21-43a6-8e66-51a18aae1b4a" providerId="ADAL" clId="{8E66890B-444E-4059-A103-CE0A6E20A805}" dt="2023-11-15T19:36:20.229" v="573" actId="478"/>
          <ac:spMkLst>
            <pc:docMk/>
            <pc:sldMk cId="2277679527" sldId="310"/>
            <ac:spMk id="50" creationId="{4F4470F0-78FB-0C64-7EB6-EA35F94279A4}"/>
          </ac:spMkLst>
        </pc:spChg>
        <pc:spChg chg="del">
          <ac:chgData name="Abels, Patrick" userId="ba666de4-0d21-43a6-8e66-51a18aae1b4a" providerId="ADAL" clId="{8E66890B-444E-4059-A103-CE0A6E20A805}" dt="2023-11-15T19:36:20.229" v="573" actId="478"/>
          <ac:spMkLst>
            <pc:docMk/>
            <pc:sldMk cId="2277679527" sldId="310"/>
            <ac:spMk id="51" creationId="{FA36ACFE-E710-D13F-D4A1-EDF3393DF67F}"/>
          </ac:spMkLst>
        </pc:spChg>
        <pc:spChg chg="del">
          <ac:chgData name="Abels, Patrick" userId="ba666de4-0d21-43a6-8e66-51a18aae1b4a" providerId="ADAL" clId="{8E66890B-444E-4059-A103-CE0A6E20A805}" dt="2023-11-15T19:36:20.229" v="573" actId="478"/>
          <ac:spMkLst>
            <pc:docMk/>
            <pc:sldMk cId="2277679527" sldId="310"/>
            <ac:spMk id="52" creationId="{96E1EFAD-88EA-CC3F-2C1D-C7776469FB53}"/>
          </ac:spMkLst>
        </pc:spChg>
        <pc:picChg chg="mod modCrop">
          <ac:chgData name="Abels, Patrick" userId="ba666de4-0d21-43a6-8e66-51a18aae1b4a" providerId="ADAL" clId="{8E66890B-444E-4059-A103-CE0A6E20A805}" dt="2023-11-15T19:36:39.235" v="576" actId="1076"/>
          <ac:picMkLst>
            <pc:docMk/>
            <pc:sldMk cId="2277679527" sldId="310"/>
            <ac:picMk id="29" creationId="{ECE530EA-22A0-FFAA-E4FF-C8A0C95E7AFA}"/>
          </ac:picMkLst>
        </pc:picChg>
      </pc:sldChg>
      <pc:sldChg chg="addSp delSp modSp add mod modTransition">
        <pc:chgData name="Abels, Patrick" userId="ba666de4-0d21-43a6-8e66-51a18aae1b4a" providerId="ADAL" clId="{8E66890B-444E-4059-A103-CE0A6E20A805}" dt="2023-11-15T19:55:27.077" v="1399"/>
        <pc:sldMkLst>
          <pc:docMk/>
          <pc:sldMk cId="803249520" sldId="311"/>
        </pc:sldMkLst>
        <pc:spChg chg="del">
          <ac:chgData name="Abels, Patrick" userId="ba666de4-0d21-43a6-8e66-51a18aae1b4a" providerId="ADAL" clId="{8E66890B-444E-4059-A103-CE0A6E20A805}" dt="2023-11-15T19:50:43.936" v="1073" actId="478"/>
          <ac:spMkLst>
            <pc:docMk/>
            <pc:sldMk cId="803249520" sldId="311"/>
            <ac:spMk id="2" creationId="{745F4B02-7CFB-2E64-DEEF-1ED7D413633D}"/>
          </ac:spMkLst>
        </pc:spChg>
        <pc:spChg chg="del">
          <ac:chgData name="Abels, Patrick" userId="ba666de4-0d21-43a6-8e66-51a18aae1b4a" providerId="ADAL" clId="{8E66890B-444E-4059-A103-CE0A6E20A805}" dt="2023-11-15T19:50:43.936" v="1073" actId="478"/>
          <ac:spMkLst>
            <pc:docMk/>
            <pc:sldMk cId="803249520" sldId="311"/>
            <ac:spMk id="3" creationId="{5EE1B27A-7CC5-7224-2BA2-72B6C3D54C68}"/>
          </ac:spMkLst>
        </pc:spChg>
        <pc:spChg chg="del">
          <ac:chgData name="Abels, Patrick" userId="ba666de4-0d21-43a6-8e66-51a18aae1b4a" providerId="ADAL" clId="{8E66890B-444E-4059-A103-CE0A6E20A805}" dt="2023-11-15T19:50:43.936" v="1073" actId="478"/>
          <ac:spMkLst>
            <pc:docMk/>
            <pc:sldMk cId="803249520" sldId="311"/>
            <ac:spMk id="4" creationId="{99015321-10D5-8B4A-F040-A5A360681B10}"/>
          </ac:spMkLst>
        </pc:spChg>
        <pc:spChg chg="del">
          <ac:chgData name="Abels, Patrick" userId="ba666de4-0d21-43a6-8e66-51a18aae1b4a" providerId="ADAL" clId="{8E66890B-444E-4059-A103-CE0A6E20A805}" dt="2023-11-15T19:50:43.936" v="1073" actId="478"/>
          <ac:spMkLst>
            <pc:docMk/>
            <pc:sldMk cId="803249520" sldId="311"/>
            <ac:spMk id="5" creationId="{FA05CD76-3DBC-BE9F-1ACC-810F40F78A64}"/>
          </ac:spMkLst>
        </pc:spChg>
        <pc:spChg chg="del">
          <ac:chgData name="Abels, Patrick" userId="ba666de4-0d21-43a6-8e66-51a18aae1b4a" providerId="ADAL" clId="{8E66890B-444E-4059-A103-CE0A6E20A805}" dt="2023-11-15T19:50:43.936" v="1073" actId="478"/>
          <ac:spMkLst>
            <pc:docMk/>
            <pc:sldMk cId="803249520" sldId="311"/>
            <ac:spMk id="6" creationId="{4FD7585B-000A-125F-5558-B7ACDC987E32}"/>
          </ac:spMkLst>
        </pc:spChg>
        <pc:spChg chg="del">
          <ac:chgData name="Abels, Patrick" userId="ba666de4-0d21-43a6-8e66-51a18aae1b4a" providerId="ADAL" clId="{8E66890B-444E-4059-A103-CE0A6E20A805}" dt="2023-11-15T19:50:43.936" v="1073" actId="478"/>
          <ac:spMkLst>
            <pc:docMk/>
            <pc:sldMk cId="803249520" sldId="311"/>
            <ac:spMk id="7" creationId="{AA3242D8-E171-71E0-BC98-558E8A25128F}"/>
          </ac:spMkLst>
        </pc:spChg>
        <pc:spChg chg="add mod">
          <ac:chgData name="Abels, Patrick" userId="ba666de4-0d21-43a6-8e66-51a18aae1b4a" providerId="ADAL" clId="{8E66890B-444E-4059-A103-CE0A6E20A805}" dt="2023-11-15T19:52:20.643" v="1145" actId="1038"/>
          <ac:spMkLst>
            <pc:docMk/>
            <pc:sldMk cId="803249520" sldId="311"/>
            <ac:spMk id="8" creationId="{CB163808-700B-F5CB-AB8C-42B4D98AAF8C}"/>
          </ac:spMkLst>
        </pc:spChg>
        <pc:spChg chg="add mod">
          <ac:chgData name="Abels, Patrick" userId="ba666de4-0d21-43a6-8e66-51a18aae1b4a" providerId="ADAL" clId="{8E66890B-444E-4059-A103-CE0A6E20A805}" dt="2023-11-15T19:52:46.794" v="1169" actId="1038"/>
          <ac:spMkLst>
            <pc:docMk/>
            <pc:sldMk cId="803249520" sldId="311"/>
            <ac:spMk id="9" creationId="{7BBBC2E5-1D6C-5093-868C-17A3795BE4AA}"/>
          </ac:spMkLst>
        </pc:spChg>
        <pc:spChg chg="add mod">
          <ac:chgData name="Abels, Patrick" userId="ba666de4-0d21-43a6-8e66-51a18aae1b4a" providerId="ADAL" clId="{8E66890B-444E-4059-A103-CE0A6E20A805}" dt="2023-11-15T19:52:07.829" v="1107" actId="1037"/>
          <ac:spMkLst>
            <pc:docMk/>
            <pc:sldMk cId="803249520" sldId="311"/>
            <ac:spMk id="10" creationId="{B9CB3C69-E1A1-72BB-8333-62924A8F0E4A}"/>
          </ac:spMkLst>
        </pc:spChg>
        <pc:spChg chg="add mod">
          <ac:chgData name="Abels, Patrick" userId="ba666de4-0d21-43a6-8e66-51a18aae1b4a" providerId="ADAL" clId="{8E66890B-444E-4059-A103-CE0A6E20A805}" dt="2023-11-15T19:52:27.495" v="1158" actId="404"/>
          <ac:spMkLst>
            <pc:docMk/>
            <pc:sldMk cId="803249520" sldId="311"/>
            <ac:spMk id="11" creationId="{69C96CEF-F892-CD2D-0269-38CE6B8B685F}"/>
          </ac:spMkLst>
        </pc:spChg>
        <pc:spChg chg="add mod">
          <ac:chgData name="Abels, Patrick" userId="ba666de4-0d21-43a6-8e66-51a18aae1b4a" providerId="ADAL" clId="{8E66890B-444E-4059-A103-CE0A6E20A805}" dt="2023-11-15T19:53:34.069" v="1309" actId="1036"/>
          <ac:spMkLst>
            <pc:docMk/>
            <pc:sldMk cId="803249520" sldId="311"/>
            <ac:spMk id="12" creationId="{CD7CDD91-8FBE-87E4-66B9-4EEC5685E89C}"/>
          </ac:spMkLst>
        </pc:spChg>
        <pc:spChg chg="add mod">
          <ac:chgData name="Abels, Patrick" userId="ba666de4-0d21-43a6-8e66-51a18aae1b4a" providerId="ADAL" clId="{8E66890B-444E-4059-A103-CE0A6E20A805}" dt="2023-11-15T19:53:46.712" v="1376" actId="1038"/>
          <ac:spMkLst>
            <pc:docMk/>
            <pc:sldMk cId="803249520" sldId="311"/>
            <ac:spMk id="13" creationId="{FFE064B1-3F06-4362-6B6A-80FA1221EB0B}"/>
          </ac:spMkLst>
        </pc:spChg>
        <pc:spChg chg="add mod">
          <ac:chgData name="Abels, Patrick" userId="ba666de4-0d21-43a6-8e66-51a18aae1b4a" providerId="ADAL" clId="{8E66890B-444E-4059-A103-CE0A6E20A805}" dt="2023-11-15T19:52:12.371" v="1124" actId="1038"/>
          <ac:spMkLst>
            <pc:docMk/>
            <pc:sldMk cId="803249520" sldId="311"/>
            <ac:spMk id="14" creationId="{E22C1DBD-59EF-B2DF-EB72-06917257DFF5}"/>
          </ac:spMkLst>
        </pc:spChg>
        <pc:spChg chg="add mod">
          <ac:chgData name="Abels, Patrick" userId="ba666de4-0d21-43a6-8e66-51a18aae1b4a" providerId="ADAL" clId="{8E66890B-444E-4059-A103-CE0A6E20A805}" dt="2023-11-15T19:52:16.697" v="1134" actId="1035"/>
          <ac:spMkLst>
            <pc:docMk/>
            <pc:sldMk cId="803249520" sldId="311"/>
            <ac:spMk id="15" creationId="{3F3B81A7-2644-4064-FECC-E096A44AB5B6}"/>
          </ac:spMkLst>
        </pc:spChg>
        <pc:spChg chg="add mod">
          <ac:chgData name="Abels, Patrick" userId="ba666de4-0d21-43a6-8e66-51a18aae1b4a" providerId="ADAL" clId="{8E66890B-444E-4059-A103-CE0A6E20A805}" dt="2023-11-15T19:51:06.489" v="1074"/>
          <ac:spMkLst>
            <pc:docMk/>
            <pc:sldMk cId="803249520" sldId="311"/>
            <ac:spMk id="16" creationId="{D89D27D5-F611-ED63-C50C-3C3EAF8D17C4}"/>
          </ac:spMkLst>
        </pc:spChg>
        <pc:spChg chg="add mod">
          <ac:chgData name="Abels, Patrick" userId="ba666de4-0d21-43a6-8e66-51a18aae1b4a" providerId="ADAL" clId="{8E66890B-444E-4059-A103-CE0A6E20A805}" dt="2023-11-15T19:51:06.489" v="1074"/>
          <ac:spMkLst>
            <pc:docMk/>
            <pc:sldMk cId="803249520" sldId="311"/>
            <ac:spMk id="17" creationId="{4D06E9A3-BBA5-84E4-CE79-284B6CA3E7B5}"/>
          </ac:spMkLst>
        </pc:spChg>
        <pc:spChg chg="add mod">
          <ac:chgData name="Abels, Patrick" userId="ba666de4-0d21-43a6-8e66-51a18aae1b4a" providerId="ADAL" clId="{8E66890B-444E-4059-A103-CE0A6E20A805}" dt="2023-11-15T19:51:06.489" v="1074"/>
          <ac:spMkLst>
            <pc:docMk/>
            <pc:sldMk cId="803249520" sldId="311"/>
            <ac:spMk id="18" creationId="{8E94E1BB-F835-9216-7077-E73051239BD6}"/>
          </ac:spMkLst>
        </pc:spChg>
        <pc:spChg chg="add mod">
          <ac:chgData name="Abels, Patrick" userId="ba666de4-0d21-43a6-8e66-51a18aae1b4a" providerId="ADAL" clId="{8E66890B-444E-4059-A103-CE0A6E20A805}" dt="2023-11-15T19:51:06.489" v="1074"/>
          <ac:spMkLst>
            <pc:docMk/>
            <pc:sldMk cId="803249520" sldId="311"/>
            <ac:spMk id="19" creationId="{3EA1EE5F-07EA-2EB2-990F-2013E348776C}"/>
          </ac:spMkLst>
        </pc:spChg>
        <pc:spChg chg="add mod">
          <ac:chgData name="Abels, Patrick" userId="ba666de4-0d21-43a6-8e66-51a18aae1b4a" providerId="ADAL" clId="{8E66890B-444E-4059-A103-CE0A6E20A805}" dt="2023-11-15T19:53:48.807" v="1387" actId="1038"/>
          <ac:spMkLst>
            <pc:docMk/>
            <pc:sldMk cId="803249520" sldId="311"/>
            <ac:spMk id="20" creationId="{6B7E36DC-DB01-C42F-C425-B758E84B0CFD}"/>
          </ac:spMkLst>
        </pc:spChg>
        <pc:spChg chg="add mod">
          <ac:chgData name="Abels, Patrick" userId="ba666de4-0d21-43a6-8e66-51a18aae1b4a" providerId="ADAL" clId="{8E66890B-444E-4059-A103-CE0A6E20A805}" dt="2023-11-15T19:51:06.489" v="1074"/>
          <ac:spMkLst>
            <pc:docMk/>
            <pc:sldMk cId="803249520" sldId="311"/>
            <ac:spMk id="21" creationId="{CAD8E3F0-B96D-ECE4-65B1-B8A919686471}"/>
          </ac:spMkLst>
        </pc:spChg>
        <pc:spChg chg="add mod">
          <ac:chgData name="Abels, Patrick" userId="ba666de4-0d21-43a6-8e66-51a18aae1b4a" providerId="ADAL" clId="{8E66890B-444E-4059-A103-CE0A6E20A805}" dt="2023-11-15T19:51:06.489" v="1074"/>
          <ac:spMkLst>
            <pc:docMk/>
            <pc:sldMk cId="803249520" sldId="311"/>
            <ac:spMk id="22" creationId="{4CB669AE-1665-5223-2526-DC868C2A8D5D}"/>
          </ac:spMkLst>
        </pc:spChg>
        <pc:spChg chg="add mod">
          <ac:chgData name="Abels, Patrick" userId="ba666de4-0d21-43a6-8e66-51a18aae1b4a" providerId="ADAL" clId="{8E66890B-444E-4059-A103-CE0A6E20A805}" dt="2023-11-15T19:51:06.489" v="1074"/>
          <ac:spMkLst>
            <pc:docMk/>
            <pc:sldMk cId="803249520" sldId="311"/>
            <ac:spMk id="23" creationId="{4FF9E175-B23A-BF12-0323-94638595C08A}"/>
          </ac:spMkLst>
        </pc:spChg>
        <pc:spChg chg="add mod">
          <ac:chgData name="Abels, Patrick" userId="ba666de4-0d21-43a6-8e66-51a18aae1b4a" providerId="ADAL" clId="{8E66890B-444E-4059-A103-CE0A6E20A805}" dt="2023-11-15T19:51:06.489" v="1074"/>
          <ac:spMkLst>
            <pc:docMk/>
            <pc:sldMk cId="803249520" sldId="311"/>
            <ac:spMk id="24" creationId="{526791BD-8D66-2317-765A-949D72CAF2BC}"/>
          </ac:spMkLst>
        </pc:spChg>
        <pc:spChg chg="add mod">
          <ac:chgData name="Abels, Patrick" userId="ba666de4-0d21-43a6-8e66-51a18aae1b4a" providerId="ADAL" clId="{8E66890B-444E-4059-A103-CE0A6E20A805}" dt="2023-11-15T19:51:06.489" v="1074"/>
          <ac:spMkLst>
            <pc:docMk/>
            <pc:sldMk cId="803249520" sldId="311"/>
            <ac:spMk id="25" creationId="{04B82528-7369-99BE-06E9-DFDC86FBB1A1}"/>
          </ac:spMkLst>
        </pc:spChg>
        <pc:spChg chg="add mod">
          <ac:chgData name="Abels, Patrick" userId="ba666de4-0d21-43a6-8e66-51a18aae1b4a" providerId="ADAL" clId="{8E66890B-444E-4059-A103-CE0A6E20A805}" dt="2023-11-15T19:51:06.489" v="1074"/>
          <ac:spMkLst>
            <pc:docMk/>
            <pc:sldMk cId="803249520" sldId="311"/>
            <ac:spMk id="26" creationId="{A81C24C9-6236-580C-8BBC-15EAC46EBF0C}"/>
          </ac:spMkLst>
        </pc:spChg>
        <pc:spChg chg="add mod">
          <ac:chgData name="Abels, Patrick" userId="ba666de4-0d21-43a6-8e66-51a18aae1b4a" providerId="ADAL" clId="{8E66890B-444E-4059-A103-CE0A6E20A805}" dt="2023-11-15T19:53:54.355" v="1393" actId="1037"/>
          <ac:spMkLst>
            <pc:docMk/>
            <pc:sldMk cId="803249520" sldId="311"/>
            <ac:spMk id="27" creationId="{014DAEB7-80CD-81EA-431D-CDCFD9E544A9}"/>
          </ac:spMkLst>
        </pc:spChg>
        <pc:spChg chg="del">
          <ac:chgData name="Abels, Patrick" userId="ba666de4-0d21-43a6-8e66-51a18aae1b4a" providerId="ADAL" clId="{8E66890B-444E-4059-A103-CE0A6E20A805}" dt="2023-11-15T19:50:43.936" v="1073" actId="478"/>
          <ac:spMkLst>
            <pc:docMk/>
            <pc:sldMk cId="803249520" sldId="311"/>
            <ac:spMk id="28" creationId="{D9BA111B-9E3C-D268-E27D-7864AC2ECFA3}"/>
          </ac:spMkLst>
        </pc:spChg>
        <pc:spChg chg="add mod">
          <ac:chgData name="Abels, Patrick" userId="ba666de4-0d21-43a6-8e66-51a18aae1b4a" providerId="ADAL" clId="{8E66890B-444E-4059-A103-CE0A6E20A805}" dt="2023-11-15T19:52:34.572" v="1159" actId="1076"/>
          <ac:spMkLst>
            <pc:docMk/>
            <pc:sldMk cId="803249520" sldId="311"/>
            <ac:spMk id="30" creationId="{CDE7899E-A2CC-95C9-8EB0-E3AC4FBA9864}"/>
          </ac:spMkLst>
        </pc:spChg>
        <pc:spChg chg="add mod">
          <ac:chgData name="Abels, Patrick" userId="ba666de4-0d21-43a6-8e66-51a18aae1b4a" providerId="ADAL" clId="{8E66890B-444E-4059-A103-CE0A6E20A805}" dt="2023-11-15T19:52:51.638" v="1185" actId="1038"/>
          <ac:spMkLst>
            <pc:docMk/>
            <pc:sldMk cId="803249520" sldId="311"/>
            <ac:spMk id="31" creationId="{72F3AC02-BAC0-290C-3DCD-A046C2248E5A}"/>
          </ac:spMkLst>
        </pc:spChg>
        <pc:picChg chg="mod modCrop">
          <ac:chgData name="Abels, Patrick" userId="ba666de4-0d21-43a6-8e66-51a18aae1b4a" providerId="ADAL" clId="{8E66890B-444E-4059-A103-CE0A6E20A805}" dt="2023-11-15T19:49:56.206" v="1072" actId="1076"/>
          <ac:picMkLst>
            <pc:docMk/>
            <pc:sldMk cId="803249520" sldId="311"/>
            <ac:picMk id="29" creationId="{ECE530EA-22A0-FFAA-E4FF-C8A0C95E7AFA}"/>
          </ac:picMkLst>
        </pc:picChg>
      </pc:sldChg>
    </pc:docChg>
  </pc:docChgLst>
  <pc:docChgLst>
    <pc:chgData name="Abels, Patrick" userId="ba666de4-0d21-43a6-8e66-51a18aae1b4a" providerId="ADAL" clId="{A2C9BAC5-23E9-4D9D-BC30-C7456FBF0A7E}"/>
    <pc:docChg chg="undo redo custSel addSld delSld modSld sldOrd">
      <pc:chgData name="Abels, Patrick" userId="ba666de4-0d21-43a6-8e66-51a18aae1b4a" providerId="ADAL" clId="{A2C9BAC5-23E9-4D9D-BC30-C7456FBF0A7E}" dt="2023-11-27T22:24:45.582" v="1964"/>
      <pc:docMkLst>
        <pc:docMk/>
      </pc:docMkLst>
      <pc:sldChg chg="addSp delSp modSp mod">
        <pc:chgData name="Abels, Patrick" userId="ba666de4-0d21-43a6-8e66-51a18aae1b4a" providerId="ADAL" clId="{A2C9BAC5-23E9-4D9D-BC30-C7456FBF0A7E}" dt="2023-11-27T22:23:49.073" v="1961" actId="1076"/>
        <pc:sldMkLst>
          <pc:docMk/>
          <pc:sldMk cId="4212458835" sldId="273"/>
        </pc:sldMkLst>
        <pc:spChg chg="mod">
          <ac:chgData name="Abels, Patrick" userId="ba666de4-0d21-43a6-8e66-51a18aae1b4a" providerId="ADAL" clId="{A2C9BAC5-23E9-4D9D-BC30-C7456FBF0A7E}" dt="2023-11-27T22:22:37.292" v="1950" actId="207"/>
          <ac:spMkLst>
            <pc:docMk/>
            <pc:sldMk cId="4212458835" sldId="273"/>
            <ac:spMk id="2" creationId="{1864604C-15AA-81DE-CCF7-18F7DBC474C9}"/>
          </ac:spMkLst>
        </pc:spChg>
        <pc:spChg chg="del">
          <ac:chgData name="Abels, Patrick" userId="ba666de4-0d21-43a6-8e66-51a18aae1b4a" providerId="ADAL" clId="{A2C9BAC5-23E9-4D9D-BC30-C7456FBF0A7E}" dt="2023-11-27T22:22:45.589" v="1952" actId="478"/>
          <ac:spMkLst>
            <pc:docMk/>
            <pc:sldMk cId="4212458835" sldId="273"/>
            <ac:spMk id="4" creationId="{F31FCFFE-FD9D-6E5A-C829-088373FE04C0}"/>
          </ac:spMkLst>
        </pc:spChg>
        <pc:spChg chg="del">
          <ac:chgData name="Abels, Patrick" userId="ba666de4-0d21-43a6-8e66-51a18aae1b4a" providerId="ADAL" clId="{A2C9BAC5-23E9-4D9D-BC30-C7456FBF0A7E}" dt="2023-11-27T22:22:45.589" v="1952" actId="478"/>
          <ac:spMkLst>
            <pc:docMk/>
            <pc:sldMk cId="4212458835" sldId="273"/>
            <ac:spMk id="6" creationId="{8CE02494-4E89-0203-2758-2DF07DC276CA}"/>
          </ac:spMkLst>
        </pc:spChg>
        <pc:spChg chg="del">
          <ac:chgData name="Abels, Patrick" userId="ba666de4-0d21-43a6-8e66-51a18aae1b4a" providerId="ADAL" clId="{A2C9BAC5-23E9-4D9D-BC30-C7456FBF0A7E}" dt="2023-11-27T22:22:45.589" v="1952" actId="478"/>
          <ac:spMkLst>
            <pc:docMk/>
            <pc:sldMk cId="4212458835" sldId="273"/>
            <ac:spMk id="10" creationId="{9D632D66-98EB-A7FF-2161-83D1E42CC172}"/>
          </ac:spMkLst>
        </pc:spChg>
        <pc:spChg chg="del">
          <ac:chgData name="Abels, Patrick" userId="ba666de4-0d21-43a6-8e66-51a18aae1b4a" providerId="ADAL" clId="{A2C9BAC5-23E9-4D9D-BC30-C7456FBF0A7E}" dt="2023-11-27T22:22:45.589" v="1952" actId="478"/>
          <ac:spMkLst>
            <pc:docMk/>
            <pc:sldMk cId="4212458835" sldId="273"/>
            <ac:spMk id="12" creationId="{2875A34C-83C9-238F-D1EC-CE1A2B40B008}"/>
          </ac:spMkLst>
        </pc:spChg>
        <pc:spChg chg="del">
          <ac:chgData name="Abels, Patrick" userId="ba666de4-0d21-43a6-8e66-51a18aae1b4a" providerId="ADAL" clId="{A2C9BAC5-23E9-4D9D-BC30-C7456FBF0A7E}" dt="2023-11-27T22:22:45.589" v="1952" actId="478"/>
          <ac:spMkLst>
            <pc:docMk/>
            <pc:sldMk cId="4212458835" sldId="273"/>
            <ac:spMk id="16" creationId="{9EF4C3AF-A9F5-40E6-7B0E-B359DC2E99C2}"/>
          </ac:spMkLst>
        </pc:spChg>
        <pc:spChg chg="del">
          <ac:chgData name="Abels, Patrick" userId="ba666de4-0d21-43a6-8e66-51a18aae1b4a" providerId="ADAL" clId="{A2C9BAC5-23E9-4D9D-BC30-C7456FBF0A7E}" dt="2023-11-27T22:22:45.589" v="1952" actId="478"/>
          <ac:spMkLst>
            <pc:docMk/>
            <pc:sldMk cId="4212458835" sldId="273"/>
            <ac:spMk id="18" creationId="{7DC40B34-2D64-CFB6-CBD4-AF57F1B59BF0}"/>
          </ac:spMkLst>
        </pc:spChg>
        <pc:spChg chg="del">
          <ac:chgData name="Abels, Patrick" userId="ba666de4-0d21-43a6-8e66-51a18aae1b4a" providerId="ADAL" clId="{A2C9BAC5-23E9-4D9D-BC30-C7456FBF0A7E}" dt="2023-11-27T22:22:45.589" v="1952" actId="478"/>
          <ac:spMkLst>
            <pc:docMk/>
            <pc:sldMk cId="4212458835" sldId="273"/>
            <ac:spMk id="22" creationId="{A1CD2E71-B12C-6792-33F9-8DE14981E666}"/>
          </ac:spMkLst>
        </pc:spChg>
        <pc:spChg chg="del">
          <ac:chgData name="Abels, Patrick" userId="ba666de4-0d21-43a6-8e66-51a18aae1b4a" providerId="ADAL" clId="{A2C9BAC5-23E9-4D9D-BC30-C7456FBF0A7E}" dt="2023-11-27T22:22:45.589" v="1952" actId="478"/>
          <ac:spMkLst>
            <pc:docMk/>
            <pc:sldMk cId="4212458835" sldId="273"/>
            <ac:spMk id="24" creationId="{0F4BE0D6-4C8B-BF6A-AAC5-1ACF2BD4096D}"/>
          </ac:spMkLst>
        </pc:spChg>
        <pc:spChg chg="del">
          <ac:chgData name="Abels, Patrick" userId="ba666de4-0d21-43a6-8e66-51a18aae1b4a" providerId="ADAL" clId="{A2C9BAC5-23E9-4D9D-BC30-C7456FBF0A7E}" dt="2023-11-27T22:22:45.589" v="1952" actId="478"/>
          <ac:spMkLst>
            <pc:docMk/>
            <pc:sldMk cId="4212458835" sldId="273"/>
            <ac:spMk id="28" creationId="{4468DC73-9642-4C3B-26AC-173EDBF116CD}"/>
          </ac:spMkLst>
        </pc:spChg>
        <pc:spChg chg="del">
          <ac:chgData name="Abels, Patrick" userId="ba666de4-0d21-43a6-8e66-51a18aae1b4a" providerId="ADAL" clId="{A2C9BAC5-23E9-4D9D-BC30-C7456FBF0A7E}" dt="2023-11-27T22:22:45.589" v="1952" actId="478"/>
          <ac:spMkLst>
            <pc:docMk/>
            <pc:sldMk cId="4212458835" sldId="273"/>
            <ac:spMk id="30" creationId="{B1C89046-C8D4-9A35-474C-BB26D0D79562}"/>
          </ac:spMkLst>
        </pc:spChg>
        <pc:spChg chg="del">
          <ac:chgData name="Abels, Patrick" userId="ba666de4-0d21-43a6-8e66-51a18aae1b4a" providerId="ADAL" clId="{A2C9BAC5-23E9-4D9D-BC30-C7456FBF0A7E}" dt="2023-11-27T22:22:45.589" v="1952" actId="478"/>
          <ac:spMkLst>
            <pc:docMk/>
            <pc:sldMk cId="4212458835" sldId="273"/>
            <ac:spMk id="34" creationId="{AB4077B9-997A-FE56-A900-A8ECF8238DD9}"/>
          </ac:spMkLst>
        </pc:spChg>
        <pc:spChg chg="del">
          <ac:chgData name="Abels, Patrick" userId="ba666de4-0d21-43a6-8e66-51a18aae1b4a" providerId="ADAL" clId="{A2C9BAC5-23E9-4D9D-BC30-C7456FBF0A7E}" dt="2023-11-27T22:22:45.589" v="1952" actId="478"/>
          <ac:spMkLst>
            <pc:docMk/>
            <pc:sldMk cId="4212458835" sldId="273"/>
            <ac:spMk id="36" creationId="{2598FF83-56CC-27A7-8A3D-F0F07C0039A3}"/>
          </ac:spMkLst>
        </pc:spChg>
        <pc:picChg chg="del">
          <ac:chgData name="Abels, Patrick" userId="ba666de4-0d21-43a6-8e66-51a18aae1b4a" providerId="ADAL" clId="{A2C9BAC5-23E9-4D9D-BC30-C7456FBF0A7E}" dt="2023-11-27T22:22:39.766" v="1951" actId="478"/>
          <ac:picMkLst>
            <pc:docMk/>
            <pc:sldMk cId="4212458835" sldId="273"/>
            <ac:picMk id="5" creationId="{532ABF2C-EB49-D094-4A64-60405B5696EE}"/>
          </ac:picMkLst>
        </pc:picChg>
        <pc:picChg chg="add mod">
          <ac:chgData name="Abels, Patrick" userId="ba666de4-0d21-43a6-8e66-51a18aae1b4a" providerId="ADAL" clId="{A2C9BAC5-23E9-4D9D-BC30-C7456FBF0A7E}" dt="2023-11-27T22:23:49.073" v="1961" actId="1076"/>
          <ac:picMkLst>
            <pc:docMk/>
            <pc:sldMk cId="4212458835" sldId="273"/>
            <ac:picMk id="8" creationId="{D1E9701B-C197-4CF3-076B-B78DE45C8E40}"/>
          </ac:picMkLst>
        </pc:picChg>
        <pc:picChg chg="add mod">
          <ac:chgData name="Abels, Patrick" userId="ba666de4-0d21-43a6-8e66-51a18aae1b4a" providerId="ADAL" clId="{A2C9BAC5-23E9-4D9D-BC30-C7456FBF0A7E}" dt="2023-11-27T22:23:49.073" v="1961" actId="1076"/>
          <ac:picMkLst>
            <pc:docMk/>
            <pc:sldMk cId="4212458835" sldId="273"/>
            <ac:picMk id="11" creationId="{4658B179-25AB-A575-5562-32BBF365BDD6}"/>
          </ac:picMkLst>
        </pc:picChg>
      </pc:sldChg>
      <pc:sldChg chg="addSp delSp modSp mod">
        <pc:chgData name="Abels, Patrick" userId="ba666de4-0d21-43a6-8e66-51a18aae1b4a" providerId="ADAL" clId="{A2C9BAC5-23E9-4D9D-BC30-C7456FBF0A7E}" dt="2023-11-27T22:21:48.842" v="1905" actId="20577"/>
        <pc:sldMkLst>
          <pc:docMk/>
          <pc:sldMk cId="1514163575" sldId="300"/>
        </pc:sldMkLst>
        <pc:spChg chg="mod">
          <ac:chgData name="Abels, Patrick" userId="ba666de4-0d21-43a6-8e66-51a18aae1b4a" providerId="ADAL" clId="{A2C9BAC5-23E9-4D9D-BC30-C7456FBF0A7E}" dt="2023-11-27T22:14:56.152" v="1532" actId="20577"/>
          <ac:spMkLst>
            <pc:docMk/>
            <pc:sldMk cId="1514163575" sldId="300"/>
            <ac:spMk id="2" creationId="{D98C48B4-754F-EE24-E1B1-532CDC66D6FC}"/>
          </ac:spMkLst>
        </pc:spChg>
        <pc:spChg chg="add mod">
          <ac:chgData name="Abels, Patrick" userId="ba666de4-0d21-43a6-8e66-51a18aae1b4a" providerId="ADAL" clId="{A2C9BAC5-23E9-4D9D-BC30-C7456FBF0A7E}" dt="2023-11-27T22:21:48.842" v="1905" actId="20577"/>
          <ac:spMkLst>
            <pc:docMk/>
            <pc:sldMk cId="1514163575" sldId="300"/>
            <ac:spMk id="3" creationId="{9135B349-7E1E-BACD-7FE1-C0CCAA78BD44}"/>
          </ac:spMkLst>
        </pc:spChg>
        <pc:picChg chg="del">
          <ac:chgData name="Abels, Patrick" userId="ba666de4-0d21-43a6-8e66-51a18aae1b4a" providerId="ADAL" clId="{A2C9BAC5-23E9-4D9D-BC30-C7456FBF0A7E}" dt="2023-11-27T22:14:57.984" v="1533" actId="478"/>
          <ac:picMkLst>
            <pc:docMk/>
            <pc:sldMk cId="1514163575" sldId="300"/>
            <ac:picMk id="4" creationId="{06AE7A0E-99B7-C26B-E09F-B6CA0881373D}"/>
          </ac:picMkLst>
        </pc:picChg>
      </pc:sldChg>
      <pc:sldChg chg="modSp mod">
        <pc:chgData name="Abels, Patrick" userId="ba666de4-0d21-43a6-8e66-51a18aae1b4a" providerId="ADAL" clId="{A2C9BAC5-23E9-4D9D-BC30-C7456FBF0A7E}" dt="2023-11-27T22:08:56.877" v="1262" actId="20577"/>
        <pc:sldMkLst>
          <pc:docMk/>
          <pc:sldMk cId="422338494" sldId="301"/>
        </pc:sldMkLst>
        <pc:spChg chg="mod">
          <ac:chgData name="Abels, Patrick" userId="ba666de4-0d21-43a6-8e66-51a18aae1b4a" providerId="ADAL" clId="{A2C9BAC5-23E9-4D9D-BC30-C7456FBF0A7E}" dt="2023-11-27T22:08:56.877" v="1262" actId="20577"/>
          <ac:spMkLst>
            <pc:docMk/>
            <pc:sldMk cId="422338494" sldId="301"/>
            <ac:spMk id="2" creationId="{B8FEB08C-3D7A-CE92-2032-B9455985EA2B}"/>
          </ac:spMkLst>
        </pc:spChg>
      </pc:sldChg>
      <pc:sldChg chg="del">
        <pc:chgData name="Abels, Patrick" userId="ba666de4-0d21-43a6-8e66-51a18aae1b4a" providerId="ADAL" clId="{A2C9BAC5-23E9-4D9D-BC30-C7456FBF0A7E}" dt="2023-11-27T22:24:11.022" v="1962" actId="47"/>
        <pc:sldMkLst>
          <pc:docMk/>
          <pc:sldMk cId="1938302179" sldId="303"/>
        </pc:sldMkLst>
      </pc:sldChg>
      <pc:sldChg chg="addSp delSp modSp new mod modTransition">
        <pc:chgData name="Abels, Patrick" userId="ba666de4-0d21-43a6-8e66-51a18aae1b4a" providerId="ADAL" clId="{A2C9BAC5-23E9-4D9D-BC30-C7456FBF0A7E}" dt="2023-11-27T22:24:45.582" v="1964"/>
        <pc:sldMkLst>
          <pc:docMk/>
          <pc:sldMk cId="3109732090" sldId="304"/>
        </pc:sldMkLst>
        <pc:spChg chg="del">
          <ac:chgData name="Abels, Patrick" userId="ba666de4-0d21-43a6-8e66-51a18aae1b4a" providerId="ADAL" clId="{A2C9BAC5-23E9-4D9D-BC30-C7456FBF0A7E}" dt="2023-11-27T16:06:02.533" v="1" actId="478"/>
          <ac:spMkLst>
            <pc:docMk/>
            <pc:sldMk cId="3109732090" sldId="304"/>
            <ac:spMk id="2" creationId="{A6B40ABA-6142-63EF-AB4A-ECCC91036A19}"/>
          </ac:spMkLst>
        </pc:spChg>
        <pc:spChg chg="add mod">
          <ac:chgData name="Abels, Patrick" userId="ba666de4-0d21-43a6-8e66-51a18aae1b4a" providerId="ADAL" clId="{A2C9BAC5-23E9-4D9D-BC30-C7456FBF0A7E}" dt="2023-11-27T22:17:28.496" v="1652" actId="6549"/>
          <ac:spMkLst>
            <pc:docMk/>
            <pc:sldMk cId="3109732090" sldId="304"/>
            <ac:spMk id="5" creationId="{A1AC077B-451B-3F3D-E1C9-C26A8B56569F}"/>
          </ac:spMkLst>
        </pc:spChg>
        <pc:spChg chg="add mod">
          <ac:chgData name="Abels, Patrick" userId="ba666de4-0d21-43a6-8e66-51a18aae1b4a" providerId="ADAL" clId="{A2C9BAC5-23E9-4D9D-BC30-C7456FBF0A7E}" dt="2023-11-27T22:04:16.897" v="1206" actId="1036"/>
          <ac:spMkLst>
            <pc:docMk/>
            <pc:sldMk cId="3109732090" sldId="304"/>
            <ac:spMk id="6" creationId="{CB3BF129-ED8A-AEA5-9616-0A1002B8CB32}"/>
          </ac:spMkLst>
        </pc:spChg>
        <pc:spChg chg="add mod">
          <ac:chgData name="Abels, Patrick" userId="ba666de4-0d21-43a6-8e66-51a18aae1b4a" providerId="ADAL" clId="{A2C9BAC5-23E9-4D9D-BC30-C7456FBF0A7E}" dt="2023-11-27T16:22:28.174" v="377" actId="14100"/>
          <ac:spMkLst>
            <pc:docMk/>
            <pc:sldMk cId="3109732090" sldId="304"/>
            <ac:spMk id="7" creationId="{90ACE368-5AD8-86E3-B383-D4D28705D1E2}"/>
          </ac:spMkLst>
        </pc:spChg>
        <pc:spChg chg="add mod">
          <ac:chgData name="Abels, Patrick" userId="ba666de4-0d21-43a6-8e66-51a18aae1b4a" providerId="ADAL" clId="{A2C9BAC5-23E9-4D9D-BC30-C7456FBF0A7E}" dt="2023-11-27T21:41:02.029" v="776" actId="12789"/>
          <ac:spMkLst>
            <pc:docMk/>
            <pc:sldMk cId="3109732090" sldId="304"/>
            <ac:spMk id="8" creationId="{836E9BF6-9E9C-D7E9-6FD5-CAF8EC50C476}"/>
          </ac:spMkLst>
        </pc:spChg>
        <pc:spChg chg="add mod">
          <ac:chgData name="Abels, Patrick" userId="ba666de4-0d21-43a6-8e66-51a18aae1b4a" providerId="ADAL" clId="{A2C9BAC5-23E9-4D9D-BC30-C7456FBF0A7E}" dt="2023-11-27T22:04:16.897" v="1206" actId="1036"/>
          <ac:spMkLst>
            <pc:docMk/>
            <pc:sldMk cId="3109732090" sldId="304"/>
            <ac:spMk id="15" creationId="{0299D5DB-DD56-9405-2873-4CBD944B483D}"/>
          </ac:spMkLst>
        </pc:spChg>
        <pc:spChg chg="add mod">
          <ac:chgData name="Abels, Patrick" userId="ba666de4-0d21-43a6-8e66-51a18aae1b4a" providerId="ADAL" clId="{A2C9BAC5-23E9-4D9D-BC30-C7456FBF0A7E}" dt="2023-11-27T21:41:02.029" v="776" actId="12789"/>
          <ac:spMkLst>
            <pc:docMk/>
            <pc:sldMk cId="3109732090" sldId="304"/>
            <ac:spMk id="16" creationId="{AD51ED06-D1FA-80B6-6469-C0B96C4CC81C}"/>
          </ac:spMkLst>
        </pc:spChg>
        <pc:spChg chg="add mod">
          <ac:chgData name="Abels, Patrick" userId="ba666de4-0d21-43a6-8e66-51a18aae1b4a" providerId="ADAL" clId="{A2C9BAC5-23E9-4D9D-BC30-C7456FBF0A7E}" dt="2023-11-27T21:41:02.029" v="776" actId="12789"/>
          <ac:spMkLst>
            <pc:docMk/>
            <pc:sldMk cId="3109732090" sldId="304"/>
            <ac:spMk id="17" creationId="{4C98082B-F9D5-75F6-9BB7-427EB606C19D}"/>
          </ac:spMkLst>
        </pc:spChg>
        <pc:picChg chg="add mod">
          <ac:chgData name="Abels, Patrick" userId="ba666de4-0d21-43a6-8e66-51a18aae1b4a" providerId="ADAL" clId="{A2C9BAC5-23E9-4D9D-BC30-C7456FBF0A7E}" dt="2023-11-27T22:04:16.897" v="1206" actId="1036"/>
          <ac:picMkLst>
            <pc:docMk/>
            <pc:sldMk cId="3109732090" sldId="304"/>
            <ac:picMk id="4" creationId="{B53AF62E-1106-7893-20B2-D2FC776888EB}"/>
          </ac:picMkLst>
        </pc:picChg>
        <pc:picChg chg="add mod">
          <ac:chgData name="Abels, Patrick" userId="ba666de4-0d21-43a6-8e66-51a18aae1b4a" providerId="ADAL" clId="{A2C9BAC5-23E9-4D9D-BC30-C7456FBF0A7E}" dt="2023-11-27T21:37:57.873" v="739" actId="1076"/>
          <ac:picMkLst>
            <pc:docMk/>
            <pc:sldMk cId="3109732090" sldId="304"/>
            <ac:picMk id="10" creationId="{D2575292-A69D-9C89-00B6-4FEC6AC6535A}"/>
          </ac:picMkLst>
        </pc:picChg>
        <pc:picChg chg="add mod">
          <ac:chgData name="Abels, Patrick" userId="ba666de4-0d21-43a6-8e66-51a18aae1b4a" providerId="ADAL" clId="{A2C9BAC5-23E9-4D9D-BC30-C7456FBF0A7E}" dt="2023-11-27T16:26:08.009" v="513" actId="1076"/>
          <ac:picMkLst>
            <pc:docMk/>
            <pc:sldMk cId="3109732090" sldId="304"/>
            <ac:picMk id="12" creationId="{EA2BC591-18FE-8E2C-BFB8-C9C11FD5592E}"/>
          </ac:picMkLst>
        </pc:picChg>
        <pc:picChg chg="add mod">
          <ac:chgData name="Abels, Patrick" userId="ba666de4-0d21-43a6-8e66-51a18aae1b4a" providerId="ADAL" clId="{A2C9BAC5-23E9-4D9D-BC30-C7456FBF0A7E}" dt="2023-11-27T21:38:02.593" v="740" actId="1076"/>
          <ac:picMkLst>
            <pc:docMk/>
            <pc:sldMk cId="3109732090" sldId="304"/>
            <ac:picMk id="14" creationId="{01B6E229-FD12-8AE8-A0EB-17338031092C}"/>
          </ac:picMkLst>
        </pc:picChg>
      </pc:sldChg>
      <pc:sldChg chg="modSp add del mod">
        <pc:chgData name="Abels, Patrick" userId="ba666de4-0d21-43a6-8e66-51a18aae1b4a" providerId="ADAL" clId="{A2C9BAC5-23E9-4D9D-BC30-C7456FBF0A7E}" dt="2023-11-27T16:26:52.394" v="514" actId="47"/>
        <pc:sldMkLst>
          <pc:docMk/>
          <pc:sldMk cId="2233135669" sldId="305"/>
        </pc:sldMkLst>
        <pc:spChg chg="mod">
          <ac:chgData name="Abels, Patrick" userId="ba666de4-0d21-43a6-8e66-51a18aae1b4a" providerId="ADAL" clId="{A2C9BAC5-23E9-4D9D-BC30-C7456FBF0A7E}" dt="2023-11-27T16:18:53.966" v="276" actId="20577"/>
          <ac:spMkLst>
            <pc:docMk/>
            <pc:sldMk cId="2233135669" sldId="305"/>
            <ac:spMk id="6" creationId="{CB3BF129-ED8A-AEA5-9616-0A1002B8CB32}"/>
          </ac:spMkLst>
        </pc:spChg>
        <pc:spChg chg="mod">
          <ac:chgData name="Abels, Patrick" userId="ba666de4-0d21-43a6-8e66-51a18aae1b4a" providerId="ADAL" clId="{A2C9BAC5-23E9-4D9D-BC30-C7456FBF0A7E}" dt="2023-11-27T16:18:50.534" v="275" actId="20577"/>
          <ac:spMkLst>
            <pc:docMk/>
            <pc:sldMk cId="2233135669" sldId="305"/>
            <ac:spMk id="7" creationId="{90ACE368-5AD8-86E3-B383-D4D28705D1E2}"/>
          </ac:spMkLst>
        </pc:spChg>
      </pc:sldChg>
      <pc:sldChg chg="addSp delSp modSp add mod modTransition">
        <pc:chgData name="Abels, Patrick" userId="ba666de4-0d21-43a6-8e66-51a18aae1b4a" providerId="ADAL" clId="{A2C9BAC5-23E9-4D9D-BC30-C7456FBF0A7E}" dt="2023-11-27T22:24:45.582" v="1964"/>
        <pc:sldMkLst>
          <pc:docMk/>
          <pc:sldMk cId="2740887184" sldId="305"/>
        </pc:sldMkLst>
        <pc:spChg chg="mod">
          <ac:chgData name="Abels, Patrick" userId="ba666de4-0d21-43a6-8e66-51a18aae1b4a" providerId="ADAL" clId="{A2C9BAC5-23E9-4D9D-BC30-C7456FBF0A7E}" dt="2023-11-27T22:17:17.790" v="1639" actId="6549"/>
          <ac:spMkLst>
            <pc:docMk/>
            <pc:sldMk cId="2740887184" sldId="305"/>
            <ac:spMk id="5" creationId="{A1AC077B-451B-3F3D-E1C9-C26A8B56569F}"/>
          </ac:spMkLst>
        </pc:spChg>
        <pc:spChg chg="mod">
          <ac:chgData name="Abels, Patrick" userId="ba666de4-0d21-43a6-8e66-51a18aae1b4a" providerId="ADAL" clId="{A2C9BAC5-23E9-4D9D-BC30-C7456FBF0A7E}" dt="2023-11-27T22:05:29.007" v="1242" actId="1035"/>
          <ac:spMkLst>
            <pc:docMk/>
            <pc:sldMk cId="2740887184" sldId="305"/>
            <ac:spMk id="6" creationId="{CB3BF129-ED8A-AEA5-9616-0A1002B8CB32}"/>
          </ac:spMkLst>
        </pc:spChg>
        <pc:spChg chg="mod">
          <ac:chgData name="Abels, Patrick" userId="ba666de4-0d21-43a6-8e66-51a18aae1b4a" providerId="ADAL" clId="{A2C9BAC5-23E9-4D9D-BC30-C7456FBF0A7E}" dt="2023-11-27T16:29:14.116" v="570" actId="20577"/>
          <ac:spMkLst>
            <pc:docMk/>
            <pc:sldMk cId="2740887184" sldId="305"/>
            <ac:spMk id="7" creationId="{90ACE368-5AD8-86E3-B383-D4D28705D1E2}"/>
          </ac:spMkLst>
        </pc:spChg>
        <pc:spChg chg="mod">
          <ac:chgData name="Abels, Patrick" userId="ba666de4-0d21-43a6-8e66-51a18aae1b4a" providerId="ADAL" clId="{A2C9BAC5-23E9-4D9D-BC30-C7456FBF0A7E}" dt="2023-11-27T21:40:50.328" v="775" actId="12789"/>
          <ac:spMkLst>
            <pc:docMk/>
            <pc:sldMk cId="2740887184" sldId="305"/>
            <ac:spMk id="8" creationId="{836E9BF6-9E9C-D7E9-6FD5-CAF8EC50C476}"/>
          </ac:spMkLst>
        </pc:spChg>
        <pc:spChg chg="add mod">
          <ac:chgData name="Abels, Patrick" userId="ba666de4-0d21-43a6-8e66-51a18aae1b4a" providerId="ADAL" clId="{A2C9BAC5-23E9-4D9D-BC30-C7456FBF0A7E}" dt="2023-11-27T21:40:50.328" v="775" actId="12789"/>
          <ac:spMkLst>
            <pc:docMk/>
            <pc:sldMk cId="2740887184" sldId="305"/>
            <ac:spMk id="24" creationId="{0B98BF35-D133-2B51-C747-A277A6B03DA3}"/>
          </ac:spMkLst>
        </pc:spChg>
        <pc:spChg chg="add mod">
          <ac:chgData name="Abels, Patrick" userId="ba666de4-0d21-43a6-8e66-51a18aae1b4a" providerId="ADAL" clId="{A2C9BAC5-23E9-4D9D-BC30-C7456FBF0A7E}" dt="2023-11-27T21:40:50.328" v="775" actId="12789"/>
          <ac:spMkLst>
            <pc:docMk/>
            <pc:sldMk cId="2740887184" sldId="305"/>
            <ac:spMk id="25" creationId="{CE8C7868-32F4-EA0F-8789-078E855E5611}"/>
          </ac:spMkLst>
        </pc:spChg>
        <pc:spChg chg="add mod">
          <ac:chgData name="Abels, Patrick" userId="ba666de4-0d21-43a6-8e66-51a18aae1b4a" providerId="ADAL" clId="{A2C9BAC5-23E9-4D9D-BC30-C7456FBF0A7E}" dt="2023-11-27T22:04:25.652" v="1218" actId="1036"/>
          <ac:spMkLst>
            <pc:docMk/>
            <pc:sldMk cId="2740887184" sldId="305"/>
            <ac:spMk id="26" creationId="{65B4A15B-3374-C7B8-322E-59972C9D024F}"/>
          </ac:spMkLst>
        </pc:spChg>
        <pc:spChg chg="add mod">
          <ac:chgData name="Abels, Patrick" userId="ba666de4-0d21-43a6-8e66-51a18aae1b4a" providerId="ADAL" clId="{A2C9BAC5-23E9-4D9D-BC30-C7456FBF0A7E}" dt="2023-11-27T21:40:50.328" v="775" actId="12789"/>
          <ac:spMkLst>
            <pc:docMk/>
            <pc:sldMk cId="2740887184" sldId="305"/>
            <ac:spMk id="27" creationId="{59A7A0F2-4583-B4E1-2D7B-1E8A06DEE86E}"/>
          </ac:spMkLst>
        </pc:spChg>
        <pc:spChg chg="add mod">
          <ac:chgData name="Abels, Patrick" userId="ba666de4-0d21-43a6-8e66-51a18aae1b4a" providerId="ADAL" clId="{A2C9BAC5-23E9-4D9D-BC30-C7456FBF0A7E}" dt="2023-11-27T21:40:50.328" v="775" actId="12789"/>
          <ac:spMkLst>
            <pc:docMk/>
            <pc:sldMk cId="2740887184" sldId="305"/>
            <ac:spMk id="28" creationId="{01AEB098-31C7-97C1-0147-FD57E541030A}"/>
          </ac:spMkLst>
        </pc:spChg>
        <pc:picChg chg="add mod">
          <ac:chgData name="Abels, Patrick" userId="ba666de4-0d21-43a6-8e66-51a18aae1b4a" providerId="ADAL" clId="{A2C9BAC5-23E9-4D9D-BC30-C7456FBF0A7E}" dt="2023-11-27T22:04:25.652" v="1218" actId="1036"/>
          <ac:picMkLst>
            <pc:docMk/>
            <pc:sldMk cId="2740887184" sldId="305"/>
            <ac:picMk id="3" creationId="{1DC6BEDA-ACC6-37B3-EB58-FE15B6ED1491}"/>
          </ac:picMkLst>
        </pc:picChg>
        <pc:picChg chg="del">
          <ac:chgData name="Abels, Patrick" userId="ba666de4-0d21-43a6-8e66-51a18aae1b4a" providerId="ADAL" clId="{A2C9BAC5-23E9-4D9D-BC30-C7456FBF0A7E}" dt="2023-11-27T16:30:34.119" v="651" actId="478"/>
          <ac:picMkLst>
            <pc:docMk/>
            <pc:sldMk cId="2740887184" sldId="305"/>
            <ac:picMk id="4" creationId="{B53AF62E-1106-7893-20B2-D2FC776888EB}"/>
          </ac:picMkLst>
        </pc:picChg>
        <pc:picChg chg="del">
          <ac:chgData name="Abels, Patrick" userId="ba666de4-0d21-43a6-8e66-51a18aae1b4a" providerId="ADAL" clId="{A2C9BAC5-23E9-4D9D-BC30-C7456FBF0A7E}" dt="2023-11-27T16:30:31.770" v="650" actId="478"/>
          <ac:picMkLst>
            <pc:docMk/>
            <pc:sldMk cId="2740887184" sldId="305"/>
            <ac:picMk id="10" creationId="{D2575292-A69D-9C89-00B6-4FEC6AC6535A}"/>
          </ac:picMkLst>
        </pc:picChg>
        <pc:picChg chg="add del mod">
          <ac:chgData name="Abels, Patrick" userId="ba666de4-0d21-43a6-8e66-51a18aae1b4a" providerId="ADAL" clId="{A2C9BAC5-23E9-4D9D-BC30-C7456FBF0A7E}" dt="2023-11-27T21:33:04.495" v="688" actId="478"/>
          <ac:picMkLst>
            <pc:docMk/>
            <pc:sldMk cId="2740887184" sldId="305"/>
            <ac:picMk id="11" creationId="{B2B285D1-8929-BDC3-6852-70BBCD806335}"/>
          </ac:picMkLst>
        </pc:picChg>
        <pc:picChg chg="del">
          <ac:chgData name="Abels, Patrick" userId="ba666de4-0d21-43a6-8e66-51a18aae1b4a" providerId="ADAL" clId="{A2C9BAC5-23E9-4D9D-BC30-C7456FBF0A7E}" dt="2023-11-27T16:30:31.770" v="650" actId="478"/>
          <ac:picMkLst>
            <pc:docMk/>
            <pc:sldMk cId="2740887184" sldId="305"/>
            <ac:picMk id="12" creationId="{EA2BC591-18FE-8E2C-BFB8-C9C11FD5592E}"/>
          </ac:picMkLst>
        </pc:picChg>
        <pc:picChg chg="del">
          <ac:chgData name="Abels, Patrick" userId="ba666de4-0d21-43a6-8e66-51a18aae1b4a" providerId="ADAL" clId="{A2C9BAC5-23E9-4D9D-BC30-C7456FBF0A7E}" dt="2023-11-27T16:30:31.770" v="650" actId="478"/>
          <ac:picMkLst>
            <pc:docMk/>
            <pc:sldMk cId="2740887184" sldId="305"/>
            <ac:picMk id="14" creationId="{01B6E229-FD12-8AE8-A0EB-17338031092C}"/>
          </ac:picMkLst>
        </pc:picChg>
        <pc:picChg chg="add del mod">
          <ac:chgData name="Abels, Patrick" userId="ba666de4-0d21-43a6-8e66-51a18aae1b4a" providerId="ADAL" clId="{A2C9BAC5-23E9-4D9D-BC30-C7456FBF0A7E}" dt="2023-11-27T21:33:20.786" v="692" actId="478"/>
          <ac:picMkLst>
            <pc:docMk/>
            <pc:sldMk cId="2740887184" sldId="305"/>
            <ac:picMk id="15" creationId="{E5E808A1-E4DC-442A-F28E-AEA50F397DFC}"/>
          </ac:picMkLst>
        </pc:picChg>
        <pc:picChg chg="add mod">
          <ac:chgData name="Abels, Patrick" userId="ba666de4-0d21-43a6-8e66-51a18aae1b4a" providerId="ADAL" clId="{A2C9BAC5-23E9-4D9D-BC30-C7456FBF0A7E}" dt="2023-11-27T21:35:16.729" v="720" actId="1035"/>
          <ac:picMkLst>
            <pc:docMk/>
            <pc:sldMk cId="2740887184" sldId="305"/>
            <ac:picMk id="17" creationId="{802FA36E-77F2-BBDF-CB95-7E0A3D47B7F4}"/>
          </ac:picMkLst>
        </pc:picChg>
        <pc:picChg chg="add mod">
          <ac:chgData name="Abels, Patrick" userId="ba666de4-0d21-43a6-8e66-51a18aae1b4a" providerId="ADAL" clId="{A2C9BAC5-23E9-4D9D-BC30-C7456FBF0A7E}" dt="2023-11-27T21:35:16.729" v="720" actId="1035"/>
          <ac:picMkLst>
            <pc:docMk/>
            <pc:sldMk cId="2740887184" sldId="305"/>
            <ac:picMk id="19" creationId="{A4CAC684-4F32-7D09-26AD-1C61B9BE5986}"/>
          </ac:picMkLst>
        </pc:picChg>
        <pc:picChg chg="add mod">
          <ac:chgData name="Abels, Patrick" userId="ba666de4-0d21-43a6-8e66-51a18aae1b4a" providerId="ADAL" clId="{A2C9BAC5-23E9-4D9D-BC30-C7456FBF0A7E}" dt="2023-11-27T21:35:16.729" v="720" actId="1035"/>
          <ac:picMkLst>
            <pc:docMk/>
            <pc:sldMk cId="2740887184" sldId="305"/>
            <ac:picMk id="21" creationId="{AD33E3A5-6B89-F215-7568-53F5B99CD8E4}"/>
          </ac:picMkLst>
        </pc:picChg>
        <pc:picChg chg="add mod">
          <ac:chgData name="Abels, Patrick" userId="ba666de4-0d21-43a6-8e66-51a18aae1b4a" providerId="ADAL" clId="{A2C9BAC5-23E9-4D9D-BC30-C7456FBF0A7E}" dt="2023-11-27T21:35:16.729" v="720" actId="1035"/>
          <ac:picMkLst>
            <pc:docMk/>
            <pc:sldMk cId="2740887184" sldId="305"/>
            <ac:picMk id="22" creationId="{70C54719-174E-F41A-0EB1-024406FF31AA}"/>
          </ac:picMkLst>
        </pc:picChg>
        <pc:picChg chg="add mod">
          <ac:chgData name="Abels, Patrick" userId="ba666de4-0d21-43a6-8e66-51a18aae1b4a" providerId="ADAL" clId="{A2C9BAC5-23E9-4D9D-BC30-C7456FBF0A7E}" dt="2023-11-27T21:35:16.729" v="720" actId="1035"/>
          <ac:picMkLst>
            <pc:docMk/>
            <pc:sldMk cId="2740887184" sldId="305"/>
            <ac:picMk id="23" creationId="{57A3839F-04A0-648F-6994-C36C01A1B868}"/>
          </ac:picMkLst>
        </pc:picChg>
      </pc:sldChg>
      <pc:sldChg chg="addSp delSp modSp add mod modTransition">
        <pc:chgData name="Abels, Patrick" userId="ba666de4-0d21-43a6-8e66-51a18aae1b4a" providerId="ADAL" clId="{A2C9BAC5-23E9-4D9D-BC30-C7456FBF0A7E}" dt="2023-11-27T22:24:45.582" v="1964"/>
        <pc:sldMkLst>
          <pc:docMk/>
          <pc:sldMk cId="3170309679" sldId="306"/>
        </pc:sldMkLst>
        <pc:spChg chg="mod">
          <ac:chgData name="Abels, Patrick" userId="ba666de4-0d21-43a6-8e66-51a18aae1b4a" providerId="ADAL" clId="{A2C9BAC5-23E9-4D9D-BC30-C7456FBF0A7E}" dt="2023-11-27T22:17:38.772" v="1665" actId="6549"/>
          <ac:spMkLst>
            <pc:docMk/>
            <pc:sldMk cId="3170309679" sldId="306"/>
            <ac:spMk id="5" creationId="{A1AC077B-451B-3F3D-E1C9-C26A8B56569F}"/>
          </ac:spMkLst>
        </pc:spChg>
        <pc:spChg chg="mod">
          <ac:chgData name="Abels, Patrick" userId="ba666de4-0d21-43a6-8e66-51a18aae1b4a" providerId="ADAL" clId="{A2C9BAC5-23E9-4D9D-BC30-C7456FBF0A7E}" dt="2023-11-27T22:06:10.770" v="1255" actId="14100"/>
          <ac:spMkLst>
            <pc:docMk/>
            <pc:sldMk cId="3170309679" sldId="306"/>
            <ac:spMk id="6" creationId="{CB3BF129-ED8A-AEA5-9616-0A1002B8CB32}"/>
          </ac:spMkLst>
        </pc:spChg>
        <pc:spChg chg="mod">
          <ac:chgData name="Abels, Patrick" userId="ba666de4-0d21-43a6-8e66-51a18aae1b4a" providerId="ADAL" clId="{A2C9BAC5-23E9-4D9D-BC30-C7456FBF0A7E}" dt="2023-11-27T21:41:18.083" v="791" actId="20577"/>
          <ac:spMkLst>
            <pc:docMk/>
            <pc:sldMk cId="3170309679" sldId="306"/>
            <ac:spMk id="7" creationId="{90ACE368-5AD8-86E3-B383-D4D28705D1E2}"/>
          </ac:spMkLst>
        </pc:spChg>
        <pc:spChg chg="del">
          <ac:chgData name="Abels, Patrick" userId="ba666de4-0d21-43a6-8e66-51a18aae1b4a" providerId="ADAL" clId="{A2C9BAC5-23E9-4D9D-BC30-C7456FBF0A7E}" dt="2023-11-27T21:42:33.523" v="803" actId="478"/>
          <ac:spMkLst>
            <pc:docMk/>
            <pc:sldMk cId="3170309679" sldId="306"/>
            <ac:spMk id="8" creationId="{836E9BF6-9E9C-D7E9-6FD5-CAF8EC50C476}"/>
          </ac:spMkLst>
        </pc:spChg>
        <pc:spChg chg="mod">
          <ac:chgData name="Abels, Patrick" userId="ba666de4-0d21-43a6-8e66-51a18aae1b4a" providerId="ADAL" clId="{A2C9BAC5-23E9-4D9D-BC30-C7456FBF0A7E}" dt="2023-11-27T21:42:44.490" v="805" actId="1076"/>
          <ac:spMkLst>
            <pc:docMk/>
            <pc:sldMk cId="3170309679" sldId="306"/>
            <ac:spMk id="24" creationId="{0B98BF35-D133-2B51-C747-A277A6B03DA3}"/>
          </ac:spMkLst>
        </pc:spChg>
        <pc:spChg chg="mod">
          <ac:chgData name="Abels, Patrick" userId="ba666de4-0d21-43a6-8e66-51a18aae1b4a" providerId="ADAL" clId="{A2C9BAC5-23E9-4D9D-BC30-C7456FBF0A7E}" dt="2023-11-27T21:42:44.490" v="805" actId="1076"/>
          <ac:spMkLst>
            <pc:docMk/>
            <pc:sldMk cId="3170309679" sldId="306"/>
            <ac:spMk id="25" creationId="{CE8C7868-32F4-EA0F-8789-078E855E5611}"/>
          </ac:spMkLst>
        </pc:spChg>
        <pc:spChg chg="mod">
          <ac:chgData name="Abels, Patrick" userId="ba666de4-0d21-43a6-8e66-51a18aae1b4a" providerId="ADAL" clId="{A2C9BAC5-23E9-4D9D-BC30-C7456FBF0A7E}" dt="2023-11-27T22:04:32.326" v="1230" actId="1036"/>
          <ac:spMkLst>
            <pc:docMk/>
            <pc:sldMk cId="3170309679" sldId="306"/>
            <ac:spMk id="26" creationId="{65B4A15B-3374-C7B8-322E-59972C9D024F}"/>
          </ac:spMkLst>
        </pc:spChg>
        <pc:spChg chg="del">
          <ac:chgData name="Abels, Patrick" userId="ba666de4-0d21-43a6-8e66-51a18aae1b4a" providerId="ADAL" clId="{A2C9BAC5-23E9-4D9D-BC30-C7456FBF0A7E}" dt="2023-11-27T21:42:33.523" v="803" actId="478"/>
          <ac:spMkLst>
            <pc:docMk/>
            <pc:sldMk cId="3170309679" sldId="306"/>
            <ac:spMk id="27" creationId="{59A7A0F2-4583-B4E1-2D7B-1E8A06DEE86E}"/>
          </ac:spMkLst>
        </pc:spChg>
        <pc:spChg chg="del">
          <ac:chgData name="Abels, Patrick" userId="ba666de4-0d21-43a6-8e66-51a18aae1b4a" providerId="ADAL" clId="{A2C9BAC5-23E9-4D9D-BC30-C7456FBF0A7E}" dt="2023-11-27T21:42:35.584" v="804" actId="478"/>
          <ac:spMkLst>
            <pc:docMk/>
            <pc:sldMk cId="3170309679" sldId="306"/>
            <ac:spMk id="28" creationId="{01AEB098-31C7-97C1-0147-FD57E541030A}"/>
          </ac:spMkLst>
        </pc:spChg>
        <pc:picChg chg="del">
          <ac:chgData name="Abels, Patrick" userId="ba666de4-0d21-43a6-8e66-51a18aae1b4a" providerId="ADAL" clId="{A2C9BAC5-23E9-4D9D-BC30-C7456FBF0A7E}" dt="2023-11-27T21:43:32.522" v="813" actId="478"/>
          <ac:picMkLst>
            <pc:docMk/>
            <pc:sldMk cId="3170309679" sldId="306"/>
            <ac:picMk id="3" creationId="{1DC6BEDA-ACC6-37B3-EB58-FE15B6ED1491}"/>
          </ac:picMkLst>
        </pc:picChg>
        <pc:picChg chg="add mod">
          <ac:chgData name="Abels, Patrick" userId="ba666de4-0d21-43a6-8e66-51a18aae1b4a" providerId="ADAL" clId="{A2C9BAC5-23E9-4D9D-BC30-C7456FBF0A7E}" dt="2023-11-27T22:04:32.326" v="1230" actId="1036"/>
          <ac:picMkLst>
            <pc:docMk/>
            <pc:sldMk cId="3170309679" sldId="306"/>
            <ac:picMk id="4" creationId="{D29388FB-D966-EAC1-BCEA-02843A904B8D}"/>
          </ac:picMkLst>
        </pc:picChg>
        <pc:picChg chg="add mod">
          <ac:chgData name="Abels, Patrick" userId="ba666de4-0d21-43a6-8e66-51a18aae1b4a" providerId="ADAL" clId="{A2C9BAC5-23E9-4D9D-BC30-C7456FBF0A7E}" dt="2023-11-27T21:44:27.321" v="825" actId="1076"/>
          <ac:picMkLst>
            <pc:docMk/>
            <pc:sldMk cId="3170309679" sldId="306"/>
            <ac:picMk id="10" creationId="{EA005DE7-8213-941A-45FF-6FC555C76BB7}"/>
          </ac:picMkLst>
        </pc:picChg>
        <pc:picChg chg="add mod">
          <ac:chgData name="Abels, Patrick" userId="ba666de4-0d21-43a6-8e66-51a18aae1b4a" providerId="ADAL" clId="{A2C9BAC5-23E9-4D9D-BC30-C7456FBF0A7E}" dt="2023-11-27T21:45:22.202" v="842" actId="1076"/>
          <ac:picMkLst>
            <pc:docMk/>
            <pc:sldMk cId="3170309679" sldId="306"/>
            <ac:picMk id="12" creationId="{9D257DF1-5933-5F5E-A7D1-AD8F5870A64A}"/>
          </ac:picMkLst>
        </pc:picChg>
        <pc:picChg chg="del">
          <ac:chgData name="Abels, Patrick" userId="ba666de4-0d21-43a6-8e66-51a18aae1b4a" providerId="ADAL" clId="{A2C9BAC5-23E9-4D9D-BC30-C7456FBF0A7E}" dt="2023-11-27T21:42:33.523" v="803" actId="478"/>
          <ac:picMkLst>
            <pc:docMk/>
            <pc:sldMk cId="3170309679" sldId="306"/>
            <ac:picMk id="17" creationId="{802FA36E-77F2-BBDF-CB95-7E0A3D47B7F4}"/>
          </ac:picMkLst>
        </pc:picChg>
        <pc:picChg chg="del">
          <ac:chgData name="Abels, Patrick" userId="ba666de4-0d21-43a6-8e66-51a18aae1b4a" providerId="ADAL" clId="{A2C9BAC5-23E9-4D9D-BC30-C7456FBF0A7E}" dt="2023-11-27T21:42:33.523" v="803" actId="478"/>
          <ac:picMkLst>
            <pc:docMk/>
            <pc:sldMk cId="3170309679" sldId="306"/>
            <ac:picMk id="19" creationId="{A4CAC684-4F32-7D09-26AD-1C61B9BE5986}"/>
          </ac:picMkLst>
        </pc:picChg>
        <pc:picChg chg="del">
          <ac:chgData name="Abels, Patrick" userId="ba666de4-0d21-43a6-8e66-51a18aae1b4a" providerId="ADAL" clId="{A2C9BAC5-23E9-4D9D-BC30-C7456FBF0A7E}" dt="2023-11-27T21:42:33.523" v="803" actId="478"/>
          <ac:picMkLst>
            <pc:docMk/>
            <pc:sldMk cId="3170309679" sldId="306"/>
            <ac:picMk id="21" creationId="{AD33E3A5-6B89-F215-7568-53F5B99CD8E4}"/>
          </ac:picMkLst>
        </pc:picChg>
        <pc:picChg chg="del mod">
          <ac:chgData name="Abels, Patrick" userId="ba666de4-0d21-43a6-8e66-51a18aae1b4a" providerId="ADAL" clId="{A2C9BAC5-23E9-4D9D-BC30-C7456FBF0A7E}" dt="2023-11-27T21:44:17.385" v="824" actId="478"/>
          <ac:picMkLst>
            <pc:docMk/>
            <pc:sldMk cId="3170309679" sldId="306"/>
            <ac:picMk id="22" creationId="{70C54719-174E-F41A-0EB1-024406FF31AA}"/>
          </ac:picMkLst>
        </pc:picChg>
        <pc:picChg chg="del mod">
          <ac:chgData name="Abels, Patrick" userId="ba666de4-0d21-43a6-8e66-51a18aae1b4a" providerId="ADAL" clId="{A2C9BAC5-23E9-4D9D-BC30-C7456FBF0A7E}" dt="2023-11-27T21:45:09.607" v="835" actId="478"/>
          <ac:picMkLst>
            <pc:docMk/>
            <pc:sldMk cId="3170309679" sldId="306"/>
            <ac:picMk id="23" creationId="{57A3839F-04A0-648F-6994-C36C01A1B868}"/>
          </ac:picMkLst>
        </pc:picChg>
      </pc:sldChg>
      <pc:sldChg chg="addSp delSp modSp add mod modTransition">
        <pc:chgData name="Abels, Patrick" userId="ba666de4-0d21-43a6-8e66-51a18aae1b4a" providerId="ADAL" clId="{A2C9BAC5-23E9-4D9D-BC30-C7456FBF0A7E}" dt="2023-11-27T22:24:45.582" v="1964"/>
        <pc:sldMkLst>
          <pc:docMk/>
          <pc:sldMk cId="3123432620" sldId="307"/>
        </pc:sldMkLst>
        <pc:spChg chg="mod">
          <ac:chgData name="Abels, Patrick" userId="ba666de4-0d21-43a6-8e66-51a18aae1b4a" providerId="ADAL" clId="{A2C9BAC5-23E9-4D9D-BC30-C7456FBF0A7E}" dt="2023-11-27T22:17:06.525" v="1626" actId="6549"/>
          <ac:spMkLst>
            <pc:docMk/>
            <pc:sldMk cId="3123432620" sldId="307"/>
            <ac:spMk id="5" creationId="{A1AC077B-451B-3F3D-E1C9-C26A8B56569F}"/>
          </ac:spMkLst>
        </pc:spChg>
        <pc:spChg chg="mod">
          <ac:chgData name="Abels, Patrick" userId="ba666de4-0d21-43a6-8e66-51a18aae1b4a" providerId="ADAL" clId="{A2C9BAC5-23E9-4D9D-BC30-C7456FBF0A7E}" dt="2023-11-27T22:05:59.002" v="1253" actId="14100"/>
          <ac:spMkLst>
            <pc:docMk/>
            <pc:sldMk cId="3123432620" sldId="307"/>
            <ac:spMk id="6" creationId="{CB3BF129-ED8A-AEA5-9616-0A1002B8CB32}"/>
          </ac:spMkLst>
        </pc:spChg>
        <pc:spChg chg="mod">
          <ac:chgData name="Abels, Patrick" userId="ba666de4-0d21-43a6-8e66-51a18aae1b4a" providerId="ADAL" clId="{A2C9BAC5-23E9-4D9D-BC30-C7456FBF0A7E}" dt="2023-11-27T21:48:37.827" v="855" actId="20577"/>
          <ac:spMkLst>
            <pc:docMk/>
            <pc:sldMk cId="3123432620" sldId="307"/>
            <ac:spMk id="7" creationId="{90ACE368-5AD8-86E3-B383-D4D28705D1E2}"/>
          </ac:spMkLst>
        </pc:spChg>
        <pc:spChg chg="mod">
          <ac:chgData name="Abels, Patrick" userId="ba666de4-0d21-43a6-8e66-51a18aae1b4a" providerId="ADAL" clId="{A2C9BAC5-23E9-4D9D-BC30-C7456FBF0A7E}" dt="2023-11-27T21:52:09.540" v="936" actId="1076"/>
          <ac:spMkLst>
            <pc:docMk/>
            <pc:sldMk cId="3123432620" sldId="307"/>
            <ac:spMk id="24" creationId="{0B98BF35-D133-2B51-C747-A277A6B03DA3}"/>
          </ac:spMkLst>
        </pc:spChg>
        <pc:spChg chg="mod">
          <ac:chgData name="Abels, Patrick" userId="ba666de4-0d21-43a6-8e66-51a18aae1b4a" providerId="ADAL" clId="{A2C9BAC5-23E9-4D9D-BC30-C7456FBF0A7E}" dt="2023-11-27T21:52:09.540" v="936" actId="1076"/>
          <ac:spMkLst>
            <pc:docMk/>
            <pc:sldMk cId="3123432620" sldId="307"/>
            <ac:spMk id="25" creationId="{CE8C7868-32F4-EA0F-8789-078E855E5611}"/>
          </ac:spMkLst>
        </pc:spChg>
        <pc:spChg chg="mod">
          <ac:chgData name="Abels, Patrick" userId="ba666de4-0d21-43a6-8e66-51a18aae1b4a" providerId="ADAL" clId="{A2C9BAC5-23E9-4D9D-BC30-C7456FBF0A7E}" dt="2023-11-27T21:50:24.651" v="918" actId="20577"/>
          <ac:spMkLst>
            <pc:docMk/>
            <pc:sldMk cId="3123432620" sldId="307"/>
            <ac:spMk id="26" creationId="{65B4A15B-3374-C7B8-322E-59972C9D024F}"/>
          </ac:spMkLst>
        </pc:spChg>
        <pc:picChg chg="add mod">
          <ac:chgData name="Abels, Patrick" userId="ba666de4-0d21-43a6-8e66-51a18aae1b4a" providerId="ADAL" clId="{A2C9BAC5-23E9-4D9D-BC30-C7456FBF0A7E}" dt="2023-11-27T21:52:09.540" v="936" actId="1076"/>
          <ac:picMkLst>
            <pc:docMk/>
            <pc:sldMk cId="3123432620" sldId="307"/>
            <ac:picMk id="3" creationId="{0AFD4139-2DCA-40F9-954E-54B02035A0D3}"/>
          </ac:picMkLst>
        </pc:picChg>
        <pc:picChg chg="del">
          <ac:chgData name="Abels, Patrick" userId="ba666de4-0d21-43a6-8e66-51a18aae1b4a" providerId="ADAL" clId="{A2C9BAC5-23E9-4D9D-BC30-C7456FBF0A7E}" dt="2023-11-27T21:50:20.505" v="913" actId="478"/>
          <ac:picMkLst>
            <pc:docMk/>
            <pc:sldMk cId="3123432620" sldId="307"/>
            <ac:picMk id="4" creationId="{D29388FB-D966-EAC1-BCEA-02843A904B8D}"/>
          </ac:picMkLst>
        </pc:picChg>
        <pc:picChg chg="add mod">
          <ac:chgData name="Abels, Patrick" userId="ba666de4-0d21-43a6-8e66-51a18aae1b4a" providerId="ADAL" clId="{A2C9BAC5-23E9-4D9D-BC30-C7456FBF0A7E}" dt="2023-11-27T21:50:22.930" v="914" actId="1076"/>
          <ac:picMkLst>
            <pc:docMk/>
            <pc:sldMk cId="3123432620" sldId="307"/>
            <ac:picMk id="9" creationId="{0CA6E9C1-2F05-2D97-57E7-0DE5B5758156}"/>
          </ac:picMkLst>
        </pc:picChg>
        <pc:picChg chg="del">
          <ac:chgData name="Abels, Patrick" userId="ba666de4-0d21-43a6-8e66-51a18aae1b4a" providerId="ADAL" clId="{A2C9BAC5-23E9-4D9D-BC30-C7456FBF0A7E}" dt="2023-11-27T21:51:11.100" v="926" actId="478"/>
          <ac:picMkLst>
            <pc:docMk/>
            <pc:sldMk cId="3123432620" sldId="307"/>
            <ac:picMk id="10" creationId="{EA005DE7-8213-941A-45FF-6FC555C76BB7}"/>
          </ac:picMkLst>
        </pc:picChg>
        <pc:picChg chg="del">
          <ac:chgData name="Abels, Patrick" userId="ba666de4-0d21-43a6-8e66-51a18aae1b4a" providerId="ADAL" clId="{A2C9BAC5-23E9-4D9D-BC30-C7456FBF0A7E}" dt="2023-11-27T21:49:45.474" v="904" actId="478"/>
          <ac:picMkLst>
            <pc:docMk/>
            <pc:sldMk cId="3123432620" sldId="307"/>
            <ac:picMk id="12" creationId="{9D257DF1-5933-5F5E-A7D1-AD8F5870A64A}"/>
          </ac:picMkLst>
        </pc:picChg>
        <pc:picChg chg="add mod">
          <ac:chgData name="Abels, Patrick" userId="ba666de4-0d21-43a6-8e66-51a18aae1b4a" providerId="ADAL" clId="{A2C9BAC5-23E9-4D9D-BC30-C7456FBF0A7E}" dt="2023-11-27T21:52:09.540" v="936" actId="1076"/>
          <ac:picMkLst>
            <pc:docMk/>
            <pc:sldMk cId="3123432620" sldId="307"/>
            <ac:picMk id="13" creationId="{8BAE2495-A9DA-1458-7AC6-F598713BC1D2}"/>
          </ac:picMkLst>
        </pc:picChg>
      </pc:sldChg>
      <pc:sldChg chg="addSp delSp modSp add mod ord modTransition">
        <pc:chgData name="Abels, Patrick" userId="ba666de4-0d21-43a6-8e66-51a18aae1b4a" providerId="ADAL" clId="{A2C9BAC5-23E9-4D9D-BC30-C7456FBF0A7E}" dt="2023-11-27T22:24:45.582" v="1964"/>
        <pc:sldMkLst>
          <pc:docMk/>
          <pc:sldMk cId="990842379" sldId="308"/>
        </pc:sldMkLst>
        <pc:spChg chg="mod">
          <ac:chgData name="Abels, Patrick" userId="ba666de4-0d21-43a6-8e66-51a18aae1b4a" providerId="ADAL" clId="{A2C9BAC5-23E9-4D9D-BC30-C7456FBF0A7E}" dt="2023-11-27T22:16:24.398" v="1566" actId="20577"/>
          <ac:spMkLst>
            <pc:docMk/>
            <pc:sldMk cId="990842379" sldId="308"/>
            <ac:spMk id="5" creationId="{A1AC077B-451B-3F3D-E1C9-C26A8B56569F}"/>
          </ac:spMkLst>
        </pc:spChg>
        <pc:spChg chg="mod">
          <ac:chgData name="Abels, Patrick" userId="ba666de4-0d21-43a6-8e66-51a18aae1b4a" providerId="ADAL" clId="{A2C9BAC5-23E9-4D9D-BC30-C7456FBF0A7E}" dt="2023-11-27T21:58:36.479" v="1139" actId="1038"/>
          <ac:spMkLst>
            <pc:docMk/>
            <pc:sldMk cId="990842379" sldId="308"/>
            <ac:spMk id="6" creationId="{CB3BF129-ED8A-AEA5-9616-0A1002B8CB32}"/>
          </ac:spMkLst>
        </pc:spChg>
        <pc:spChg chg="mod">
          <ac:chgData name="Abels, Patrick" userId="ba666de4-0d21-43a6-8e66-51a18aae1b4a" providerId="ADAL" clId="{A2C9BAC5-23E9-4D9D-BC30-C7456FBF0A7E}" dt="2023-11-27T21:55:04.346" v="1007" actId="20577"/>
          <ac:spMkLst>
            <pc:docMk/>
            <pc:sldMk cId="990842379" sldId="308"/>
            <ac:spMk id="7" creationId="{90ACE368-5AD8-86E3-B383-D4D28705D1E2}"/>
          </ac:spMkLst>
        </pc:spChg>
        <pc:spChg chg="add mod">
          <ac:chgData name="Abels, Patrick" userId="ba666de4-0d21-43a6-8e66-51a18aae1b4a" providerId="ADAL" clId="{A2C9BAC5-23E9-4D9D-BC30-C7456FBF0A7E}" dt="2023-11-27T21:59:46.888" v="1164" actId="1076"/>
          <ac:spMkLst>
            <pc:docMk/>
            <pc:sldMk cId="990842379" sldId="308"/>
            <ac:spMk id="8" creationId="{86FCF1FE-3EE5-9EC6-8987-BE2D42591B1D}"/>
          </ac:spMkLst>
        </pc:spChg>
        <pc:spChg chg="add mod">
          <ac:chgData name="Abels, Patrick" userId="ba666de4-0d21-43a6-8e66-51a18aae1b4a" providerId="ADAL" clId="{A2C9BAC5-23E9-4D9D-BC30-C7456FBF0A7E}" dt="2023-11-27T22:00:42.425" v="1188" actId="1037"/>
          <ac:spMkLst>
            <pc:docMk/>
            <pc:sldMk cId="990842379" sldId="308"/>
            <ac:spMk id="9" creationId="{DDC0D908-DBC1-D2BC-0BA9-E1C336C0B5F6}"/>
          </ac:spMkLst>
        </pc:spChg>
        <pc:spChg chg="add mod">
          <ac:chgData name="Abels, Patrick" userId="ba666de4-0d21-43a6-8e66-51a18aae1b4a" providerId="ADAL" clId="{A2C9BAC5-23E9-4D9D-BC30-C7456FBF0A7E}" dt="2023-11-27T22:00:44.708" v="1193" actId="1037"/>
          <ac:spMkLst>
            <pc:docMk/>
            <pc:sldMk cId="990842379" sldId="308"/>
            <ac:spMk id="11" creationId="{CBF728DA-4230-A6ED-2301-714CB09459CC}"/>
          </ac:spMkLst>
        </pc:spChg>
        <pc:spChg chg="del">
          <ac:chgData name="Abels, Patrick" userId="ba666de4-0d21-43a6-8e66-51a18aae1b4a" providerId="ADAL" clId="{A2C9BAC5-23E9-4D9D-BC30-C7456FBF0A7E}" dt="2023-11-27T21:57:00.182" v="1077" actId="478"/>
          <ac:spMkLst>
            <pc:docMk/>
            <pc:sldMk cId="990842379" sldId="308"/>
            <ac:spMk id="24" creationId="{0B98BF35-D133-2B51-C747-A277A6B03DA3}"/>
          </ac:spMkLst>
        </pc:spChg>
        <pc:spChg chg="del">
          <ac:chgData name="Abels, Patrick" userId="ba666de4-0d21-43a6-8e66-51a18aae1b4a" providerId="ADAL" clId="{A2C9BAC5-23E9-4D9D-BC30-C7456FBF0A7E}" dt="2023-11-27T21:56:59.504" v="1076" actId="478"/>
          <ac:spMkLst>
            <pc:docMk/>
            <pc:sldMk cId="990842379" sldId="308"/>
            <ac:spMk id="25" creationId="{CE8C7868-32F4-EA0F-8789-078E855E5611}"/>
          </ac:spMkLst>
        </pc:spChg>
        <pc:spChg chg="del">
          <ac:chgData name="Abels, Patrick" userId="ba666de4-0d21-43a6-8e66-51a18aae1b4a" providerId="ADAL" clId="{A2C9BAC5-23E9-4D9D-BC30-C7456FBF0A7E}" dt="2023-11-27T21:57:02.545" v="1078" actId="478"/>
          <ac:spMkLst>
            <pc:docMk/>
            <pc:sldMk cId="990842379" sldId="308"/>
            <ac:spMk id="26" creationId="{65B4A15B-3374-C7B8-322E-59972C9D024F}"/>
          </ac:spMkLst>
        </pc:spChg>
        <pc:picChg chg="add mod">
          <ac:chgData name="Abels, Patrick" userId="ba666de4-0d21-43a6-8e66-51a18aae1b4a" providerId="ADAL" clId="{A2C9BAC5-23E9-4D9D-BC30-C7456FBF0A7E}" dt="2023-11-27T21:58:51.995" v="1141" actId="1076"/>
          <ac:picMkLst>
            <pc:docMk/>
            <pc:sldMk cId="990842379" sldId="308"/>
            <ac:picMk id="3" creationId="{09A6BE62-4E9F-E0FC-9A37-E5F587E99C1D}"/>
          </ac:picMkLst>
        </pc:picChg>
        <pc:picChg chg="del">
          <ac:chgData name="Abels, Patrick" userId="ba666de4-0d21-43a6-8e66-51a18aae1b4a" providerId="ADAL" clId="{A2C9BAC5-23E9-4D9D-BC30-C7456FBF0A7E}" dt="2023-11-27T21:58:10.674" v="1094" actId="478"/>
          <ac:picMkLst>
            <pc:docMk/>
            <pc:sldMk cId="990842379" sldId="308"/>
            <ac:picMk id="4" creationId="{D29388FB-D966-EAC1-BCEA-02843A904B8D}"/>
          </ac:picMkLst>
        </pc:picChg>
        <pc:picChg chg="del">
          <ac:chgData name="Abels, Patrick" userId="ba666de4-0d21-43a6-8e66-51a18aae1b4a" providerId="ADAL" clId="{A2C9BAC5-23E9-4D9D-BC30-C7456FBF0A7E}" dt="2023-11-27T21:56:57.722" v="1075" actId="478"/>
          <ac:picMkLst>
            <pc:docMk/>
            <pc:sldMk cId="990842379" sldId="308"/>
            <ac:picMk id="10" creationId="{EA005DE7-8213-941A-45FF-6FC555C76BB7}"/>
          </ac:picMkLst>
        </pc:picChg>
        <pc:picChg chg="del">
          <ac:chgData name="Abels, Patrick" userId="ba666de4-0d21-43a6-8e66-51a18aae1b4a" providerId="ADAL" clId="{A2C9BAC5-23E9-4D9D-BC30-C7456FBF0A7E}" dt="2023-11-27T21:56:57.722" v="1075" actId="478"/>
          <ac:picMkLst>
            <pc:docMk/>
            <pc:sldMk cId="990842379" sldId="308"/>
            <ac:picMk id="12" creationId="{9D257DF1-5933-5F5E-A7D1-AD8F5870A64A}"/>
          </ac:picMkLst>
        </pc:picChg>
        <pc:cxnChg chg="add mod">
          <ac:chgData name="Abels, Patrick" userId="ba666de4-0d21-43a6-8e66-51a18aae1b4a" providerId="ADAL" clId="{A2C9BAC5-23E9-4D9D-BC30-C7456FBF0A7E}" dt="2023-11-27T22:00:18.797" v="1174" actId="693"/>
          <ac:cxnSpMkLst>
            <pc:docMk/>
            <pc:sldMk cId="990842379" sldId="308"/>
            <ac:cxnSpMk id="14" creationId="{4202CD56-4892-4F31-2FEF-DA417F21A627}"/>
          </ac:cxnSpMkLst>
        </pc:cxnChg>
        <pc:cxnChg chg="add mod">
          <ac:chgData name="Abels, Patrick" userId="ba666de4-0d21-43a6-8e66-51a18aae1b4a" providerId="ADAL" clId="{A2C9BAC5-23E9-4D9D-BC30-C7456FBF0A7E}" dt="2023-11-27T22:00:42.425" v="1188" actId="1037"/>
          <ac:cxnSpMkLst>
            <pc:docMk/>
            <pc:sldMk cId="990842379" sldId="308"/>
            <ac:cxnSpMk id="15" creationId="{C78F3E1D-1DD7-7EF8-63B6-B121AC7C1184}"/>
          </ac:cxnSpMkLst>
        </pc:cxnChg>
        <pc:cxnChg chg="add mod">
          <ac:chgData name="Abels, Patrick" userId="ba666de4-0d21-43a6-8e66-51a18aae1b4a" providerId="ADAL" clId="{A2C9BAC5-23E9-4D9D-BC30-C7456FBF0A7E}" dt="2023-11-27T22:00:44.708" v="1193" actId="1037"/>
          <ac:cxnSpMkLst>
            <pc:docMk/>
            <pc:sldMk cId="990842379" sldId="308"/>
            <ac:cxnSpMk id="16" creationId="{AADA5054-D453-22C2-B643-A13D38BA01F3}"/>
          </ac:cxnSpMkLst>
        </pc:cxnChg>
      </pc:sldChg>
      <pc:sldChg chg="modSp add del mod">
        <pc:chgData name="Abels, Patrick" userId="ba666de4-0d21-43a6-8e66-51a18aae1b4a" providerId="ADAL" clId="{A2C9BAC5-23E9-4D9D-BC30-C7456FBF0A7E}" dt="2023-11-27T21:54:57.659" v="1000" actId="47"/>
        <pc:sldMkLst>
          <pc:docMk/>
          <pc:sldMk cId="3777287490" sldId="308"/>
        </pc:sldMkLst>
        <pc:spChg chg="mod">
          <ac:chgData name="Abels, Patrick" userId="ba666de4-0d21-43a6-8e66-51a18aae1b4a" providerId="ADAL" clId="{A2C9BAC5-23E9-4D9D-BC30-C7456FBF0A7E}" dt="2023-11-27T21:54:47.527" v="999" actId="6549"/>
          <ac:spMkLst>
            <pc:docMk/>
            <pc:sldMk cId="3777287490" sldId="308"/>
            <ac:spMk id="7" creationId="{90ACE368-5AD8-86E3-B383-D4D28705D1E2}"/>
          </ac:spMkLst>
        </pc:spChg>
      </pc:sldChg>
    </pc:docChg>
  </pc:docChgLst>
  <pc:docChgLst>
    <pc:chgData name="Abels, Patrick" userId="ba666de4-0d21-43a6-8e66-51a18aae1b4a" providerId="ADAL" clId="{C792AC11-0BF0-4D85-85BB-A2068A607154}"/>
    <pc:docChg chg="custSel delSld modSld">
      <pc:chgData name="Abels, Patrick" userId="ba666de4-0d21-43a6-8e66-51a18aae1b4a" providerId="ADAL" clId="{C792AC11-0BF0-4D85-85BB-A2068A607154}" dt="2023-09-10T16:09:10.693" v="286"/>
      <pc:docMkLst>
        <pc:docMk/>
      </pc:docMkLst>
      <pc:sldChg chg="addSp modSp mod">
        <pc:chgData name="Abels, Patrick" userId="ba666de4-0d21-43a6-8e66-51a18aae1b4a" providerId="ADAL" clId="{C792AC11-0BF0-4D85-85BB-A2068A607154}" dt="2023-09-10T15:58:35.043" v="42" actId="20577"/>
        <pc:sldMkLst>
          <pc:docMk/>
          <pc:sldMk cId="4212458835" sldId="273"/>
        </pc:sldMkLst>
        <pc:spChg chg="mod">
          <ac:chgData name="Abels, Patrick" userId="ba666de4-0d21-43a6-8e66-51a18aae1b4a" providerId="ADAL" clId="{C792AC11-0BF0-4D85-85BB-A2068A607154}" dt="2023-09-10T15:58:35.043" v="42" actId="20577"/>
          <ac:spMkLst>
            <pc:docMk/>
            <pc:sldMk cId="4212458835" sldId="273"/>
            <ac:spMk id="2" creationId="{1864604C-15AA-81DE-CCF7-18F7DBC474C9}"/>
          </ac:spMkLst>
        </pc:spChg>
        <pc:spChg chg="add mod">
          <ac:chgData name="Abels, Patrick" userId="ba666de4-0d21-43a6-8e66-51a18aae1b4a" providerId="ADAL" clId="{C792AC11-0BF0-4D85-85BB-A2068A607154}" dt="2023-09-10T15:57:07.360" v="8"/>
          <ac:spMkLst>
            <pc:docMk/>
            <pc:sldMk cId="4212458835" sldId="273"/>
            <ac:spMk id="4" creationId="{1A1A3CEA-0EBB-FAD6-D65C-D53910DFAA0C}"/>
          </ac:spMkLst>
        </pc:spChg>
      </pc:sldChg>
    </pc:docChg>
  </pc:docChgLst>
  <pc:docChgLst>
    <pc:chgData name="Abels, Patrick" userId="ba666de4-0d21-43a6-8e66-51a18aae1b4a" providerId="ADAL" clId="{D97AB4D5-7DE2-4AAC-9D13-35CFF2878296}"/>
    <pc:docChg chg="undo custSel addSld delSld modSld sldOrd">
      <pc:chgData name="Abels, Patrick" userId="ba666de4-0d21-43a6-8e66-51a18aae1b4a" providerId="ADAL" clId="{D97AB4D5-7DE2-4AAC-9D13-35CFF2878296}" dt="2023-11-09T18:42:50.654" v="1045" actId="20577"/>
      <pc:docMkLst>
        <pc:docMk/>
      </pc:docMkLst>
      <pc:sldChg chg="addSp delSp modSp mod">
        <pc:chgData name="Abels, Patrick" userId="ba666de4-0d21-43a6-8e66-51a18aae1b4a" providerId="ADAL" clId="{D97AB4D5-7DE2-4AAC-9D13-35CFF2878296}" dt="2023-11-09T18:41:48.493" v="973" actId="1076"/>
        <pc:sldMkLst>
          <pc:docMk/>
          <pc:sldMk cId="4212458835" sldId="273"/>
        </pc:sldMkLst>
        <pc:spChg chg="mod">
          <ac:chgData name="Abels, Patrick" userId="ba666de4-0d21-43a6-8e66-51a18aae1b4a" providerId="ADAL" clId="{D97AB4D5-7DE2-4AAC-9D13-35CFF2878296}" dt="2023-11-09T18:41:42.325" v="972" actId="20577"/>
          <ac:spMkLst>
            <pc:docMk/>
            <pc:sldMk cId="4212458835" sldId="273"/>
            <ac:spMk id="2" creationId="{1864604C-15AA-81DE-CCF7-18F7DBC474C9}"/>
          </ac:spMkLst>
        </pc:spChg>
        <pc:spChg chg="del">
          <ac:chgData name="Abels, Patrick" userId="ba666de4-0d21-43a6-8e66-51a18aae1b4a" providerId="ADAL" clId="{D97AB4D5-7DE2-4AAC-9D13-35CFF2878296}" dt="2023-11-09T18:34:56.709" v="775" actId="478"/>
          <ac:spMkLst>
            <pc:docMk/>
            <pc:sldMk cId="4212458835" sldId="273"/>
            <ac:spMk id="4" creationId="{D8D4AC83-DB4A-C98E-D292-5995F0221D57}"/>
          </ac:spMkLst>
        </pc:spChg>
        <pc:picChg chg="add mod">
          <ac:chgData name="Abels, Patrick" userId="ba666de4-0d21-43a6-8e66-51a18aae1b4a" providerId="ADAL" clId="{D97AB4D5-7DE2-4AAC-9D13-35CFF2878296}" dt="2023-11-09T18:41:48.493" v="973" actId="1076"/>
          <ac:picMkLst>
            <pc:docMk/>
            <pc:sldMk cId="4212458835" sldId="273"/>
            <ac:picMk id="6" creationId="{0BE0CD00-9A88-9B42-C057-371D96641354}"/>
          </ac:picMkLst>
        </pc:picChg>
      </pc:sldChg>
      <pc:sldChg chg="modSp mod">
        <pc:chgData name="Abels, Patrick" userId="ba666de4-0d21-43a6-8e66-51a18aae1b4a" providerId="ADAL" clId="{D97AB4D5-7DE2-4AAC-9D13-35CFF2878296}" dt="2023-11-09T18:42:50.654" v="1045" actId="20577"/>
        <pc:sldMkLst>
          <pc:docMk/>
          <pc:sldMk cId="1514163575" sldId="300"/>
        </pc:sldMkLst>
        <pc:spChg chg="mod">
          <ac:chgData name="Abels, Patrick" userId="ba666de4-0d21-43a6-8e66-51a18aae1b4a" providerId="ADAL" clId="{D97AB4D5-7DE2-4AAC-9D13-35CFF2878296}" dt="2023-11-09T18:42:50.654" v="1045" actId="20577"/>
          <ac:spMkLst>
            <pc:docMk/>
            <pc:sldMk cId="1514163575" sldId="300"/>
            <ac:spMk id="2" creationId="{D98C48B4-754F-EE24-E1B1-532CDC66D6FC}"/>
          </ac:spMkLst>
        </pc:spChg>
      </pc:sldChg>
      <pc:sldChg chg="modSp mod">
        <pc:chgData name="Abels, Patrick" userId="ba666de4-0d21-43a6-8e66-51a18aae1b4a" providerId="ADAL" clId="{D97AB4D5-7DE2-4AAC-9D13-35CFF2878296}" dt="2023-11-09T12:17:28.652" v="178" actId="14100"/>
        <pc:sldMkLst>
          <pc:docMk/>
          <pc:sldMk cId="422338494" sldId="301"/>
        </pc:sldMkLst>
        <pc:spChg chg="mod">
          <ac:chgData name="Abels, Patrick" userId="ba666de4-0d21-43a6-8e66-51a18aae1b4a" providerId="ADAL" clId="{D97AB4D5-7DE2-4AAC-9D13-35CFF2878296}" dt="2023-11-09T12:17:28.652" v="178" actId="14100"/>
          <ac:spMkLst>
            <pc:docMk/>
            <pc:sldMk cId="422338494" sldId="301"/>
            <ac:spMk id="2" creationId="{B8FEB08C-3D7A-CE92-2032-B9455985EA2B}"/>
          </ac:spMkLst>
        </pc:spChg>
      </pc:sldChg>
      <pc:sldChg chg="modSp mod">
        <pc:chgData name="Abels, Patrick" userId="ba666de4-0d21-43a6-8e66-51a18aae1b4a" providerId="ADAL" clId="{D97AB4D5-7DE2-4AAC-9D13-35CFF2878296}" dt="2023-11-09T18:21:15.231" v="537" actId="20577"/>
        <pc:sldMkLst>
          <pc:docMk/>
          <pc:sldMk cId="4074212023" sldId="302"/>
        </pc:sldMkLst>
        <pc:spChg chg="mod">
          <ac:chgData name="Abels, Patrick" userId="ba666de4-0d21-43a6-8e66-51a18aae1b4a" providerId="ADAL" clId="{D97AB4D5-7DE2-4AAC-9D13-35CFF2878296}" dt="2023-11-09T18:21:15.231" v="537" actId="20577"/>
          <ac:spMkLst>
            <pc:docMk/>
            <pc:sldMk cId="4074212023" sldId="302"/>
            <ac:spMk id="2" creationId="{7752605B-0C3A-26A8-6BC0-80E45D183571}"/>
          </ac:spMkLst>
        </pc:spChg>
      </pc:sldChg>
      <pc:sldChg chg="addSp modSp new mod modTransition">
        <pc:chgData name="Abels, Patrick" userId="ba666de4-0d21-43a6-8e66-51a18aae1b4a" providerId="ADAL" clId="{D97AB4D5-7DE2-4AAC-9D13-35CFF2878296}" dt="2023-11-09T18:20:57.425" v="535"/>
        <pc:sldMkLst>
          <pc:docMk/>
          <pc:sldMk cId="1114755985" sldId="304"/>
        </pc:sldMkLst>
        <pc:spChg chg="mod">
          <ac:chgData name="Abels, Patrick" userId="ba666de4-0d21-43a6-8e66-51a18aae1b4a" providerId="ADAL" clId="{D97AB4D5-7DE2-4AAC-9D13-35CFF2878296}" dt="2023-11-09T17:46:43.585" v="207" actId="14100"/>
          <ac:spMkLst>
            <pc:docMk/>
            <pc:sldMk cId="1114755985" sldId="304"/>
            <ac:spMk id="2" creationId="{4F5CF9D1-266C-8591-8C43-42D8947D9451}"/>
          </ac:spMkLst>
        </pc:spChg>
        <pc:spChg chg="add mod">
          <ac:chgData name="Abels, Patrick" userId="ba666de4-0d21-43a6-8e66-51a18aae1b4a" providerId="ADAL" clId="{D97AB4D5-7DE2-4AAC-9D13-35CFF2878296}" dt="2023-11-09T17:47:23.352" v="216" actId="14100"/>
          <ac:spMkLst>
            <pc:docMk/>
            <pc:sldMk cId="1114755985" sldId="304"/>
            <ac:spMk id="3" creationId="{5A4E7511-261A-C5FB-6E63-A6960D4EC12C}"/>
          </ac:spMkLst>
        </pc:spChg>
        <pc:spChg chg="add mod">
          <ac:chgData name="Abels, Patrick" userId="ba666de4-0d21-43a6-8e66-51a18aae1b4a" providerId="ADAL" clId="{D97AB4D5-7DE2-4AAC-9D13-35CFF2878296}" dt="2023-11-09T17:47:35.572" v="219" actId="14100"/>
          <ac:spMkLst>
            <pc:docMk/>
            <pc:sldMk cId="1114755985" sldId="304"/>
            <ac:spMk id="4" creationId="{C4017593-5A37-BE72-339D-D1EA8BA06ACE}"/>
          </ac:spMkLst>
        </pc:spChg>
        <pc:spChg chg="add mod">
          <ac:chgData name="Abels, Patrick" userId="ba666de4-0d21-43a6-8e66-51a18aae1b4a" providerId="ADAL" clId="{D97AB4D5-7DE2-4AAC-9D13-35CFF2878296}" dt="2023-11-09T17:48:15.939" v="223" actId="1076"/>
          <ac:spMkLst>
            <pc:docMk/>
            <pc:sldMk cId="1114755985" sldId="304"/>
            <ac:spMk id="7" creationId="{969A2E26-05B3-E7CC-8955-EDC4631AE3F5}"/>
          </ac:spMkLst>
        </pc:spChg>
        <pc:spChg chg="add mod">
          <ac:chgData name="Abels, Patrick" userId="ba666de4-0d21-43a6-8e66-51a18aae1b4a" providerId="ADAL" clId="{D97AB4D5-7DE2-4AAC-9D13-35CFF2878296}" dt="2023-11-09T17:48:15.939" v="223" actId="1076"/>
          <ac:spMkLst>
            <pc:docMk/>
            <pc:sldMk cId="1114755985" sldId="304"/>
            <ac:spMk id="8" creationId="{EBEE9A2D-C0CD-BAFE-E4AB-3B12A59691A7}"/>
          </ac:spMkLst>
        </pc:spChg>
        <pc:spChg chg="mod">
          <ac:chgData name="Abels, Patrick" userId="ba666de4-0d21-43a6-8e66-51a18aae1b4a" providerId="ADAL" clId="{D97AB4D5-7DE2-4AAC-9D13-35CFF2878296}" dt="2023-11-09T17:48:00.306" v="220"/>
          <ac:spMkLst>
            <pc:docMk/>
            <pc:sldMk cId="1114755985" sldId="304"/>
            <ac:spMk id="12" creationId="{70A00F2F-69DA-F6AE-D59D-F919F1245325}"/>
          </ac:spMkLst>
        </pc:spChg>
        <pc:spChg chg="mod">
          <ac:chgData name="Abels, Patrick" userId="ba666de4-0d21-43a6-8e66-51a18aae1b4a" providerId="ADAL" clId="{D97AB4D5-7DE2-4AAC-9D13-35CFF2878296}" dt="2023-11-09T17:48:00.306" v="220"/>
          <ac:spMkLst>
            <pc:docMk/>
            <pc:sldMk cId="1114755985" sldId="304"/>
            <ac:spMk id="13" creationId="{8F14CE2B-A19A-0ABE-24FE-1A3EE6A789F0}"/>
          </ac:spMkLst>
        </pc:spChg>
        <pc:spChg chg="mod">
          <ac:chgData name="Abels, Patrick" userId="ba666de4-0d21-43a6-8e66-51a18aae1b4a" providerId="ADAL" clId="{D97AB4D5-7DE2-4AAC-9D13-35CFF2878296}" dt="2023-11-09T17:48:00.306" v="220"/>
          <ac:spMkLst>
            <pc:docMk/>
            <pc:sldMk cId="1114755985" sldId="304"/>
            <ac:spMk id="14" creationId="{CD48AB6E-CE11-5808-7B54-24F624CE3B95}"/>
          </ac:spMkLst>
        </pc:spChg>
        <pc:spChg chg="mod">
          <ac:chgData name="Abels, Patrick" userId="ba666de4-0d21-43a6-8e66-51a18aae1b4a" providerId="ADAL" clId="{D97AB4D5-7DE2-4AAC-9D13-35CFF2878296}" dt="2023-11-09T17:48:00.306" v="220"/>
          <ac:spMkLst>
            <pc:docMk/>
            <pc:sldMk cId="1114755985" sldId="304"/>
            <ac:spMk id="15" creationId="{D02C50DF-FA42-C695-0A63-26122070DC5A}"/>
          </ac:spMkLst>
        </pc:spChg>
        <pc:spChg chg="add mod">
          <ac:chgData name="Abels, Patrick" userId="ba666de4-0d21-43a6-8e66-51a18aae1b4a" providerId="ADAL" clId="{D97AB4D5-7DE2-4AAC-9D13-35CFF2878296}" dt="2023-11-09T17:48:15.939" v="223" actId="1076"/>
          <ac:spMkLst>
            <pc:docMk/>
            <pc:sldMk cId="1114755985" sldId="304"/>
            <ac:spMk id="16" creationId="{EB754118-E901-7EF0-8F3C-500C3C94B97C}"/>
          </ac:spMkLst>
        </pc:spChg>
        <pc:grpChg chg="add mod">
          <ac:chgData name="Abels, Patrick" userId="ba666de4-0d21-43a6-8e66-51a18aae1b4a" providerId="ADAL" clId="{D97AB4D5-7DE2-4AAC-9D13-35CFF2878296}" dt="2023-11-09T17:48:18.785" v="224" actId="1076"/>
          <ac:grpSpMkLst>
            <pc:docMk/>
            <pc:sldMk cId="1114755985" sldId="304"/>
            <ac:grpSpMk id="9" creationId="{A0E5F503-F378-EBF8-345D-A6D98583EE0B}"/>
          </ac:grpSpMkLst>
        </pc:grpChg>
        <pc:grpChg chg="mod">
          <ac:chgData name="Abels, Patrick" userId="ba666de4-0d21-43a6-8e66-51a18aae1b4a" providerId="ADAL" clId="{D97AB4D5-7DE2-4AAC-9D13-35CFF2878296}" dt="2023-11-09T17:48:00.306" v="220"/>
          <ac:grpSpMkLst>
            <pc:docMk/>
            <pc:sldMk cId="1114755985" sldId="304"/>
            <ac:grpSpMk id="11" creationId="{ABA8FECE-C704-66EB-E4C9-14EAB3F5DFEF}"/>
          </ac:grpSpMkLst>
        </pc:grpChg>
        <pc:picChg chg="mod">
          <ac:chgData name="Abels, Patrick" userId="ba666de4-0d21-43a6-8e66-51a18aae1b4a" providerId="ADAL" clId="{D97AB4D5-7DE2-4AAC-9D13-35CFF2878296}" dt="2023-11-09T17:48:00.306" v="220"/>
          <ac:picMkLst>
            <pc:docMk/>
            <pc:sldMk cId="1114755985" sldId="304"/>
            <ac:picMk id="10" creationId="{E8DD11AF-5210-3C18-719B-3858FDE44E8A}"/>
          </ac:picMkLst>
        </pc:picChg>
        <pc:cxnChg chg="add mod">
          <ac:chgData name="Abels, Patrick" userId="ba666de4-0d21-43a6-8e66-51a18aae1b4a" providerId="ADAL" clId="{D97AB4D5-7DE2-4AAC-9D13-35CFF2878296}" dt="2023-11-09T17:47:11.174" v="213" actId="1076"/>
          <ac:cxnSpMkLst>
            <pc:docMk/>
            <pc:sldMk cId="1114755985" sldId="304"/>
            <ac:cxnSpMk id="5" creationId="{E70C8F3A-C37A-13D7-ABAA-6BEDAA5614C7}"/>
          </ac:cxnSpMkLst>
        </pc:cxnChg>
        <pc:cxnChg chg="add mod">
          <ac:chgData name="Abels, Patrick" userId="ba666de4-0d21-43a6-8e66-51a18aae1b4a" providerId="ADAL" clId="{D97AB4D5-7DE2-4AAC-9D13-35CFF2878296}" dt="2023-11-09T17:48:15.939" v="223" actId="1076"/>
          <ac:cxnSpMkLst>
            <pc:docMk/>
            <pc:sldMk cId="1114755985" sldId="304"/>
            <ac:cxnSpMk id="17" creationId="{DBBE5B50-01E0-A649-44C5-19AF4B0E780F}"/>
          </ac:cxnSpMkLst>
        </pc:cxnChg>
        <pc:cxnChg chg="add mod">
          <ac:chgData name="Abels, Patrick" userId="ba666de4-0d21-43a6-8e66-51a18aae1b4a" providerId="ADAL" clId="{D97AB4D5-7DE2-4AAC-9D13-35CFF2878296}" dt="2023-11-09T17:48:15.939" v="223" actId="1076"/>
          <ac:cxnSpMkLst>
            <pc:docMk/>
            <pc:sldMk cId="1114755985" sldId="304"/>
            <ac:cxnSpMk id="18" creationId="{3EF4D27C-2A62-3B0F-8D03-B510E6A793F4}"/>
          </ac:cxnSpMkLst>
        </pc:cxnChg>
        <pc:cxnChg chg="add mod">
          <ac:chgData name="Abels, Patrick" userId="ba666de4-0d21-43a6-8e66-51a18aae1b4a" providerId="ADAL" clId="{D97AB4D5-7DE2-4AAC-9D13-35CFF2878296}" dt="2023-11-09T17:48:15.939" v="223" actId="1076"/>
          <ac:cxnSpMkLst>
            <pc:docMk/>
            <pc:sldMk cId="1114755985" sldId="304"/>
            <ac:cxnSpMk id="19" creationId="{7588C0BE-E3D2-A1DD-8D87-F725CD1F2A09}"/>
          </ac:cxnSpMkLst>
        </pc:cxnChg>
        <pc:cxnChg chg="add mod">
          <ac:chgData name="Abels, Patrick" userId="ba666de4-0d21-43a6-8e66-51a18aae1b4a" providerId="ADAL" clId="{D97AB4D5-7DE2-4AAC-9D13-35CFF2878296}" dt="2023-11-09T17:48:15.939" v="223" actId="1076"/>
          <ac:cxnSpMkLst>
            <pc:docMk/>
            <pc:sldMk cId="1114755985" sldId="304"/>
            <ac:cxnSpMk id="20" creationId="{569296BE-31BB-9349-1238-529E9136FBF5}"/>
          </ac:cxnSpMkLst>
        </pc:cxnChg>
      </pc:sldChg>
    </pc:docChg>
  </pc:docChgLst>
  <pc:docChgLst>
    <pc:chgData name="Abels, Patrick" userId="ba666de4-0d21-43a6-8e66-51a18aae1b4a" providerId="ADAL" clId="{A121B949-1D7F-4684-9EF9-C132B14B6327}"/>
    <pc:docChg chg="custSel delSld modSld">
      <pc:chgData name="Abels, Patrick" userId="ba666de4-0d21-43a6-8e66-51a18aae1b4a" providerId="ADAL" clId="{A121B949-1D7F-4684-9EF9-C132B14B6327}" dt="2023-09-25T15:57:53.582" v="224" actId="1076"/>
      <pc:docMkLst>
        <pc:docMk/>
      </pc:docMkLst>
      <pc:sldChg chg="addSp delSp modSp mod">
        <pc:chgData name="Abels, Patrick" userId="ba666de4-0d21-43a6-8e66-51a18aae1b4a" providerId="ADAL" clId="{A121B949-1D7F-4684-9EF9-C132B14B6327}" dt="2023-09-25T15:57:53.582" v="224" actId="1076"/>
        <pc:sldMkLst>
          <pc:docMk/>
          <pc:sldMk cId="4212458835" sldId="273"/>
        </pc:sldMkLst>
        <pc:spChg chg="mod">
          <ac:chgData name="Abels, Patrick" userId="ba666de4-0d21-43a6-8e66-51a18aae1b4a" providerId="ADAL" clId="{A121B949-1D7F-4684-9EF9-C132B14B6327}" dt="2023-09-25T15:56:27.704" v="212" actId="20577"/>
          <ac:spMkLst>
            <pc:docMk/>
            <pc:sldMk cId="4212458835" sldId="273"/>
            <ac:spMk id="2" creationId="{1864604C-15AA-81DE-CCF7-18F7DBC474C9}"/>
          </ac:spMkLst>
        </pc:spChg>
        <pc:picChg chg="add mod modCrop">
          <ac:chgData name="Abels, Patrick" userId="ba666de4-0d21-43a6-8e66-51a18aae1b4a" providerId="ADAL" clId="{A121B949-1D7F-4684-9EF9-C132B14B6327}" dt="2023-09-25T15:57:53.582" v="224" actId="1076"/>
          <ac:picMkLst>
            <pc:docMk/>
            <pc:sldMk cId="4212458835" sldId="273"/>
            <ac:picMk id="5" creationId="{BB7FCBAB-D1BB-6DDA-C0CB-5BCDC0E0C898}"/>
          </ac:picMkLst>
        </pc:picChg>
        <pc:picChg chg="del">
          <ac:chgData name="Abels, Patrick" userId="ba666de4-0d21-43a6-8e66-51a18aae1b4a" providerId="ADAL" clId="{A121B949-1D7F-4684-9EF9-C132B14B6327}" dt="2023-09-25T15:57:09.086" v="213" actId="478"/>
          <ac:picMkLst>
            <pc:docMk/>
            <pc:sldMk cId="4212458835" sldId="273"/>
            <ac:picMk id="6" creationId="{69A28F9F-48DB-962F-A8AE-C30CCC9DBF40}"/>
          </ac:picMkLst>
        </pc:picChg>
      </pc:sldChg>
    </pc:docChg>
  </pc:docChgLst>
  <pc:docChgLst>
    <pc:chgData name="Abels, Patrick" userId="ba666de4-0d21-43a6-8e66-51a18aae1b4a" providerId="ADAL" clId="{F21BEAC8-A45D-4386-89D0-52472F7048D8}"/>
    <pc:docChg chg="undo custSel modSld">
      <pc:chgData name="Abels, Patrick" userId="ba666de4-0d21-43a6-8e66-51a18aae1b4a" providerId="ADAL" clId="{F21BEAC8-A45D-4386-89D0-52472F7048D8}" dt="2023-10-06T18:13:56.730" v="784" actId="207"/>
      <pc:docMkLst>
        <pc:docMk/>
      </pc:docMkLst>
      <pc:sldChg chg="modSp mod">
        <pc:chgData name="Abels, Patrick" userId="ba666de4-0d21-43a6-8e66-51a18aae1b4a" providerId="ADAL" clId="{F21BEAC8-A45D-4386-89D0-52472F7048D8}" dt="2023-10-06T18:13:56.730" v="784" actId="207"/>
        <pc:sldMkLst>
          <pc:docMk/>
          <pc:sldMk cId="4212458835" sldId="273"/>
        </pc:sldMkLst>
        <pc:spChg chg="mod">
          <ac:chgData name="Abels, Patrick" userId="ba666de4-0d21-43a6-8e66-51a18aae1b4a" providerId="ADAL" clId="{F21BEAC8-A45D-4386-89D0-52472F7048D8}" dt="2023-10-06T18:13:56.730" v="784" actId="207"/>
          <ac:spMkLst>
            <pc:docMk/>
            <pc:sldMk cId="4212458835" sldId="273"/>
            <ac:spMk id="2" creationId="{1864604C-15AA-81DE-CCF7-18F7DBC474C9}"/>
          </ac:spMkLst>
        </pc:spChg>
        <pc:picChg chg="mod">
          <ac:chgData name="Abels, Patrick" userId="ba666de4-0d21-43a6-8e66-51a18aae1b4a" providerId="ADAL" clId="{F21BEAC8-A45D-4386-89D0-52472F7048D8}" dt="2023-10-06T18:13:48.405" v="783" actId="1076"/>
          <ac:picMkLst>
            <pc:docMk/>
            <pc:sldMk cId="4212458835" sldId="273"/>
            <ac:picMk id="5" creationId="{BB7FCBAB-D1BB-6DDA-C0CB-5BCDC0E0C898}"/>
          </ac:picMkLst>
        </pc:picChg>
      </pc:sldChg>
    </pc:docChg>
  </pc:docChgLst>
  <pc:docChgLst>
    <pc:chgData name="Abels, Patrick" userId="ba666de4-0d21-43a6-8e66-51a18aae1b4a" providerId="ADAL" clId="{A0EEB1C9-DBBC-4170-BA29-F5C644E6C20D}"/>
    <pc:docChg chg="undo custSel addSld delSld modSld">
      <pc:chgData name="Abels, Patrick" userId="ba666de4-0d21-43a6-8e66-51a18aae1b4a" providerId="ADAL" clId="{A0EEB1C9-DBBC-4170-BA29-F5C644E6C20D}" dt="2023-10-30T14:35:51.168" v="755" actId="20577"/>
      <pc:docMkLst>
        <pc:docMk/>
      </pc:docMkLst>
      <pc:sldChg chg="delSp modSp mod">
        <pc:chgData name="Abels, Patrick" userId="ba666de4-0d21-43a6-8e66-51a18aae1b4a" providerId="ADAL" clId="{A0EEB1C9-DBBC-4170-BA29-F5C644E6C20D}" dt="2023-10-30T14:33:43.408" v="581" actId="207"/>
        <pc:sldMkLst>
          <pc:docMk/>
          <pc:sldMk cId="4212458835" sldId="273"/>
        </pc:sldMkLst>
        <pc:spChg chg="mod">
          <ac:chgData name="Abels, Patrick" userId="ba666de4-0d21-43a6-8e66-51a18aae1b4a" providerId="ADAL" clId="{A0EEB1C9-DBBC-4170-BA29-F5C644E6C20D}" dt="2023-10-30T14:33:43.408" v="581" actId="207"/>
          <ac:spMkLst>
            <pc:docMk/>
            <pc:sldMk cId="4212458835" sldId="273"/>
            <ac:spMk id="2" creationId="{1864604C-15AA-81DE-CCF7-18F7DBC474C9}"/>
          </ac:spMkLst>
        </pc:spChg>
        <pc:picChg chg="del">
          <ac:chgData name="Abels, Patrick" userId="ba666de4-0d21-43a6-8e66-51a18aae1b4a" providerId="ADAL" clId="{A0EEB1C9-DBBC-4170-BA29-F5C644E6C20D}" dt="2023-10-30T14:22:17.486" v="329" actId="478"/>
          <ac:picMkLst>
            <pc:docMk/>
            <pc:sldMk cId="4212458835" sldId="273"/>
            <ac:picMk id="6" creationId="{C59BF485-42B6-CFB3-99AF-802870047F32}"/>
          </ac:picMkLst>
        </pc:picChg>
      </pc:sldChg>
      <pc:sldChg chg="modSp new mod">
        <pc:chgData name="Abels, Patrick" userId="ba666de4-0d21-43a6-8e66-51a18aae1b4a" providerId="ADAL" clId="{A0EEB1C9-DBBC-4170-BA29-F5C644E6C20D}" dt="2023-10-30T14:35:51.168" v="755" actId="20577"/>
        <pc:sldMkLst>
          <pc:docMk/>
          <pc:sldMk cId="1514163575" sldId="300"/>
        </pc:sldMkLst>
        <pc:spChg chg="mod">
          <ac:chgData name="Abels, Patrick" userId="ba666de4-0d21-43a6-8e66-51a18aae1b4a" providerId="ADAL" clId="{A0EEB1C9-DBBC-4170-BA29-F5C644E6C20D}" dt="2023-10-30T14:35:51.168" v="755" actId="20577"/>
          <ac:spMkLst>
            <pc:docMk/>
            <pc:sldMk cId="1514163575" sldId="300"/>
            <ac:spMk id="2" creationId="{D98C48B4-754F-EE24-E1B1-532CDC66D6FC}"/>
          </ac:spMkLst>
        </pc:spChg>
      </pc:sldChg>
    </pc:docChg>
  </pc:docChgLst>
  <pc:docChgLst>
    <pc:chgData name="Abels, Patrick" userId="ba666de4-0d21-43a6-8e66-51a18aae1b4a" providerId="ADAL" clId="{2D615FDF-F4AA-6B43-861C-66FCF591174E}"/>
    <pc:docChg chg="modSld">
      <pc:chgData name="Abels, Patrick" userId="ba666de4-0d21-43a6-8e66-51a18aae1b4a" providerId="ADAL" clId="{2D615FDF-F4AA-6B43-861C-66FCF591174E}" dt="2023-09-26T06:50:43.137" v="107" actId="20577"/>
      <pc:docMkLst>
        <pc:docMk/>
      </pc:docMkLst>
      <pc:sldChg chg="modSp">
        <pc:chgData name="Abels, Patrick" userId="ba666de4-0d21-43a6-8e66-51a18aae1b4a" providerId="ADAL" clId="{2D615FDF-F4AA-6B43-861C-66FCF591174E}" dt="2023-09-26T06:50:29.193" v="95" actId="20577"/>
        <pc:sldMkLst>
          <pc:docMk/>
          <pc:sldMk cId="4212458835" sldId="273"/>
        </pc:sldMkLst>
        <pc:spChg chg="mod">
          <ac:chgData name="Abels, Patrick" userId="ba666de4-0d21-43a6-8e66-51a18aae1b4a" providerId="ADAL" clId="{2D615FDF-F4AA-6B43-861C-66FCF591174E}" dt="2023-09-26T06:50:29.193" v="95" actId="20577"/>
          <ac:spMkLst>
            <pc:docMk/>
            <pc:sldMk cId="4212458835" sldId="273"/>
            <ac:spMk id="2" creationId="{1864604C-15AA-81DE-CCF7-18F7DBC474C9}"/>
          </ac:spMkLst>
        </pc:spChg>
      </pc:sldChg>
    </pc:docChg>
  </pc:docChgLst>
  <pc:docChgLst>
    <pc:chgData name="Abels, Patrick" userId="ba666de4-0d21-43a6-8e66-51a18aae1b4a" providerId="ADAL" clId="{25E13061-2F75-4E46-9113-D173C4D6CE9B}"/>
    <pc:docChg chg="modSld">
      <pc:chgData name="Abels, Patrick" userId="ba666de4-0d21-43a6-8e66-51a18aae1b4a" providerId="ADAL" clId="{25E13061-2F75-4E46-9113-D173C4D6CE9B}" dt="2023-11-21T08:14:00.427" v="97" actId="207"/>
      <pc:docMkLst>
        <pc:docMk/>
      </pc:docMkLst>
      <pc:sldChg chg="addSp modSp">
        <pc:chgData name="Abels, Patrick" userId="ba666de4-0d21-43a6-8e66-51a18aae1b4a" providerId="ADAL" clId="{25E13061-2F75-4E46-9113-D173C4D6CE9B}" dt="2023-11-21T08:14:00.427" v="97" actId="207"/>
        <pc:sldMkLst>
          <pc:docMk/>
          <pc:sldMk cId="4212458835" sldId="273"/>
        </pc:sldMkLst>
        <pc:spChg chg="add mod">
          <ac:chgData name="Abels, Patrick" userId="ba666de4-0d21-43a6-8e66-51a18aae1b4a" providerId="ADAL" clId="{25E13061-2F75-4E46-9113-D173C4D6CE9B}" dt="2023-11-21T08:14:00.427" v="97" actId="207"/>
          <ac:spMkLst>
            <pc:docMk/>
            <pc:sldMk cId="4212458835" sldId="273"/>
            <ac:spMk id="4" creationId="{F31FCFFE-FD9D-6E5A-C829-088373FE04C0}"/>
          </ac:spMkLst>
        </pc:spChg>
        <pc:spChg chg="add mod">
          <ac:chgData name="Abels, Patrick" userId="ba666de4-0d21-43a6-8e66-51a18aae1b4a" providerId="ADAL" clId="{25E13061-2F75-4E46-9113-D173C4D6CE9B}" dt="2023-11-21T08:11:00.409" v="20" actId="2085"/>
          <ac:spMkLst>
            <pc:docMk/>
            <pc:sldMk cId="4212458835" sldId="273"/>
            <ac:spMk id="6" creationId="{8CE02494-4E89-0203-2758-2DF07DC276CA}"/>
          </ac:spMkLst>
        </pc:spChg>
        <pc:spChg chg="add mod">
          <ac:chgData name="Abels, Patrick" userId="ba666de4-0d21-43a6-8e66-51a18aae1b4a" providerId="ADAL" clId="{25E13061-2F75-4E46-9113-D173C4D6CE9B}" dt="2023-11-21T08:13:42.101" v="96" actId="207"/>
          <ac:spMkLst>
            <pc:docMk/>
            <pc:sldMk cId="4212458835" sldId="273"/>
            <ac:spMk id="10" creationId="{9D632D66-98EB-A7FF-2161-83D1E42CC172}"/>
          </ac:spMkLst>
        </pc:spChg>
        <pc:spChg chg="add mod">
          <ac:chgData name="Abels, Patrick" userId="ba666de4-0d21-43a6-8e66-51a18aae1b4a" providerId="ADAL" clId="{25E13061-2F75-4E46-9113-D173C4D6CE9B}" dt="2023-11-21T08:11:56.325" v="40" actId="20577"/>
          <ac:spMkLst>
            <pc:docMk/>
            <pc:sldMk cId="4212458835" sldId="273"/>
            <ac:spMk id="12" creationId="{2875A34C-83C9-238F-D1EC-CE1A2B40B008}"/>
          </ac:spMkLst>
        </pc:spChg>
        <pc:spChg chg="add mod">
          <ac:chgData name="Abels, Patrick" userId="ba666de4-0d21-43a6-8e66-51a18aae1b4a" providerId="ADAL" clId="{25E13061-2F75-4E46-9113-D173C4D6CE9B}" dt="2023-11-21T08:13:27.407" v="95" actId="207"/>
          <ac:spMkLst>
            <pc:docMk/>
            <pc:sldMk cId="4212458835" sldId="273"/>
            <ac:spMk id="16" creationId="{9EF4C3AF-A9F5-40E6-7B0E-B359DC2E99C2}"/>
          </ac:spMkLst>
        </pc:spChg>
        <pc:spChg chg="add mod">
          <ac:chgData name="Abels, Patrick" userId="ba666de4-0d21-43a6-8e66-51a18aae1b4a" providerId="ADAL" clId="{25E13061-2F75-4E46-9113-D173C4D6CE9B}" dt="2023-11-21T08:12:03.155" v="50" actId="20577"/>
          <ac:spMkLst>
            <pc:docMk/>
            <pc:sldMk cId="4212458835" sldId="273"/>
            <ac:spMk id="18" creationId="{7DC40B34-2D64-CFB6-CBD4-AF57F1B59BF0}"/>
          </ac:spMkLst>
        </pc:spChg>
        <pc:spChg chg="add mod">
          <ac:chgData name="Abels, Patrick" userId="ba666de4-0d21-43a6-8e66-51a18aae1b4a" providerId="ADAL" clId="{25E13061-2F75-4E46-9113-D173C4D6CE9B}" dt="2023-11-21T08:13:13.366" v="94" actId="207"/>
          <ac:spMkLst>
            <pc:docMk/>
            <pc:sldMk cId="4212458835" sldId="273"/>
            <ac:spMk id="22" creationId="{A1CD2E71-B12C-6792-33F9-8DE14981E666}"/>
          </ac:spMkLst>
        </pc:spChg>
        <pc:spChg chg="add mod">
          <ac:chgData name="Abels, Patrick" userId="ba666de4-0d21-43a6-8e66-51a18aae1b4a" providerId="ADAL" clId="{25E13061-2F75-4E46-9113-D173C4D6CE9B}" dt="2023-11-21T08:12:08.265" v="60" actId="20577"/>
          <ac:spMkLst>
            <pc:docMk/>
            <pc:sldMk cId="4212458835" sldId="273"/>
            <ac:spMk id="24" creationId="{0F4BE0D6-4C8B-BF6A-AAC5-1ACF2BD4096D}"/>
          </ac:spMkLst>
        </pc:spChg>
        <pc:spChg chg="add mod">
          <ac:chgData name="Abels, Patrick" userId="ba666de4-0d21-43a6-8e66-51a18aae1b4a" providerId="ADAL" clId="{25E13061-2F75-4E46-9113-D173C4D6CE9B}" dt="2023-11-21T08:13:04.441" v="93" actId="207"/>
          <ac:spMkLst>
            <pc:docMk/>
            <pc:sldMk cId="4212458835" sldId="273"/>
            <ac:spMk id="28" creationId="{4468DC73-9642-4C3B-26AC-173EDBF116CD}"/>
          </ac:spMkLst>
        </pc:spChg>
        <pc:spChg chg="add mod">
          <ac:chgData name="Abels, Patrick" userId="ba666de4-0d21-43a6-8e66-51a18aae1b4a" providerId="ADAL" clId="{25E13061-2F75-4E46-9113-D173C4D6CE9B}" dt="2023-11-21T08:12:12.362" v="70" actId="20577"/>
          <ac:spMkLst>
            <pc:docMk/>
            <pc:sldMk cId="4212458835" sldId="273"/>
            <ac:spMk id="30" creationId="{B1C89046-C8D4-9A35-474C-BB26D0D79562}"/>
          </ac:spMkLst>
        </pc:spChg>
        <pc:spChg chg="add mod">
          <ac:chgData name="Abels, Patrick" userId="ba666de4-0d21-43a6-8e66-51a18aae1b4a" providerId="ADAL" clId="{25E13061-2F75-4E46-9113-D173C4D6CE9B}" dt="2023-11-21T08:12:50.556" v="92" actId="207"/>
          <ac:spMkLst>
            <pc:docMk/>
            <pc:sldMk cId="4212458835" sldId="273"/>
            <ac:spMk id="34" creationId="{AB4077B9-997A-FE56-A900-A8ECF8238DD9}"/>
          </ac:spMkLst>
        </pc:spChg>
        <pc:spChg chg="add mod">
          <ac:chgData name="Abels, Patrick" userId="ba666de4-0d21-43a6-8e66-51a18aae1b4a" providerId="ADAL" clId="{25E13061-2F75-4E46-9113-D173C4D6CE9B}" dt="2023-11-21T08:12:18.776" v="90" actId="20577"/>
          <ac:spMkLst>
            <pc:docMk/>
            <pc:sldMk cId="4212458835" sldId="273"/>
            <ac:spMk id="36" creationId="{2598FF83-56CC-27A7-8A3D-F0F07C0039A3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52637D-BC66-4330-A123-413BF46CECF0}" type="datetimeFigureOut">
              <a:rPr lang="en-DE" smtClean="0"/>
              <a:t>11/28/23</a:t>
            </a:fld>
            <a:endParaRPr lang="en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8529D6-847D-4AD3-84EE-6B09D19AE79F}" type="slidenum">
              <a:rPr lang="en-DE" smtClean="0"/>
              <a:t>‹Nr.›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60470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g"/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g"/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506960842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err="1"/>
              <a:t>Mathematik</a:t>
            </a:r>
            <a:r>
              <a:rPr lang="en-US"/>
              <a:t> 9 Abels</a:t>
            </a:r>
            <a:endParaRPr lang="en-DE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6133CF1-11F3-EDEA-3ED0-5E0A17886D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7142" y="4872722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</p:spTree>
    <p:extLst>
      <p:ext uri="{BB962C8B-B14F-4D97-AF65-F5344CB8AC3E}">
        <p14:creationId xmlns:p14="http://schemas.microsoft.com/office/powerpoint/2010/main" val="1762811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46729626"/>
      </p:ext>
    </p:extLst>
  </p:cSld>
  <p:clrMapOvr>
    <a:masterClrMapping/>
  </p:clrMapOvr>
  <p:transition spd="slow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Animated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92095728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24753" y="619845"/>
            <a:ext cx="914400" cy="914400"/>
          </a:xfrm>
          <a:prstGeom prst="rect">
            <a:avLst/>
          </a:prstGeom>
        </p:spPr>
      </p:pic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596C6788-0DB4-7E84-1F70-465F03B9406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0608986" y="407504"/>
            <a:ext cx="1281600" cy="1282148"/>
          </a:xfrm>
          <a:prstGeom prst="rect">
            <a:avLst/>
          </a:prstGeom>
        </p:spPr>
        <p:txBody>
          <a:bodyPr/>
          <a:lstStyle/>
          <a:p>
            <a:endParaRPr lang="en-DE"/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48D296A4-2077-12B4-53D8-2472FECBC89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Übung</a:t>
            </a:r>
            <a:r>
              <a:rPr lang="en-GB"/>
              <a:t> …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20788736"/>
      </p:ext>
    </p:extLst>
  </p:cSld>
  <p:clrMapOvr>
    <a:masterClrMapping/>
  </p:clrMapOvr>
  <p:transition spd="slow">
    <p:push dir="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NoHint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6043612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Übung</a:t>
            </a:r>
            <a:r>
              <a:rPr lang="en-GB"/>
              <a:t> …</a:t>
            </a:r>
            <a:endParaRPr lang="en-DE"/>
          </a:p>
        </p:txBody>
      </p:sp>
      <p:sp>
        <p:nvSpPr>
          <p:cNvPr id="4" name="Half Frame 3">
            <a:extLst>
              <a:ext uri="{FF2B5EF4-FFF2-40B4-BE49-F238E27FC236}">
                <a16:creationId xmlns:a16="http://schemas.microsoft.com/office/drawing/2014/main" id="{AE2624B0-64A9-2718-7794-4E2E9E577B58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2182113"/>
      </p:ext>
    </p:extLst>
  </p:cSld>
  <p:clrMapOvr>
    <a:masterClrMapping/>
  </p:clrMapOvr>
  <p:transition spd="slow">
    <p:push dir="u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Hin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21C5A454-C75F-6FDA-789A-702540F36AB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Übung</a:t>
            </a:r>
            <a:r>
              <a:rPr lang="en-GB"/>
              <a:t> …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5744280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Solu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pic>
        <p:nvPicPr>
          <p:cNvPr id="7" name="Graphic 6" descr="Checkmark with solid fill">
            <a:extLst>
              <a:ext uri="{FF2B5EF4-FFF2-40B4-BE49-F238E27FC236}">
                <a16:creationId xmlns:a16="http://schemas.microsoft.com/office/drawing/2014/main" id="{DA3F6043-04FC-7DBE-9677-C0D2183CF0A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Übung</a:t>
            </a:r>
            <a:r>
              <a:rPr lang="en-GB"/>
              <a:t> …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80799753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w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89328" y="2036616"/>
            <a:ext cx="10983548" cy="4288141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7" y="312663"/>
            <a:ext cx="11755524" cy="6326460"/>
          </a:xfrm>
          <a:prstGeom prst="roundRect">
            <a:avLst>
              <a:gd name="adj" fmla="val 1772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602344" y="293098"/>
            <a:ext cx="2390569" cy="1493748"/>
          </a:xfrm>
          <a:prstGeom prst="roundRect">
            <a:avLst>
              <a:gd name="adj" fmla="val 2989"/>
            </a:avLst>
          </a:prstGeom>
          <a:solidFill>
            <a:srgbClr val="FF000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9328" y="781533"/>
            <a:ext cx="2611068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Überschrift</a:t>
            </a:r>
            <a:endParaRPr lang="en-DE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5161EA-303E-AE82-C761-477476BF0B4C}"/>
              </a:ext>
            </a:extLst>
          </p:cNvPr>
          <p:cNvSpPr txBox="1"/>
          <p:nvPr userDrawn="1"/>
        </p:nvSpPr>
        <p:spPr>
          <a:xfrm>
            <a:off x="9804281" y="533243"/>
            <a:ext cx="197360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>
                <a:solidFill>
                  <a:schemeClr val="bg1"/>
                </a:solidFill>
                <a:latin typeface="Arial Black" panose="020B0A04020102020204" pitchFamily="34" charset="0"/>
              </a:rPr>
              <a:t>!</a:t>
            </a:r>
            <a:endParaRPr lang="en-DE" sz="660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8337761"/>
      </p:ext>
    </p:extLst>
  </p:cSld>
  <p:clrMapOvr>
    <a:masterClrMapping/>
  </p:clrMapOvr>
  <p:transition spd="slow">
    <p:push dir="u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r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574235"/>
            <a:ext cx="11755524" cy="4064888"/>
          </a:xfrm>
          <a:prstGeom prst="rect">
            <a:avLst/>
          </a:prstGeom>
        </p:spPr>
        <p:txBody>
          <a:bodyPr anchor="t"/>
          <a:lstStyle>
            <a:lvl1pPr marL="342900" indent="-342900" algn="l"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7B8AC5E-4F07-913B-6471-29597C792985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600" b="1" err="1">
                <a:solidFill>
                  <a:schemeClr val="bg1"/>
                </a:solidFill>
              </a:rPr>
              <a:t>Tagebucheintrag</a:t>
            </a:r>
            <a:endParaRPr lang="en-DE" sz="3600" b="1">
              <a:solidFill>
                <a:schemeClr val="bg1"/>
              </a:solidFill>
            </a:endParaRPr>
          </a:p>
        </p:txBody>
      </p:sp>
      <p:pic>
        <p:nvPicPr>
          <p:cNvPr id="11" name="Graphic 10" descr="Open book with solid fill">
            <a:extLst>
              <a:ext uri="{FF2B5EF4-FFF2-40B4-BE49-F238E27FC236}">
                <a16:creationId xmlns:a16="http://schemas.microsoft.com/office/drawing/2014/main" id="{46D9EE8F-FC58-5590-C56E-DC3C6D78A0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F38FD2A-EA88-EDFD-6339-21B22322E309}"/>
              </a:ext>
            </a:extLst>
          </p:cNvPr>
          <p:cNvSpPr txBox="1"/>
          <p:nvPr userDrawn="1"/>
        </p:nvSpPr>
        <p:spPr>
          <a:xfrm>
            <a:off x="217976" y="2034965"/>
            <a:ext cx="10029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0" err="1">
                <a:solidFill>
                  <a:schemeClr val="bg1"/>
                </a:solidFill>
              </a:rPr>
              <a:t>Schreibe</a:t>
            </a:r>
            <a:r>
              <a:rPr lang="en-GB" sz="2400" b="0">
                <a:solidFill>
                  <a:schemeClr val="bg1"/>
                </a:solidFill>
              </a:rPr>
              <a:t> </a:t>
            </a:r>
            <a:r>
              <a:rPr lang="en-GB" sz="2400" b="0" err="1">
                <a:solidFill>
                  <a:schemeClr val="bg1"/>
                </a:solidFill>
              </a:rPr>
              <a:t>einen</a:t>
            </a:r>
            <a:r>
              <a:rPr lang="en-GB" sz="2400" b="0">
                <a:solidFill>
                  <a:schemeClr val="bg1"/>
                </a:solidFill>
              </a:rPr>
              <a:t> </a:t>
            </a:r>
            <a:r>
              <a:rPr lang="en-GB" sz="2400" b="0" err="1">
                <a:solidFill>
                  <a:schemeClr val="bg1"/>
                </a:solidFill>
              </a:rPr>
              <a:t>Tagebucheintrag</a:t>
            </a:r>
            <a:r>
              <a:rPr lang="en-GB" sz="2400" b="0">
                <a:solidFill>
                  <a:schemeClr val="bg1"/>
                </a:solidFill>
              </a:rPr>
              <a:t>, in </a:t>
            </a:r>
            <a:r>
              <a:rPr lang="en-GB" sz="2400" b="0" err="1">
                <a:solidFill>
                  <a:schemeClr val="bg1"/>
                </a:solidFill>
              </a:rPr>
              <a:t>dem</a:t>
            </a:r>
            <a:r>
              <a:rPr lang="en-GB" sz="2400" b="0">
                <a:solidFill>
                  <a:schemeClr val="bg1"/>
                </a:solidFill>
              </a:rPr>
              <a:t> du </a:t>
            </a:r>
            <a:r>
              <a:rPr lang="en-GB" sz="2400" b="0" err="1">
                <a:solidFill>
                  <a:schemeClr val="bg1"/>
                </a:solidFill>
              </a:rPr>
              <a:t>folgende</a:t>
            </a:r>
            <a:r>
              <a:rPr lang="en-GB" sz="2400" b="0">
                <a:solidFill>
                  <a:schemeClr val="bg1"/>
                </a:solidFill>
              </a:rPr>
              <a:t> </a:t>
            </a:r>
            <a:r>
              <a:rPr lang="en-GB" sz="2400" b="0" err="1">
                <a:solidFill>
                  <a:schemeClr val="bg1"/>
                </a:solidFill>
              </a:rPr>
              <a:t>Fragen</a:t>
            </a:r>
            <a:r>
              <a:rPr lang="en-GB" sz="2400" b="0">
                <a:solidFill>
                  <a:schemeClr val="bg1"/>
                </a:solidFill>
              </a:rPr>
              <a:t> </a:t>
            </a:r>
            <a:r>
              <a:rPr lang="en-GB" sz="2400" b="0" err="1">
                <a:solidFill>
                  <a:schemeClr val="bg1"/>
                </a:solidFill>
              </a:rPr>
              <a:t>beantwortest</a:t>
            </a:r>
            <a:r>
              <a:rPr lang="en-GB" sz="2400" b="0">
                <a:solidFill>
                  <a:schemeClr val="bg1"/>
                </a:solidFill>
              </a:rPr>
              <a:t>:</a:t>
            </a:r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45E9359F-19D5-5FE7-D668-D1A823AF12B0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1145472"/>
      </p:ext>
    </p:extLst>
  </p:cSld>
  <p:clrMapOvr>
    <a:masterClrMapping/>
  </p:clrMapOvr>
  <p:transition spd="slow">
    <p:push dir="u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ekl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err="1">
                <a:solidFill>
                  <a:schemeClr val="bg1"/>
                </a:solidFill>
              </a:rPr>
              <a:t>Wochenübung</a:t>
            </a:r>
            <a:endParaRPr lang="en-DE" sz="3600" b="1">
              <a:solidFill>
                <a:schemeClr val="bg1"/>
              </a:solidFill>
            </a:endParaRPr>
          </a:p>
        </p:txBody>
      </p:sp>
      <p:pic>
        <p:nvPicPr>
          <p:cNvPr id="11" name="Graphic 10" descr="Questions with solid fill">
            <a:extLst>
              <a:ext uri="{FF2B5EF4-FFF2-40B4-BE49-F238E27FC236}">
                <a16:creationId xmlns:a16="http://schemas.microsoft.com/office/drawing/2014/main" id="{583C38F4-65D6-97A2-2BA6-A89F6A9860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FD2AAC7-9B75-3AB5-B637-0963CD650730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790803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607473778"/>
      </p:ext>
    </p:extLst>
  </p:cSld>
  <p:clrMapOvr>
    <a:masterClrMapping/>
  </p:clrMapOvr>
  <p:transition spd="slow">
    <p:push dir="u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mewor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err="1">
                <a:solidFill>
                  <a:schemeClr val="bg1"/>
                </a:solidFill>
              </a:rPr>
              <a:t>Hausaufgabe</a:t>
            </a:r>
            <a:endParaRPr lang="en-DE" sz="3600" b="1">
              <a:solidFill>
                <a:schemeClr val="bg1"/>
              </a:solidFill>
            </a:endParaRPr>
          </a:p>
        </p:txBody>
      </p:sp>
      <p:pic>
        <p:nvPicPr>
          <p:cNvPr id="3" name="Graphic 2" descr="Home with solid fill">
            <a:extLst>
              <a:ext uri="{FF2B5EF4-FFF2-40B4-BE49-F238E27FC236}">
                <a16:creationId xmlns:a16="http://schemas.microsoft.com/office/drawing/2014/main" id="{69AA69DC-3BDE-DC5B-7592-005FD0389B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1888" y="57113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C9A209D0-EA06-1729-FBBE-24B631883FB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4978658"/>
      </p:ext>
    </p:extLst>
  </p:cSld>
  <p:clrMapOvr>
    <a:masterClrMapping/>
  </p:clrMapOvr>
  <p:transition spd="slow">
    <p:push dir="u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Ü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err="1">
                <a:solidFill>
                  <a:schemeClr val="bg1"/>
                </a:solidFill>
              </a:rPr>
              <a:t>Kopfübung</a:t>
            </a:r>
            <a:endParaRPr lang="en-DE" sz="3600" b="1">
              <a:solidFill>
                <a:schemeClr val="bg1"/>
              </a:solidFill>
            </a:endParaRPr>
          </a:p>
        </p:txBody>
      </p:sp>
      <p:pic>
        <p:nvPicPr>
          <p:cNvPr id="4" name="Graphic 3" descr="Brain in head with solid fill">
            <a:extLst>
              <a:ext uri="{FF2B5EF4-FFF2-40B4-BE49-F238E27FC236}">
                <a16:creationId xmlns:a16="http://schemas.microsoft.com/office/drawing/2014/main" id="{E45BE055-35ED-0E1E-0BDF-73C8529392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2397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142F539-38A0-8060-018C-13DE99969077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3056888"/>
      </p:ext>
    </p:extLst>
  </p:cSld>
  <p:clrMapOvr>
    <a:masterClrMapping/>
  </p:clrMapOvr>
  <p:transition spd="slow">
    <p:push dir="u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74119709"/>
      </p:ext>
    </p:extLst>
  </p:cSld>
  <p:clrMapOvr>
    <a:masterClrMapping/>
  </p:clrMapOvr>
  <p:transition spd="slow">
    <p:push dir="u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err="1"/>
              <a:t>Mathematik</a:t>
            </a:r>
            <a:r>
              <a:rPr lang="en-US"/>
              <a:t> 9 Abels</a:t>
            </a:r>
            <a:endParaRPr lang="en-DE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6133CF1-11F3-EDEA-3ED0-5E0A17886D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7142" y="4872722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</p:spTree>
    <p:extLst>
      <p:ext uri="{BB962C8B-B14F-4D97-AF65-F5344CB8AC3E}">
        <p14:creationId xmlns:p14="http://schemas.microsoft.com/office/powerpoint/2010/main" val="356601687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542137077"/>
      </p:ext>
    </p:extLst>
  </p:cSld>
  <p:clrMapOvr>
    <a:masterClrMapping/>
  </p:clrMapOvr>
  <p:transition spd="slow">
    <p:push dir="u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Animated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99740783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24753" y="619845"/>
            <a:ext cx="914400" cy="914400"/>
          </a:xfrm>
          <a:prstGeom prst="rect">
            <a:avLst/>
          </a:prstGeom>
        </p:spPr>
      </p:pic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596C6788-0DB4-7E84-1F70-465F03B9406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0608986" y="407504"/>
            <a:ext cx="1281600" cy="1282148"/>
          </a:xfrm>
          <a:prstGeom prst="rect">
            <a:avLst/>
          </a:prstGeom>
        </p:spPr>
        <p:txBody>
          <a:bodyPr/>
          <a:lstStyle/>
          <a:p>
            <a:endParaRPr lang="en-DE"/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48D296A4-2077-12B4-53D8-2472FECBC89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Übung</a:t>
            </a:r>
            <a:r>
              <a:rPr lang="en-GB"/>
              <a:t> …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072387729"/>
      </p:ext>
    </p:extLst>
  </p:cSld>
  <p:clrMapOvr>
    <a:masterClrMapping/>
  </p:clrMapOvr>
  <p:transition spd="slow">
    <p:push dir="u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NoHint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6043612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Übung</a:t>
            </a:r>
            <a:r>
              <a:rPr lang="en-GB"/>
              <a:t> …</a:t>
            </a:r>
            <a:endParaRPr lang="en-DE"/>
          </a:p>
        </p:txBody>
      </p:sp>
      <p:sp>
        <p:nvSpPr>
          <p:cNvPr id="4" name="Half Frame 3">
            <a:extLst>
              <a:ext uri="{FF2B5EF4-FFF2-40B4-BE49-F238E27FC236}">
                <a16:creationId xmlns:a16="http://schemas.microsoft.com/office/drawing/2014/main" id="{AE2624B0-64A9-2718-7794-4E2E9E577B58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260845"/>
      </p:ext>
    </p:extLst>
  </p:cSld>
  <p:clrMapOvr>
    <a:masterClrMapping/>
  </p:clrMapOvr>
  <p:transition spd="slow">
    <p:push dir="u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Hin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21C5A454-C75F-6FDA-789A-702540F36AB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Übung</a:t>
            </a:r>
            <a:r>
              <a:rPr lang="en-GB"/>
              <a:t> …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76524157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Solu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pic>
        <p:nvPicPr>
          <p:cNvPr id="7" name="Graphic 6" descr="Checkmark with solid fill">
            <a:extLst>
              <a:ext uri="{FF2B5EF4-FFF2-40B4-BE49-F238E27FC236}">
                <a16:creationId xmlns:a16="http://schemas.microsoft.com/office/drawing/2014/main" id="{DA3F6043-04FC-7DBE-9677-C0D2183CF0A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Übung</a:t>
            </a:r>
            <a:r>
              <a:rPr lang="en-GB"/>
              <a:t> …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35690837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8" y="312663"/>
            <a:ext cx="9142330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24753" y="619845"/>
            <a:ext cx="914400" cy="914400"/>
          </a:xfrm>
          <a:prstGeom prst="rect">
            <a:avLst/>
          </a:prstGeom>
        </p:spPr>
      </p:pic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596C6788-0DB4-7E84-1F70-465F03B9406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0608986" y="407504"/>
            <a:ext cx="1281600" cy="1282148"/>
          </a:xfrm>
          <a:prstGeom prst="rect">
            <a:avLst/>
          </a:prstGeom>
        </p:spPr>
        <p:txBody>
          <a:bodyPr/>
          <a:lstStyle/>
          <a:p>
            <a:endParaRPr lang="en-DE"/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48D296A4-2077-12B4-53D8-2472FECBC89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939654414"/>
      </p:ext>
    </p:extLst>
  </p:cSld>
  <p:clrMapOvr>
    <a:masterClrMapping/>
  </p:clrMapOvr>
  <p:transition spd="slow">
    <p:push dir="u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w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89328" y="2036616"/>
            <a:ext cx="10983548" cy="4288141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7" y="312663"/>
            <a:ext cx="11755524" cy="6326460"/>
          </a:xfrm>
          <a:prstGeom prst="roundRect">
            <a:avLst>
              <a:gd name="adj" fmla="val 1772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602344" y="293098"/>
            <a:ext cx="2390569" cy="1493748"/>
          </a:xfrm>
          <a:prstGeom prst="roundRect">
            <a:avLst>
              <a:gd name="adj" fmla="val 2989"/>
            </a:avLst>
          </a:prstGeom>
          <a:solidFill>
            <a:srgbClr val="FF000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9328" y="781533"/>
            <a:ext cx="2611068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Überschrift</a:t>
            </a:r>
            <a:endParaRPr lang="en-DE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5161EA-303E-AE82-C761-477476BF0B4C}"/>
              </a:ext>
            </a:extLst>
          </p:cNvPr>
          <p:cNvSpPr txBox="1"/>
          <p:nvPr userDrawn="1"/>
        </p:nvSpPr>
        <p:spPr>
          <a:xfrm>
            <a:off x="9804281" y="533243"/>
            <a:ext cx="197360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>
                <a:solidFill>
                  <a:schemeClr val="bg1"/>
                </a:solidFill>
                <a:latin typeface="Arial Black" panose="020B0A04020102020204" pitchFamily="34" charset="0"/>
              </a:rPr>
              <a:t>!</a:t>
            </a:r>
            <a:endParaRPr lang="en-DE" sz="660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0909232"/>
      </p:ext>
    </p:extLst>
  </p:cSld>
  <p:clrMapOvr>
    <a:masterClrMapping/>
  </p:clrMapOvr>
  <p:transition spd="slow">
    <p:push dir="u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r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E7B8AC5E-4F07-913B-6471-29597C792985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600" b="1" err="1">
                <a:solidFill>
                  <a:schemeClr val="bg1"/>
                </a:solidFill>
              </a:rPr>
              <a:t>Tagebucheintrag</a:t>
            </a:r>
            <a:endParaRPr lang="en-DE" sz="3600" b="1">
              <a:solidFill>
                <a:schemeClr val="bg1"/>
              </a:solidFill>
            </a:endParaRPr>
          </a:p>
        </p:txBody>
      </p:sp>
      <p:pic>
        <p:nvPicPr>
          <p:cNvPr id="11" name="Graphic 10" descr="Open book with solid fill">
            <a:extLst>
              <a:ext uri="{FF2B5EF4-FFF2-40B4-BE49-F238E27FC236}">
                <a16:creationId xmlns:a16="http://schemas.microsoft.com/office/drawing/2014/main" id="{46D9EE8F-FC58-5590-C56E-DC3C6D78A0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45E9359F-19D5-5FE7-D668-D1A823AF12B0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5AF05F1F-C9F8-F93B-0DF8-CA64A9EADC24}"/>
              </a:ext>
            </a:extLst>
          </p:cNvPr>
          <p:cNvGrpSpPr/>
          <p:nvPr userDrawn="1"/>
        </p:nvGrpSpPr>
        <p:grpSpPr>
          <a:xfrm>
            <a:off x="1188019" y="1665962"/>
            <a:ext cx="9634469" cy="4630757"/>
            <a:chOff x="1188019" y="1665962"/>
            <a:chExt cx="9634469" cy="4630757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6A0CCB39-E3AF-4A1B-E652-15E9838E2144}"/>
                </a:ext>
              </a:extLst>
            </p:cNvPr>
            <p:cNvSpPr/>
            <p:nvPr userDrawn="1"/>
          </p:nvSpPr>
          <p:spPr>
            <a:xfrm>
              <a:off x="1392742" y="1665962"/>
              <a:ext cx="9429746" cy="4630757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EAC1F9C4-4A91-E249-940A-B11807D25536}"/>
                </a:ext>
              </a:extLst>
            </p:cNvPr>
            <p:cNvSpPr/>
            <p:nvPr userDrawn="1"/>
          </p:nvSpPr>
          <p:spPr>
            <a:xfrm>
              <a:off x="1553227" y="2091847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607779F8-C635-C786-E5B5-B5470722EECE}"/>
                </a:ext>
              </a:extLst>
            </p:cNvPr>
            <p:cNvSpPr/>
            <p:nvPr userDrawn="1"/>
          </p:nvSpPr>
          <p:spPr>
            <a:xfrm>
              <a:off x="1553227" y="3206350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144C3B6B-C320-CAE2-A187-077D3F6CDEB3}"/>
                </a:ext>
              </a:extLst>
            </p:cNvPr>
            <p:cNvSpPr/>
            <p:nvPr userDrawn="1"/>
          </p:nvSpPr>
          <p:spPr>
            <a:xfrm>
              <a:off x="1553227" y="4320853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6105FFC7-FEAA-9591-7645-2780BC253895}"/>
                </a:ext>
              </a:extLst>
            </p:cNvPr>
            <p:cNvSpPr/>
            <p:nvPr userDrawn="1"/>
          </p:nvSpPr>
          <p:spPr>
            <a:xfrm>
              <a:off x="1553226" y="5435355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3" name="Block Arc 12">
              <a:extLst>
                <a:ext uri="{FF2B5EF4-FFF2-40B4-BE49-F238E27FC236}">
                  <a16:creationId xmlns:a16="http://schemas.microsoft.com/office/drawing/2014/main" id="{032E1BA7-A778-352B-62E0-51285853435E}"/>
                </a:ext>
              </a:extLst>
            </p:cNvPr>
            <p:cNvSpPr/>
            <p:nvPr userDrawn="1"/>
          </p:nvSpPr>
          <p:spPr>
            <a:xfrm>
              <a:off x="1216003" y="2265609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sp>
          <p:nvSpPr>
            <p:cNvPr id="14" name="Block Arc 13">
              <a:extLst>
                <a:ext uri="{FF2B5EF4-FFF2-40B4-BE49-F238E27FC236}">
                  <a16:creationId xmlns:a16="http://schemas.microsoft.com/office/drawing/2014/main" id="{CC12A11B-484B-E057-9DB2-51888C277CF2}"/>
                </a:ext>
              </a:extLst>
            </p:cNvPr>
            <p:cNvSpPr/>
            <p:nvPr userDrawn="1"/>
          </p:nvSpPr>
          <p:spPr>
            <a:xfrm>
              <a:off x="1188019" y="3352590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sp>
          <p:nvSpPr>
            <p:cNvPr id="15" name="Block Arc 14">
              <a:extLst>
                <a:ext uri="{FF2B5EF4-FFF2-40B4-BE49-F238E27FC236}">
                  <a16:creationId xmlns:a16="http://schemas.microsoft.com/office/drawing/2014/main" id="{95735573-6690-11A1-D9F6-A16F95156B79}"/>
                </a:ext>
              </a:extLst>
            </p:cNvPr>
            <p:cNvSpPr/>
            <p:nvPr userDrawn="1"/>
          </p:nvSpPr>
          <p:spPr>
            <a:xfrm>
              <a:off x="1188019" y="4393972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sp>
          <p:nvSpPr>
            <p:cNvPr id="16" name="Block Arc 15">
              <a:extLst>
                <a:ext uri="{FF2B5EF4-FFF2-40B4-BE49-F238E27FC236}">
                  <a16:creationId xmlns:a16="http://schemas.microsoft.com/office/drawing/2014/main" id="{C973FE15-EBA5-C82A-1DD8-A995511B5FF3}"/>
                </a:ext>
              </a:extLst>
            </p:cNvPr>
            <p:cNvSpPr/>
            <p:nvPr userDrawn="1"/>
          </p:nvSpPr>
          <p:spPr>
            <a:xfrm>
              <a:off x="1188019" y="5546101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17" name="Table 21">
            <a:extLst>
              <a:ext uri="{FF2B5EF4-FFF2-40B4-BE49-F238E27FC236}">
                <a16:creationId xmlns:a16="http://schemas.microsoft.com/office/drawing/2014/main" id="{6A9D6A63-C5ED-1549-157D-C566117511E5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220615626"/>
              </p:ext>
            </p:extLst>
          </p:nvPr>
        </p:nvGraphicFramePr>
        <p:xfrm>
          <a:off x="2171309" y="1929008"/>
          <a:ext cx="8467464" cy="40960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67464">
                  <a:extLst>
                    <a:ext uri="{9D8B030D-6E8A-4147-A177-3AD203B41FA5}">
                      <a16:colId xmlns:a16="http://schemas.microsoft.com/office/drawing/2014/main" val="889989886"/>
                    </a:ext>
                  </a:extLst>
                </a:gridCol>
              </a:tblGrid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781412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8311390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2400930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9233595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7086951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6848687"/>
                  </a:ext>
                </a:extLst>
              </a:tr>
            </a:tbl>
          </a:graphicData>
        </a:graphic>
      </p:graphicFrame>
      <p:sp>
        <p:nvSpPr>
          <p:cNvPr id="18" name="Text Placeholder 23">
            <a:extLst>
              <a:ext uri="{FF2B5EF4-FFF2-40B4-BE49-F238E27FC236}">
                <a16:creationId xmlns:a16="http://schemas.microsoft.com/office/drawing/2014/main" id="{F48369F3-DA02-9830-8106-8BDCF6F46F5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592388" y="1803747"/>
            <a:ext cx="7427912" cy="251710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/>
            </a:lvl1pPr>
          </a:lstStyle>
          <a:p>
            <a:pPr lvl="0"/>
            <a:r>
              <a:rPr lang="en-GB"/>
              <a:t>Click to add text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99377500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ekl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err="1">
                <a:solidFill>
                  <a:schemeClr val="bg1"/>
                </a:solidFill>
              </a:rPr>
              <a:t>Wochenübung</a:t>
            </a:r>
            <a:endParaRPr lang="en-DE" sz="3600" b="1">
              <a:solidFill>
                <a:schemeClr val="bg1"/>
              </a:solidFill>
            </a:endParaRPr>
          </a:p>
        </p:txBody>
      </p:sp>
      <p:pic>
        <p:nvPicPr>
          <p:cNvPr id="11" name="Graphic 10" descr="Questions with solid fill">
            <a:extLst>
              <a:ext uri="{FF2B5EF4-FFF2-40B4-BE49-F238E27FC236}">
                <a16:creationId xmlns:a16="http://schemas.microsoft.com/office/drawing/2014/main" id="{583C38F4-65D6-97A2-2BA6-A89F6A9860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FD2AAC7-9B75-3AB5-B637-0963CD650730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6745524"/>
      </p:ext>
    </p:extLst>
  </p:cSld>
  <p:clrMapOvr>
    <a:masterClrMapping/>
  </p:clrMapOvr>
  <p:transition spd="slow">
    <p:push dir="u"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mewor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err="1">
                <a:solidFill>
                  <a:schemeClr val="bg1"/>
                </a:solidFill>
              </a:rPr>
              <a:t>Hausaufgabe</a:t>
            </a:r>
            <a:endParaRPr lang="en-DE" sz="3600" b="1">
              <a:solidFill>
                <a:schemeClr val="bg1"/>
              </a:solidFill>
            </a:endParaRPr>
          </a:p>
        </p:txBody>
      </p:sp>
      <p:pic>
        <p:nvPicPr>
          <p:cNvPr id="3" name="Graphic 2" descr="Home with solid fill">
            <a:extLst>
              <a:ext uri="{FF2B5EF4-FFF2-40B4-BE49-F238E27FC236}">
                <a16:creationId xmlns:a16="http://schemas.microsoft.com/office/drawing/2014/main" id="{69AA69DC-3BDE-DC5B-7592-005FD0389B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1888" y="57113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C9A209D0-EA06-1729-FBBE-24B631883FB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1261067"/>
      </p:ext>
    </p:extLst>
  </p:cSld>
  <p:clrMapOvr>
    <a:masterClrMapping/>
  </p:clrMapOvr>
  <p:transition spd="slow">
    <p:push dir="u"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Ü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err="1">
                <a:solidFill>
                  <a:schemeClr val="bg1"/>
                </a:solidFill>
              </a:rPr>
              <a:t>Kopfübung</a:t>
            </a:r>
            <a:endParaRPr lang="en-DE" sz="3600" b="1">
              <a:solidFill>
                <a:schemeClr val="bg1"/>
              </a:solidFill>
            </a:endParaRPr>
          </a:p>
        </p:txBody>
      </p:sp>
      <p:pic>
        <p:nvPicPr>
          <p:cNvPr id="4" name="Graphic 3" descr="Brain in head with solid fill">
            <a:extLst>
              <a:ext uri="{FF2B5EF4-FFF2-40B4-BE49-F238E27FC236}">
                <a16:creationId xmlns:a16="http://schemas.microsoft.com/office/drawing/2014/main" id="{E45BE055-35ED-0E1E-0BDF-73C8529392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2397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142F539-38A0-8060-018C-13DE99969077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5308410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NoHint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7" y="312663"/>
            <a:ext cx="11755523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654437158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Hin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8" y="312663"/>
            <a:ext cx="9142330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21C5A454-C75F-6FDA-789A-702540F36AB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66564394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Solu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8" y="312663"/>
            <a:ext cx="9142330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7" name="Graphic 6" descr="Checkmark with solid fill">
            <a:extLst>
              <a:ext uri="{FF2B5EF4-FFF2-40B4-BE49-F238E27FC236}">
                <a16:creationId xmlns:a16="http://schemas.microsoft.com/office/drawing/2014/main" id="{DA3F6043-04FC-7DBE-9677-C0D2183CF0A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81580491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r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574235"/>
            <a:ext cx="11755524" cy="4064888"/>
          </a:xfrm>
          <a:prstGeom prst="rect">
            <a:avLst/>
          </a:prstGeom>
        </p:spPr>
        <p:txBody>
          <a:bodyPr anchor="t"/>
          <a:lstStyle>
            <a:lvl1pPr marL="342900" indent="-342900" algn="l"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2DE3C19-DE23-B4D7-FC85-22B52003F087}"/>
              </a:ext>
            </a:extLst>
          </p:cNvPr>
          <p:cNvSpPr/>
          <p:nvPr userDrawn="1"/>
        </p:nvSpPr>
        <p:spPr>
          <a:xfrm>
            <a:off x="217976" y="317310"/>
            <a:ext cx="11697991" cy="1482461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7B8AC5E-4F07-913B-6471-29597C792985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Tagebucheintrag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Open book with solid fill">
            <a:extLst>
              <a:ext uri="{FF2B5EF4-FFF2-40B4-BE49-F238E27FC236}">
                <a16:creationId xmlns:a16="http://schemas.microsoft.com/office/drawing/2014/main" id="{46D9EE8F-FC58-5590-C56E-DC3C6D78A0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F38FD2A-EA88-EDFD-6339-21B22322E309}"/>
              </a:ext>
            </a:extLst>
          </p:cNvPr>
          <p:cNvSpPr txBox="1"/>
          <p:nvPr userDrawn="1"/>
        </p:nvSpPr>
        <p:spPr>
          <a:xfrm>
            <a:off x="217976" y="2034965"/>
            <a:ext cx="10029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0" dirty="0" err="1">
                <a:solidFill>
                  <a:schemeClr val="bg1"/>
                </a:solidFill>
              </a:rPr>
              <a:t>Schreibe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einen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Tagebucheintrag</a:t>
            </a:r>
            <a:r>
              <a:rPr lang="en-GB" sz="2400" b="0" dirty="0">
                <a:solidFill>
                  <a:schemeClr val="bg1"/>
                </a:solidFill>
              </a:rPr>
              <a:t>, in </a:t>
            </a:r>
            <a:r>
              <a:rPr lang="en-GB" sz="2400" b="0" dirty="0" err="1">
                <a:solidFill>
                  <a:schemeClr val="bg1"/>
                </a:solidFill>
              </a:rPr>
              <a:t>dem</a:t>
            </a:r>
            <a:r>
              <a:rPr lang="en-GB" sz="2400" b="0" dirty="0">
                <a:solidFill>
                  <a:schemeClr val="bg1"/>
                </a:solidFill>
              </a:rPr>
              <a:t> du </a:t>
            </a:r>
            <a:r>
              <a:rPr lang="en-GB" sz="2400" b="0" dirty="0" err="1">
                <a:solidFill>
                  <a:schemeClr val="bg1"/>
                </a:solidFill>
              </a:rPr>
              <a:t>folgende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Fragen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beantwortest</a:t>
            </a:r>
            <a:r>
              <a:rPr lang="en-GB" sz="2400" b="0" dirty="0">
                <a:solidFill>
                  <a:schemeClr val="bg1"/>
                </a:solidFill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66409753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ekl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AE09D22-A486-CA56-5784-68F286D547AB}"/>
              </a:ext>
            </a:extLst>
          </p:cNvPr>
          <p:cNvSpPr/>
          <p:nvPr userDrawn="1"/>
        </p:nvSpPr>
        <p:spPr>
          <a:xfrm>
            <a:off x="218237" y="302723"/>
            <a:ext cx="11697991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Wochenübung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Questions with solid fill">
            <a:extLst>
              <a:ext uri="{FF2B5EF4-FFF2-40B4-BE49-F238E27FC236}">
                <a16:creationId xmlns:a16="http://schemas.microsoft.com/office/drawing/2014/main" id="{583C38F4-65D6-97A2-2BA6-A89F6A9860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693336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060600218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13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13" Type="http://schemas.openxmlformats.org/officeDocument/2006/relationships/slideLayout" Target="../slideLayouts/slideLayout3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12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slideLayout" Target="../slideLayouts/slideLayout32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3764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61" r:id="rId2"/>
    <p:sldLayoutId id="2147483663" r:id="rId3"/>
    <p:sldLayoutId id="2147483671" r:id="rId4"/>
    <p:sldLayoutId id="2147483664" r:id="rId5"/>
    <p:sldLayoutId id="2147483665" r:id="rId6"/>
    <p:sldLayoutId id="2147483668" r:id="rId7"/>
    <p:sldLayoutId id="2147483669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79248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40027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4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3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3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8E00736-7763-5364-29F5-3973C6BC804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err="1"/>
              <a:t>Informatik</a:t>
            </a:r>
            <a:r>
              <a:rPr lang="en-GB"/>
              <a:t> E1 Abels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7665377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platzhalter 1">
            <a:extLst>
              <a:ext uri="{FF2B5EF4-FFF2-40B4-BE49-F238E27FC236}">
                <a16:creationId xmlns:a16="http://schemas.microsoft.com/office/drawing/2014/main" id="{90ACE368-5AD8-86E3-B383-D4D28705D1E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112" y="141111"/>
            <a:ext cx="11915775" cy="1397401"/>
          </a:xfrm>
        </p:spPr>
        <p:txBody>
          <a:bodyPr/>
          <a:lstStyle/>
          <a:p>
            <a:r>
              <a:rPr lang="de-DE" dirty="0"/>
              <a:t>Flexbox</a:t>
            </a:r>
          </a:p>
          <a:p>
            <a:r>
              <a:rPr lang="de-DE" sz="2800">
                <a:solidFill>
                  <a:srgbClr val="FFC000"/>
                </a:solidFill>
                <a:latin typeface="Consolas" panose="020B0609020204030204" pitchFamily="49" charset="0"/>
              </a:rPr>
              <a:t>flex-flow</a:t>
            </a:r>
            <a:endParaRPr lang="de-DE" sz="2800" dirty="0">
              <a:solidFill>
                <a:srgbClr val="FFC000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719679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platzhalter 1">
            <a:extLst>
              <a:ext uri="{FF2B5EF4-FFF2-40B4-BE49-F238E27FC236}">
                <a16:creationId xmlns:a16="http://schemas.microsoft.com/office/drawing/2014/main" id="{90ACE368-5AD8-86E3-B383-D4D28705D1E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112" y="141111"/>
            <a:ext cx="11915775" cy="1397401"/>
          </a:xfrm>
        </p:spPr>
        <p:txBody>
          <a:bodyPr/>
          <a:lstStyle/>
          <a:p>
            <a:r>
              <a:rPr lang="de-DE" dirty="0"/>
              <a:t>Flexbox</a:t>
            </a:r>
          </a:p>
          <a:p>
            <a:r>
              <a:rPr lang="de-DE" sz="2800" dirty="0" err="1">
                <a:solidFill>
                  <a:srgbClr val="FFC000"/>
                </a:solidFill>
                <a:latin typeface="Consolas" panose="020B0609020204030204" pitchFamily="49" charset="0"/>
              </a:rPr>
              <a:t>align-content</a:t>
            </a:r>
            <a:endParaRPr lang="de-DE" sz="2800" dirty="0">
              <a:solidFill>
                <a:srgbClr val="FFC000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047990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864604C-15AA-81DE-CCF7-18F7DBC474C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Löse</a:t>
            </a:r>
            <a:r>
              <a:rPr lang="en-GB" dirty="0"/>
              <a:t> alle </a:t>
            </a:r>
            <a:r>
              <a:rPr lang="en-GB" dirty="0" err="1"/>
              <a:t>Rätsel</a:t>
            </a:r>
            <a:r>
              <a:rPr lang="en-GB" dirty="0"/>
              <a:t> auf </a:t>
            </a:r>
            <a:r>
              <a:rPr lang="en-GB" dirty="0" err="1"/>
              <a:t>folgender</a:t>
            </a:r>
            <a:r>
              <a:rPr lang="en-GB" dirty="0"/>
              <a:t> Website: </a:t>
            </a:r>
            <a:r>
              <a:rPr lang="en-GB" dirty="0">
                <a:solidFill>
                  <a:srgbClr val="FFC000"/>
                </a:solidFill>
              </a:rPr>
              <a:t>https://flexboxfroggy.com/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5AD3F8-C94A-1AEA-AA15-B530C499A8F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err="1"/>
              <a:t>Übung</a:t>
            </a:r>
            <a:r>
              <a:rPr lang="en-GB"/>
              <a:t> 1</a:t>
            </a:r>
            <a:endParaRPr lang="en-DE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1E9701B-C197-4CF3-076B-B78DE45C8E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0205" y="4337869"/>
            <a:ext cx="7853507" cy="137179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658B179-25AB-A575-5562-32BBF365BD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3712" y="4337869"/>
            <a:ext cx="1609950" cy="1371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2458835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8FEB08C-3D7A-CE92-2032-B9455985EA2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592388" y="1803747"/>
            <a:ext cx="7427912" cy="3613827"/>
          </a:xfrm>
        </p:spPr>
        <p:txBody>
          <a:bodyPr/>
          <a:lstStyle/>
          <a:p>
            <a:r>
              <a:rPr lang="en-GB" dirty="0"/>
              <a:t>Flexbox</a:t>
            </a:r>
          </a:p>
        </p:txBody>
      </p:sp>
    </p:spTree>
    <p:extLst>
      <p:ext uri="{BB962C8B-B14F-4D97-AF65-F5344CB8AC3E}">
        <p14:creationId xmlns:p14="http://schemas.microsoft.com/office/powerpoint/2010/main" val="422338494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98C48B4-754F-EE24-E1B1-532CDC66D6F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Erstelle</a:t>
            </a:r>
            <a:r>
              <a:rPr lang="en-GB" dirty="0"/>
              <a:t> </a:t>
            </a:r>
            <a:r>
              <a:rPr lang="en-GB" dirty="0" err="1"/>
              <a:t>drei</a:t>
            </a:r>
            <a:r>
              <a:rPr lang="en-GB" dirty="0"/>
              <a:t> Websites </a:t>
            </a:r>
            <a:r>
              <a:rPr lang="en-GB" dirty="0" err="1"/>
              <a:t>namens</a:t>
            </a:r>
            <a:r>
              <a:rPr lang="en-GB" dirty="0"/>
              <a:t> </a:t>
            </a:r>
            <a:r>
              <a:rPr lang="en-GB" b="1" dirty="0">
                <a:solidFill>
                  <a:srgbClr val="00B0F0"/>
                </a:solidFill>
                <a:latin typeface="Consolas" panose="020B0609020204030204" pitchFamily="49" charset="0"/>
              </a:rPr>
              <a:t>navbar1.html</a:t>
            </a:r>
            <a:r>
              <a:rPr lang="en-GB" dirty="0"/>
              <a:t>, </a:t>
            </a:r>
            <a:r>
              <a:rPr lang="en-GB" b="1" dirty="0">
                <a:solidFill>
                  <a:srgbClr val="00B0F0"/>
                </a:solidFill>
                <a:latin typeface="Consolas" panose="020B0609020204030204" pitchFamily="49" charset="0"/>
              </a:rPr>
              <a:t>navbar2.</a:t>
            </a:r>
            <a:r>
              <a:rPr lang="en-GB" b="1">
                <a:solidFill>
                  <a:srgbClr val="00B0F0"/>
                </a:solidFill>
                <a:latin typeface="Consolas" panose="020B0609020204030204" pitchFamily="49" charset="0"/>
              </a:rPr>
              <a:t>html</a:t>
            </a:r>
            <a:r>
              <a:rPr lang="en-GB" dirty="0"/>
              <a:t>, </a:t>
            </a:r>
            <a:r>
              <a:rPr lang="en-GB" b="1" dirty="0">
                <a:solidFill>
                  <a:srgbClr val="00B0F0"/>
                </a:solidFill>
                <a:latin typeface="Consolas" panose="020B0609020204030204" pitchFamily="49" charset="0"/>
              </a:rPr>
              <a:t>navbar3.html</a:t>
            </a:r>
            <a:r>
              <a:rPr lang="en-GB" dirty="0"/>
              <a:t> in denen </a:t>
            </a:r>
            <a:r>
              <a:rPr lang="en-GB" dirty="0" err="1"/>
              <a:t>verschiedene</a:t>
            </a:r>
            <a:r>
              <a:rPr lang="en-GB" dirty="0"/>
              <a:t> </a:t>
            </a:r>
            <a:r>
              <a:rPr lang="en-GB" dirty="0" err="1"/>
              <a:t>Menüs</a:t>
            </a:r>
            <a:r>
              <a:rPr lang="en-GB" dirty="0"/>
              <a:t> </a:t>
            </a:r>
            <a:r>
              <a:rPr lang="en-GB" dirty="0" err="1"/>
              <a:t>dargestellt</a:t>
            </a:r>
            <a:r>
              <a:rPr lang="en-GB" dirty="0"/>
              <a:t> werden (horizontal, </a:t>
            </a:r>
            <a:r>
              <a:rPr lang="en-GB" dirty="0" err="1"/>
              <a:t>vertikal</a:t>
            </a:r>
            <a:r>
              <a:rPr lang="en-GB" dirty="0"/>
              <a:t>, </a:t>
            </a:r>
            <a:r>
              <a:rPr lang="en-GB" dirty="0" err="1"/>
              <a:t>zentriert</a:t>
            </a:r>
            <a:r>
              <a:rPr lang="en-GB" dirty="0"/>
              <a:t>, …).</a:t>
            </a:r>
            <a:endParaRPr lang="en-DE" dirty="0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9135B349-7E1E-BACD-7FE1-C0CCAA78BD44}"/>
              </a:ext>
            </a:extLst>
          </p:cNvPr>
          <p:cNvSpPr/>
          <p:nvPr/>
        </p:nvSpPr>
        <p:spPr>
          <a:xfrm>
            <a:off x="2604932" y="3736667"/>
            <a:ext cx="6982136" cy="1851333"/>
          </a:xfrm>
          <a:prstGeom prst="roundRect">
            <a:avLst>
              <a:gd name="adj" fmla="val 6788"/>
            </a:avLst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1600" b="0" dirty="0">
                <a:solidFill>
                  <a:srgbClr val="0070C0"/>
                </a:solidFill>
                <a:effectLst/>
                <a:latin typeface="Consolas" panose="020B0609020204030204" pitchFamily="49" charset="0"/>
              </a:rPr>
              <a:t>div</a:t>
            </a:r>
            <a:r>
              <a:rPr lang="en-US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600" b="0" dirty="0">
                <a:solidFill>
                  <a:srgbClr val="00B0F0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600" b="0" dirty="0">
                <a:solidFill>
                  <a:schemeClr val="accent2">
                    <a:lumMod val="75000"/>
                  </a:schemeClr>
                </a:solidFill>
                <a:effectLst/>
                <a:latin typeface="Consolas" panose="020B0609020204030204" pitchFamily="49" charset="0"/>
              </a:rPr>
              <a:t>"navbar"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sz="1600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D4D4D4"/>
                </a:solidFill>
                <a:latin typeface="Consolas" panose="020B0609020204030204" pitchFamily="49" charset="0"/>
              </a:rPr>
              <a:t>	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1600" b="0" dirty="0">
                <a:solidFill>
                  <a:srgbClr val="0070C0"/>
                </a:solidFill>
                <a:effectLst/>
                <a:latin typeface="Consolas" panose="020B0609020204030204" pitchFamily="49" charset="0"/>
              </a:rPr>
              <a:t>a </a:t>
            </a:r>
            <a:r>
              <a:rPr lang="en-US" sz="1600" b="0" dirty="0">
                <a:solidFill>
                  <a:srgbClr val="00B0F0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600" b="0" dirty="0">
                <a:solidFill>
                  <a:schemeClr val="accent2">
                    <a:lumMod val="75000"/>
                  </a:schemeClr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sz="1600" b="0" dirty="0" err="1">
                <a:solidFill>
                  <a:schemeClr val="accent2">
                    <a:lumMod val="75000"/>
                  </a:schemeClr>
                </a:solidFill>
                <a:effectLst/>
                <a:latin typeface="Consolas" panose="020B0609020204030204" pitchFamily="49" charset="0"/>
              </a:rPr>
              <a:t>navitem</a:t>
            </a:r>
            <a:r>
              <a:rPr lang="en-US" sz="1600" b="0" dirty="0">
                <a:solidFill>
                  <a:schemeClr val="accent2">
                    <a:lumMod val="75000"/>
                  </a:schemeClr>
                </a:solidFill>
                <a:effectLst/>
                <a:latin typeface="Consolas" panose="020B0609020204030204" pitchFamily="49" charset="0"/>
              </a:rPr>
              <a:t>" </a:t>
            </a:r>
            <a:r>
              <a:rPr lang="en-US" sz="1600" b="0" dirty="0" err="1">
                <a:solidFill>
                  <a:srgbClr val="00B0F0"/>
                </a:solidFill>
                <a:effectLst/>
                <a:latin typeface="Consolas" panose="020B0609020204030204" pitchFamily="49" charset="0"/>
              </a:rPr>
              <a:t>href</a:t>
            </a:r>
            <a:r>
              <a:rPr lang="en-US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600" b="0" dirty="0">
                <a:solidFill>
                  <a:schemeClr val="accent2">
                    <a:lumMod val="75000"/>
                  </a:schemeClr>
                </a:solidFill>
                <a:effectLst/>
                <a:latin typeface="Consolas" panose="020B0609020204030204" pitchFamily="49" charset="0"/>
              </a:rPr>
              <a:t>"home.html"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sz="1600" dirty="0">
                <a:solidFill>
                  <a:srgbClr val="D4D4D4"/>
                </a:solidFill>
                <a:latin typeface="Consolas" panose="020B0609020204030204" pitchFamily="49" charset="0"/>
              </a:rPr>
              <a:t>Home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sz="1600" b="0" dirty="0">
                <a:solidFill>
                  <a:srgbClr val="0070C0"/>
                </a:solidFill>
                <a:effectLst/>
                <a:latin typeface="Consolas" panose="020B0609020204030204" pitchFamily="49" charset="0"/>
              </a:rPr>
              <a:t>a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</a:p>
          <a:p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	&lt;</a:t>
            </a:r>
            <a:r>
              <a:rPr lang="en-US" sz="1600" b="0" dirty="0">
                <a:solidFill>
                  <a:srgbClr val="0070C0"/>
                </a:solidFill>
                <a:effectLst/>
                <a:latin typeface="Consolas" panose="020B0609020204030204" pitchFamily="49" charset="0"/>
              </a:rPr>
              <a:t>a </a:t>
            </a:r>
            <a:r>
              <a:rPr lang="en-US" sz="1600" b="0" dirty="0">
                <a:solidFill>
                  <a:srgbClr val="00B0F0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600" b="0" dirty="0">
                <a:solidFill>
                  <a:schemeClr val="accent2">
                    <a:lumMod val="75000"/>
                  </a:schemeClr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sz="1600" b="0" dirty="0" err="1">
                <a:solidFill>
                  <a:schemeClr val="accent2">
                    <a:lumMod val="75000"/>
                  </a:schemeClr>
                </a:solidFill>
                <a:effectLst/>
                <a:latin typeface="Consolas" panose="020B0609020204030204" pitchFamily="49" charset="0"/>
              </a:rPr>
              <a:t>navitem</a:t>
            </a:r>
            <a:r>
              <a:rPr lang="en-US" sz="1600" b="0" dirty="0">
                <a:solidFill>
                  <a:schemeClr val="accent2">
                    <a:lumMod val="75000"/>
                  </a:schemeClr>
                </a:solidFill>
                <a:effectLst/>
                <a:latin typeface="Consolas" panose="020B0609020204030204" pitchFamily="49" charset="0"/>
              </a:rPr>
              <a:t>" </a:t>
            </a:r>
            <a:r>
              <a:rPr lang="en-US" sz="1600" b="0" dirty="0" err="1">
                <a:solidFill>
                  <a:srgbClr val="00B0F0"/>
                </a:solidFill>
                <a:effectLst/>
                <a:latin typeface="Consolas" panose="020B0609020204030204" pitchFamily="49" charset="0"/>
              </a:rPr>
              <a:t>href</a:t>
            </a:r>
            <a:r>
              <a:rPr lang="en-US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600" b="0" dirty="0">
                <a:solidFill>
                  <a:schemeClr val="accent2">
                    <a:lumMod val="75000"/>
                  </a:schemeClr>
                </a:solidFill>
                <a:effectLst/>
                <a:latin typeface="Consolas" panose="020B0609020204030204" pitchFamily="49" charset="0"/>
              </a:rPr>
              <a:t>"product.html"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sz="1600" dirty="0">
                <a:solidFill>
                  <a:srgbClr val="D4D4D4"/>
                </a:solidFill>
                <a:latin typeface="Consolas" panose="020B0609020204030204" pitchFamily="49" charset="0"/>
              </a:rPr>
              <a:t>Product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sz="1600" b="0" dirty="0">
                <a:solidFill>
                  <a:srgbClr val="0070C0"/>
                </a:solidFill>
                <a:effectLst/>
                <a:latin typeface="Consolas" panose="020B0609020204030204" pitchFamily="49" charset="0"/>
              </a:rPr>
              <a:t>a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sz="1600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D4D4D4"/>
                </a:solidFill>
                <a:latin typeface="Consolas" panose="020B0609020204030204" pitchFamily="49" charset="0"/>
              </a:rPr>
              <a:t>	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1600" b="0" dirty="0">
                <a:solidFill>
                  <a:srgbClr val="0070C0"/>
                </a:solidFill>
                <a:effectLst/>
                <a:latin typeface="Consolas" panose="020B0609020204030204" pitchFamily="49" charset="0"/>
              </a:rPr>
              <a:t>a </a:t>
            </a:r>
            <a:r>
              <a:rPr lang="en-US" sz="1600" b="0" dirty="0">
                <a:solidFill>
                  <a:srgbClr val="00B0F0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600" b="0" dirty="0">
                <a:solidFill>
                  <a:schemeClr val="accent2">
                    <a:lumMod val="75000"/>
                  </a:schemeClr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sz="1600" b="0" dirty="0" err="1">
                <a:solidFill>
                  <a:schemeClr val="accent2">
                    <a:lumMod val="75000"/>
                  </a:schemeClr>
                </a:solidFill>
                <a:effectLst/>
                <a:latin typeface="Consolas" panose="020B0609020204030204" pitchFamily="49" charset="0"/>
              </a:rPr>
              <a:t>navitem</a:t>
            </a:r>
            <a:r>
              <a:rPr lang="en-US" sz="1600" b="0" dirty="0">
                <a:solidFill>
                  <a:schemeClr val="accent2">
                    <a:lumMod val="75000"/>
                  </a:schemeClr>
                </a:solidFill>
                <a:effectLst/>
                <a:latin typeface="Consolas" panose="020B0609020204030204" pitchFamily="49" charset="0"/>
              </a:rPr>
              <a:t>" </a:t>
            </a:r>
            <a:r>
              <a:rPr lang="en-US" sz="1600" b="0" dirty="0" err="1">
                <a:solidFill>
                  <a:srgbClr val="00B0F0"/>
                </a:solidFill>
                <a:effectLst/>
                <a:latin typeface="Consolas" panose="020B0609020204030204" pitchFamily="49" charset="0"/>
              </a:rPr>
              <a:t>href</a:t>
            </a:r>
            <a:r>
              <a:rPr lang="en-US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600" b="0" dirty="0">
                <a:solidFill>
                  <a:schemeClr val="accent2">
                    <a:lumMod val="75000"/>
                  </a:schemeClr>
                </a:solidFill>
                <a:effectLst/>
                <a:latin typeface="Consolas" panose="020B0609020204030204" pitchFamily="49" charset="0"/>
              </a:rPr>
              <a:t>"about.html"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About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sz="1600" b="0" dirty="0">
                <a:solidFill>
                  <a:srgbClr val="0070C0"/>
                </a:solidFill>
                <a:effectLst/>
                <a:latin typeface="Consolas" panose="020B0609020204030204" pitchFamily="49" charset="0"/>
              </a:rPr>
              <a:t>a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sz="1600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D4D4D4"/>
                </a:solidFill>
                <a:latin typeface="Consolas" panose="020B0609020204030204" pitchFamily="49" charset="0"/>
              </a:rPr>
              <a:t>	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1600" b="0" dirty="0">
                <a:solidFill>
                  <a:srgbClr val="0070C0"/>
                </a:solidFill>
                <a:effectLst/>
                <a:latin typeface="Consolas" panose="020B0609020204030204" pitchFamily="49" charset="0"/>
              </a:rPr>
              <a:t>a </a:t>
            </a:r>
            <a:r>
              <a:rPr lang="en-US" sz="1600" b="0" dirty="0">
                <a:solidFill>
                  <a:srgbClr val="00B0F0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600" b="0" dirty="0">
                <a:solidFill>
                  <a:schemeClr val="accent2">
                    <a:lumMod val="75000"/>
                  </a:schemeClr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sz="1600" b="0" dirty="0" err="1">
                <a:solidFill>
                  <a:schemeClr val="accent2">
                    <a:lumMod val="75000"/>
                  </a:schemeClr>
                </a:solidFill>
                <a:effectLst/>
                <a:latin typeface="Consolas" panose="020B0609020204030204" pitchFamily="49" charset="0"/>
              </a:rPr>
              <a:t>navitem</a:t>
            </a:r>
            <a:r>
              <a:rPr lang="en-US" sz="1600" b="0" dirty="0">
                <a:solidFill>
                  <a:schemeClr val="accent2">
                    <a:lumMod val="75000"/>
                  </a:schemeClr>
                </a:solidFill>
                <a:effectLst/>
                <a:latin typeface="Consolas" panose="020B0609020204030204" pitchFamily="49" charset="0"/>
              </a:rPr>
              <a:t>" </a:t>
            </a:r>
            <a:r>
              <a:rPr lang="en-US" sz="1600" b="0" dirty="0" err="1">
                <a:solidFill>
                  <a:srgbClr val="00B0F0"/>
                </a:solidFill>
                <a:effectLst/>
                <a:latin typeface="Consolas" panose="020B0609020204030204" pitchFamily="49" charset="0"/>
              </a:rPr>
              <a:t>href</a:t>
            </a:r>
            <a:r>
              <a:rPr lang="en-US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600" b="0" dirty="0">
                <a:solidFill>
                  <a:schemeClr val="accent2">
                    <a:lumMod val="75000"/>
                  </a:schemeClr>
                </a:solidFill>
                <a:effectLst/>
                <a:latin typeface="Consolas" panose="020B0609020204030204" pitchFamily="49" charset="0"/>
              </a:rPr>
              <a:t>"contact.html"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Contact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sz="1600" b="0" dirty="0">
                <a:solidFill>
                  <a:srgbClr val="0070C0"/>
                </a:solidFill>
                <a:effectLst/>
                <a:latin typeface="Consolas" panose="020B0609020204030204" pitchFamily="49" charset="0"/>
              </a:rPr>
              <a:t>a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sz="1600" dirty="0">
              <a:solidFill>
                <a:srgbClr val="D4D4D4"/>
              </a:solidFill>
              <a:latin typeface="Consolas" panose="020B0609020204030204" pitchFamily="49" charset="0"/>
            </a:endParaRPr>
          </a:p>
          <a:p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sz="1600" b="0" dirty="0">
                <a:solidFill>
                  <a:srgbClr val="0070C0"/>
                </a:solidFill>
                <a:effectLst/>
                <a:latin typeface="Consolas" panose="020B0609020204030204" pitchFamily="49" charset="0"/>
              </a:rPr>
              <a:t>div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sz="1600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4163575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752605B-0C3A-26A8-6BC0-80E45D18357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Wie </a:t>
            </a:r>
            <a:r>
              <a:rPr lang="en-GB" dirty="0" err="1"/>
              <a:t>erstelle</a:t>
            </a:r>
            <a:r>
              <a:rPr lang="en-GB" dirty="0"/>
              <a:t> ich in CSS </a:t>
            </a:r>
            <a:r>
              <a:rPr lang="en-GB" dirty="0" err="1"/>
              <a:t>mit</a:t>
            </a:r>
            <a:r>
              <a:rPr lang="en-GB" dirty="0"/>
              <a:t> </a:t>
            </a:r>
            <a:r>
              <a:rPr lang="en-GB" dirty="0" err="1"/>
              <a:t>einer</a:t>
            </a:r>
            <a:r>
              <a:rPr lang="en-GB" dirty="0"/>
              <a:t> </a:t>
            </a:r>
            <a:r>
              <a:rPr lang="en-GB" dirty="0">
                <a:solidFill>
                  <a:srgbClr val="FFC000"/>
                </a:solidFill>
              </a:rPr>
              <a:t>Flexbox</a:t>
            </a:r>
            <a:r>
              <a:rPr lang="en-GB" dirty="0"/>
              <a:t> </a:t>
            </a:r>
            <a:r>
              <a:rPr lang="en-GB" dirty="0" err="1"/>
              <a:t>ein</a:t>
            </a:r>
            <a:r>
              <a:rPr lang="en-GB" dirty="0"/>
              <a:t> Layout?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4074212023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53AF62E-1106-7893-20B2-D2FC776888E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85000"/>
          </a:blip>
          <a:stretch>
            <a:fillRect/>
          </a:stretch>
        </p:blipFill>
        <p:spPr>
          <a:xfrm>
            <a:off x="6183893" y="1952761"/>
            <a:ext cx="5120152" cy="2400213"/>
          </a:xfrm>
          <a:prstGeom prst="roundRect">
            <a:avLst>
              <a:gd name="adj" fmla="val 4793"/>
            </a:avLst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A1AC077B-451B-3F3D-E1C9-C26A8B56569F}"/>
              </a:ext>
            </a:extLst>
          </p:cNvPr>
          <p:cNvSpPr/>
          <p:nvPr/>
        </p:nvSpPr>
        <p:spPr>
          <a:xfrm>
            <a:off x="828364" y="1755467"/>
            <a:ext cx="5120152" cy="1526459"/>
          </a:xfrm>
          <a:prstGeom prst="roundRect">
            <a:avLst>
              <a:gd name="adj" fmla="val 6788"/>
            </a:avLst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1600" b="0" dirty="0">
                <a:solidFill>
                  <a:srgbClr val="0070C0"/>
                </a:solidFill>
                <a:effectLst/>
                <a:latin typeface="Consolas" panose="020B0609020204030204" pitchFamily="49" charset="0"/>
              </a:rPr>
              <a:t>div</a:t>
            </a:r>
            <a:r>
              <a:rPr lang="en-US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600" b="0" dirty="0">
                <a:solidFill>
                  <a:srgbClr val="00B0F0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600" b="0" dirty="0">
                <a:solidFill>
                  <a:schemeClr val="accent2">
                    <a:lumMod val="75000"/>
                  </a:schemeClr>
                </a:solidFill>
                <a:effectLst/>
                <a:latin typeface="Consolas" panose="020B0609020204030204" pitchFamily="49" charset="0"/>
              </a:rPr>
              <a:t>"flexbox"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sz="1600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D4D4D4"/>
                </a:solidFill>
                <a:latin typeface="Consolas" panose="020B0609020204030204" pitchFamily="49" charset="0"/>
              </a:rPr>
              <a:t>	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1600" b="0" dirty="0">
                <a:solidFill>
                  <a:srgbClr val="0070C0"/>
                </a:solidFill>
                <a:effectLst/>
                <a:latin typeface="Consolas" panose="020B0609020204030204" pitchFamily="49" charset="0"/>
              </a:rPr>
              <a:t>div </a:t>
            </a:r>
            <a:r>
              <a:rPr lang="en-US" sz="1600" b="0" dirty="0">
                <a:solidFill>
                  <a:srgbClr val="00B0F0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600" b="0" dirty="0">
                <a:solidFill>
                  <a:schemeClr val="accent2">
                    <a:lumMod val="75000"/>
                  </a:schemeClr>
                </a:solidFill>
                <a:effectLst/>
                <a:latin typeface="Consolas" panose="020B0609020204030204" pitchFamily="49" charset="0"/>
              </a:rPr>
              <a:t>"item"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sz="1600" b="0" dirty="0">
                <a:solidFill>
                  <a:srgbClr val="0070C0"/>
                </a:solidFill>
                <a:effectLst/>
                <a:latin typeface="Consolas" panose="020B0609020204030204" pitchFamily="49" charset="0"/>
              </a:rPr>
              <a:t>div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sz="1600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D4D4D4"/>
                </a:solidFill>
                <a:latin typeface="Consolas" panose="020B0609020204030204" pitchFamily="49" charset="0"/>
              </a:rPr>
              <a:t>	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1600" b="0" dirty="0">
                <a:solidFill>
                  <a:srgbClr val="0070C0"/>
                </a:solidFill>
                <a:effectLst/>
                <a:latin typeface="Consolas" panose="020B0609020204030204" pitchFamily="49" charset="0"/>
              </a:rPr>
              <a:t>div </a:t>
            </a:r>
            <a:r>
              <a:rPr lang="en-US" sz="1600" b="0" dirty="0">
                <a:solidFill>
                  <a:srgbClr val="00B0F0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600" b="0" dirty="0">
                <a:solidFill>
                  <a:schemeClr val="accent2">
                    <a:lumMod val="75000"/>
                  </a:schemeClr>
                </a:solidFill>
                <a:effectLst/>
                <a:latin typeface="Consolas" panose="020B0609020204030204" pitchFamily="49" charset="0"/>
              </a:rPr>
              <a:t>"item"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sz="1600" dirty="0">
                <a:solidFill>
                  <a:srgbClr val="D4D4D4"/>
                </a:solidFill>
                <a:latin typeface="Consolas" panose="020B0609020204030204" pitchFamily="49" charset="0"/>
              </a:rPr>
              <a:t>2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sz="1600" b="0" dirty="0">
                <a:solidFill>
                  <a:srgbClr val="0070C0"/>
                </a:solidFill>
                <a:effectLst/>
                <a:latin typeface="Consolas" panose="020B0609020204030204" pitchFamily="49" charset="0"/>
              </a:rPr>
              <a:t>div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sz="1600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D4D4D4"/>
                </a:solidFill>
                <a:latin typeface="Consolas" panose="020B0609020204030204" pitchFamily="49" charset="0"/>
              </a:rPr>
              <a:t>	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1600" b="0" dirty="0">
                <a:solidFill>
                  <a:srgbClr val="0070C0"/>
                </a:solidFill>
                <a:effectLst/>
                <a:latin typeface="Consolas" panose="020B0609020204030204" pitchFamily="49" charset="0"/>
              </a:rPr>
              <a:t>div </a:t>
            </a:r>
            <a:r>
              <a:rPr lang="en-US" sz="1600" b="0" dirty="0">
                <a:solidFill>
                  <a:srgbClr val="00B0F0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600" b="0" dirty="0">
                <a:solidFill>
                  <a:schemeClr val="accent2">
                    <a:lumMod val="75000"/>
                  </a:schemeClr>
                </a:solidFill>
                <a:effectLst/>
                <a:latin typeface="Consolas" panose="020B0609020204030204" pitchFamily="49" charset="0"/>
              </a:rPr>
              <a:t>"item"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sz="1600" dirty="0">
                <a:solidFill>
                  <a:srgbClr val="D4D4D4"/>
                </a:solidFill>
                <a:latin typeface="Consolas" panose="020B0609020204030204" pitchFamily="49" charset="0"/>
              </a:rPr>
              <a:t>3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sz="1600" b="0" dirty="0">
                <a:solidFill>
                  <a:srgbClr val="0070C0"/>
                </a:solidFill>
                <a:effectLst/>
                <a:latin typeface="Consolas" panose="020B0609020204030204" pitchFamily="49" charset="0"/>
              </a:rPr>
              <a:t>div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sz="1600" dirty="0">
              <a:solidFill>
                <a:srgbClr val="D4D4D4"/>
              </a:solidFill>
              <a:latin typeface="Consolas" panose="020B0609020204030204" pitchFamily="49" charset="0"/>
            </a:endParaRPr>
          </a:p>
          <a:p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sz="1600" b="0" dirty="0">
                <a:solidFill>
                  <a:srgbClr val="0070C0"/>
                </a:solidFill>
                <a:effectLst/>
                <a:latin typeface="Consolas" panose="020B0609020204030204" pitchFamily="49" charset="0"/>
              </a:rPr>
              <a:t>div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sz="1600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CB3BF129-ED8A-AEA5-9616-0A1002B8CB32}"/>
              </a:ext>
            </a:extLst>
          </p:cNvPr>
          <p:cNvSpPr/>
          <p:nvPr/>
        </p:nvSpPr>
        <p:spPr>
          <a:xfrm>
            <a:off x="828364" y="3328629"/>
            <a:ext cx="5120152" cy="1196839"/>
          </a:xfrm>
          <a:prstGeom prst="roundRect">
            <a:avLst>
              <a:gd name="adj" fmla="val 6788"/>
            </a:avLst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0" dirty="0">
                <a:solidFill>
                  <a:srgbClr val="FFC000"/>
                </a:solidFill>
                <a:effectLst/>
                <a:latin typeface="Consolas" panose="020B0609020204030204" pitchFamily="49" charset="0"/>
              </a:rPr>
              <a:t>.flexbox {</a:t>
            </a:r>
          </a:p>
          <a:p>
            <a:r>
              <a:rPr lang="en-US" sz="1600" dirty="0">
                <a:solidFill>
                  <a:srgbClr val="D4D4D4"/>
                </a:solidFill>
                <a:latin typeface="Consolas" panose="020B0609020204030204" pitchFamily="49" charset="0"/>
              </a:rPr>
              <a:t>	</a:t>
            </a:r>
            <a:r>
              <a:rPr lang="en-US" sz="1600" b="0" dirty="0">
                <a:solidFill>
                  <a:srgbClr val="00B0F0"/>
                </a:solidFill>
                <a:effectLst/>
                <a:latin typeface="Consolas" panose="020B0609020204030204" pitchFamily="49" charset="0"/>
              </a:rPr>
              <a:t>display</a:t>
            </a:r>
            <a:r>
              <a:rPr lang="en-US" sz="1600" b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onsolas" panose="020B0609020204030204" pitchFamily="49" charset="0"/>
              </a:rPr>
              <a:t>:</a:t>
            </a:r>
            <a:r>
              <a:rPr lang="en-US" sz="1600" b="0" dirty="0">
                <a:solidFill>
                  <a:schemeClr val="accent2">
                    <a:lumMod val="75000"/>
                  </a:schemeClr>
                </a:solidFill>
                <a:effectLst/>
                <a:latin typeface="Consolas" panose="020B0609020204030204" pitchFamily="49" charset="0"/>
              </a:rPr>
              <a:t> flex</a:t>
            </a:r>
            <a:r>
              <a:rPr lang="en-US" sz="1600" b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US" sz="1600" b="0" dirty="0">
                <a:solidFill>
                  <a:schemeClr val="accent2">
                    <a:lumMod val="75000"/>
                  </a:schemeClr>
                </a:solidFill>
                <a:effectLst/>
                <a:latin typeface="Consolas" panose="020B0609020204030204" pitchFamily="49" charset="0"/>
              </a:rPr>
              <a:t>	</a:t>
            </a:r>
            <a:r>
              <a:rPr lang="en-US" sz="1600" b="0" dirty="0">
                <a:solidFill>
                  <a:srgbClr val="00B0F0"/>
                </a:solidFill>
                <a:effectLst/>
                <a:latin typeface="Consolas" panose="020B0609020204030204" pitchFamily="49" charset="0"/>
              </a:rPr>
              <a:t>flex-direction</a:t>
            </a:r>
            <a:r>
              <a:rPr lang="en-US" sz="1600" b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onsolas" panose="020B0609020204030204" pitchFamily="49" charset="0"/>
              </a:rPr>
              <a:t>:</a:t>
            </a:r>
            <a:r>
              <a:rPr lang="en-US" sz="1600" b="0" dirty="0">
                <a:solidFill>
                  <a:schemeClr val="accent2">
                    <a:lumMod val="75000"/>
                  </a:schemeClr>
                </a:solidFill>
                <a:effectLst/>
                <a:latin typeface="Consolas" panose="020B0609020204030204" pitchFamily="49" charset="0"/>
              </a:rPr>
              <a:t> row</a:t>
            </a:r>
            <a:r>
              <a:rPr lang="en-US" sz="1600" b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US" sz="1600" dirty="0">
                <a:solidFill>
                  <a:srgbClr val="FFC000"/>
                </a:solidFill>
                <a:latin typeface="Consolas" panose="020B0609020204030204" pitchFamily="49" charset="0"/>
              </a:rPr>
              <a:t>}</a:t>
            </a:r>
            <a:endParaRPr lang="en-US" sz="1600" b="0" dirty="0">
              <a:solidFill>
                <a:srgbClr val="00B0F0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7" name="Textplatzhalter 1">
            <a:extLst>
              <a:ext uri="{FF2B5EF4-FFF2-40B4-BE49-F238E27FC236}">
                <a16:creationId xmlns:a16="http://schemas.microsoft.com/office/drawing/2014/main" id="{90ACE368-5AD8-86E3-B383-D4D28705D1E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112" y="141111"/>
            <a:ext cx="11915775" cy="1397401"/>
          </a:xfrm>
        </p:spPr>
        <p:txBody>
          <a:bodyPr/>
          <a:lstStyle/>
          <a:p>
            <a:r>
              <a:rPr lang="de-DE" dirty="0"/>
              <a:t>Flexbox</a:t>
            </a:r>
          </a:p>
          <a:p>
            <a:r>
              <a:rPr lang="de-DE" sz="2800" dirty="0">
                <a:solidFill>
                  <a:srgbClr val="FFC000"/>
                </a:solidFill>
                <a:latin typeface="Consolas" panose="020B0609020204030204" pitchFamily="49" charset="0"/>
              </a:rPr>
              <a:t>flex-direction</a:t>
            </a:r>
          </a:p>
        </p:txBody>
      </p:sp>
      <p:sp>
        <p:nvSpPr>
          <p:cNvPr id="8" name="Textplatzhalter 1">
            <a:extLst>
              <a:ext uri="{FF2B5EF4-FFF2-40B4-BE49-F238E27FC236}">
                <a16:creationId xmlns:a16="http://schemas.microsoft.com/office/drawing/2014/main" id="{836E9BF6-9E9C-D7E9-6FD5-CAF8EC50C476}"/>
              </a:ext>
            </a:extLst>
          </p:cNvPr>
          <p:cNvSpPr txBox="1">
            <a:spLocks/>
          </p:cNvSpPr>
          <p:nvPr/>
        </p:nvSpPr>
        <p:spPr>
          <a:xfrm>
            <a:off x="7722474" y="6156784"/>
            <a:ext cx="3655744" cy="463572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6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2800" dirty="0">
                <a:solidFill>
                  <a:srgbClr val="FFC000"/>
                </a:solidFill>
                <a:latin typeface="Consolas" panose="020B0609020204030204" pitchFamily="49" charset="0"/>
              </a:rPr>
              <a:t>column-reverse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2575292-A69D-9C89-00B6-4FEC6AC6535A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85000"/>
          </a:blip>
          <a:stretch>
            <a:fillRect/>
          </a:stretch>
        </p:blipFill>
        <p:spPr>
          <a:xfrm>
            <a:off x="1452881" y="4956814"/>
            <a:ext cx="2377549" cy="1124008"/>
          </a:xfrm>
          <a:prstGeom prst="roundRect">
            <a:avLst>
              <a:gd name="adj" fmla="val 7313"/>
            </a:avLst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EA2BC591-18FE-8E2C-BFB8-C9C11FD5592E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85000"/>
          </a:blip>
          <a:stretch>
            <a:fillRect/>
          </a:stretch>
        </p:blipFill>
        <p:spPr>
          <a:xfrm>
            <a:off x="4995118" y="4956365"/>
            <a:ext cx="2377550" cy="1108269"/>
          </a:xfrm>
          <a:prstGeom prst="roundRect">
            <a:avLst>
              <a:gd name="adj" fmla="val 8682"/>
            </a:avLst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1B6E229-FD12-8AE8-A0EB-17338031092C}"/>
              </a:ext>
            </a:extLst>
          </p:cNvPr>
          <p:cNvPicPr>
            <a:picLocks noChangeAspect="1"/>
          </p:cNvPicPr>
          <p:nvPr/>
        </p:nvPicPr>
        <p:blipFill>
          <a:blip r:embed="rId5">
            <a:alphaModFix amt="85000"/>
          </a:blip>
          <a:stretch>
            <a:fillRect/>
          </a:stretch>
        </p:blipFill>
        <p:spPr>
          <a:xfrm>
            <a:off x="8361572" y="4953734"/>
            <a:ext cx="2377549" cy="1127088"/>
          </a:xfrm>
          <a:prstGeom prst="roundRect">
            <a:avLst>
              <a:gd name="adj" fmla="val 7071"/>
            </a:avLst>
          </a:prstGeom>
        </p:spPr>
      </p:pic>
      <p:sp>
        <p:nvSpPr>
          <p:cNvPr id="15" name="Textplatzhalter 1">
            <a:extLst>
              <a:ext uri="{FF2B5EF4-FFF2-40B4-BE49-F238E27FC236}">
                <a16:creationId xmlns:a16="http://schemas.microsoft.com/office/drawing/2014/main" id="{0299D5DB-DD56-9405-2873-4CBD944B483D}"/>
              </a:ext>
            </a:extLst>
          </p:cNvPr>
          <p:cNvSpPr txBox="1">
            <a:spLocks/>
          </p:cNvSpPr>
          <p:nvPr/>
        </p:nvSpPr>
        <p:spPr>
          <a:xfrm>
            <a:off x="8094273" y="4335689"/>
            <a:ext cx="1299391" cy="463572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6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2800" dirty="0">
                <a:solidFill>
                  <a:srgbClr val="FFC000"/>
                </a:solidFill>
                <a:latin typeface="Consolas" panose="020B0609020204030204" pitchFamily="49" charset="0"/>
              </a:rPr>
              <a:t>row</a:t>
            </a:r>
          </a:p>
        </p:txBody>
      </p:sp>
      <p:sp>
        <p:nvSpPr>
          <p:cNvPr id="16" name="Textplatzhalter 1">
            <a:extLst>
              <a:ext uri="{FF2B5EF4-FFF2-40B4-BE49-F238E27FC236}">
                <a16:creationId xmlns:a16="http://schemas.microsoft.com/office/drawing/2014/main" id="{AD51ED06-D1FA-80B6-6469-C0B96C4CC81C}"/>
              </a:ext>
            </a:extLst>
          </p:cNvPr>
          <p:cNvSpPr txBox="1">
            <a:spLocks/>
          </p:cNvSpPr>
          <p:nvPr/>
        </p:nvSpPr>
        <p:spPr>
          <a:xfrm>
            <a:off x="4356021" y="6156784"/>
            <a:ext cx="3655744" cy="463572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6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2800" dirty="0">
                <a:solidFill>
                  <a:srgbClr val="FFC000"/>
                </a:solidFill>
                <a:latin typeface="Consolas" panose="020B0609020204030204" pitchFamily="49" charset="0"/>
              </a:rPr>
              <a:t>row-reverse</a:t>
            </a:r>
          </a:p>
        </p:txBody>
      </p:sp>
      <p:sp>
        <p:nvSpPr>
          <p:cNvPr id="17" name="Textplatzhalter 1">
            <a:extLst>
              <a:ext uri="{FF2B5EF4-FFF2-40B4-BE49-F238E27FC236}">
                <a16:creationId xmlns:a16="http://schemas.microsoft.com/office/drawing/2014/main" id="{4C98082B-F9D5-75F6-9BB7-427EB606C19D}"/>
              </a:ext>
            </a:extLst>
          </p:cNvPr>
          <p:cNvSpPr txBox="1">
            <a:spLocks/>
          </p:cNvSpPr>
          <p:nvPr/>
        </p:nvSpPr>
        <p:spPr>
          <a:xfrm>
            <a:off x="828364" y="6156784"/>
            <a:ext cx="3655744" cy="463572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6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2800" dirty="0">
                <a:solidFill>
                  <a:srgbClr val="FFC000"/>
                </a:solidFill>
                <a:latin typeface="Consolas" panose="020B0609020204030204" pitchFamily="49" charset="0"/>
              </a:rPr>
              <a:t>column</a:t>
            </a:r>
          </a:p>
        </p:txBody>
      </p:sp>
    </p:spTree>
    <p:extLst>
      <p:ext uri="{BB962C8B-B14F-4D97-AF65-F5344CB8AC3E}">
        <p14:creationId xmlns:p14="http://schemas.microsoft.com/office/powerpoint/2010/main" val="310973209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A1AC077B-451B-3F3D-E1C9-C26A8B56569F}"/>
              </a:ext>
            </a:extLst>
          </p:cNvPr>
          <p:cNvSpPr/>
          <p:nvPr/>
        </p:nvSpPr>
        <p:spPr>
          <a:xfrm>
            <a:off x="828364" y="1907867"/>
            <a:ext cx="5120152" cy="1526459"/>
          </a:xfrm>
          <a:prstGeom prst="roundRect">
            <a:avLst>
              <a:gd name="adj" fmla="val 6788"/>
            </a:avLst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1600" b="0" dirty="0">
                <a:solidFill>
                  <a:srgbClr val="0070C0"/>
                </a:solidFill>
                <a:effectLst/>
                <a:latin typeface="Consolas" panose="020B0609020204030204" pitchFamily="49" charset="0"/>
              </a:rPr>
              <a:t>div</a:t>
            </a:r>
            <a:r>
              <a:rPr lang="en-US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600" b="0" dirty="0">
                <a:solidFill>
                  <a:srgbClr val="00B0F0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600" b="0" dirty="0">
                <a:solidFill>
                  <a:schemeClr val="accent2">
                    <a:lumMod val="75000"/>
                  </a:schemeClr>
                </a:solidFill>
                <a:effectLst/>
                <a:latin typeface="Consolas" panose="020B0609020204030204" pitchFamily="49" charset="0"/>
              </a:rPr>
              <a:t>"flexbox"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sz="1600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D4D4D4"/>
                </a:solidFill>
                <a:latin typeface="Consolas" panose="020B0609020204030204" pitchFamily="49" charset="0"/>
              </a:rPr>
              <a:t>	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1600" b="0" dirty="0">
                <a:solidFill>
                  <a:srgbClr val="0070C0"/>
                </a:solidFill>
                <a:effectLst/>
                <a:latin typeface="Consolas" panose="020B0609020204030204" pitchFamily="49" charset="0"/>
              </a:rPr>
              <a:t>div </a:t>
            </a:r>
            <a:r>
              <a:rPr lang="en-US" sz="1600" b="0" dirty="0">
                <a:solidFill>
                  <a:srgbClr val="00B0F0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600" b="0" dirty="0">
                <a:solidFill>
                  <a:schemeClr val="accent2">
                    <a:lumMod val="75000"/>
                  </a:schemeClr>
                </a:solidFill>
                <a:effectLst/>
                <a:latin typeface="Consolas" panose="020B0609020204030204" pitchFamily="49" charset="0"/>
              </a:rPr>
              <a:t>"item"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sz="1600" b="0" dirty="0">
                <a:solidFill>
                  <a:srgbClr val="0070C0"/>
                </a:solidFill>
                <a:effectLst/>
                <a:latin typeface="Consolas" panose="020B0609020204030204" pitchFamily="49" charset="0"/>
              </a:rPr>
              <a:t>div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sz="1600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D4D4D4"/>
                </a:solidFill>
                <a:latin typeface="Consolas" panose="020B0609020204030204" pitchFamily="49" charset="0"/>
              </a:rPr>
              <a:t>	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1600" b="0" dirty="0">
                <a:solidFill>
                  <a:srgbClr val="0070C0"/>
                </a:solidFill>
                <a:effectLst/>
                <a:latin typeface="Consolas" panose="020B0609020204030204" pitchFamily="49" charset="0"/>
              </a:rPr>
              <a:t>div </a:t>
            </a:r>
            <a:r>
              <a:rPr lang="en-US" sz="1600" b="0" dirty="0">
                <a:solidFill>
                  <a:srgbClr val="00B0F0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600" b="0" dirty="0">
                <a:solidFill>
                  <a:schemeClr val="accent2">
                    <a:lumMod val="75000"/>
                  </a:schemeClr>
                </a:solidFill>
                <a:effectLst/>
                <a:latin typeface="Consolas" panose="020B0609020204030204" pitchFamily="49" charset="0"/>
              </a:rPr>
              <a:t>"item"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sz="1600" dirty="0">
                <a:solidFill>
                  <a:srgbClr val="D4D4D4"/>
                </a:solidFill>
                <a:latin typeface="Consolas" panose="020B0609020204030204" pitchFamily="49" charset="0"/>
              </a:rPr>
              <a:t>2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sz="1600" b="0" dirty="0">
                <a:solidFill>
                  <a:srgbClr val="0070C0"/>
                </a:solidFill>
                <a:effectLst/>
                <a:latin typeface="Consolas" panose="020B0609020204030204" pitchFamily="49" charset="0"/>
              </a:rPr>
              <a:t>div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sz="1600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D4D4D4"/>
                </a:solidFill>
                <a:latin typeface="Consolas" panose="020B0609020204030204" pitchFamily="49" charset="0"/>
              </a:rPr>
              <a:t>	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1600" b="0" dirty="0">
                <a:solidFill>
                  <a:srgbClr val="0070C0"/>
                </a:solidFill>
                <a:effectLst/>
                <a:latin typeface="Consolas" panose="020B0609020204030204" pitchFamily="49" charset="0"/>
              </a:rPr>
              <a:t>div </a:t>
            </a:r>
            <a:r>
              <a:rPr lang="en-US" sz="1600" b="0" dirty="0">
                <a:solidFill>
                  <a:srgbClr val="00B0F0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600" b="0" dirty="0">
                <a:solidFill>
                  <a:schemeClr val="accent2">
                    <a:lumMod val="75000"/>
                  </a:schemeClr>
                </a:solidFill>
                <a:effectLst/>
                <a:latin typeface="Consolas" panose="020B0609020204030204" pitchFamily="49" charset="0"/>
              </a:rPr>
              <a:t>"item"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sz="1600" dirty="0">
                <a:solidFill>
                  <a:srgbClr val="D4D4D4"/>
                </a:solidFill>
                <a:latin typeface="Consolas" panose="020B0609020204030204" pitchFamily="49" charset="0"/>
              </a:rPr>
              <a:t>3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sz="1600" b="0" dirty="0">
                <a:solidFill>
                  <a:srgbClr val="0070C0"/>
                </a:solidFill>
                <a:effectLst/>
                <a:latin typeface="Consolas" panose="020B0609020204030204" pitchFamily="49" charset="0"/>
              </a:rPr>
              <a:t>div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sz="1600" dirty="0">
              <a:solidFill>
                <a:srgbClr val="D4D4D4"/>
              </a:solidFill>
              <a:latin typeface="Consolas" panose="020B0609020204030204" pitchFamily="49" charset="0"/>
            </a:endParaRPr>
          </a:p>
          <a:p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sz="1600" b="0" dirty="0">
                <a:solidFill>
                  <a:srgbClr val="0070C0"/>
                </a:solidFill>
                <a:effectLst/>
                <a:latin typeface="Consolas" panose="020B0609020204030204" pitchFamily="49" charset="0"/>
              </a:rPr>
              <a:t>div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sz="1600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CB3BF129-ED8A-AEA5-9616-0A1002B8CB32}"/>
              </a:ext>
            </a:extLst>
          </p:cNvPr>
          <p:cNvSpPr/>
          <p:nvPr/>
        </p:nvSpPr>
        <p:spPr>
          <a:xfrm>
            <a:off x="828364" y="3481029"/>
            <a:ext cx="5120152" cy="1278953"/>
          </a:xfrm>
          <a:prstGeom prst="roundRect">
            <a:avLst>
              <a:gd name="adj" fmla="val 6788"/>
            </a:avLst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0" dirty="0">
                <a:solidFill>
                  <a:srgbClr val="FFC000"/>
                </a:solidFill>
                <a:effectLst/>
                <a:latin typeface="Consolas" panose="020B0609020204030204" pitchFamily="49" charset="0"/>
              </a:rPr>
              <a:t>.flexbox {</a:t>
            </a:r>
          </a:p>
          <a:p>
            <a:r>
              <a:rPr lang="en-US" sz="1600" dirty="0">
                <a:solidFill>
                  <a:srgbClr val="D4D4D4"/>
                </a:solidFill>
                <a:latin typeface="Consolas" panose="020B0609020204030204" pitchFamily="49" charset="0"/>
              </a:rPr>
              <a:t>	</a:t>
            </a:r>
            <a:r>
              <a:rPr lang="en-US" sz="1600" b="0" dirty="0">
                <a:solidFill>
                  <a:srgbClr val="00B0F0"/>
                </a:solidFill>
                <a:effectLst/>
                <a:latin typeface="Consolas" panose="020B0609020204030204" pitchFamily="49" charset="0"/>
              </a:rPr>
              <a:t>display</a:t>
            </a:r>
            <a:r>
              <a:rPr lang="en-US" sz="1600" b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onsolas" panose="020B0609020204030204" pitchFamily="49" charset="0"/>
              </a:rPr>
              <a:t>:</a:t>
            </a:r>
            <a:r>
              <a:rPr lang="en-US" sz="1600" b="0" dirty="0">
                <a:solidFill>
                  <a:schemeClr val="accent2">
                    <a:lumMod val="75000"/>
                  </a:schemeClr>
                </a:solidFill>
                <a:effectLst/>
                <a:latin typeface="Consolas" panose="020B0609020204030204" pitchFamily="49" charset="0"/>
              </a:rPr>
              <a:t> flex</a:t>
            </a:r>
            <a:r>
              <a:rPr lang="en-US" sz="1600" b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onsolas" panose="020B0609020204030204" pitchFamily="49" charset="0"/>
              </a:rPr>
              <a:t>; </a:t>
            </a:r>
          </a:p>
          <a:p>
            <a:r>
              <a:rPr lang="en-US" sz="1600" b="0" dirty="0">
                <a:solidFill>
                  <a:schemeClr val="accent2">
                    <a:lumMod val="75000"/>
                  </a:schemeClr>
                </a:solidFill>
                <a:effectLst/>
                <a:latin typeface="Consolas" panose="020B0609020204030204" pitchFamily="49" charset="0"/>
              </a:rPr>
              <a:t>	</a:t>
            </a:r>
            <a:r>
              <a:rPr lang="en-US" sz="1600" b="0" dirty="0">
                <a:solidFill>
                  <a:srgbClr val="00B0F0"/>
                </a:solidFill>
                <a:effectLst/>
                <a:latin typeface="Consolas" panose="020B0609020204030204" pitchFamily="49" charset="0"/>
              </a:rPr>
              <a:t>justify-content</a:t>
            </a:r>
            <a:r>
              <a:rPr lang="en-US" sz="1600" b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onsolas" panose="020B0609020204030204" pitchFamily="49" charset="0"/>
              </a:rPr>
              <a:t>:</a:t>
            </a:r>
            <a:r>
              <a:rPr lang="en-US" sz="1600" b="0" dirty="0">
                <a:solidFill>
                  <a:schemeClr val="accent2">
                    <a:lumMod val="75000"/>
                  </a:schemeClr>
                </a:solidFill>
                <a:effectLst/>
                <a:latin typeface="Consolas" panose="020B0609020204030204" pitchFamily="49" charset="0"/>
              </a:rPr>
              <a:t> center</a:t>
            </a:r>
            <a:r>
              <a:rPr lang="en-US" sz="1600" b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US" sz="1600" dirty="0">
                <a:solidFill>
                  <a:srgbClr val="FFC000"/>
                </a:solidFill>
                <a:latin typeface="Consolas" panose="020B0609020204030204" pitchFamily="49" charset="0"/>
              </a:rPr>
              <a:t>}</a:t>
            </a:r>
            <a:endParaRPr lang="en-US" sz="1600" b="0" dirty="0">
              <a:solidFill>
                <a:srgbClr val="00B0F0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7" name="Textplatzhalter 1">
            <a:extLst>
              <a:ext uri="{FF2B5EF4-FFF2-40B4-BE49-F238E27FC236}">
                <a16:creationId xmlns:a16="http://schemas.microsoft.com/office/drawing/2014/main" id="{90ACE368-5AD8-86E3-B383-D4D28705D1E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112" y="141111"/>
            <a:ext cx="11915775" cy="1397401"/>
          </a:xfrm>
        </p:spPr>
        <p:txBody>
          <a:bodyPr/>
          <a:lstStyle/>
          <a:p>
            <a:r>
              <a:rPr lang="de-DE" dirty="0"/>
              <a:t>Flexbox</a:t>
            </a:r>
          </a:p>
          <a:p>
            <a:r>
              <a:rPr lang="de-DE" sz="2800" dirty="0">
                <a:solidFill>
                  <a:srgbClr val="FFC000"/>
                </a:solidFill>
                <a:latin typeface="Consolas" panose="020B0609020204030204" pitchFamily="49" charset="0"/>
              </a:rPr>
              <a:t>justify-content</a:t>
            </a:r>
          </a:p>
        </p:txBody>
      </p:sp>
      <p:sp>
        <p:nvSpPr>
          <p:cNvPr id="8" name="Textplatzhalter 1">
            <a:extLst>
              <a:ext uri="{FF2B5EF4-FFF2-40B4-BE49-F238E27FC236}">
                <a16:creationId xmlns:a16="http://schemas.microsoft.com/office/drawing/2014/main" id="{836E9BF6-9E9C-D7E9-6FD5-CAF8EC50C476}"/>
              </a:ext>
            </a:extLst>
          </p:cNvPr>
          <p:cNvSpPr txBox="1">
            <a:spLocks/>
          </p:cNvSpPr>
          <p:nvPr/>
        </p:nvSpPr>
        <p:spPr>
          <a:xfrm>
            <a:off x="9623367" y="6261387"/>
            <a:ext cx="2439334" cy="463572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6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2400" dirty="0">
                <a:solidFill>
                  <a:srgbClr val="FFC000"/>
                </a:solidFill>
                <a:latin typeface="Consolas" panose="020B0609020204030204" pitchFamily="49" charset="0"/>
              </a:rPr>
              <a:t>space-evenly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DC6BEDA-ACC6-37B3-EB58-FE15B6ED1491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85000"/>
          </a:blip>
          <a:stretch>
            <a:fillRect/>
          </a:stretch>
        </p:blipFill>
        <p:spPr>
          <a:xfrm>
            <a:off x="6243486" y="2049047"/>
            <a:ext cx="5433447" cy="2559163"/>
          </a:xfrm>
          <a:prstGeom prst="roundRect">
            <a:avLst>
              <a:gd name="adj" fmla="val 5761"/>
            </a:avLst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802FA36E-77F2-BBDF-CB95-7E0A3D47B7F4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85000"/>
          </a:blip>
          <a:stretch>
            <a:fillRect/>
          </a:stretch>
        </p:blipFill>
        <p:spPr>
          <a:xfrm>
            <a:off x="5006168" y="5230226"/>
            <a:ext cx="2160000" cy="1018941"/>
          </a:xfrm>
          <a:prstGeom prst="roundRect">
            <a:avLst>
              <a:gd name="adj" fmla="val 10255"/>
            </a:avLst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A4CAC684-4F32-7D09-26AD-1C61B9BE5986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85000"/>
          </a:blip>
          <a:stretch>
            <a:fillRect/>
          </a:stretch>
        </p:blipFill>
        <p:spPr>
          <a:xfrm>
            <a:off x="7384601" y="5234244"/>
            <a:ext cx="2160000" cy="1010904"/>
          </a:xfrm>
          <a:prstGeom prst="roundRect">
            <a:avLst>
              <a:gd name="adj" fmla="val 7506"/>
            </a:avLst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AD33E3A5-6B89-F215-7568-53F5B99CD8E4}"/>
              </a:ext>
            </a:extLst>
          </p:cNvPr>
          <p:cNvPicPr>
            <a:picLocks noChangeAspect="1"/>
          </p:cNvPicPr>
          <p:nvPr/>
        </p:nvPicPr>
        <p:blipFill>
          <a:blip r:embed="rId5">
            <a:alphaModFix amt="85000"/>
          </a:blip>
          <a:stretch>
            <a:fillRect/>
          </a:stretch>
        </p:blipFill>
        <p:spPr>
          <a:xfrm>
            <a:off x="9763034" y="5232077"/>
            <a:ext cx="2160000" cy="1015239"/>
          </a:xfrm>
          <a:prstGeom prst="roundRect">
            <a:avLst>
              <a:gd name="adj" fmla="val 6325"/>
            </a:avLst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0C54719-174E-F41A-0EB1-024406FF31AA}"/>
              </a:ext>
            </a:extLst>
          </p:cNvPr>
          <p:cNvPicPr>
            <a:picLocks noChangeAspect="1"/>
          </p:cNvPicPr>
          <p:nvPr/>
        </p:nvPicPr>
        <p:blipFill>
          <a:blip r:embed="rId6">
            <a:alphaModFix amt="85000"/>
          </a:blip>
          <a:stretch>
            <a:fillRect/>
          </a:stretch>
        </p:blipFill>
        <p:spPr>
          <a:xfrm>
            <a:off x="249302" y="5229272"/>
            <a:ext cx="2160000" cy="1020849"/>
          </a:xfrm>
          <a:prstGeom prst="roundRect">
            <a:avLst>
              <a:gd name="adj" fmla="val 8255"/>
            </a:avLst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57A3839F-04A0-648F-6994-C36C01A1B868}"/>
              </a:ext>
            </a:extLst>
          </p:cNvPr>
          <p:cNvPicPr>
            <a:picLocks noChangeAspect="1"/>
          </p:cNvPicPr>
          <p:nvPr/>
        </p:nvPicPr>
        <p:blipFill>
          <a:blip r:embed="rId7">
            <a:alphaModFix amt="85000"/>
          </a:blip>
          <a:stretch>
            <a:fillRect/>
          </a:stretch>
        </p:blipFill>
        <p:spPr>
          <a:xfrm>
            <a:off x="2627735" y="5234748"/>
            <a:ext cx="2160000" cy="1009896"/>
          </a:xfrm>
          <a:prstGeom prst="roundRect">
            <a:avLst>
              <a:gd name="adj" fmla="val 8042"/>
            </a:avLst>
          </a:prstGeom>
        </p:spPr>
      </p:pic>
      <p:sp>
        <p:nvSpPr>
          <p:cNvPr id="24" name="Textplatzhalter 1">
            <a:extLst>
              <a:ext uri="{FF2B5EF4-FFF2-40B4-BE49-F238E27FC236}">
                <a16:creationId xmlns:a16="http://schemas.microsoft.com/office/drawing/2014/main" id="{0B98BF35-D133-2B51-C747-A277A6B03DA3}"/>
              </a:ext>
            </a:extLst>
          </p:cNvPr>
          <p:cNvSpPr txBox="1">
            <a:spLocks/>
          </p:cNvSpPr>
          <p:nvPr/>
        </p:nvSpPr>
        <p:spPr>
          <a:xfrm>
            <a:off x="3131090" y="6261387"/>
            <a:ext cx="1160853" cy="463572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6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2400" dirty="0">
                <a:solidFill>
                  <a:srgbClr val="FFC000"/>
                </a:solidFill>
                <a:latin typeface="Consolas" panose="020B0609020204030204" pitchFamily="49" charset="0"/>
              </a:rPr>
              <a:t>end</a:t>
            </a:r>
          </a:p>
        </p:txBody>
      </p:sp>
      <p:sp>
        <p:nvSpPr>
          <p:cNvPr id="25" name="Textplatzhalter 1">
            <a:extLst>
              <a:ext uri="{FF2B5EF4-FFF2-40B4-BE49-F238E27FC236}">
                <a16:creationId xmlns:a16="http://schemas.microsoft.com/office/drawing/2014/main" id="{CE8C7868-32F4-EA0F-8789-078E855E5611}"/>
              </a:ext>
            </a:extLst>
          </p:cNvPr>
          <p:cNvSpPr txBox="1">
            <a:spLocks/>
          </p:cNvSpPr>
          <p:nvPr/>
        </p:nvSpPr>
        <p:spPr>
          <a:xfrm>
            <a:off x="-146004" y="6261387"/>
            <a:ext cx="2950612" cy="463572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6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2400" dirty="0">
                <a:solidFill>
                  <a:srgbClr val="FFC000"/>
                </a:solidFill>
                <a:latin typeface="Consolas" panose="020B0609020204030204" pitchFamily="49" charset="0"/>
              </a:rPr>
              <a:t>start</a:t>
            </a:r>
          </a:p>
        </p:txBody>
      </p:sp>
      <p:sp>
        <p:nvSpPr>
          <p:cNvPr id="26" name="Textplatzhalter 1">
            <a:extLst>
              <a:ext uri="{FF2B5EF4-FFF2-40B4-BE49-F238E27FC236}">
                <a16:creationId xmlns:a16="http://schemas.microsoft.com/office/drawing/2014/main" id="{65B4A15B-3374-C7B8-322E-59972C9D024F}"/>
              </a:ext>
            </a:extLst>
          </p:cNvPr>
          <p:cNvSpPr txBox="1">
            <a:spLocks/>
          </p:cNvSpPr>
          <p:nvPr/>
        </p:nvSpPr>
        <p:spPr>
          <a:xfrm>
            <a:off x="7484903" y="4607582"/>
            <a:ext cx="2950612" cy="463572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6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2400" dirty="0">
                <a:solidFill>
                  <a:srgbClr val="FFC000"/>
                </a:solidFill>
                <a:latin typeface="Consolas" panose="020B0609020204030204" pitchFamily="49" charset="0"/>
              </a:rPr>
              <a:t>center</a:t>
            </a:r>
          </a:p>
        </p:txBody>
      </p:sp>
      <p:sp>
        <p:nvSpPr>
          <p:cNvPr id="27" name="Textplatzhalter 1">
            <a:extLst>
              <a:ext uri="{FF2B5EF4-FFF2-40B4-BE49-F238E27FC236}">
                <a16:creationId xmlns:a16="http://schemas.microsoft.com/office/drawing/2014/main" id="{59A7A0F2-4583-B4E1-2D7B-1E8A06DEE86E}"/>
              </a:ext>
            </a:extLst>
          </p:cNvPr>
          <p:cNvSpPr txBox="1">
            <a:spLocks/>
          </p:cNvSpPr>
          <p:nvPr/>
        </p:nvSpPr>
        <p:spPr>
          <a:xfrm>
            <a:off x="7197988" y="6261387"/>
            <a:ext cx="2533226" cy="463572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6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2400" dirty="0">
                <a:solidFill>
                  <a:srgbClr val="FFC000"/>
                </a:solidFill>
                <a:latin typeface="Consolas" panose="020B0609020204030204" pitchFamily="49" charset="0"/>
              </a:rPr>
              <a:t>space-between</a:t>
            </a:r>
          </a:p>
        </p:txBody>
      </p:sp>
      <p:sp>
        <p:nvSpPr>
          <p:cNvPr id="28" name="Textplatzhalter 1">
            <a:extLst>
              <a:ext uri="{FF2B5EF4-FFF2-40B4-BE49-F238E27FC236}">
                <a16:creationId xmlns:a16="http://schemas.microsoft.com/office/drawing/2014/main" id="{01AEB098-31C7-97C1-0147-FD57E541030A}"/>
              </a:ext>
            </a:extLst>
          </p:cNvPr>
          <p:cNvSpPr txBox="1">
            <a:spLocks/>
          </p:cNvSpPr>
          <p:nvPr/>
        </p:nvSpPr>
        <p:spPr>
          <a:xfrm>
            <a:off x="4610862" y="6261387"/>
            <a:ext cx="2950612" cy="463572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6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2400" dirty="0">
                <a:solidFill>
                  <a:srgbClr val="FFC000"/>
                </a:solidFill>
                <a:latin typeface="Consolas" panose="020B0609020204030204" pitchFamily="49" charset="0"/>
              </a:rPr>
              <a:t>space-around</a:t>
            </a:r>
          </a:p>
        </p:txBody>
      </p:sp>
    </p:spTree>
    <p:extLst>
      <p:ext uri="{BB962C8B-B14F-4D97-AF65-F5344CB8AC3E}">
        <p14:creationId xmlns:p14="http://schemas.microsoft.com/office/powerpoint/2010/main" val="274088718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A1AC077B-451B-3F3D-E1C9-C26A8B56569F}"/>
              </a:ext>
            </a:extLst>
          </p:cNvPr>
          <p:cNvSpPr/>
          <p:nvPr/>
        </p:nvSpPr>
        <p:spPr>
          <a:xfrm>
            <a:off x="828364" y="1857067"/>
            <a:ext cx="5120152" cy="1526459"/>
          </a:xfrm>
          <a:prstGeom prst="roundRect">
            <a:avLst>
              <a:gd name="adj" fmla="val 6788"/>
            </a:avLst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1600" b="0" dirty="0">
                <a:solidFill>
                  <a:srgbClr val="0070C0"/>
                </a:solidFill>
                <a:effectLst/>
                <a:latin typeface="Consolas" panose="020B0609020204030204" pitchFamily="49" charset="0"/>
              </a:rPr>
              <a:t>div</a:t>
            </a:r>
            <a:r>
              <a:rPr lang="en-US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600" b="0" dirty="0">
                <a:solidFill>
                  <a:srgbClr val="00B0F0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600" b="0" dirty="0">
                <a:solidFill>
                  <a:schemeClr val="accent2">
                    <a:lumMod val="75000"/>
                  </a:schemeClr>
                </a:solidFill>
                <a:effectLst/>
                <a:latin typeface="Consolas" panose="020B0609020204030204" pitchFamily="49" charset="0"/>
              </a:rPr>
              <a:t>"flexbox"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sz="1600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D4D4D4"/>
                </a:solidFill>
                <a:latin typeface="Consolas" panose="020B0609020204030204" pitchFamily="49" charset="0"/>
              </a:rPr>
              <a:t>	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1600" b="0" dirty="0">
                <a:solidFill>
                  <a:srgbClr val="0070C0"/>
                </a:solidFill>
                <a:effectLst/>
                <a:latin typeface="Consolas" panose="020B0609020204030204" pitchFamily="49" charset="0"/>
              </a:rPr>
              <a:t>div </a:t>
            </a:r>
            <a:r>
              <a:rPr lang="en-US" sz="1600" b="0" dirty="0">
                <a:solidFill>
                  <a:srgbClr val="00B0F0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600" b="0" dirty="0">
                <a:solidFill>
                  <a:schemeClr val="accent2">
                    <a:lumMod val="75000"/>
                  </a:schemeClr>
                </a:solidFill>
                <a:effectLst/>
                <a:latin typeface="Consolas" panose="020B0609020204030204" pitchFamily="49" charset="0"/>
              </a:rPr>
              <a:t>"item"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sz="1600" b="0" dirty="0">
                <a:solidFill>
                  <a:srgbClr val="0070C0"/>
                </a:solidFill>
                <a:effectLst/>
                <a:latin typeface="Consolas" panose="020B0609020204030204" pitchFamily="49" charset="0"/>
              </a:rPr>
              <a:t>div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sz="1600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D4D4D4"/>
                </a:solidFill>
                <a:latin typeface="Consolas" panose="020B0609020204030204" pitchFamily="49" charset="0"/>
              </a:rPr>
              <a:t>	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1600" b="0" dirty="0">
                <a:solidFill>
                  <a:srgbClr val="0070C0"/>
                </a:solidFill>
                <a:effectLst/>
                <a:latin typeface="Consolas" panose="020B0609020204030204" pitchFamily="49" charset="0"/>
              </a:rPr>
              <a:t>div </a:t>
            </a:r>
            <a:r>
              <a:rPr lang="en-US" sz="1600" b="0" dirty="0">
                <a:solidFill>
                  <a:srgbClr val="00B0F0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600" b="0" dirty="0">
                <a:solidFill>
                  <a:schemeClr val="accent2">
                    <a:lumMod val="75000"/>
                  </a:schemeClr>
                </a:solidFill>
                <a:effectLst/>
                <a:latin typeface="Consolas" panose="020B0609020204030204" pitchFamily="49" charset="0"/>
              </a:rPr>
              <a:t>"item"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sz="1600" dirty="0">
                <a:solidFill>
                  <a:srgbClr val="D4D4D4"/>
                </a:solidFill>
                <a:latin typeface="Consolas" panose="020B0609020204030204" pitchFamily="49" charset="0"/>
              </a:rPr>
              <a:t>2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sz="1600" b="0" dirty="0">
                <a:solidFill>
                  <a:srgbClr val="0070C0"/>
                </a:solidFill>
                <a:effectLst/>
                <a:latin typeface="Consolas" panose="020B0609020204030204" pitchFamily="49" charset="0"/>
              </a:rPr>
              <a:t>div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sz="1600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D4D4D4"/>
                </a:solidFill>
                <a:latin typeface="Consolas" panose="020B0609020204030204" pitchFamily="49" charset="0"/>
              </a:rPr>
              <a:t>	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1600" b="0" dirty="0">
                <a:solidFill>
                  <a:srgbClr val="0070C0"/>
                </a:solidFill>
                <a:effectLst/>
                <a:latin typeface="Consolas" panose="020B0609020204030204" pitchFamily="49" charset="0"/>
              </a:rPr>
              <a:t>div </a:t>
            </a:r>
            <a:r>
              <a:rPr lang="en-US" sz="1600" b="0" dirty="0">
                <a:solidFill>
                  <a:srgbClr val="00B0F0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600" b="0" dirty="0">
                <a:solidFill>
                  <a:schemeClr val="accent2">
                    <a:lumMod val="75000"/>
                  </a:schemeClr>
                </a:solidFill>
                <a:effectLst/>
                <a:latin typeface="Consolas" panose="020B0609020204030204" pitchFamily="49" charset="0"/>
              </a:rPr>
              <a:t>"item"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sz="1600" dirty="0">
                <a:solidFill>
                  <a:srgbClr val="D4D4D4"/>
                </a:solidFill>
                <a:latin typeface="Consolas" panose="020B0609020204030204" pitchFamily="49" charset="0"/>
              </a:rPr>
              <a:t>3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sz="1600" b="0" dirty="0">
                <a:solidFill>
                  <a:srgbClr val="0070C0"/>
                </a:solidFill>
                <a:effectLst/>
                <a:latin typeface="Consolas" panose="020B0609020204030204" pitchFamily="49" charset="0"/>
              </a:rPr>
              <a:t>div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sz="1600" dirty="0">
              <a:solidFill>
                <a:srgbClr val="D4D4D4"/>
              </a:solidFill>
              <a:latin typeface="Consolas" panose="020B0609020204030204" pitchFamily="49" charset="0"/>
            </a:endParaRPr>
          </a:p>
          <a:p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sz="1600" b="0" dirty="0">
                <a:solidFill>
                  <a:srgbClr val="0070C0"/>
                </a:solidFill>
                <a:effectLst/>
                <a:latin typeface="Consolas" panose="020B0609020204030204" pitchFamily="49" charset="0"/>
              </a:rPr>
              <a:t>div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sz="1600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CB3BF129-ED8A-AEA5-9616-0A1002B8CB32}"/>
              </a:ext>
            </a:extLst>
          </p:cNvPr>
          <p:cNvSpPr/>
          <p:nvPr/>
        </p:nvSpPr>
        <p:spPr>
          <a:xfrm>
            <a:off x="828364" y="3430229"/>
            <a:ext cx="5120152" cy="1380185"/>
          </a:xfrm>
          <a:prstGeom prst="roundRect">
            <a:avLst>
              <a:gd name="adj" fmla="val 6788"/>
            </a:avLst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0" dirty="0">
                <a:solidFill>
                  <a:srgbClr val="FFC000"/>
                </a:solidFill>
                <a:effectLst/>
                <a:latin typeface="Consolas" panose="020B0609020204030204" pitchFamily="49" charset="0"/>
              </a:rPr>
              <a:t>.flexbox {</a:t>
            </a:r>
          </a:p>
          <a:p>
            <a:r>
              <a:rPr lang="en-US" sz="1600" dirty="0">
                <a:solidFill>
                  <a:srgbClr val="D4D4D4"/>
                </a:solidFill>
                <a:latin typeface="Consolas" panose="020B0609020204030204" pitchFamily="49" charset="0"/>
              </a:rPr>
              <a:t>	</a:t>
            </a:r>
            <a:r>
              <a:rPr lang="en-US" sz="1600" b="0" dirty="0">
                <a:solidFill>
                  <a:srgbClr val="00B0F0"/>
                </a:solidFill>
                <a:effectLst/>
                <a:latin typeface="Consolas" panose="020B0609020204030204" pitchFamily="49" charset="0"/>
              </a:rPr>
              <a:t>display</a:t>
            </a:r>
            <a:r>
              <a:rPr lang="en-US" sz="1600" b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onsolas" panose="020B0609020204030204" pitchFamily="49" charset="0"/>
              </a:rPr>
              <a:t>:</a:t>
            </a:r>
            <a:r>
              <a:rPr lang="en-US" sz="1600" b="0" dirty="0">
                <a:solidFill>
                  <a:schemeClr val="accent2">
                    <a:lumMod val="75000"/>
                  </a:schemeClr>
                </a:solidFill>
                <a:effectLst/>
                <a:latin typeface="Consolas" panose="020B0609020204030204" pitchFamily="49" charset="0"/>
              </a:rPr>
              <a:t> flex</a:t>
            </a:r>
            <a:r>
              <a:rPr lang="en-US" sz="1600" b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US" sz="1600" b="0" dirty="0">
                <a:solidFill>
                  <a:schemeClr val="accent2">
                    <a:lumMod val="75000"/>
                  </a:schemeClr>
                </a:solidFill>
                <a:effectLst/>
                <a:latin typeface="Consolas" panose="020B0609020204030204" pitchFamily="49" charset="0"/>
              </a:rPr>
              <a:t>	</a:t>
            </a:r>
            <a:r>
              <a:rPr lang="en-US" sz="1600" b="0" dirty="0">
                <a:solidFill>
                  <a:srgbClr val="00B0F0"/>
                </a:solidFill>
                <a:effectLst/>
                <a:latin typeface="Consolas" panose="020B0609020204030204" pitchFamily="49" charset="0"/>
              </a:rPr>
              <a:t>align-items</a:t>
            </a:r>
            <a:r>
              <a:rPr lang="en-US" sz="1600" b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onsolas" panose="020B0609020204030204" pitchFamily="49" charset="0"/>
              </a:rPr>
              <a:t>:</a:t>
            </a:r>
            <a:r>
              <a:rPr lang="en-US" sz="1600" b="0" dirty="0">
                <a:solidFill>
                  <a:schemeClr val="accent2">
                    <a:lumMod val="75000"/>
                  </a:schemeClr>
                </a:solidFill>
                <a:effectLst/>
                <a:latin typeface="Consolas" panose="020B0609020204030204" pitchFamily="49" charset="0"/>
              </a:rPr>
              <a:t> center</a:t>
            </a:r>
            <a:r>
              <a:rPr lang="en-US" sz="1600" b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US" sz="1600" dirty="0">
                <a:solidFill>
                  <a:srgbClr val="FFC000"/>
                </a:solidFill>
                <a:latin typeface="Consolas" panose="020B0609020204030204" pitchFamily="49" charset="0"/>
              </a:rPr>
              <a:t>}</a:t>
            </a:r>
            <a:endParaRPr lang="en-US" sz="1600" b="0" dirty="0">
              <a:solidFill>
                <a:srgbClr val="00B0F0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7" name="Textplatzhalter 1">
            <a:extLst>
              <a:ext uri="{FF2B5EF4-FFF2-40B4-BE49-F238E27FC236}">
                <a16:creationId xmlns:a16="http://schemas.microsoft.com/office/drawing/2014/main" id="{90ACE368-5AD8-86E3-B383-D4D28705D1E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112" y="141111"/>
            <a:ext cx="11915775" cy="1397401"/>
          </a:xfrm>
        </p:spPr>
        <p:txBody>
          <a:bodyPr/>
          <a:lstStyle/>
          <a:p>
            <a:r>
              <a:rPr lang="de-DE" dirty="0"/>
              <a:t>Flexbox</a:t>
            </a:r>
          </a:p>
          <a:p>
            <a:r>
              <a:rPr lang="de-DE" sz="2800" dirty="0">
                <a:solidFill>
                  <a:srgbClr val="FFC000"/>
                </a:solidFill>
                <a:latin typeface="Consolas" panose="020B0609020204030204" pitchFamily="49" charset="0"/>
              </a:rPr>
              <a:t>align-items</a:t>
            </a:r>
          </a:p>
        </p:txBody>
      </p:sp>
      <p:sp>
        <p:nvSpPr>
          <p:cNvPr id="24" name="Textplatzhalter 1">
            <a:extLst>
              <a:ext uri="{FF2B5EF4-FFF2-40B4-BE49-F238E27FC236}">
                <a16:creationId xmlns:a16="http://schemas.microsoft.com/office/drawing/2014/main" id="{0B98BF35-D133-2B51-C747-A277A6B03DA3}"/>
              </a:ext>
            </a:extLst>
          </p:cNvPr>
          <p:cNvSpPr txBox="1">
            <a:spLocks/>
          </p:cNvSpPr>
          <p:nvPr/>
        </p:nvSpPr>
        <p:spPr>
          <a:xfrm>
            <a:off x="6798523" y="6299748"/>
            <a:ext cx="1160853" cy="463572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6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2400" dirty="0">
                <a:solidFill>
                  <a:srgbClr val="FFC000"/>
                </a:solidFill>
                <a:latin typeface="Consolas" panose="020B0609020204030204" pitchFamily="49" charset="0"/>
              </a:rPr>
              <a:t>end</a:t>
            </a:r>
          </a:p>
        </p:txBody>
      </p:sp>
      <p:sp>
        <p:nvSpPr>
          <p:cNvPr id="25" name="Textplatzhalter 1">
            <a:extLst>
              <a:ext uri="{FF2B5EF4-FFF2-40B4-BE49-F238E27FC236}">
                <a16:creationId xmlns:a16="http://schemas.microsoft.com/office/drawing/2014/main" id="{CE8C7868-32F4-EA0F-8789-078E855E5611}"/>
              </a:ext>
            </a:extLst>
          </p:cNvPr>
          <p:cNvSpPr txBox="1">
            <a:spLocks/>
          </p:cNvSpPr>
          <p:nvPr/>
        </p:nvSpPr>
        <p:spPr>
          <a:xfrm>
            <a:off x="3521429" y="6299748"/>
            <a:ext cx="2950612" cy="463572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6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2400" dirty="0">
                <a:solidFill>
                  <a:srgbClr val="FFC000"/>
                </a:solidFill>
                <a:latin typeface="Consolas" panose="020B0609020204030204" pitchFamily="49" charset="0"/>
              </a:rPr>
              <a:t>start</a:t>
            </a:r>
          </a:p>
        </p:txBody>
      </p:sp>
      <p:sp>
        <p:nvSpPr>
          <p:cNvPr id="26" name="Textplatzhalter 1">
            <a:extLst>
              <a:ext uri="{FF2B5EF4-FFF2-40B4-BE49-F238E27FC236}">
                <a16:creationId xmlns:a16="http://schemas.microsoft.com/office/drawing/2014/main" id="{65B4A15B-3374-C7B8-322E-59972C9D024F}"/>
              </a:ext>
            </a:extLst>
          </p:cNvPr>
          <p:cNvSpPr txBox="1">
            <a:spLocks/>
          </p:cNvSpPr>
          <p:nvPr/>
        </p:nvSpPr>
        <p:spPr>
          <a:xfrm>
            <a:off x="7484903" y="4632982"/>
            <a:ext cx="2950612" cy="463572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6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2400" dirty="0">
                <a:solidFill>
                  <a:srgbClr val="FFC000"/>
                </a:solidFill>
                <a:latin typeface="Consolas" panose="020B0609020204030204" pitchFamily="49" charset="0"/>
              </a:rPr>
              <a:t>center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29388FB-D966-EAC1-BCEA-02843A904B8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85000"/>
          </a:blip>
          <a:stretch>
            <a:fillRect/>
          </a:stretch>
        </p:blipFill>
        <p:spPr>
          <a:xfrm>
            <a:off x="6258606" y="2096067"/>
            <a:ext cx="5403205" cy="2559163"/>
          </a:xfrm>
          <a:prstGeom prst="roundRect">
            <a:avLst>
              <a:gd name="adj" fmla="val 3454"/>
            </a:avLst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A005DE7-8213-941A-45FF-6FC555C76BB7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85000"/>
          </a:blip>
          <a:stretch>
            <a:fillRect/>
          </a:stretch>
        </p:blipFill>
        <p:spPr>
          <a:xfrm>
            <a:off x="3916735" y="5273986"/>
            <a:ext cx="2160000" cy="1025762"/>
          </a:xfrm>
          <a:prstGeom prst="roundRect">
            <a:avLst>
              <a:gd name="adj" fmla="val 7082"/>
            </a:avLst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9D257DF1-5933-5F5E-A7D1-AD8F5870A64A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85000"/>
          </a:blip>
          <a:stretch>
            <a:fillRect/>
          </a:stretch>
        </p:blipFill>
        <p:spPr>
          <a:xfrm>
            <a:off x="6306760" y="5273986"/>
            <a:ext cx="2144377" cy="1009896"/>
          </a:xfrm>
          <a:prstGeom prst="roundRect">
            <a:avLst>
              <a:gd name="adj" fmla="val 6121"/>
            </a:avLst>
          </a:prstGeom>
        </p:spPr>
      </p:pic>
    </p:spTree>
    <p:extLst>
      <p:ext uri="{BB962C8B-B14F-4D97-AF65-F5344CB8AC3E}">
        <p14:creationId xmlns:p14="http://schemas.microsoft.com/office/powerpoint/2010/main" val="317030967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A1AC077B-451B-3F3D-E1C9-C26A8B56569F}"/>
              </a:ext>
            </a:extLst>
          </p:cNvPr>
          <p:cNvSpPr/>
          <p:nvPr/>
        </p:nvSpPr>
        <p:spPr>
          <a:xfrm>
            <a:off x="828364" y="1538513"/>
            <a:ext cx="5120152" cy="3834926"/>
          </a:xfrm>
          <a:prstGeom prst="roundRect">
            <a:avLst>
              <a:gd name="adj" fmla="val 4607"/>
            </a:avLst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1600" b="0" dirty="0">
                <a:solidFill>
                  <a:srgbClr val="0070C0"/>
                </a:solidFill>
                <a:effectLst/>
                <a:latin typeface="Consolas" panose="020B0609020204030204" pitchFamily="49" charset="0"/>
              </a:rPr>
              <a:t>div</a:t>
            </a:r>
            <a:r>
              <a:rPr lang="en-US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600" b="0" dirty="0">
                <a:solidFill>
                  <a:srgbClr val="00B0F0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600" b="0" dirty="0">
                <a:solidFill>
                  <a:schemeClr val="accent2">
                    <a:lumMod val="75000"/>
                  </a:schemeClr>
                </a:solidFill>
                <a:effectLst/>
                <a:latin typeface="Consolas" panose="020B0609020204030204" pitchFamily="49" charset="0"/>
              </a:rPr>
              <a:t>"flexbox"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sz="1600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D4D4D4"/>
                </a:solidFill>
                <a:latin typeface="Consolas" panose="020B0609020204030204" pitchFamily="49" charset="0"/>
              </a:rPr>
              <a:t>	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1600" b="0" dirty="0">
                <a:solidFill>
                  <a:srgbClr val="0070C0"/>
                </a:solidFill>
                <a:effectLst/>
                <a:latin typeface="Consolas" panose="020B0609020204030204" pitchFamily="49" charset="0"/>
              </a:rPr>
              <a:t>div </a:t>
            </a:r>
            <a:r>
              <a:rPr lang="en-US" sz="1600" b="0" dirty="0">
                <a:solidFill>
                  <a:srgbClr val="00B0F0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600" b="0" dirty="0">
                <a:solidFill>
                  <a:schemeClr val="accent2">
                    <a:lumMod val="75000"/>
                  </a:schemeClr>
                </a:solidFill>
                <a:effectLst/>
                <a:latin typeface="Consolas" panose="020B0609020204030204" pitchFamily="49" charset="0"/>
              </a:rPr>
              <a:t>"item"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sz="1600" b="0" dirty="0">
                <a:solidFill>
                  <a:srgbClr val="0070C0"/>
                </a:solidFill>
                <a:effectLst/>
                <a:latin typeface="Consolas" panose="020B0609020204030204" pitchFamily="49" charset="0"/>
              </a:rPr>
              <a:t>div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sz="1600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D4D4D4"/>
                </a:solidFill>
                <a:latin typeface="Consolas" panose="020B0609020204030204" pitchFamily="49" charset="0"/>
              </a:rPr>
              <a:t>	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1600" b="0" dirty="0">
                <a:solidFill>
                  <a:srgbClr val="0070C0"/>
                </a:solidFill>
                <a:effectLst/>
                <a:latin typeface="Consolas" panose="020B0609020204030204" pitchFamily="49" charset="0"/>
              </a:rPr>
              <a:t>div </a:t>
            </a:r>
            <a:r>
              <a:rPr lang="en-US" sz="1600" b="0" dirty="0">
                <a:solidFill>
                  <a:srgbClr val="00B0F0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600" b="0" dirty="0">
                <a:solidFill>
                  <a:schemeClr val="accent2">
                    <a:lumMod val="75000"/>
                  </a:schemeClr>
                </a:solidFill>
                <a:effectLst/>
                <a:latin typeface="Consolas" panose="020B0609020204030204" pitchFamily="49" charset="0"/>
              </a:rPr>
              <a:t>"item"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sz="1600" dirty="0">
                <a:solidFill>
                  <a:srgbClr val="D4D4D4"/>
                </a:solidFill>
                <a:latin typeface="Consolas" panose="020B0609020204030204" pitchFamily="49" charset="0"/>
              </a:rPr>
              <a:t>2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sz="1600" b="0" dirty="0">
                <a:solidFill>
                  <a:srgbClr val="0070C0"/>
                </a:solidFill>
                <a:effectLst/>
                <a:latin typeface="Consolas" panose="020B0609020204030204" pitchFamily="49" charset="0"/>
              </a:rPr>
              <a:t>div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sz="1600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D4D4D4"/>
                </a:solidFill>
                <a:latin typeface="Consolas" panose="020B0609020204030204" pitchFamily="49" charset="0"/>
              </a:rPr>
              <a:t>	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1600" b="0" dirty="0">
                <a:solidFill>
                  <a:srgbClr val="0070C0"/>
                </a:solidFill>
                <a:effectLst/>
                <a:latin typeface="Consolas" panose="020B0609020204030204" pitchFamily="49" charset="0"/>
              </a:rPr>
              <a:t>div </a:t>
            </a:r>
            <a:r>
              <a:rPr lang="en-US" sz="1600" b="0" dirty="0">
                <a:solidFill>
                  <a:srgbClr val="00B0F0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600" b="0" dirty="0">
                <a:solidFill>
                  <a:schemeClr val="accent2">
                    <a:lumMod val="75000"/>
                  </a:schemeClr>
                </a:solidFill>
                <a:effectLst/>
                <a:latin typeface="Consolas" panose="020B0609020204030204" pitchFamily="49" charset="0"/>
              </a:rPr>
              <a:t>"item"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sz="1600" dirty="0">
                <a:solidFill>
                  <a:srgbClr val="D4D4D4"/>
                </a:solidFill>
                <a:latin typeface="Consolas" panose="020B0609020204030204" pitchFamily="49" charset="0"/>
              </a:rPr>
              <a:t>3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sz="1600" b="0" dirty="0">
                <a:solidFill>
                  <a:srgbClr val="0070C0"/>
                </a:solidFill>
                <a:effectLst/>
                <a:latin typeface="Consolas" panose="020B0609020204030204" pitchFamily="49" charset="0"/>
              </a:rPr>
              <a:t>div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sz="1600" dirty="0">
              <a:solidFill>
                <a:srgbClr val="D4D4D4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D4D4D4"/>
                </a:solidFill>
                <a:latin typeface="Consolas" panose="020B0609020204030204" pitchFamily="49" charset="0"/>
              </a:rPr>
              <a:t>	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1600" b="0" dirty="0">
                <a:solidFill>
                  <a:srgbClr val="0070C0"/>
                </a:solidFill>
                <a:effectLst/>
                <a:latin typeface="Consolas" panose="020B0609020204030204" pitchFamily="49" charset="0"/>
              </a:rPr>
              <a:t>div </a:t>
            </a:r>
            <a:r>
              <a:rPr lang="en-US" sz="1600" b="0" dirty="0">
                <a:solidFill>
                  <a:srgbClr val="00B0F0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600" b="0" dirty="0">
                <a:solidFill>
                  <a:schemeClr val="accent2">
                    <a:lumMod val="75000"/>
                  </a:schemeClr>
                </a:solidFill>
                <a:effectLst/>
                <a:latin typeface="Consolas" panose="020B0609020204030204" pitchFamily="49" charset="0"/>
              </a:rPr>
              <a:t>"item"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sz="1600" dirty="0">
                <a:solidFill>
                  <a:srgbClr val="D4D4D4"/>
                </a:solidFill>
                <a:latin typeface="Consolas" panose="020B0609020204030204" pitchFamily="49" charset="0"/>
              </a:rPr>
              <a:t>4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sz="1600" b="0" dirty="0">
                <a:solidFill>
                  <a:srgbClr val="0070C0"/>
                </a:solidFill>
                <a:effectLst/>
                <a:latin typeface="Consolas" panose="020B0609020204030204" pitchFamily="49" charset="0"/>
              </a:rPr>
              <a:t>div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sz="1600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D4D4D4"/>
                </a:solidFill>
                <a:latin typeface="Consolas" panose="020B0609020204030204" pitchFamily="49" charset="0"/>
              </a:rPr>
              <a:t>	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1600" b="0" dirty="0">
                <a:solidFill>
                  <a:srgbClr val="0070C0"/>
                </a:solidFill>
                <a:effectLst/>
                <a:latin typeface="Consolas" panose="020B0609020204030204" pitchFamily="49" charset="0"/>
              </a:rPr>
              <a:t>div </a:t>
            </a:r>
            <a:r>
              <a:rPr lang="en-US" sz="1600" b="0" dirty="0">
                <a:solidFill>
                  <a:srgbClr val="00B0F0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600" b="0" dirty="0">
                <a:solidFill>
                  <a:schemeClr val="accent2">
                    <a:lumMod val="75000"/>
                  </a:schemeClr>
                </a:solidFill>
                <a:effectLst/>
                <a:latin typeface="Consolas" panose="020B0609020204030204" pitchFamily="49" charset="0"/>
              </a:rPr>
              <a:t>"item"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5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sz="1600" b="0" dirty="0">
                <a:solidFill>
                  <a:srgbClr val="0070C0"/>
                </a:solidFill>
                <a:effectLst/>
                <a:latin typeface="Consolas" panose="020B0609020204030204" pitchFamily="49" charset="0"/>
              </a:rPr>
              <a:t>div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sz="1600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D4D4D4"/>
                </a:solidFill>
                <a:latin typeface="Consolas" panose="020B0609020204030204" pitchFamily="49" charset="0"/>
              </a:rPr>
              <a:t>	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1600" b="0" dirty="0">
                <a:solidFill>
                  <a:srgbClr val="0070C0"/>
                </a:solidFill>
                <a:effectLst/>
                <a:latin typeface="Consolas" panose="020B0609020204030204" pitchFamily="49" charset="0"/>
              </a:rPr>
              <a:t>div </a:t>
            </a:r>
            <a:r>
              <a:rPr lang="en-US" sz="1600" b="0" dirty="0">
                <a:solidFill>
                  <a:srgbClr val="00B0F0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600" b="0" dirty="0">
                <a:solidFill>
                  <a:schemeClr val="accent2">
                    <a:lumMod val="75000"/>
                  </a:schemeClr>
                </a:solidFill>
                <a:effectLst/>
                <a:latin typeface="Consolas" panose="020B0609020204030204" pitchFamily="49" charset="0"/>
              </a:rPr>
              <a:t>"item"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6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sz="1600" b="0" dirty="0">
                <a:solidFill>
                  <a:srgbClr val="0070C0"/>
                </a:solidFill>
                <a:effectLst/>
                <a:latin typeface="Consolas" panose="020B0609020204030204" pitchFamily="49" charset="0"/>
              </a:rPr>
              <a:t>div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sz="1600" dirty="0">
              <a:solidFill>
                <a:srgbClr val="D4D4D4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D4D4D4"/>
                </a:solidFill>
                <a:latin typeface="Consolas" panose="020B0609020204030204" pitchFamily="49" charset="0"/>
              </a:rPr>
              <a:t>	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1600" b="0" dirty="0">
                <a:solidFill>
                  <a:srgbClr val="0070C0"/>
                </a:solidFill>
                <a:effectLst/>
                <a:latin typeface="Consolas" panose="020B0609020204030204" pitchFamily="49" charset="0"/>
              </a:rPr>
              <a:t>div </a:t>
            </a:r>
            <a:r>
              <a:rPr lang="en-US" sz="1600" b="0" dirty="0">
                <a:solidFill>
                  <a:srgbClr val="00B0F0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600" b="0" dirty="0">
                <a:solidFill>
                  <a:schemeClr val="accent2">
                    <a:lumMod val="75000"/>
                  </a:schemeClr>
                </a:solidFill>
                <a:effectLst/>
                <a:latin typeface="Consolas" panose="020B0609020204030204" pitchFamily="49" charset="0"/>
              </a:rPr>
              <a:t>"item"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sz="1600" dirty="0">
                <a:solidFill>
                  <a:srgbClr val="D4D4D4"/>
                </a:solidFill>
                <a:latin typeface="Consolas" panose="020B0609020204030204" pitchFamily="49" charset="0"/>
              </a:rPr>
              <a:t>7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sz="1600" b="0" dirty="0">
                <a:solidFill>
                  <a:srgbClr val="0070C0"/>
                </a:solidFill>
                <a:effectLst/>
                <a:latin typeface="Consolas" panose="020B0609020204030204" pitchFamily="49" charset="0"/>
              </a:rPr>
              <a:t>div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sz="1600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D4D4D4"/>
                </a:solidFill>
                <a:latin typeface="Consolas" panose="020B0609020204030204" pitchFamily="49" charset="0"/>
              </a:rPr>
              <a:t>	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1600" b="0" dirty="0">
                <a:solidFill>
                  <a:srgbClr val="0070C0"/>
                </a:solidFill>
                <a:effectLst/>
                <a:latin typeface="Consolas" panose="020B0609020204030204" pitchFamily="49" charset="0"/>
              </a:rPr>
              <a:t>div </a:t>
            </a:r>
            <a:r>
              <a:rPr lang="en-US" sz="1600" b="0" dirty="0">
                <a:solidFill>
                  <a:srgbClr val="00B0F0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600" b="0" dirty="0">
                <a:solidFill>
                  <a:schemeClr val="accent2">
                    <a:lumMod val="75000"/>
                  </a:schemeClr>
                </a:solidFill>
                <a:effectLst/>
                <a:latin typeface="Consolas" panose="020B0609020204030204" pitchFamily="49" charset="0"/>
              </a:rPr>
              <a:t>"item"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8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sz="1600" b="0" dirty="0">
                <a:solidFill>
                  <a:srgbClr val="0070C0"/>
                </a:solidFill>
                <a:effectLst/>
                <a:latin typeface="Consolas" panose="020B0609020204030204" pitchFamily="49" charset="0"/>
              </a:rPr>
              <a:t>div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sz="1600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D4D4D4"/>
                </a:solidFill>
                <a:latin typeface="Consolas" panose="020B0609020204030204" pitchFamily="49" charset="0"/>
              </a:rPr>
              <a:t>	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1600" b="0" dirty="0">
                <a:solidFill>
                  <a:srgbClr val="0070C0"/>
                </a:solidFill>
                <a:effectLst/>
                <a:latin typeface="Consolas" panose="020B0609020204030204" pitchFamily="49" charset="0"/>
              </a:rPr>
              <a:t>div </a:t>
            </a:r>
            <a:r>
              <a:rPr lang="en-US" sz="1600" b="0" dirty="0">
                <a:solidFill>
                  <a:srgbClr val="00B0F0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600" b="0" dirty="0">
                <a:solidFill>
                  <a:schemeClr val="accent2">
                    <a:lumMod val="75000"/>
                  </a:schemeClr>
                </a:solidFill>
                <a:effectLst/>
                <a:latin typeface="Consolas" panose="020B0609020204030204" pitchFamily="49" charset="0"/>
              </a:rPr>
              <a:t>"item"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9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sz="1600" b="0" dirty="0">
                <a:solidFill>
                  <a:srgbClr val="0070C0"/>
                </a:solidFill>
                <a:effectLst/>
                <a:latin typeface="Consolas" panose="020B0609020204030204" pitchFamily="49" charset="0"/>
              </a:rPr>
              <a:t>div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sz="1600" dirty="0">
              <a:solidFill>
                <a:srgbClr val="D4D4D4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D4D4D4"/>
                </a:solidFill>
                <a:latin typeface="Consolas" panose="020B0609020204030204" pitchFamily="49" charset="0"/>
              </a:rPr>
              <a:t>	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1600" b="0" dirty="0">
                <a:solidFill>
                  <a:srgbClr val="0070C0"/>
                </a:solidFill>
                <a:effectLst/>
                <a:latin typeface="Consolas" panose="020B0609020204030204" pitchFamily="49" charset="0"/>
              </a:rPr>
              <a:t>div </a:t>
            </a:r>
            <a:r>
              <a:rPr lang="en-US" sz="1600" b="0" dirty="0">
                <a:solidFill>
                  <a:srgbClr val="00B0F0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600" b="0" dirty="0">
                <a:solidFill>
                  <a:schemeClr val="accent2">
                    <a:lumMod val="75000"/>
                  </a:schemeClr>
                </a:solidFill>
                <a:effectLst/>
                <a:latin typeface="Consolas" panose="020B0609020204030204" pitchFamily="49" charset="0"/>
              </a:rPr>
              <a:t>"item"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10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sz="1600" b="0" dirty="0">
                <a:solidFill>
                  <a:srgbClr val="0070C0"/>
                </a:solidFill>
                <a:effectLst/>
                <a:latin typeface="Consolas" panose="020B0609020204030204" pitchFamily="49" charset="0"/>
              </a:rPr>
              <a:t>div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sz="1600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D4D4D4"/>
                </a:solidFill>
                <a:latin typeface="Consolas" panose="020B0609020204030204" pitchFamily="49" charset="0"/>
              </a:rPr>
              <a:t>	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1600" b="0" dirty="0">
                <a:solidFill>
                  <a:srgbClr val="0070C0"/>
                </a:solidFill>
                <a:effectLst/>
                <a:latin typeface="Consolas" panose="020B0609020204030204" pitchFamily="49" charset="0"/>
              </a:rPr>
              <a:t>div </a:t>
            </a:r>
            <a:r>
              <a:rPr lang="en-US" sz="1600" b="0" dirty="0">
                <a:solidFill>
                  <a:srgbClr val="00B0F0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600" b="0" dirty="0">
                <a:solidFill>
                  <a:schemeClr val="accent2">
                    <a:lumMod val="75000"/>
                  </a:schemeClr>
                </a:solidFill>
                <a:effectLst/>
                <a:latin typeface="Consolas" panose="020B0609020204030204" pitchFamily="49" charset="0"/>
              </a:rPr>
              <a:t>"item"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sz="1600" dirty="0">
                <a:solidFill>
                  <a:srgbClr val="D4D4D4"/>
                </a:solidFill>
                <a:latin typeface="Consolas" panose="020B0609020204030204" pitchFamily="49" charset="0"/>
              </a:rPr>
              <a:t>1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sz="1600" b="0" dirty="0">
                <a:solidFill>
                  <a:srgbClr val="0070C0"/>
                </a:solidFill>
                <a:effectLst/>
                <a:latin typeface="Consolas" panose="020B0609020204030204" pitchFamily="49" charset="0"/>
              </a:rPr>
              <a:t>div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sz="1600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D4D4D4"/>
                </a:solidFill>
                <a:latin typeface="Consolas" panose="020B0609020204030204" pitchFamily="49" charset="0"/>
              </a:rPr>
              <a:t>	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1600" b="0" dirty="0">
                <a:solidFill>
                  <a:srgbClr val="0070C0"/>
                </a:solidFill>
                <a:effectLst/>
                <a:latin typeface="Consolas" panose="020B0609020204030204" pitchFamily="49" charset="0"/>
              </a:rPr>
              <a:t>div </a:t>
            </a:r>
            <a:r>
              <a:rPr lang="en-US" sz="1600" b="0" dirty="0">
                <a:solidFill>
                  <a:srgbClr val="00B0F0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600" b="0" dirty="0">
                <a:solidFill>
                  <a:schemeClr val="accent2">
                    <a:lumMod val="75000"/>
                  </a:schemeClr>
                </a:solidFill>
                <a:effectLst/>
                <a:latin typeface="Consolas" panose="020B0609020204030204" pitchFamily="49" charset="0"/>
              </a:rPr>
              <a:t>"item"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12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sz="1600" b="0" dirty="0">
                <a:solidFill>
                  <a:srgbClr val="0070C0"/>
                </a:solidFill>
                <a:effectLst/>
                <a:latin typeface="Consolas" panose="020B0609020204030204" pitchFamily="49" charset="0"/>
              </a:rPr>
              <a:t>div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sz="1600" dirty="0">
              <a:solidFill>
                <a:srgbClr val="D4D4D4"/>
              </a:solidFill>
              <a:latin typeface="Consolas" panose="020B0609020204030204" pitchFamily="49" charset="0"/>
            </a:endParaRPr>
          </a:p>
          <a:p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sz="1600" b="0" dirty="0">
                <a:solidFill>
                  <a:srgbClr val="0070C0"/>
                </a:solidFill>
                <a:effectLst/>
                <a:latin typeface="Consolas" panose="020B0609020204030204" pitchFamily="49" charset="0"/>
              </a:rPr>
              <a:t>div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sz="1600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CB3BF129-ED8A-AEA5-9616-0A1002B8CB32}"/>
              </a:ext>
            </a:extLst>
          </p:cNvPr>
          <p:cNvSpPr/>
          <p:nvPr/>
        </p:nvSpPr>
        <p:spPr>
          <a:xfrm>
            <a:off x="828364" y="5434126"/>
            <a:ext cx="5120152" cy="1222076"/>
          </a:xfrm>
          <a:prstGeom prst="roundRect">
            <a:avLst>
              <a:gd name="adj" fmla="val 6788"/>
            </a:avLst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0" dirty="0">
                <a:solidFill>
                  <a:srgbClr val="FFC000"/>
                </a:solidFill>
                <a:effectLst/>
                <a:latin typeface="Consolas" panose="020B0609020204030204" pitchFamily="49" charset="0"/>
              </a:rPr>
              <a:t>.flexbox {</a:t>
            </a:r>
          </a:p>
          <a:p>
            <a:r>
              <a:rPr lang="en-US" sz="1600" dirty="0">
                <a:solidFill>
                  <a:srgbClr val="D4D4D4"/>
                </a:solidFill>
                <a:latin typeface="Consolas" panose="020B0609020204030204" pitchFamily="49" charset="0"/>
              </a:rPr>
              <a:t>	</a:t>
            </a:r>
            <a:r>
              <a:rPr lang="en-US" sz="1600" b="0" dirty="0">
                <a:solidFill>
                  <a:srgbClr val="00B0F0"/>
                </a:solidFill>
                <a:effectLst/>
                <a:latin typeface="Consolas" panose="020B0609020204030204" pitchFamily="49" charset="0"/>
              </a:rPr>
              <a:t>display</a:t>
            </a:r>
            <a:r>
              <a:rPr lang="en-US" sz="1600" b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onsolas" panose="020B0609020204030204" pitchFamily="49" charset="0"/>
              </a:rPr>
              <a:t>:</a:t>
            </a:r>
            <a:r>
              <a:rPr lang="en-US" sz="1600" b="0" dirty="0">
                <a:solidFill>
                  <a:schemeClr val="accent2">
                    <a:lumMod val="75000"/>
                  </a:schemeClr>
                </a:solidFill>
                <a:effectLst/>
                <a:latin typeface="Consolas" panose="020B0609020204030204" pitchFamily="49" charset="0"/>
              </a:rPr>
              <a:t> flex</a:t>
            </a:r>
            <a:r>
              <a:rPr lang="en-US" sz="1600" b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US" sz="1600" b="0" dirty="0">
                <a:solidFill>
                  <a:schemeClr val="accent2">
                    <a:lumMod val="75000"/>
                  </a:schemeClr>
                </a:solidFill>
                <a:effectLst/>
                <a:latin typeface="Consolas" panose="020B0609020204030204" pitchFamily="49" charset="0"/>
              </a:rPr>
              <a:t>	</a:t>
            </a:r>
            <a:r>
              <a:rPr lang="en-US" sz="1600" b="0" dirty="0">
                <a:solidFill>
                  <a:srgbClr val="00B0F0"/>
                </a:solidFill>
                <a:effectLst/>
                <a:latin typeface="Consolas" panose="020B0609020204030204" pitchFamily="49" charset="0"/>
              </a:rPr>
              <a:t>flex-wrap</a:t>
            </a:r>
            <a:r>
              <a:rPr lang="en-US" sz="1600" b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onsolas" panose="020B0609020204030204" pitchFamily="49" charset="0"/>
              </a:rPr>
              <a:t>:</a:t>
            </a:r>
            <a:r>
              <a:rPr lang="en-US" sz="1600" b="0" dirty="0">
                <a:solidFill>
                  <a:schemeClr val="accent2">
                    <a:lumMod val="75000"/>
                  </a:schemeClr>
                </a:solidFill>
                <a:effectLst/>
                <a:latin typeface="Consolas" panose="020B0609020204030204" pitchFamily="49" charset="0"/>
              </a:rPr>
              <a:t> wrap</a:t>
            </a:r>
            <a:r>
              <a:rPr lang="en-US" sz="1600" b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US" sz="1600" dirty="0">
                <a:solidFill>
                  <a:srgbClr val="FFC000"/>
                </a:solidFill>
                <a:latin typeface="Consolas" panose="020B0609020204030204" pitchFamily="49" charset="0"/>
              </a:rPr>
              <a:t>}</a:t>
            </a:r>
            <a:endParaRPr lang="en-US" sz="1600" b="0" dirty="0">
              <a:solidFill>
                <a:srgbClr val="00B0F0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7" name="Textplatzhalter 1">
            <a:extLst>
              <a:ext uri="{FF2B5EF4-FFF2-40B4-BE49-F238E27FC236}">
                <a16:creationId xmlns:a16="http://schemas.microsoft.com/office/drawing/2014/main" id="{90ACE368-5AD8-86E3-B383-D4D28705D1E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112" y="141111"/>
            <a:ext cx="11915775" cy="1397401"/>
          </a:xfrm>
        </p:spPr>
        <p:txBody>
          <a:bodyPr/>
          <a:lstStyle/>
          <a:p>
            <a:r>
              <a:rPr lang="de-DE" dirty="0"/>
              <a:t>Flexbox</a:t>
            </a:r>
          </a:p>
          <a:p>
            <a:r>
              <a:rPr lang="de-DE" sz="2800" dirty="0">
                <a:solidFill>
                  <a:srgbClr val="FFC000"/>
                </a:solidFill>
                <a:latin typeface="Consolas" panose="020B0609020204030204" pitchFamily="49" charset="0"/>
              </a:rPr>
              <a:t>flex-wrap</a:t>
            </a:r>
          </a:p>
        </p:txBody>
      </p:sp>
      <p:sp>
        <p:nvSpPr>
          <p:cNvPr id="24" name="Textplatzhalter 1">
            <a:extLst>
              <a:ext uri="{FF2B5EF4-FFF2-40B4-BE49-F238E27FC236}">
                <a16:creationId xmlns:a16="http://schemas.microsoft.com/office/drawing/2014/main" id="{0B98BF35-D133-2B51-C747-A277A6B03DA3}"/>
              </a:ext>
            </a:extLst>
          </p:cNvPr>
          <p:cNvSpPr txBox="1">
            <a:spLocks/>
          </p:cNvSpPr>
          <p:nvPr/>
        </p:nvSpPr>
        <p:spPr>
          <a:xfrm>
            <a:off x="9440217" y="6253317"/>
            <a:ext cx="2332777" cy="463572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6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2400" dirty="0">
                <a:solidFill>
                  <a:srgbClr val="FFC000"/>
                </a:solidFill>
                <a:latin typeface="Consolas" panose="020B0609020204030204" pitchFamily="49" charset="0"/>
              </a:rPr>
              <a:t>wrap-reverse</a:t>
            </a:r>
          </a:p>
        </p:txBody>
      </p:sp>
      <p:sp>
        <p:nvSpPr>
          <p:cNvPr id="25" name="Textplatzhalter 1">
            <a:extLst>
              <a:ext uri="{FF2B5EF4-FFF2-40B4-BE49-F238E27FC236}">
                <a16:creationId xmlns:a16="http://schemas.microsoft.com/office/drawing/2014/main" id="{CE8C7868-32F4-EA0F-8789-078E855E5611}"/>
              </a:ext>
            </a:extLst>
          </p:cNvPr>
          <p:cNvSpPr txBox="1">
            <a:spLocks/>
          </p:cNvSpPr>
          <p:nvPr/>
        </p:nvSpPr>
        <p:spPr>
          <a:xfrm>
            <a:off x="5948516" y="6253317"/>
            <a:ext cx="2950612" cy="463572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6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2400" dirty="0">
                <a:solidFill>
                  <a:srgbClr val="FFC000"/>
                </a:solidFill>
                <a:latin typeface="Consolas" panose="020B0609020204030204" pitchFamily="49" charset="0"/>
              </a:rPr>
              <a:t>nowrap</a:t>
            </a:r>
          </a:p>
        </p:txBody>
      </p:sp>
      <p:sp>
        <p:nvSpPr>
          <p:cNvPr id="26" name="Textplatzhalter 1">
            <a:extLst>
              <a:ext uri="{FF2B5EF4-FFF2-40B4-BE49-F238E27FC236}">
                <a16:creationId xmlns:a16="http://schemas.microsoft.com/office/drawing/2014/main" id="{65B4A15B-3374-C7B8-322E-59972C9D024F}"/>
              </a:ext>
            </a:extLst>
          </p:cNvPr>
          <p:cNvSpPr txBox="1">
            <a:spLocks/>
          </p:cNvSpPr>
          <p:nvPr/>
        </p:nvSpPr>
        <p:spPr>
          <a:xfrm>
            <a:off x="7484903" y="4442482"/>
            <a:ext cx="2950612" cy="463572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6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2400" dirty="0">
                <a:solidFill>
                  <a:srgbClr val="FFC000"/>
                </a:solidFill>
                <a:latin typeface="Consolas" panose="020B0609020204030204" pitchFamily="49" charset="0"/>
              </a:rPr>
              <a:t>wrap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AFD4139-2DCA-40F9-954E-54B02035A0D3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85000"/>
          </a:blip>
          <a:stretch>
            <a:fillRect/>
          </a:stretch>
        </p:blipFill>
        <p:spPr>
          <a:xfrm>
            <a:off x="9310292" y="5031241"/>
            <a:ext cx="2592628" cy="1222076"/>
          </a:xfrm>
          <a:prstGeom prst="roundRect">
            <a:avLst>
              <a:gd name="adj" fmla="val 6607"/>
            </a:avLst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CA6E9C1-2F05-2D97-57E7-0DE5B5758156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85000"/>
          </a:blip>
          <a:stretch>
            <a:fillRect/>
          </a:stretch>
        </p:blipFill>
        <p:spPr>
          <a:xfrm>
            <a:off x="6258606" y="1849114"/>
            <a:ext cx="5403205" cy="2535423"/>
          </a:xfrm>
          <a:prstGeom prst="roundRect">
            <a:avLst>
              <a:gd name="adj" fmla="val 5433"/>
            </a:avLst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BAE2495-A9DA-1458-7AC6-F598713BC1D2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85000"/>
          </a:blip>
          <a:stretch>
            <a:fillRect/>
          </a:stretch>
        </p:blipFill>
        <p:spPr>
          <a:xfrm>
            <a:off x="6127508" y="5041354"/>
            <a:ext cx="2592628" cy="1201850"/>
          </a:xfrm>
          <a:prstGeom prst="roundRect">
            <a:avLst>
              <a:gd name="adj" fmla="val 10635"/>
            </a:avLst>
          </a:prstGeom>
        </p:spPr>
      </p:pic>
    </p:spTree>
    <p:extLst>
      <p:ext uri="{BB962C8B-B14F-4D97-AF65-F5344CB8AC3E}">
        <p14:creationId xmlns:p14="http://schemas.microsoft.com/office/powerpoint/2010/main" val="312343262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A1AC077B-451B-3F3D-E1C9-C26A8B56569F}"/>
              </a:ext>
            </a:extLst>
          </p:cNvPr>
          <p:cNvSpPr/>
          <p:nvPr/>
        </p:nvSpPr>
        <p:spPr>
          <a:xfrm>
            <a:off x="231464" y="1590367"/>
            <a:ext cx="5120152" cy="1526459"/>
          </a:xfrm>
          <a:prstGeom prst="roundRect">
            <a:avLst>
              <a:gd name="adj" fmla="val 6788"/>
            </a:avLst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1600" b="0" dirty="0">
                <a:solidFill>
                  <a:srgbClr val="0070C0"/>
                </a:solidFill>
                <a:effectLst/>
                <a:latin typeface="Consolas" panose="020B0609020204030204" pitchFamily="49" charset="0"/>
              </a:rPr>
              <a:t>div</a:t>
            </a:r>
            <a:r>
              <a:rPr lang="en-US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600" b="0" dirty="0">
                <a:solidFill>
                  <a:srgbClr val="00B0F0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600" b="0" dirty="0">
                <a:solidFill>
                  <a:schemeClr val="accent2">
                    <a:lumMod val="75000"/>
                  </a:schemeClr>
                </a:solidFill>
                <a:effectLst/>
                <a:latin typeface="Consolas" panose="020B0609020204030204" pitchFamily="49" charset="0"/>
              </a:rPr>
              <a:t>"flexbox"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sz="1600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D4D4D4"/>
                </a:solidFill>
                <a:latin typeface="Consolas" panose="020B0609020204030204" pitchFamily="49" charset="0"/>
              </a:rPr>
              <a:t>	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1600" b="0" dirty="0">
                <a:solidFill>
                  <a:srgbClr val="0070C0"/>
                </a:solidFill>
                <a:effectLst/>
                <a:latin typeface="Consolas" panose="020B0609020204030204" pitchFamily="49" charset="0"/>
              </a:rPr>
              <a:t>div </a:t>
            </a:r>
            <a:r>
              <a:rPr lang="en-US" sz="1600" b="0" dirty="0">
                <a:solidFill>
                  <a:srgbClr val="00B0F0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600" b="0" dirty="0">
                <a:solidFill>
                  <a:schemeClr val="accent2">
                    <a:lumMod val="75000"/>
                  </a:schemeClr>
                </a:solidFill>
                <a:effectLst/>
                <a:latin typeface="Consolas" panose="020B0609020204030204" pitchFamily="49" charset="0"/>
              </a:rPr>
              <a:t>"item first"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sz="1600" b="0" dirty="0">
                <a:solidFill>
                  <a:srgbClr val="0070C0"/>
                </a:solidFill>
                <a:effectLst/>
                <a:latin typeface="Consolas" panose="020B0609020204030204" pitchFamily="49" charset="0"/>
              </a:rPr>
              <a:t>div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sz="1600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D4D4D4"/>
                </a:solidFill>
                <a:latin typeface="Consolas" panose="020B0609020204030204" pitchFamily="49" charset="0"/>
              </a:rPr>
              <a:t>	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1600" b="0" dirty="0">
                <a:solidFill>
                  <a:srgbClr val="0070C0"/>
                </a:solidFill>
                <a:effectLst/>
                <a:latin typeface="Consolas" panose="020B0609020204030204" pitchFamily="49" charset="0"/>
              </a:rPr>
              <a:t>div </a:t>
            </a:r>
            <a:r>
              <a:rPr lang="en-US" sz="1600" b="0" dirty="0">
                <a:solidFill>
                  <a:srgbClr val="00B0F0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600" b="0" dirty="0">
                <a:solidFill>
                  <a:schemeClr val="accent2">
                    <a:lumMod val="75000"/>
                  </a:schemeClr>
                </a:solidFill>
                <a:effectLst/>
                <a:latin typeface="Consolas" panose="020B0609020204030204" pitchFamily="49" charset="0"/>
              </a:rPr>
              <a:t>"item second"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sz="1600" dirty="0">
                <a:solidFill>
                  <a:srgbClr val="D4D4D4"/>
                </a:solidFill>
                <a:latin typeface="Consolas" panose="020B0609020204030204" pitchFamily="49" charset="0"/>
              </a:rPr>
              <a:t>2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sz="1600" b="0" dirty="0">
                <a:solidFill>
                  <a:srgbClr val="0070C0"/>
                </a:solidFill>
                <a:effectLst/>
                <a:latin typeface="Consolas" panose="020B0609020204030204" pitchFamily="49" charset="0"/>
              </a:rPr>
              <a:t>div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sz="1600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D4D4D4"/>
                </a:solidFill>
                <a:latin typeface="Consolas" panose="020B0609020204030204" pitchFamily="49" charset="0"/>
              </a:rPr>
              <a:t>	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1600" b="0" dirty="0">
                <a:solidFill>
                  <a:srgbClr val="0070C0"/>
                </a:solidFill>
                <a:effectLst/>
                <a:latin typeface="Consolas" panose="020B0609020204030204" pitchFamily="49" charset="0"/>
              </a:rPr>
              <a:t>div </a:t>
            </a:r>
            <a:r>
              <a:rPr lang="en-US" sz="1600" b="0" dirty="0">
                <a:solidFill>
                  <a:srgbClr val="00B0F0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600" b="0" dirty="0">
                <a:solidFill>
                  <a:schemeClr val="accent2">
                    <a:lumMod val="75000"/>
                  </a:schemeClr>
                </a:solidFill>
                <a:effectLst/>
                <a:latin typeface="Consolas" panose="020B0609020204030204" pitchFamily="49" charset="0"/>
              </a:rPr>
              <a:t>"item third"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sz="1600" dirty="0">
                <a:solidFill>
                  <a:srgbClr val="D4D4D4"/>
                </a:solidFill>
                <a:latin typeface="Consolas" panose="020B0609020204030204" pitchFamily="49" charset="0"/>
              </a:rPr>
              <a:t>3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sz="1600" b="0" dirty="0">
                <a:solidFill>
                  <a:srgbClr val="0070C0"/>
                </a:solidFill>
                <a:effectLst/>
                <a:latin typeface="Consolas" panose="020B0609020204030204" pitchFamily="49" charset="0"/>
              </a:rPr>
              <a:t>div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sz="1600" dirty="0">
              <a:solidFill>
                <a:srgbClr val="D4D4D4"/>
              </a:solidFill>
              <a:latin typeface="Consolas" panose="020B0609020204030204" pitchFamily="49" charset="0"/>
            </a:endParaRPr>
          </a:p>
          <a:p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sz="1600" b="0" dirty="0">
                <a:solidFill>
                  <a:srgbClr val="0070C0"/>
                </a:solidFill>
                <a:effectLst/>
                <a:latin typeface="Consolas" panose="020B0609020204030204" pitchFamily="49" charset="0"/>
              </a:rPr>
              <a:t>div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sz="1600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CB3BF129-ED8A-AEA5-9616-0A1002B8CB32}"/>
              </a:ext>
            </a:extLst>
          </p:cNvPr>
          <p:cNvSpPr/>
          <p:nvPr/>
        </p:nvSpPr>
        <p:spPr>
          <a:xfrm>
            <a:off x="231464" y="3163529"/>
            <a:ext cx="5120152" cy="3453171"/>
          </a:xfrm>
          <a:prstGeom prst="roundRect">
            <a:avLst>
              <a:gd name="adj" fmla="val 3110"/>
            </a:avLst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0" dirty="0">
                <a:solidFill>
                  <a:srgbClr val="FFC000"/>
                </a:solidFill>
                <a:effectLst/>
                <a:latin typeface="Consolas" panose="020B0609020204030204" pitchFamily="49" charset="0"/>
              </a:rPr>
              <a:t>.flexbox {</a:t>
            </a:r>
          </a:p>
          <a:p>
            <a:r>
              <a:rPr lang="en-US" sz="1600" dirty="0">
                <a:solidFill>
                  <a:srgbClr val="D4D4D4"/>
                </a:solidFill>
                <a:latin typeface="Consolas" panose="020B0609020204030204" pitchFamily="49" charset="0"/>
              </a:rPr>
              <a:t>	</a:t>
            </a:r>
            <a:r>
              <a:rPr lang="en-US" sz="1600" b="0" dirty="0">
                <a:solidFill>
                  <a:srgbClr val="00B0F0"/>
                </a:solidFill>
                <a:effectLst/>
                <a:latin typeface="Consolas" panose="020B0609020204030204" pitchFamily="49" charset="0"/>
              </a:rPr>
              <a:t>display</a:t>
            </a:r>
            <a:r>
              <a:rPr lang="en-US" sz="1600" b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onsolas" panose="020B0609020204030204" pitchFamily="49" charset="0"/>
              </a:rPr>
              <a:t>:</a:t>
            </a:r>
            <a:r>
              <a:rPr lang="en-US" sz="1600" b="0" dirty="0">
                <a:solidFill>
                  <a:schemeClr val="accent2">
                    <a:lumMod val="75000"/>
                  </a:schemeClr>
                </a:solidFill>
                <a:effectLst/>
                <a:latin typeface="Consolas" panose="020B0609020204030204" pitchFamily="49" charset="0"/>
              </a:rPr>
              <a:t> flex</a:t>
            </a:r>
            <a:r>
              <a:rPr lang="en-US" sz="1600" b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US" sz="1600" dirty="0">
                <a:solidFill>
                  <a:srgbClr val="FFC000"/>
                </a:solidFill>
                <a:latin typeface="Consolas" panose="020B0609020204030204" pitchFamily="49" charset="0"/>
              </a:rPr>
              <a:t>}</a:t>
            </a:r>
          </a:p>
          <a:p>
            <a:r>
              <a:rPr lang="en-US" sz="1600" b="0" dirty="0">
                <a:solidFill>
                  <a:srgbClr val="FFC000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1600" b="0" dirty="0" err="1">
                <a:solidFill>
                  <a:srgbClr val="FFC000"/>
                </a:solidFill>
                <a:effectLst/>
                <a:latin typeface="Consolas" panose="020B0609020204030204" pitchFamily="49" charset="0"/>
              </a:rPr>
              <a:t>item.first</a:t>
            </a:r>
            <a:r>
              <a:rPr lang="en-US" sz="1600" b="0" dirty="0">
                <a:solidFill>
                  <a:srgbClr val="FFC000"/>
                </a:solidFill>
                <a:effectLst/>
                <a:latin typeface="Consolas" panose="020B0609020204030204" pitchFamily="49" charset="0"/>
              </a:rPr>
              <a:t> {</a:t>
            </a:r>
          </a:p>
          <a:p>
            <a:r>
              <a:rPr lang="en-US" sz="1600" dirty="0">
                <a:solidFill>
                  <a:srgbClr val="D4D4D4"/>
                </a:solidFill>
                <a:latin typeface="Consolas" panose="020B0609020204030204" pitchFamily="49" charset="0"/>
              </a:rPr>
              <a:t>	</a:t>
            </a:r>
            <a:r>
              <a:rPr lang="en-US" sz="1600" b="0" dirty="0">
                <a:solidFill>
                  <a:srgbClr val="00B0F0"/>
                </a:solidFill>
                <a:effectLst/>
                <a:latin typeface="Consolas" panose="020B0609020204030204" pitchFamily="49" charset="0"/>
              </a:rPr>
              <a:t>flex</a:t>
            </a:r>
            <a:r>
              <a:rPr lang="en-US" sz="1600" b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onsolas" panose="020B0609020204030204" pitchFamily="49" charset="0"/>
              </a:rPr>
              <a:t>:</a:t>
            </a:r>
            <a:r>
              <a:rPr lang="en-US" sz="1600" b="0" dirty="0">
                <a:solidFill>
                  <a:schemeClr val="accent2">
                    <a:lumMod val="75000"/>
                  </a:schemeClr>
                </a:solidFill>
                <a:effectLst/>
                <a:latin typeface="Consolas" panose="020B0609020204030204" pitchFamily="49" charset="0"/>
              </a:rPr>
              <a:t> 2</a:t>
            </a:r>
            <a:r>
              <a:rPr lang="en-US" sz="1600" b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US" sz="1600" dirty="0">
                <a:solidFill>
                  <a:srgbClr val="FFC000"/>
                </a:solidFill>
                <a:latin typeface="Consolas" panose="020B0609020204030204" pitchFamily="49" charset="0"/>
              </a:rPr>
              <a:t>}</a:t>
            </a:r>
            <a:endParaRPr lang="en-US" sz="1600" b="0" dirty="0">
              <a:solidFill>
                <a:srgbClr val="00B0F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600" b="0" dirty="0">
                <a:solidFill>
                  <a:srgbClr val="FFC000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1600" b="0" dirty="0" err="1">
                <a:solidFill>
                  <a:srgbClr val="FFC000"/>
                </a:solidFill>
                <a:effectLst/>
                <a:latin typeface="Consolas" panose="020B0609020204030204" pitchFamily="49" charset="0"/>
              </a:rPr>
              <a:t>item.second</a:t>
            </a:r>
            <a:r>
              <a:rPr lang="en-US" sz="1600" b="0" dirty="0">
                <a:solidFill>
                  <a:srgbClr val="FFC000"/>
                </a:solidFill>
                <a:effectLst/>
                <a:latin typeface="Consolas" panose="020B0609020204030204" pitchFamily="49" charset="0"/>
              </a:rPr>
              <a:t> {</a:t>
            </a:r>
          </a:p>
          <a:p>
            <a:r>
              <a:rPr lang="en-US" sz="1600" dirty="0">
                <a:solidFill>
                  <a:srgbClr val="D4D4D4"/>
                </a:solidFill>
                <a:latin typeface="Consolas" panose="020B0609020204030204" pitchFamily="49" charset="0"/>
              </a:rPr>
              <a:t>	</a:t>
            </a:r>
            <a:r>
              <a:rPr lang="en-US" sz="1600" b="0" dirty="0">
                <a:solidFill>
                  <a:srgbClr val="00B0F0"/>
                </a:solidFill>
                <a:effectLst/>
                <a:latin typeface="Consolas" panose="020B0609020204030204" pitchFamily="49" charset="0"/>
              </a:rPr>
              <a:t>flex</a:t>
            </a:r>
            <a:r>
              <a:rPr lang="en-US" sz="1600" b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onsolas" panose="020B0609020204030204" pitchFamily="49" charset="0"/>
              </a:rPr>
              <a:t>:</a:t>
            </a:r>
            <a:r>
              <a:rPr lang="en-US" sz="1600" b="0" dirty="0">
                <a:solidFill>
                  <a:schemeClr val="accent2">
                    <a:lumMod val="75000"/>
                  </a:schemeClr>
                </a:solidFill>
                <a:effectLst/>
                <a:latin typeface="Consolas" panose="020B0609020204030204" pitchFamily="49" charset="0"/>
              </a:rPr>
              <a:t> 1</a:t>
            </a:r>
            <a:r>
              <a:rPr lang="en-US" sz="1600" b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US" sz="1600" dirty="0">
                <a:solidFill>
                  <a:srgbClr val="FFC000"/>
                </a:solidFill>
                <a:latin typeface="Consolas" panose="020B0609020204030204" pitchFamily="49" charset="0"/>
              </a:rPr>
              <a:t>}</a:t>
            </a:r>
            <a:endParaRPr lang="en-US" sz="1600" b="0" dirty="0">
              <a:solidFill>
                <a:srgbClr val="00B0F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600" b="0" dirty="0">
                <a:solidFill>
                  <a:srgbClr val="FFC000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1600" b="0" dirty="0" err="1">
                <a:solidFill>
                  <a:srgbClr val="FFC000"/>
                </a:solidFill>
                <a:effectLst/>
                <a:latin typeface="Consolas" panose="020B0609020204030204" pitchFamily="49" charset="0"/>
              </a:rPr>
              <a:t>item.third</a:t>
            </a:r>
            <a:r>
              <a:rPr lang="en-US" sz="1600" b="0" dirty="0">
                <a:solidFill>
                  <a:srgbClr val="FFC000"/>
                </a:solidFill>
                <a:effectLst/>
                <a:latin typeface="Consolas" panose="020B0609020204030204" pitchFamily="49" charset="0"/>
              </a:rPr>
              <a:t> {</a:t>
            </a:r>
          </a:p>
          <a:p>
            <a:r>
              <a:rPr lang="en-US" sz="1600" dirty="0">
                <a:solidFill>
                  <a:srgbClr val="D4D4D4"/>
                </a:solidFill>
                <a:latin typeface="Consolas" panose="020B0609020204030204" pitchFamily="49" charset="0"/>
              </a:rPr>
              <a:t>	</a:t>
            </a:r>
            <a:r>
              <a:rPr lang="en-US" sz="1600" b="0" dirty="0">
                <a:solidFill>
                  <a:srgbClr val="00B0F0"/>
                </a:solidFill>
                <a:effectLst/>
                <a:latin typeface="Consolas" panose="020B0609020204030204" pitchFamily="49" charset="0"/>
              </a:rPr>
              <a:t>flex</a:t>
            </a:r>
            <a:r>
              <a:rPr lang="en-US" sz="1600" b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onsolas" panose="020B0609020204030204" pitchFamily="49" charset="0"/>
              </a:rPr>
              <a:t>:</a:t>
            </a:r>
            <a:r>
              <a:rPr lang="en-US" sz="1600" b="0" dirty="0">
                <a:solidFill>
                  <a:schemeClr val="accent2">
                    <a:lumMod val="75000"/>
                  </a:schemeClr>
                </a:solidFill>
                <a:effectLst/>
                <a:latin typeface="Consolas" panose="020B0609020204030204" pitchFamily="49" charset="0"/>
              </a:rPr>
              <a:t> 4</a:t>
            </a:r>
            <a:r>
              <a:rPr lang="en-US" sz="1600" b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US" sz="1600" dirty="0">
                <a:solidFill>
                  <a:srgbClr val="FFC000"/>
                </a:solidFill>
                <a:latin typeface="Consolas" panose="020B0609020204030204" pitchFamily="49" charset="0"/>
              </a:rPr>
              <a:t>}</a:t>
            </a:r>
            <a:endParaRPr lang="en-US" sz="1600" b="0" dirty="0">
              <a:solidFill>
                <a:srgbClr val="00B0F0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7" name="Textplatzhalter 1">
            <a:extLst>
              <a:ext uri="{FF2B5EF4-FFF2-40B4-BE49-F238E27FC236}">
                <a16:creationId xmlns:a16="http://schemas.microsoft.com/office/drawing/2014/main" id="{90ACE368-5AD8-86E3-B383-D4D28705D1E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112" y="141111"/>
            <a:ext cx="11915775" cy="1397401"/>
          </a:xfrm>
        </p:spPr>
        <p:txBody>
          <a:bodyPr/>
          <a:lstStyle/>
          <a:p>
            <a:r>
              <a:rPr lang="de-DE" dirty="0"/>
              <a:t>Flexbox</a:t>
            </a:r>
          </a:p>
          <a:p>
            <a:r>
              <a:rPr lang="de-DE" sz="2800" dirty="0">
                <a:solidFill>
                  <a:srgbClr val="FFC000"/>
                </a:solidFill>
                <a:latin typeface="Consolas" panose="020B0609020204030204" pitchFamily="49" charset="0"/>
              </a:rPr>
              <a:t>flex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9A6BE62-4E9F-E0FC-9A37-E5F587E99C1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85000"/>
          </a:blip>
          <a:stretch>
            <a:fillRect/>
          </a:stretch>
        </p:blipFill>
        <p:spPr>
          <a:xfrm>
            <a:off x="5513096" y="2433676"/>
            <a:ext cx="6447440" cy="3047776"/>
          </a:xfrm>
          <a:prstGeom prst="roundRect">
            <a:avLst>
              <a:gd name="adj" fmla="val 4999"/>
            </a:avLst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6FCF1FE-3EE5-9EC6-8987-BE2D42591B1D}"/>
              </a:ext>
            </a:extLst>
          </p:cNvPr>
          <p:cNvSpPr txBox="1"/>
          <p:nvPr/>
        </p:nvSpPr>
        <p:spPr>
          <a:xfrm>
            <a:off x="6197600" y="5842000"/>
            <a:ext cx="825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  <a:latin typeface="Montserrat" pitchFamily="2" charset="0"/>
              </a:rPr>
              <a:t>2 / 7</a:t>
            </a:r>
            <a:endParaRPr lang="en-DE" dirty="0">
              <a:solidFill>
                <a:schemeClr val="bg1"/>
              </a:solidFill>
              <a:latin typeface="Montserrat" pitchFamily="2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DC0D908-DBC1-D2BC-0BA9-E1C336C0B5F6}"/>
              </a:ext>
            </a:extLst>
          </p:cNvPr>
          <p:cNvSpPr txBox="1"/>
          <p:nvPr/>
        </p:nvSpPr>
        <p:spPr>
          <a:xfrm>
            <a:off x="7504266" y="5842000"/>
            <a:ext cx="825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  <a:latin typeface="Montserrat" pitchFamily="2" charset="0"/>
              </a:rPr>
              <a:t>1 / 7</a:t>
            </a:r>
            <a:endParaRPr lang="en-DE" dirty="0">
              <a:solidFill>
                <a:schemeClr val="bg1"/>
              </a:solidFill>
              <a:latin typeface="Montserrat" pitchFamily="2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BF728DA-4230-A6ED-2301-714CB09459CC}"/>
              </a:ext>
            </a:extLst>
          </p:cNvPr>
          <p:cNvSpPr txBox="1"/>
          <p:nvPr/>
        </p:nvSpPr>
        <p:spPr>
          <a:xfrm>
            <a:off x="9626600" y="5842000"/>
            <a:ext cx="825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  <a:latin typeface="Montserrat" pitchFamily="2" charset="0"/>
              </a:rPr>
              <a:t>4 / 7</a:t>
            </a:r>
            <a:endParaRPr lang="en-DE" dirty="0">
              <a:solidFill>
                <a:schemeClr val="bg1"/>
              </a:solidFill>
              <a:latin typeface="Montserrat" pitchFamily="2" charset="0"/>
            </a:endParaRP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4202CD56-4892-4F31-2FEF-DA417F21A627}"/>
              </a:ext>
            </a:extLst>
          </p:cNvPr>
          <p:cNvCxnSpPr>
            <a:stCxn id="8" idx="0"/>
          </p:cNvCxnSpPr>
          <p:nvPr/>
        </p:nvCxnSpPr>
        <p:spPr>
          <a:xfrm flipV="1">
            <a:off x="6610350" y="3835400"/>
            <a:ext cx="0" cy="2006600"/>
          </a:xfrm>
          <a:prstGeom prst="straightConnector1">
            <a:avLst/>
          </a:prstGeom>
          <a:ln>
            <a:solidFill>
              <a:schemeClr val="bg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C78F3E1D-1DD7-7EF8-63B6-B121AC7C1184}"/>
              </a:ext>
            </a:extLst>
          </p:cNvPr>
          <p:cNvCxnSpPr>
            <a:cxnSpLocks/>
            <a:stCxn id="9" idx="0"/>
          </p:cNvCxnSpPr>
          <p:nvPr/>
        </p:nvCxnSpPr>
        <p:spPr>
          <a:xfrm flipV="1">
            <a:off x="7917016" y="3835400"/>
            <a:ext cx="0" cy="2006600"/>
          </a:xfrm>
          <a:prstGeom prst="straightConnector1">
            <a:avLst/>
          </a:prstGeom>
          <a:ln>
            <a:solidFill>
              <a:schemeClr val="bg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AADA5054-D453-22C2-B643-A13D38BA01F3}"/>
              </a:ext>
            </a:extLst>
          </p:cNvPr>
          <p:cNvCxnSpPr>
            <a:cxnSpLocks/>
            <a:stCxn id="11" idx="0"/>
          </p:cNvCxnSpPr>
          <p:nvPr/>
        </p:nvCxnSpPr>
        <p:spPr>
          <a:xfrm flipV="1">
            <a:off x="10039350" y="3835400"/>
            <a:ext cx="0" cy="2006600"/>
          </a:xfrm>
          <a:prstGeom prst="straightConnector1">
            <a:avLst/>
          </a:prstGeom>
          <a:ln>
            <a:solidFill>
              <a:schemeClr val="bg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084237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platzhalter 1">
            <a:extLst>
              <a:ext uri="{FF2B5EF4-FFF2-40B4-BE49-F238E27FC236}">
                <a16:creationId xmlns:a16="http://schemas.microsoft.com/office/drawing/2014/main" id="{90ACE368-5AD8-86E3-B383-D4D28705D1E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112" y="141111"/>
            <a:ext cx="11915775" cy="1397401"/>
          </a:xfrm>
        </p:spPr>
        <p:txBody>
          <a:bodyPr/>
          <a:lstStyle/>
          <a:p>
            <a:r>
              <a:rPr lang="de-DE" dirty="0"/>
              <a:t>Flexbox</a:t>
            </a:r>
          </a:p>
          <a:p>
            <a:r>
              <a:rPr lang="de-DE" sz="2800" dirty="0" err="1">
                <a:solidFill>
                  <a:srgbClr val="FFC000"/>
                </a:solidFill>
                <a:latin typeface="Consolas" panose="020B0609020204030204" pitchFamily="49" charset="0"/>
              </a:rPr>
              <a:t>order</a:t>
            </a:r>
            <a:endParaRPr lang="de-DE" sz="2800" dirty="0">
              <a:solidFill>
                <a:srgbClr val="FFC000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748195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platzhalter 1">
            <a:extLst>
              <a:ext uri="{FF2B5EF4-FFF2-40B4-BE49-F238E27FC236}">
                <a16:creationId xmlns:a16="http://schemas.microsoft.com/office/drawing/2014/main" id="{90ACE368-5AD8-86E3-B383-D4D28705D1E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112" y="141111"/>
            <a:ext cx="11915775" cy="1397401"/>
          </a:xfrm>
        </p:spPr>
        <p:txBody>
          <a:bodyPr/>
          <a:lstStyle/>
          <a:p>
            <a:r>
              <a:rPr lang="de-DE" dirty="0"/>
              <a:t>Flexbox</a:t>
            </a:r>
          </a:p>
          <a:p>
            <a:r>
              <a:rPr lang="de-DE" sz="2800" dirty="0" err="1">
                <a:solidFill>
                  <a:srgbClr val="FFC000"/>
                </a:solidFill>
                <a:latin typeface="Consolas" panose="020B0609020204030204" pitchFamily="49" charset="0"/>
              </a:rPr>
              <a:t>align-self</a:t>
            </a:r>
            <a:endParaRPr lang="de-DE" sz="2800" dirty="0">
              <a:solidFill>
                <a:srgbClr val="FFC000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000947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Youtube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Youtube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Youtube Design NEW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430</Words>
  <Application>Microsoft Office PowerPoint</Application>
  <PresentationFormat>Breitbild</PresentationFormat>
  <Paragraphs>70</Paragraphs>
  <Slides>14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3</vt:i4>
      </vt:variant>
      <vt:variant>
        <vt:lpstr>Folientitel</vt:lpstr>
      </vt:variant>
      <vt:variant>
        <vt:i4>14</vt:i4>
      </vt:variant>
    </vt:vector>
  </HeadingPairs>
  <TitlesOfParts>
    <vt:vector size="17" baseType="lpstr">
      <vt:lpstr>Youtube Design</vt:lpstr>
      <vt:lpstr>1_Youtube Design</vt:lpstr>
      <vt:lpstr>Youtube Design NEW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Abels</dc:creator>
  <cp:lastModifiedBy>Abels, Patrick</cp:lastModifiedBy>
  <cp:revision>80</cp:revision>
  <dcterms:created xsi:type="dcterms:W3CDTF">2022-12-22T20:26:39Z</dcterms:created>
  <dcterms:modified xsi:type="dcterms:W3CDTF">2023-11-28T08:25:00Z</dcterms:modified>
</cp:coreProperties>
</file>