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theme/theme3.xml" ContentType="application/vnd.openxmlformats-officedocument.theme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  <p:sldMasterId id="2147483686" r:id="rId4"/>
  </p:sldMasterIdLst>
  <p:notesMasterIdLst>
    <p:notesMasterId r:id="rId8"/>
  </p:notesMasterIdLst>
  <p:sldIdLst>
    <p:sldId id="266" r:id="rId5"/>
    <p:sldId id="302" r:id="rId6"/>
    <p:sldId id="303" r:id="rId7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microsoft.com/office/2016/11/relationships/changesInfo" Target="changesInfos/changesInfo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3.xml"/><Relationship Id="rId12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4.xml"/><Relationship Id="rId9" Type="http://schemas.openxmlformats.org/officeDocument/2006/relationships/presProps" Target="pres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6DCA0BB0-E963-42F7-8C38-A5AAAF3E299A}"/>
    <pc:docChg chg="custSel addSld delSld modSld">
      <pc:chgData name="Abels, Patrick" userId="ba666de4-0d21-43a6-8e66-51a18aae1b4a" providerId="ADAL" clId="{6DCA0BB0-E963-42F7-8C38-A5AAAF3E299A}" dt="2023-09-19T15:55:39.858" v="1045" actId="20577"/>
      <pc:docMkLst>
        <pc:docMk/>
      </pc:docMkLst>
      <pc:sldChg chg="modSp">
        <pc:chgData name="Abels, Patrick" userId="ba666de4-0d21-43a6-8e66-51a18aae1b4a" providerId="ADAL" clId="{6DCA0BB0-E963-42F7-8C38-A5AAAF3E299A}" dt="2023-09-16T20:11:12.290" v="8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6DCA0BB0-E963-42F7-8C38-A5AAAF3E299A}" dt="2023-09-16T20:11:12.290" v="8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6DCA0BB0-E963-42F7-8C38-A5AAAF3E299A}" dt="2023-09-19T15:33:26.091" v="86" actId="20577"/>
        <pc:sldMkLst>
          <pc:docMk/>
          <pc:sldMk cId="854594319" sldId="257"/>
        </pc:sldMkLst>
        <pc:spChg chg="mod">
          <ac:chgData name="Abels, Patrick" userId="ba666de4-0d21-43a6-8e66-51a18aae1b4a" providerId="ADAL" clId="{6DCA0BB0-E963-42F7-8C38-A5AAAF3E299A}" dt="2023-09-19T15:33:26.091" v="86" actId="20577"/>
          <ac:spMkLst>
            <pc:docMk/>
            <pc:sldMk cId="854594319" sldId="257"/>
            <ac:spMk id="2" creationId="{82CB6579-F968-0283-3E57-789138D65386}"/>
          </ac:spMkLst>
        </pc:spChg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3830993920" sldId="258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1050414184" sldId="259"/>
        </pc:sldMkLst>
      </pc:sldChg>
      <pc:sldChg chg="del">
        <pc:chgData name="Abels, Patrick" userId="ba666de4-0d21-43a6-8e66-51a18aae1b4a" providerId="ADAL" clId="{6DCA0BB0-E963-42F7-8C38-A5AAAF3E299A}" dt="2023-09-19T15:33:32.485" v="87" actId="47"/>
        <pc:sldMkLst>
          <pc:docMk/>
          <pc:sldMk cId="667327262" sldId="260"/>
        </pc:sldMkLst>
      </pc:sldChg>
      <pc:sldChg chg="addSp delSp modSp mod">
        <pc:chgData name="Abels, Patrick" userId="ba666de4-0d21-43a6-8e66-51a18aae1b4a" providerId="ADAL" clId="{6DCA0BB0-E963-42F7-8C38-A5AAAF3E299A}" dt="2023-09-19T15:50:50.342" v="75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6DCA0BB0-E963-42F7-8C38-A5AAAF3E299A}" dt="2023-09-19T15:50:50.342" v="753" actId="20577"/>
          <ac:spMkLst>
            <pc:docMk/>
            <pc:sldMk cId="4212458835" sldId="273"/>
            <ac:spMk id="2" creationId="{1864604C-15AA-81DE-CCF7-18F7DBC474C9}"/>
          </ac:spMkLst>
        </pc:spChg>
        <pc:spChg chg="del">
          <ac:chgData name="Abels, Patrick" userId="ba666de4-0d21-43a6-8e66-51a18aae1b4a" providerId="ADAL" clId="{6DCA0BB0-E963-42F7-8C38-A5AAAF3E299A}" dt="2023-09-19T15:49:02.949" v="669" actId="478"/>
          <ac:spMkLst>
            <pc:docMk/>
            <pc:sldMk cId="4212458835" sldId="273"/>
            <ac:spMk id="4" creationId="{1A1A3CEA-0EBB-FAD6-D65C-D53910DFAA0C}"/>
          </ac:spMkLst>
        </pc:spChg>
        <pc:picChg chg="add mod modCrop">
          <ac:chgData name="Abels, Patrick" userId="ba666de4-0d21-43a6-8e66-51a18aae1b4a" providerId="ADAL" clId="{6DCA0BB0-E963-42F7-8C38-A5AAAF3E299A}" dt="2023-09-19T15:50:16.246" v="703" actId="1038"/>
          <ac:picMkLst>
            <pc:docMk/>
            <pc:sldMk cId="4212458835" sldId="273"/>
            <ac:picMk id="6" creationId="{69A28F9F-48DB-962F-A8AE-C30CCC9DBF40}"/>
          </ac:picMkLst>
        </pc:picChg>
      </pc:sldChg>
      <pc:sldChg chg="del">
        <pc:chgData name="Abels, Patrick" userId="ba666de4-0d21-43a6-8e66-51a18aae1b4a" providerId="ADAL" clId="{6DCA0BB0-E963-42F7-8C38-A5AAAF3E299A}" dt="2023-09-19T15:51:13.684" v="754" actId="47"/>
        <pc:sldMkLst>
          <pc:docMk/>
          <pc:sldMk cId="3549618079" sldId="293"/>
        </pc:sldMkLst>
      </pc:sldChg>
      <pc:sldChg chg="modSp mod">
        <pc:chgData name="Abels, Patrick" userId="ba666de4-0d21-43a6-8e66-51a18aae1b4a" providerId="ADAL" clId="{6DCA0BB0-E963-42F7-8C38-A5AAAF3E299A}" dt="2023-09-19T15:51:49.189" v="786" actId="14100"/>
        <pc:sldMkLst>
          <pc:docMk/>
          <pc:sldMk cId="1082503161" sldId="296"/>
        </pc:sldMkLst>
        <pc:spChg chg="mod">
          <ac:chgData name="Abels, Patrick" userId="ba666de4-0d21-43a6-8e66-51a18aae1b4a" providerId="ADAL" clId="{6DCA0BB0-E963-42F7-8C38-A5AAAF3E299A}" dt="2023-09-19T15:51:49.189" v="786" actId="14100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6DCA0BB0-E963-42F7-8C38-A5AAAF3E299A}" dt="2023-09-19T15:55:39.858" v="1045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6DCA0BB0-E963-42F7-8C38-A5AAAF3E299A}" dt="2023-09-19T15:55:39.858" v="1045" actId="20577"/>
          <ac:spMkLst>
            <pc:docMk/>
            <pc:sldMk cId="1084871162" sldId="297"/>
            <ac:spMk id="2" creationId="{3840AF0F-0764-865D-D981-8E2407209E06}"/>
          </ac:spMkLst>
        </pc:spChg>
      </pc:sldChg>
      <pc:sldChg chg="addSp delSp modSp add mod">
        <pc:chgData name="Abels, Patrick" userId="ba666de4-0d21-43a6-8e66-51a18aae1b4a" providerId="ADAL" clId="{6DCA0BB0-E963-42F7-8C38-A5AAAF3E299A}" dt="2023-09-19T15:38:29.440" v="238" actId="14100"/>
        <pc:sldMkLst>
          <pc:docMk/>
          <pc:sldMk cId="3084252416" sldId="298"/>
        </pc:sldMkLst>
        <pc:spChg chg="del mod">
          <ac:chgData name="Abels, Patrick" userId="ba666de4-0d21-43a6-8e66-51a18aae1b4a" providerId="ADAL" clId="{6DCA0BB0-E963-42F7-8C38-A5AAAF3E299A}" dt="2023-09-19T15:35:03.255" v="122" actId="478"/>
          <ac:spMkLst>
            <pc:docMk/>
            <pc:sldMk cId="3084252416" sldId="298"/>
            <ac:spMk id="2" creationId="{82CB6579-F968-0283-3E57-789138D65386}"/>
          </ac:spMkLst>
        </pc:spChg>
        <pc:spChg chg="add mod">
          <ac:chgData name="Abels, Patrick" userId="ba666de4-0d21-43a6-8e66-51a18aae1b4a" providerId="ADAL" clId="{6DCA0BB0-E963-42F7-8C38-A5AAAF3E299A}" dt="2023-09-19T15:38:29.440" v="238" actId="14100"/>
          <ac:spMkLst>
            <pc:docMk/>
            <pc:sldMk cId="3084252416" sldId="298"/>
            <ac:spMk id="4" creationId="{EF95332A-5FFE-5F06-6146-7009698A9FF4}"/>
          </ac:spMkLst>
        </pc:spChg>
        <pc:spChg chg="add mod">
          <ac:chgData name="Abels, Patrick" userId="ba666de4-0d21-43a6-8e66-51a18aae1b4a" providerId="ADAL" clId="{6DCA0BB0-E963-42F7-8C38-A5AAAF3E299A}" dt="2023-09-19T15:38:25.650" v="237" actId="1076"/>
          <ac:spMkLst>
            <pc:docMk/>
            <pc:sldMk cId="3084252416" sldId="298"/>
            <ac:spMk id="6" creationId="{6FB0E660-0B3F-46E5-20FD-E0FF2900B9DC}"/>
          </ac:spMkLst>
        </pc:spChg>
        <pc:graphicFrameChg chg="add del mod modGraphic">
          <ac:chgData name="Abels, Patrick" userId="ba666de4-0d21-43a6-8e66-51a18aae1b4a" providerId="ADAL" clId="{6DCA0BB0-E963-42F7-8C38-A5AAAF3E299A}" dt="2023-09-19T15:37:25.781" v="180" actId="478"/>
          <ac:graphicFrameMkLst>
            <pc:docMk/>
            <pc:sldMk cId="3084252416" sldId="298"/>
            <ac:graphicFrameMk id="5" creationId="{2BE32C7F-E727-9088-53D8-FF0C849723AF}"/>
          </ac:graphicFrameMkLst>
        </pc:graphicFrameChg>
      </pc:sldChg>
      <pc:sldChg chg="add del">
        <pc:chgData name="Abels, Patrick" userId="ba666de4-0d21-43a6-8e66-51a18aae1b4a" providerId="ADAL" clId="{6DCA0BB0-E963-42F7-8C38-A5AAAF3E299A}" dt="2023-09-19T15:33:49.048" v="89" actId="47"/>
        <pc:sldMkLst>
          <pc:docMk/>
          <pc:sldMk cId="3697020147" sldId="298"/>
        </pc:sldMkLst>
      </pc:sldChg>
      <pc:sldChg chg="addSp modSp add del mod">
        <pc:chgData name="Abels, Patrick" userId="ba666de4-0d21-43a6-8e66-51a18aae1b4a" providerId="ADAL" clId="{6DCA0BB0-E963-42F7-8C38-A5AAAF3E299A}" dt="2023-09-19T15:45:25.672" v="588" actId="47"/>
        <pc:sldMkLst>
          <pc:docMk/>
          <pc:sldMk cId="780835123" sldId="299"/>
        </pc:sldMkLst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2" creationId="{53F3E32E-3B3D-5445-D50D-158F2648849B}"/>
          </ac:spMkLst>
        </pc:spChg>
        <pc:spChg chg="add mod">
          <ac:chgData name="Abels, Patrick" userId="ba666de4-0d21-43a6-8e66-51a18aae1b4a" providerId="ADAL" clId="{6DCA0BB0-E963-42F7-8C38-A5AAAF3E299A}" dt="2023-09-19T15:43:11.951" v="501" actId="404"/>
          <ac:spMkLst>
            <pc:docMk/>
            <pc:sldMk cId="780835123" sldId="299"/>
            <ac:spMk id="3" creationId="{E0341D64-4649-23C4-E9DC-FE0B1BD4FB54}"/>
          </ac:spMkLst>
        </pc:spChg>
        <pc:spChg chg="mod">
          <ac:chgData name="Abels, Patrick" userId="ba666de4-0d21-43a6-8e66-51a18aae1b4a" providerId="ADAL" clId="{6DCA0BB0-E963-42F7-8C38-A5AAAF3E299A}" dt="2023-09-19T15:42:58.149" v="467" actId="14100"/>
          <ac:spMkLst>
            <pc:docMk/>
            <pc:sldMk cId="780835123" sldId="299"/>
            <ac:spMk id="4" creationId="{EF95332A-5FFE-5F06-6146-7009698A9FF4}"/>
          </ac:spMkLst>
        </pc:spChg>
        <pc:spChg chg="mod">
          <ac:chgData name="Abels, Patrick" userId="ba666de4-0d21-43a6-8e66-51a18aae1b4a" providerId="ADAL" clId="{6DCA0BB0-E963-42F7-8C38-A5AAAF3E299A}" dt="2023-09-19T15:43:02.236" v="481" actId="1035"/>
          <ac:spMkLst>
            <pc:docMk/>
            <pc:sldMk cId="780835123" sldId="299"/>
            <ac:spMk id="6" creationId="{6FB0E660-0B3F-46E5-20FD-E0FF2900B9DC}"/>
          </ac:spMkLst>
        </pc:spChg>
      </pc:sldChg>
      <pc:sldChg chg="addSp modSp add del mod">
        <pc:chgData name="Abels, Patrick" userId="ba666de4-0d21-43a6-8e66-51a18aae1b4a" providerId="ADAL" clId="{6DCA0BB0-E963-42F7-8C38-A5AAAF3E299A}" dt="2023-09-19T15:45:24.793" v="587" actId="47"/>
        <pc:sldMkLst>
          <pc:docMk/>
          <pc:sldMk cId="1463864797" sldId="300"/>
        </pc:sldMkLst>
        <pc:spChg chg="add mod">
          <ac:chgData name="Abels, Patrick" userId="ba666de4-0d21-43a6-8e66-51a18aae1b4a" providerId="ADAL" clId="{6DCA0BB0-E963-42F7-8C38-A5AAAF3E299A}" dt="2023-09-19T15:45:03.259" v="586" actId="313"/>
          <ac:spMkLst>
            <pc:docMk/>
            <pc:sldMk cId="1463864797" sldId="300"/>
            <ac:spMk id="5" creationId="{BC2027BE-DBA7-62D7-472D-410E394D112C}"/>
          </ac:spMkLst>
        </pc:spChg>
        <pc:spChg chg="mod">
          <ac:chgData name="Abels, Patrick" userId="ba666de4-0d21-43a6-8e66-51a18aae1b4a" providerId="ADAL" clId="{6DCA0BB0-E963-42F7-8C38-A5AAAF3E299A}" dt="2023-09-19T15:43:43.065" v="503" actId="207"/>
          <ac:spMkLst>
            <pc:docMk/>
            <pc:sldMk cId="1463864797" sldId="300"/>
            <ac:spMk id="6" creationId="{6FB0E660-0B3F-46E5-20FD-E0FF2900B9DC}"/>
          </ac:spMkLst>
        </pc:spChg>
      </pc:sldChg>
    </pc:docChg>
  </pc:docChgLst>
  <pc:docChgLst>
    <pc:chgData name="Abels, Patrick" userId="ba666de4-0d21-43a6-8e66-51a18aae1b4a" providerId="ADAL" clId="{CA1DFDF0-C509-BD4D-B637-9C6B60C9E7BD}"/>
    <pc:docChg chg="modSld">
      <pc:chgData name="Abels, Patrick" userId="ba666de4-0d21-43a6-8e66-51a18aae1b4a" providerId="ADAL" clId="{CA1DFDF0-C509-BD4D-B637-9C6B60C9E7BD}" dt="2023-10-17T08:07:41.618" v="243" actId="20577"/>
      <pc:docMkLst>
        <pc:docMk/>
      </pc:docMkLst>
      <pc:sldChg chg="modSp">
        <pc:chgData name="Abels, Patrick" userId="ba666de4-0d21-43a6-8e66-51a18aae1b4a" providerId="ADAL" clId="{CA1DFDF0-C509-BD4D-B637-9C6B60C9E7BD}" dt="2023-10-17T08:07:41.618" v="243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A1DFDF0-C509-BD4D-B637-9C6B60C9E7BD}" dt="2023-10-17T08:07:41.618" v="243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">
        <pc:chgData name="Abels, Patrick" userId="ba666de4-0d21-43a6-8e66-51a18aae1b4a" providerId="ADAL" clId="{CA1DFDF0-C509-BD4D-B637-9C6B60C9E7BD}" dt="2023-10-17T08:06:36.425" v="134" actId="2711"/>
        <pc:sldMkLst>
          <pc:docMk/>
          <pc:sldMk cId="1084871162" sldId="297"/>
        </pc:sldMkLst>
        <pc:spChg chg="mod">
          <ac:chgData name="Abels, Patrick" userId="ba666de4-0d21-43a6-8e66-51a18aae1b4a" providerId="ADAL" clId="{CA1DFDF0-C509-BD4D-B637-9C6B60C9E7BD}" dt="2023-10-17T08:06:36.425" v="134" actId="2711"/>
          <ac:spMkLst>
            <pc:docMk/>
            <pc:sldMk cId="1084871162" sldId="297"/>
            <ac:spMk id="2" creationId="{3840AF0F-0764-865D-D981-8E2407209E06}"/>
          </ac:spMkLst>
        </pc:spChg>
        <pc:picChg chg="mod">
          <ac:chgData name="Abels, Patrick" userId="ba666de4-0d21-43a6-8e66-51a18aae1b4a" providerId="ADAL" clId="{CA1DFDF0-C509-BD4D-B637-9C6B60C9E7BD}" dt="2023-10-17T08:05:38.772" v="127" actId="1076"/>
          <ac:picMkLst>
            <pc:docMk/>
            <pc:sldMk cId="1084871162" sldId="297"/>
            <ac:picMk id="7" creationId="{337A6403-9C57-74B7-A267-FF80B7095D09}"/>
          </ac:picMkLst>
        </pc:picChg>
      </pc:sldChg>
    </pc:docChg>
  </pc:docChgLst>
  <pc:docChgLst>
    <pc:chgData name="Abels, Patrick" userId="ba666de4-0d21-43a6-8e66-51a18aae1b4a" providerId="ADAL" clId="{2D615FDF-F4AA-6B43-861C-66FCF591174E}"/>
    <pc:docChg chg="modSld">
      <pc:chgData name="Abels, Patrick" userId="ba666de4-0d21-43a6-8e66-51a18aae1b4a" providerId="ADAL" clId="{2D615FDF-F4AA-6B43-861C-66FCF591174E}" dt="2023-09-26T06:50:43.137" v="107" actId="20577"/>
      <pc:docMkLst>
        <pc:docMk/>
      </pc:docMkLst>
      <pc:sldChg chg="modSp">
        <pc:chgData name="Abels, Patrick" userId="ba666de4-0d21-43a6-8e66-51a18aae1b4a" providerId="ADAL" clId="{2D615FDF-F4AA-6B43-861C-66FCF591174E}" dt="2023-09-26T06:50:29.193" v="95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2D615FDF-F4AA-6B43-861C-66FCF591174E}" dt="2023-09-26T06:50:29.193" v="95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">
        <pc:chgData name="Abels, Patrick" userId="ba666de4-0d21-43a6-8e66-51a18aae1b4a" providerId="ADAL" clId="{2D615FDF-F4AA-6B43-861C-66FCF591174E}" dt="2023-09-26T06:50:43.137" v="107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2D615FDF-F4AA-6B43-861C-66FCF591174E}" dt="2023-09-26T06:50:43.137" v="107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4A903F2B-6905-4F11-BF7A-C4C8DAD57DDE}"/>
    <pc:docChg chg="undo custSel modSld">
      <pc:chgData name="Abels, Patrick" userId="ba666de4-0d21-43a6-8e66-51a18aae1b4a" providerId="ADAL" clId="{4A903F2B-6905-4F11-BF7A-C4C8DAD57DDE}" dt="2023-10-03T14:57:30.183" v="190" actId="20577"/>
      <pc:docMkLst>
        <pc:docMk/>
      </pc:docMkLst>
      <pc:sldChg chg="modSp">
        <pc:chgData name="Abels, Patrick" userId="ba666de4-0d21-43a6-8e66-51a18aae1b4a" providerId="ADAL" clId="{4A903F2B-6905-4F11-BF7A-C4C8DAD57DDE}" dt="2023-10-03T14:40:25.133" v="5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4A903F2B-6905-4F11-BF7A-C4C8DAD57DDE}" dt="2023-10-03T14:40:25.133" v="5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4A903F2B-6905-4F11-BF7A-C4C8DAD57DDE}" dt="2023-10-03T14:57:30.183" v="190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4A903F2B-6905-4F11-BF7A-C4C8DAD57DDE}" dt="2023-10-03T14:57:30.183" v="190" actId="20577"/>
          <ac:spMkLst>
            <pc:docMk/>
            <pc:sldMk cId="4212458835" sldId="273"/>
            <ac:spMk id="2" creationId="{1864604C-15AA-81DE-CCF7-18F7DBC474C9}"/>
          </ac:spMkLst>
        </pc:spChg>
      </pc:sldChg>
      <pc:sldChg chg="modSp mod">
        <pc:chgData name="Abels, Patrick" userId="ba666de4-0d21-43a6-8e66-51a18aae1b4a" providerId="ADAL" clId="{4A903F2B-6905-4F11-BF7A-C4C8DAD57DDE}" dt="2023-10-03T14:53:43.132" v="14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4A903F2B-6905-4F11-BF7A-C4C8DAD57DDE}" dt="2023-10-03T14:53:43.132" v="14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4A903F2B-6905-4F11-BF7A-C4C8DAD57DDE}" dt="2023-10-03T14:55:24.955" v="101" actId="20577"/>
        <pc:sldMkLst>
          <pc:docMk/>
          <pc:sldMk cId="1084871162" sldId="297"/>
        </pc:sldMkLst>
        <pc:spChg chg="mod">
          <ac:chgData name="Abels, Patrick" userId="ba666de4-0d21-43a6-8e66-51a18aae1b4a" providerId="ADAL" clId="{4A903F2B-6905-4F11-BF7A-C4C8DAD57DDE}" dt="2023-10-03T14:55:24.955" v="101" actId="20577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70C6FDDA-3DFD-4C35-81FE-77EF42A628EB}"/>
    <pc:docChg chg="undo custSel addSld delSld modSld sldOrd">
      <pc:chgData name="Abels, Patrick" userId="ba666de4-0d21-43a6-8e66-51a18aae1b4a" providerId="ADAL" clId="{70C6FDDA-3DFD-4C35-81FE-77EF42A628EB}" dt="2023-11-06T00:24:58.830" v="1849" actId="1076"/>
      <pc:docMkLst>
        <pc:docMk/>
      </pc:docMkLst>
      <pc:sldChg chg="del">
        <pc:chgData name="Abels, Patrick" userId="ba666de4-0d21-43a6-8e66-51a18aae1b4a" providerId="ADAL" clId="{70C6FDDA-3DFD-4C35-81FE-77EF42A628EB}" dt="2023-11-05T23:00:22.678" v="2" actId="47"/>
        <pc:sldMkLst>
          <pc:docMk/>
          <pc:sldMk cId="2978283644" sldId="256"/>
        </pc:sldMkLst>
      </pc:sldChg>
      <pc:sldChg chg="addSp delSp modSp add del mod">
        <pc:chgData name="Abels, Patrick" userId="ba666de4-0d21-43a6-8e66-51a18aae1b4a" providerId="ADAL" clId="{70C6FDDA-3DFD-4C35-81FE-77EF42A628EB}" dt="2023-11-06T00:24:19.989" v="1836" actId="14100"/>
        <pc:sldMkLst>
          <pc:docMk/>
          <pc:sldMk cId="4212458835" sldId="273"/>
        </pc:sldMkLst>
        <pc:spChg chg="mod">
          <ac:chgData name="Abels, Patrick" userId="ba666de4-0d21-43a6-8e66-51a18aae1b4a" providerId="ADAL" clId="{70C6FDDA-3DFD-4C35-81FE-77EF42A628EB}" dt="2023-11-06T00:23:23.159" v="1731" actId="20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70C6FDDA-3DFD-4C35-81FE-77EF42A628EB}" dt="2023-11-06T00:24:19.989" v="1836" actId="14100"/>
          <ac:spMkLst>
            <pc:docMk/>
            <pc:sldMk cId="4212458835" sldId="273"/>
            <ac:spMk id="4" creationId="{D8D4AC83-DB4A-C98E-D292-5995F0221D57}"/>
          </ac:spMkLst>
        </pc:spChg>
        <pc:picChg chg="del">
          <ac:chgData name="Abels, Patrick" userId="ba666de4-0d21-43a6-8e66-51a18aae1b4a" providerId="ADAL" clId="{70C6FDDA-3DFD-4C35-81FE-77EF42A628EB}" dt="2023-11-06T00:09:48.981" v="1284" actId="478"/>
          <ac:picMkLst>
            <pc:docMk/>
            <pc:sldMk cId="4212458835" sldId="273"/>
            <ac:picMk id="5" creationId="{BB7FCBAB-D1BB-6DDA-C0CB-5BCDC0E0C898}"/>
          </ac:picMkLst>
        </pc:picChg>
      </pc:sldChg>
      <pc:sldChg chg="del ord">
        <pc:chgData name="Abels, Patrick" userId="ba666de4-0d21-43a6-8e66-51a18aae1b4a" providerId="ADAL" clId="{70C6FDDA-3DFD-4C35-81FE-77EF42A628EB}" dt="2023-11-05T23:00:22.678" v="2" actId="47"/>
        <pc:sldMkLst>
          <pc:docMk/>
          <pc:sldMk cId="115733717" sldId="298"/>
        </pc:sldMkLst>
      </pc:sldChg>
      <pc:sldChg chg="del">
        <pc:chgData name="Abels, Patrick" userId="ba666de4-0d21-43a6-8e66-51a18aae1b4a" providerId="ADAL" clId="{70C6FDDA-3DFD-4C35-81FE-77EF42A628EB}" dt="2023-11-05T23:00:22.678" v="2" actId="47"/>
        <pc:sldMkLst>
          <pc:docMk/>
          <pc:sldMk cId="2548177657" sldId="299"/>
        </pc:sldMkLst>
      </pc:sldChg>
      <pc:sldChg chg="addSp modSp mod">
        <pc:chgData name="Abels, Patrick" userId="ba666de4-0d21-43a6-8e66-51a18aae1b4a" providerId="ADAL" clId="{70C6FDDA-3DFD-4C35-81FE-77EF42A628EB}" dt="2023-11-06T00:24:58.830" v="1849" actId="1076"/>
        <pc:sldMkLst>
          <pc:docMk/>
          <pc:sldMk cId="1514163575" sldId="300"/>
        </pc:sldMkLst>
        <pc:spChg chg="mod">
          <ac:chgData name="Abels, Patrick" userId="ba666de4-0d21-43a6-8e66-51a18aae1b4a" providerId="ADAL" clId="{70C6FDDA-3DFD-4C35-81FE-77EF42A628EB}" dt="2023-11-06T00:24:12.443" v="1835" actId="20577"/>
          <ac:spMkLst>
            <pc:docMk/>
            <pc:sldMk cId="1514163575" sldId="300"/>
            <ac:spMk id="2" creationId="{D98C48B4-754F-EE24-E1B1-532CDC66D6FC}"/>
          </ac:spMkLst>
        </pc:spChg>
        <pc:picChg chg="add mod">
          <ac:chgData name="Abels, Patrick" userId="ba666de4-0d21-43a6-8e66-51a18aae1b4a" providerId="ADAL" clId="{70C6FDDA-3DFD-4C35-81FE-77EF42A628EB}" dt="2023-11-06T00:24:58.830" v="1849" actId="1076"/>
          <ac:picMkLst>
            <pc:docMk/>
            <pc:sldMk cId="1514163575" sldId="300"/>
            <ac:picMk id="4" creationId="{06AE7A0E-99B7-C26B-E09F-B6CA0881373D}"/>
          </ac:picMkLst>
        </pc:picChg>
      </pc:sldChg>
      <pc:sldChg chg="modSp new mod">
        <pc:chgData name="Abels, Patrick" userId="ba666de4-0d21-43a6-8e66-51a18aae1b4a" providerId="ADAL" clId="{70C6FDDA-3DFD-4C35-81FE-77EF42A628EB}" dt="2023-11-06T00:00:44.930" v="1026" actId="20577"/>
        <pc:sldMkLst>
          <pc:docMk/>
          <pc:sldMk cId="422338494" sldId="301"/>
        </pc:sldMkLst>
        <pc:spChg chg="mod">
          <ac:chgData name="Abels, Patrick" userId="ba666de4-0d21-43a6-8e66-51a18aae1b4a" providerId="ADAL" clId="{70C6FDDA-3DFD-4C35-81FE-77EF42A628EB}" dt="2023-11-06T00:00:44.930" v="1026" actId="20577"/>
          <ac:spMkLst>
            <pc:docMk/>
            <pc:sldMk cId="422338494" sldId="301"/>
            <ac:spMk id="2" creationId="{B8FEB08C-3D7A-CE92-2032-B9455985EA2B}"/>
          </ac:spMkLst>
        </pc:spChg>
      </pc:sldChg>
      <pc:sldChg chg="modSp new mod">
        <pc:chgData name="Abels, Patrick" userId="ba666de4-0d21-43a6-8e66-51a18aae1b4a" providerId="ADAL" clId="{70C6FDDA-3DFD-4C35-81FE-77EF42A628EB}" dt="2023-11-05T23:01:48.950" v="49" actId="207"/>
        <pc:sldMkLst>
          <pc:docMk/>
          <pc:sldMk cId="4074212023" sldId="302"/>
        </pc:sldMkLst>
        <pc:spChg chg="mod">
          <ac:chgData name="Abels, Patrick" userId="ba666de4-0d21-43a6-8e66-51a18aae1b4a" providerId="ADAL" clId="{70C6FDDA-3DFD-4C35-81FE-77EF42A628EB}" dt="2023-11-05T23:01:48.950" v="49" actId="207"/>
          <ac:spMkLst>
            <pc:docMk/>
            <pc:sldMk cId="4074212023" sldId="302"/>
            <ac:spMk id="2" creationId="{7752605B-0C3A-26A8-6BC0-80E45D183571}"/>
          </ac:spMkLst>
        </pc:spChg>
      </pc:sldChg>
      <pc:sldChg chg="modSp new mod">
        <pc:chgData name="Abels, Patrick" userId="ba666de4-0d21-43a6-8e66-51a18aae1b4a" providerId="ADAL" clId="{70C6FDDA-3DFD-4C35-81FE-77EF42A628EB}" dt="2023-11-05T23:01:56.407" v="53" actId="20577"/>
        <pc:sldMkLst>
          <pc:docMk/>
          <pc:sldMk cId="2290993815" sldId="303"/>
        </pc:sldMkLst>
        <pc:spChg chg="mod">
          <ac:chgData name="Abels, Patrick" userId="ba666de4-0d21-43a6-8e66-51a18aae1b4a" providerId="ADAL" clId="{70C6FDDA-3DFD-4C35-81FE-77EF42A628EB}" dt="2023-11-05T23:01:56.407" v="53" actId="20577"/>
          <ac:spMkLst>
            <pc:docMk/>
            <pc:sldMk cId="2290993815" sldId="303"/>
            <ac:spMk id="2" creationId="{4590F0A7-0075-26BE-5CAB-A7BAD7E244D8}"/>
          </ac:spMkLst>
        </pc:spChg>
      </pc:sldChg>
      <pc:sldChg chg="modSp add mod modTransition">
        <pc:chgData name="Abels, Patrick" userId="ba666de4-0d21-43a6-8e66-51a18aae1b4a" providerId="ADAL" clId="{70C6FDDA-3DFD-4C35-81FE-77EF42A628EB}" dt="2023-11-05T23:45:06.063" v="559"/>
        <pc:sldMkLst>
          <pc:docMk/>
          <pc:sldMk cId="1761628049" sldId="304"/>
        </pc:sldMkLst>
        <pc:spChg chg="mod">
          <ac:chgData name="Abels, Patrick" userId="ba666de4-0d21-43a6-8e66-51a18aae1b4a" providerId="ADAL" clId="{70C6FDDA-3DFD-4C35-81FE-77EF42A628EB}" dt="2023-11-05T23:22:00.386" v="97" actId="404"/>
          <ac:spMkLst>
            <pc:docMk/>
            <pc:sldMk cId="1761628049" sldId="304"/>
            <ac:spMk id="2" creationId="{4590F0A7-0075-26BE-5CAB-A7BAD7E244D8}"/>
          </ac:spMkLst>
        </pc:spChg>
      </pc:sldChg>
      <pc:sldChg chg="new del">
        <pc:chgData name="Abels, Patrick" userId="ba666de4-0d21-43a6-8e66-51a18aae1b4a" providerId="ADAL" clId="{70C6FDDA-3DFD-4C35-81FE-77EF42A628EB}" dt="2023-11-05T23:26:07.479" v="147" actId="47"/>
        <pc:sldMkLst>
          <pc:docMk/>
          <pc:sldMk cId="1626756568" sldId="305"/>
        </pc:sldMkLst>
      </pc:sldChg>
      <pc:sldChg chg="modSp add mod modTransition">
        <pc:chgData name="Abels, Patrick" userId="ba666de4-0d21-43a6-8e66-51a18aae1b4a" providerId="ADAL" clId="{70C6FDDA-3DFD-4C35-81FE-77EF42A628EB}" dt="2023-11-05T23:45:19.309" v="561"/>
        <pc:sldMkLst>
          <pc:docMk/>
          <pc:sldMk cId="1192717155" sldId="306"/>
        </pc:sldMkLst>
        <pc:spChg chg="mod">
          <ac:chgData name="Abels, Patrick" userId="ba666de4-0d21-43a6-8e66-51a18aae1b4a" providerId="ADAL" clId="{70C6FDDA-3DFD-4C35-81FE-77EF42A628EB}" dt="2023-11-05T23:30:33.680" v="213" actId="20577"/>
          <ac:spMkLst>
            <pc:docMk/>
            <pc:sldMk cId="1192717155" sldId="306"/>
            <ac:spMk id="2" creationId="{4590F0A7-0075-26BE-5CAB-A7BAD7E244D8}"/>
          </ac:spMkLst>
        </pc:spChg>
      </pc:sldChg>
      <pc:sldChg chg="addSp modSp add del mod">
        <pc:chgData name="Abels, Patrick" userId="ba666de4-0d21-43a6-8e66-51a18aae1b4a" providerId="ADAL" clId="{70C6FDDA-3DFD-4C35-81FE-77EF42A628EB}" dt="2023-11-05T23:31:54.682" v="250" actId="47"/>
        <pc:sldMkLst>
          <pc:docMk/>
          <pc:sldMk cId="2761245750" sldId="307"/>
        </pc:sldMkLst>
        <pc:spChg chg="mod">
          <ac:chgData name="Abels, Patrick" userId="ba666de4-0d21-43a6-8e66-51a18aae1b4a" providerId="ADAL" clId="{70C6FDDA-3DFD-4C35-81FE-77EF42A628EB}" dt="2023-11-05T23:24:33.601" v="126" actId="120"/>
          <ac:spMkLst>
            <pc:docMk/>
            <pc:sldMk cId="2761245750" sldId="307"/>
            <ac:spMk id="2" creationId="{4590F0A7-0075-26BE-5CAB-A7BAD7E244D8}"/>
          </ac:spMkLst>
        </pc:spChg>
        <pc:spChg chg="add mod">
          <ac:chgData name="Abels, Patrick" userId="ba666de4-0d21-43a6-8e66-51a18aae1b4a" providerId="ADAL" clId="{70C6FDDA-3DFD-4C35-81FE-77EF42A628EB}" dt="2023-11-05T23:25:43.446" v="129" actId="1076"/>
          <ac:spMkLst>
            <pc:docMk/>
            <pc:sldMk cId="2761245750" sldId="307"/>
            <ac:spMk id="3" creationId="{84865B07-A19E-76E2-4AF5-7A7C3A32CF06}"/>
          </ac:spMkLst>
        </pc:spChg>
        <pc:spChg chg="add mod">
          <ac:chgData name="Abels, Patrick" userId="ba666de4-0d21-43a6-8e66-51a18aae1b4a" providerId="ADAL" clId="{70C6FDDA-3DFD-4C35-81FE-77EF42A628EB}" dt="2023-11-05T23:25:56.143" v="139" actId="1035"/>
          <ac:spMkLst>
            <pc:docMk/>
            <pc:sldMk cId="2761245750" sldId="307"/>
            <ac:spMk id="4" creationId="{67C561F3-2C41-7D4B-468D-8A42BF57B0E2}"/>
          </ac:spMkLst>
        </pc:spChg>
        <pc:spChg chg="add mod">
          <ac:chgData name="Abels, Patrick" userId="ba666de4-0d21-43a6-8e66-51a18aae1b4a" providerId="ADAL" clId="{70C6FDDA-3DFD-4C35-81FE-77EF42A628EB}" dt="2023-11-05T23:26:00.029" v="145" actId="1035"/>
          <ac:spMkLst>
            <pc:docMk/>
            <pc:sldMk cId="2761245750" sldId="307"/>
            <ac:spMk id="5" creationId="{E25FDBB2-9A2A-A244-0A0A-7DF3DE8F42B1}"/>
          </ac:spMkLst>
        </pc:spChg>
      </pc:sldChg>
      <pc:sldChg chg="modSp add del mod">
        <pc:chgData name="Abels, Patrick" userId="ba666de4-0d21-43a6-8e66-51a18aae1b4a" providerId="ADAL" clId="{70C6FDDA-3DFD-4C35-81FE-77EF42A628EB}" dt="2023-11-05T23:31:58.409" v="252" actId="47"/>
        <pc:sldMkLst>
          <pc:docMk/>
          <pc:sldMk cId="118235597" sldId="308"/>
        </pc:sldMkLst>
        <pc:spChg chg="mod">
          <ac:chgData name="Abels, Patrick" userId="ba666de4-0d21-43a6-8e66-51a18aae1b4a" providerId="ADAL" clId="{70C6FDDA-3DFD-4C35-81FE-77EF42A628EB}" dt="2023-11-05T23:27:35.042" v="188" actId="108"/>
          <ac:spMkLst>
            <pc:docMk/>
            <pc:sldMk cId="118235597" sldId="308"/>
            <ac:spMk id="3" creationId="{84865B07-A19E-76E2-4AF5-7A7C3A32CF06}"/>
          </ac:spMkLst>
        </pc:spChg>
      </pc:sldChg>
      <pc:sldChg chg="add del">
        <pc:chgData name="Abels, Patrick" userId="ba666de4-0d21-43a6-8e66-51a18aae1b4a" providerId="ADAL" clId="{70C6FDDA-3DFD-4C35-81FE-77EF42A628EB}" dt="2023-11-05T23:31:56.287" v="251" actId="47"/>
        <pc:sldMkLst>
          <pc:docMk/>
          <pc:sldMk cId="3826482454" sldId="309"/>
        </pc:sldMkLst>
      </pc:sldChg>
      <pc:sldChg chg="addSp modSp add mod modTransition">
        <pc:chgData name="Abels, Patrick" userId="ba666de4-0d21-43a6-8e66-51a18aae1b4a" providerId="ADAL" clId="{70C6FDDA-3DFD-4C35-81FE-77EF42A628EB}" dt="2023-11-05T23:46:16.502" v="563"/>
        <pc:sldMkLst>
          <pc:docMk/>
          <pc:sldMk cId="1957350661" sldId="310"/>
        </pc:sldMkLst>
        <pc:spChg chg="mod">
          <ac:chgData name="Abels, Patrick" userId="ba666de4-0d21-43a6-8e66-51a18aae1b4a" providerId="ADAL" clId="{70C6FDDA-3DFD-4C35-81FE-77EF42A628EB}" dt="2023-11-05T23:37:20.293" v="345" actId="14100"/>
          <ac:spMkLst>
            <pc:docMk/>
            <pc:sldMk cId="1957350661" sldId="310"/>
            <ac:spMk id="2" creationId="{4590F0A7-0075-26BE-5CAB-A7BAD7E244D8}"/>
          </ac:spMkLst>
        </pc:spChg>
        <pc:spChg chg="add mod">
          <ac:chgData name="Abels, Patrick" userId="ba666de4-0d21-43a6-8e66-51a18aae1b4a" providerId="ADAL" clId="{70C6FDDA-3DFD-4C35-81FE-77EF42A628EB}" dt="2023-11-05T23:29:27.544" v="198" actId="1076"/>
          <ac:spMkLst>
            <pc:docMk/>
            <pc:sldMk cId="1957350661" sldId="310"/>
            <ac:spMk id="3" creationId="{CF1B2D0D-B516-DBD4-70FE-E0017D8BC260}"/>
          </ac:spMkLst>
        </pc:spChg>
        <pc:spChg chg="add mod">
          <ac:chgData name="Abels, Patrick" userId="ba666de4-0d21-43a6-8e66-51a18aae1b4a" providerId="ADAL" clId="{70C6FDDA-3DFD-4C35-81FE-77EF42A628EB}" dt="2023-11-05T23:29:35.344" v="200" actId="1076"/>
          <ac:spMkLst>
            <pc:docMk/>
            <pc:sldMk cId="1957350661" sldId="310"/>
            <ac:spMk id="4" creationId="{D13B23A3-74C1-DE04-58DE-B4CDF63A8C8A}"/>
          </ac:spMkLst>
        </pc:spChg>
        <pc:spChg chg="add mod">
          <ac:chgData name="Abels, Patrick" userId="ba666de4-0d21-43a6-8e66-51a18aae1b4a" providerId="ADAL" clId="{70C6FDDA-3DFD-4C35-81FE-77EF42A628EB}" dt="2023-11-05T23:43:22.970" v="557" actId="20577"/>
          <ac:spMkLst>
            <pc:docMk/>
            <pc:sldMk cId="1957350661" sldId="310"/>
            <ac:spMk id="7" creationId="{3398DC92-DC1A-ED0D-3517-A2368A29C9E2}"/>
          </ac:spMkLst>
        </pc:spChg>
        <pc:spChg chg="add mod">
          <ac:chgData name="Abels, Patrick" userId="ba666de4-0d21-43a6-8e66-51a18aae1b4a" providerId="ADAL" clId="{70C6FDDA-3DFD-4C35-81FE-77EF42A628EB}" dt="2023-11-05T23:43:20.499" v="555" actId="20577"/>
          <ac:spMkLst>
            <pc:docMk/>
            <pc:sldMk cId="1957350661" sldId="310"/>
            <ac:spMk id="8" creationId="{94C1DA20-50A2-FA67-7104-61F3F53E671B}"/>
          </ac:spMkLst>
        </pc:spChg>
        <pc:cxnChg chg="add mod ord">
          <ac:chgData name="Abels, Patrick" userId="ba666de4-0d21-43a6-8e66-51a18aae1b4a" providerId="ADAL" clId="{70C6FDDA-3DFD-4C35-81FE-77EF42A628EB}" dt="2023-11-05T23:30:12.365" v="205" actId="167"/>
          <ac:cxnSpMkLst>
            <pc:docMk/>
            <pc:sldMk cId="1957350661" sldId="310"/>
            <ac:cxnSpMk id="6" creationId="{E18DCA8B-9C3B-4EEA-2A78-8A6F4BDB68FE}"/>
          </ac:cxnSpMkLst>
        </pc:cxnChg>
      </pc:sldChg>
      <pc:sldChg chg="addSp modSp add mod modTransition">
        <pc:chgData name="Abels, Patrick" userId="ba666de4-0d21-43a6-8e66-51a18aae1b4a" providerId="ADAL" clId="{70C6FDDA-3DFD-4C35-81FE-77EF42A628EB}" dt="2023-11-05T23:46:38.044" v="567"/>
        <pc:sldMkLst>
          <pc:docMk/>
          <pc:sldMk cId="3310827957" sldId="311"/>
        </pc:sldMkLst>
        <pc:spChg chg="mod">
          <ac:chgData name="Abels, Patrick" userId="ba666de4-0d21-43a6-8e66-51a18aae1b4a" providerId="ADAL" clId="{70C6FDDA-3DFD-4C35-81FE-77EF42A628EB}" dt="2023-11-05T23:37:54.807" v="356" actId="14100"/>
          <ac:spMkLst>
            <pc:docMk/>
            <pc:sldMk cId="3310827957" sldId="311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40:21.680" v="408" actId="1036"/>
          <ac:spMkLst>
            <pc:docMk/>
            <pc:sldMk cId="3310827957" sldId="311"/>
            <ac:spMk id="3" creationId="{CF1B2D0D-B516-DBD4-70FE-E0017D8BC260}"/>
          </ac:spMkLst>
        </pc:spChg>
        <pc:spChg chg="mod">
          <ac:chgData name="Abels, Patrick" userId="ba666de4-0d21-43a6-8e66-51a18aae1b4a" providerId="ADAL" clId="{70C6FDDA-3DFD-4C35-81FE-77EF42A628EB}" dt="2023-11-05T23:37:42.125" v="349" actId="1076"/>
          <ac:spMkLst>
            <pc:docMk/>
            <pc:sldMk cId="3310827957" sldId="311"/>
            <ac:spMk id="4" creationId="{D13B23A3-74C1-DE04-58DE-B4CDF63A8C8A}"/>
          </ac:spMkLst>
        </pc:spChg>
        <pc:spChg chg="add mod">
          <ac:chgData name="Abels, Patrick" userId="ba666de4-0d21-43a6-8e66-51a18aae1b4a" providerId="ADAL" clId="{70C6FDDA-3DFD-4C35-81FE-77EF42A628EB}" dt="2023-11-05T23:43:16.930" v="554" actId="20577"/>
          <ac:spMkLst>
            <pc:docMk/>
            <pc:sldMk cId="3310827957" sldId="311"/>
            <ac:spMk id="14" creationId="{7D690AFD-877F-76CE-83F5-25153974D46C}"/>
          </ac:spMkLst>
        </pc:spChg>
        <pc:spChg chg="add mod">
          <ac:chgData name="Abels, Patrick" userId="ba666de4-0d21-43a6-8e66-51a18aae1b4a" providerId="ADAL" clId="{70C6FDDA-3DFD-4C35-81FE-77EF42A628EB}" dt="2023-11-05T23:43:15.482" v="553" actId="20577"/>
          <ac:spMkLst>
            <pc:docMk/>
            <pc:sldMk cId="3310827957" sldId="311"/>
            <ac:spMk id="15" creationId="{B3A892BF-BACD-7A66-26A6-A5298BAE3CF2}"/>
          </ac:spMkLst>
        </pc:spChg>
        <pc:cxnChg chg="mod">
          <ac:chgData name="Abels, Patrick" userId="ba666de4-0d21-43a6-8e66-51a18aae1b4a" providerId="ADAL" clId="{70C6FDDA-3DFD-4C35-81FE-77EF42A628EB}" dt="2023-11-05T23:40:21.680" v="408" actId="1036"/>
          <ac:cxnSpMkLst>
            <pc:docMk/>
            <pc:sldMk cId="3310827957" sldId="311"/>
            <ac:cxnSpMk id="6" creationId="{E18DCA8B-9C3B-4EEA-2A78-8A6F4BDB68FE}"/>
          </ac:cxnSpMkLst>
        </pc:cxnChg>
      </pc:sldChg>
      <pc:sldChg chg="addSp delSp modSp add mod modTransition">
        <pc:chgData name="Abels, Patrick" userId="ba666de4-0d21-43a6-8e66-51a18aae1b4a" providerId="ADAL" clId="{70C6FDDA-3DFD-4C35-81FE-77EF42A628EB}" dt="2023-11-05T23:51:24.486" v="690" actId="166"/>
        <pc:sldMkLst>
          <pc:docMk/>
          <pc:sldMk cId="1778203054" sldId="312"/>
        </pc:sldMkLst>
        <pc:spChg chg="mod">
          <ac:chgData name="Abels, Patrick" userId="ba666de4-0d21-43a6-8e66-51a18aae1b4a" providerId="ADAL" clId="{70C6FDDA-3DFD-4C35-81FE-77EF42A628EB}" dt="2023-11-05T23:51:04.419" v="685" actId="14100"/>
          <ac:spMkLst>
            <pc:docMk/>
            <pc:sldMk cId="1778203054" sldId="312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50:59.764" v="684" actId="1035"/>
          <ac:spMkLst>
            <pc:docMk/>
            <pc:sldMk cId="1778203054" sldId="312"/>
            <ac:spMk id="3" creationId="{CF1B2D0D-B516-DBD4-70FE-E0017D8BC260}"/>
          </ac:spMkLst>
        </pc:spChg>
        <pc:spChg chg="del mod">
          <ac:chgData name="Abels, Patrick" userId="ba666de4-0d21-43a6-8e66-51a18aae1b4a" providerId="ADAL" clId="{70C6FDDA-3DFD-4C35-81FE-77EF42A628EB}" dt="2023-11-05T23:38:49.188" v="374" actId="478"/>
          <ac:spMkLst>
            <pc:docMk/>
            <pc:sldMk cId="1778203054" sldId="312"/>
            <ac:spMk id="4" creationId="{D13B23A3-74C1-DE04-58DE-B4CDF63A8C8A}"/>
          </ac:spMkLst>
        </pc:spChg>
        <pc:spChg chg="add mod">
          <ac:chgData name="Abels, Patrick" userId="ba666de4-0d21-43a6-8e66-51a18aae1b4a" providerId="ADAL" clId="{70C6FDDA-3DFD-4C35-81FE-77EF42A628EB}" dt="2023-11-05T23:50:50.423" v="668" actId="1076"/>
          <ac:spMkLst>
            <pc:docMk/>
            <pc:sldMk cId="1778203054" sldId="312"/>
            <ac:spMk id="5" creationId="{6527D98B-D30A-856D-82B1-D090B49C8C8F}"/>
          </ac:spMkLst>
        </pc:spChg>
        <pc:spChg chg="add del mod">
          <ac:chgData name="Abels, Patrick" userId="ba666de4-0d21-43a6-8e66-51a18aae1b4a" providerId="ADAL" clId="{70C6FDDA-3DFD-4C35-81FE-77EF42A628EB}" dt="2023-11-05T23:50:28.870" v="661" actId="478"/>
          <ac:spMkLst>
            <pc:docMk/>
            <pc:sldMk cId="1778203054" sldId="312"/>
            <ac:spMk id="8" creationId="{8D3A6896-095B-B6C9-3167-245A7F4A2539}"/>
          </ac:spMkLst>
        </pc:spChg>
        <pc:spChg chg="add mod">
          <ac:chgData name="Abels, Patrick" userId="ba666de4-0d21-43a6-8e66-51a18aae1b4a" providerId="ADAL" clId="{70C6FDDA-3DFD-4C35-81FE-77EF42A628EB}" dt="2023-11-05T23:50:59.764" v="684" actId="1035"/>
          <ac:spMkLst>
            <pc:docMk/>
            <pc:sldMk cId="1778203054" sldId="312"/>
            <ac:spMk id="20" creationId="{01267546-81FA-F559-909A-AD5FD1FC497E}"/>
          </ac:spMkLst>
        </pc:spChg>
        <pc:spChg chg="add mod">
          <ac:chgData name="Abels, Patrick" userId="ba666de4-0d21-43a6-8e66-51a18aae1b4a" providerId="ADAL" clId="{70C6FDDA-3DFD-4C35-81FE-77EF42A628EB}" dt="2023-11-05T23:50:46.993" v="667" actId="1076"/>
          <ac:spMkLst>
            <pc:docMk/>
            <pc:sldMk cId="1778203054" sldId="312"/>
            <ac:spMk id="21" creationId="{DD70A6B1-5797-D4B9-611B-6C814BA9ED91}"/>
          </ac:spMkLst>
        </pc:spChg>
        <pc:spChg chg="add mod">
          <ac:chgData name="Abels, Patrick" userId="ba666de4-0d21-43a6-8e66-51a18aae1b4a" providerId="ADAL" clId="{70C6FDDA-3DFD-4C35-81FE-77EF42A628EB}" dt="2023-11-05T23:50:55.808" v="669" actId="1076"/>
          <ac:spMkLst>
            <pc:docMk/>
            <pc:sldMk cId="1778203054" sldId="312"/>
            <ac:spMk id="22" creationId="{DF14F585-530D-046B-ACB0-D3382CCD32CC}"/>
          </ac:spMkLst>
        </pc:spChg>
        <pc:spChg chg="add mod">
          <ac:chgData name="Abels, Patrick" userId="ba666de4-0d21-43a6-8e66-51a18aae1b4a" providerId="ADAL" clId="{70C6FDDA-3DFD-4C35-81FE-77EF42A628EB}" dt="2023-11-05T23:50:44.980" v="666" actId="1076"/>
          <ac:spMkLst>
            <pc:docMk/>
            <pc:sldMk cId="1778203054" sldId="312"/>
            <ac:spMk id="23" creationId="{9E840BF6-C390-2A8D-D41F-33D70039C57C}"/>
          </ac:spMkLst>
        </pc:spChg>
        <pc:cxnChg chg="del mod">
          <ac:chgData name="Abels, Patrick" userId="ba666de4-0d21-43a6-8e66-51a18aae1b4a" providerId="ADAL" clId="{70C6FDDA-3DFD-4C35-81FE-77EF42A628EB}" dt="2023-11-05T23:42:05.290" v="512" actId="478"/>
          <ac:cxnSpMkLst>
            <pc:docMk/>
            <pc:sldMk cId="1778203054" sldId="312"/>
            <ac:cxnSpMk id="6" creationId="{E18DCA8B-9C3B-4EEA-2A78-8A6F4BDB68FE}"/>
          </ac:cxnSpMkLst>
        </pc:cxnChg>
        <pc:cxnChg chg="add mod">
          <ac:chgData name="Abels, Patrick" userId="ba666de4-0d21-43a6-8e66-51a18aae1b4a" providerId="ADAL" clId="{70C6FDDA-3DFD-4C35-81FE-77EF42A628EB}" dt="2023-11-05T23:50:59.764" v="684" actId="1035"/>
          <ac:cxnSpMkLst>
            <pc:docMk/>
            <pc:sldMk cId="1778203054" sldId="312"/>
            <ac:cxnSpMk id="11" creationId="{B1FB1E29-23F0-1777-69DD-1A25652CC0D6}"/>
          </ac:cxnSpMkLst>
        </pc:cxnChg>
        <pc:cxnChg chg="add mod ord">
          <ac:chgData name="Abels, Patrick" userId="ba666de4-0d21-43a6-8e66-51a18aae1b4a" providerId="ADAL" clId="{70C6FDDA-3DFD-4C35-81FE-77EF42A628EB}" dt="2023-11-05T23:51:24.486" v="690" actId="166"/>
          <ac:cxnSpMkLst>
            <pc:docMk/>
            <pc:sldMk cId="1778203054" sldId="312"/>
            <ac:cxnSpMk id="12" creationId="{D1B23B05-124F-069E-BE39-E444B500AC0D}"/>
          </ac:cxnSpMkLst>
        </pc:cxnChg>
        <pc:cxnChg chg="add mod">
          <ac:chgData name="Abels, Patrick" userId="ba666de4-0d21-43a6-8e66-51a18aae1b4a" providerId="ADAL" clId="{70C6FDDA-3DFD-4C35-81FE-77EF42A628EB}" dt="2023-11-05T23:51:16.356" v="689" actId="14100"/>
          <ac:cxnSpMkLst>
            <pc:docMk/>
            <pc:sldMk cId="1778203054" sldId="312"/>
            <ac:cxnSpMk id="15" creationId="{C923D5F2-3888-0A7F-B39F-FB2FE0960107}"/>
          </ac:cxnSpMkLst>
        </pc:cxnChg>
      </pc:sldChg>
      <pc:sldChg chg="addSp delSp modSp add mod">
        <pc:chgData name="Abels, Patrick" userId="ba666de4-0d21-43a6-8e66-51a18aae1b4a" providerId="ADAL" clId="{70C6FDDA-3DFD-4C35-81FE-77EF42A628EB}" dt="2023-11-06T00:05:57.184" v="1173" actId="14100"/>
        <pc:sldMkLst>
          <pc:docMk/>
          <pc:sldMk cId="2940658321" sldId="313"/>
        </pc:sldMkLst>
        <pc:spChg chg="mod">
          <ac:chgData name="Abels, Patrick" userId="ba666de4-0d21-43a6-8e66-51a18aae1b4a" providerId="ADAL" clId="{70C6FDDA-3DFD-4C35-81FE-77EF42A628EB}" dt="2023-11-06T00:05:57.184" v="1173" actId="14100"/>
          <ac:spMkLst>
            <pc:docMk/>
            <pc:sldMk cId="2940658321" sldId="313"/>
            <ac:spMk id="2" creationId="{4590F0A7-0075-26BE-5CAB-A7BAD7E244D8}"/>
          </ac:spMkLst>
        </pc:spChg>
        <pc:spChg chg="add del">
          <ac:chgData name="Abels, Patrick" userId="ba666de4-0d21-43a6-8e66-51a18aae1b4a" providerId="ADAL" clId="{70C6FDDA-3DFD-4C35-81FE-77EF42A628EB}" dt="2023-11-05T23:47:15.836" v="571" actId="478"/>
          <ac:spMkLst>
            <pc:docMk/>
            <pc:sldMk cId="2940658321" sldId="313"/>
            <ac:spMk id="3" creationId="{CF1B2D0D-B516-DBD4-70FE-E0017D8BC260}"/>
          </ac:spMkLst>
        </pc:spChg>
        <pc:spChg chg="del mod">
          <ac:chgData name="Abels, Patrick" userId="ba666de4-0d21-43a6-8e66-51a18aae1b4a" providerId="ADAL" clId="{70C6FDDA-3DFD-4C35-81FE-77EF42A628EB}" dt="2023-11-06T00:05:50.020" v="1170" actId="478"/>
          <ac:spMkLst>
            <pc:docMk/>
            <pc:sldMk cId="2940658321" sldId="313"/>
            <ac:spMk id="5" creationId="{6527D98B-D30A-856D-82B1-D090B49C8C8F}"/>
          </ac:spMkLst>
        </pc:spChg>
        <pc:spChg chg="del mod">
          <ac:chgData name="Abels, Patrick" userId="ba666de4-0d21-43a6-8e66-51a18aae1b4a" providerId="ADAL" clId="{70C6FDDA-3DFD-4C35-81FE-77EF42A628EB}" dt="2023-11-06T00:05:50.020" v="1170" actId="478"/>
          <ac:spMkLst>
            <pc:docMk/>
            <pc:sldMk cId="2940658321" sldId="313"/>
            <ac:spMk id="8" creationId="{8D3A6896-095B-B6C9-3167-245A7F4A2539}"/>
          </ac:spMkLst>
        </pc:spChg>
        <pc:spChg chg="add del">
          <ac:chgData name="Abels, Patrick" userId="ba666de4-0d21-43a6-8e66-51a18aae1b4a" providerId="ADAL" clId="{70C6FDDA-3DFD-4C35-81FE-77EF42A628EB}" dt="2023-11-05T23:47:15.836" v="571" actId="478"/>
          <ac:spMkLst>
            <pc:docMk/>
            <pc:sldMk cId="2940658321" sldId="313"/>
            <ac:spMk id="20" creationId="{01267546-81FA-F559-909A-AD5FD1FC497E}"/>
          </ac:spMkLst>
        </pc:spChg>
        <pc:spChg chg="add del mod">
          <ac:chgData name="Abels, Patrick" userId="ba666de4-0d21-43a6-8e66-51a18aae1b4a" providerId="ADAL" clId="{70C6FDDA-3DFD-4C35-81FE-77EF42A628EB}" dt="2023-11-06T00:05:50.020" v="1170" actId="478"/>
          <ac:spMkLst>
            <pc:docMk/>
            <pc:sldMk cId="2940658321" sldId="313"/>
            <ac:spMk id="21" creationId="{DD70A6B1-5797-D4B9-611B-6C814BA9ED91}"/>
          </ac:spMkLst>
        </pc:spChg>
        <pc:spChg chg="add del mod">
          <ac:chgData name="Abels, Patrick" userId="ba666de4-0d21-43a6-8e66-51a18aae1b4a" providerId="ADAL" clId="{70C6FDDA-3DFD-4C35-81FE-77EF42A628EB}" dt="2023-11-06T00:05:50.020" v="1170" actId="478"/>
          <ac:spMkLst>
            <pc:docMk/>
            <pc:sldMk cId="2940658321" sldId="313"/>
            <ac:spMk id="22" creationId="{DF14F585-530D-046B-ACB0-D3382CCD32CC}"/>
          </ac:spMkLst>
        </pc:spChg>
        <pc:cxnChg chg="add del mod">
          <ac:chgData name="Abels, Patrick" userId="ba666de4-0d21-43a6-8e66-51a18aae1b4a" providerId="ADAL" clId="{70C6FDDA-3DFD-4C35-81FE-77EF42A628EB}" dt="2023-11-05T23:47:15.836" v="571" actId="478"/>
          <ac:cxnSpMkLst>
            <pc:docMk/>
            <pc:sldMk cId="2940658321" sldId="313"/>
            <ac:cxnSpMk id="11" creationId="{B1FB1E29-23F0-1777-69DD-1A25652CC0D6}"/>
          </ac:cxnSpMkLst>
        </pc:cxnChg>
        <pc:cxnChg chg="add del mod">
          <ac:chgData name="Abels, Patrick" userId="ba666de4-0d21-43a6-8e66-51a18aae1b4a" providerId="ADAL" clId="{70C6FDDA-3DFD-4C35-81FE-77EF42A628EB}" dt="2023-11-05T23:47:22.589" v="574" actId="478"/>
          <ac:cxnSpMkLst>
            <pc:docMk/>
            <pc:sldMk cId="2940658321" sldId="313"/>
            <ac:cxnSpMk id="12" creationId="{D1B23B05-124F-069E-BE39-E444B500AC0D}"/>
          </ac:cxnSpMkLst>
        </pc:cxnChg>
        <pc:cxnChg chg="add del mod">
          <ac:chgData name="Abels, Patrick" userId="ba666de4-0d21-43a6-8e66-51a18aae1b4a" providerId="ADAL" clId="{70C6FDDA-3DFD-4C35-81FE-77EF42A628EB}" dt="2023-11-05T23:47:23.766" v="575" actId="478"/>
          <ac:cxnSpMkLst>
            <pc:docMk/>
            <pc:sldMk cId="2940658321" sldId="313"/>
            <ac:cxnSpMk id="15" creationId="{C923D5F2-3888-0A7F-B39F-FB2FE0960107}"/>
          </ac:cxnSpMkLst>
        </pc:cxnChg>
      </pc:sldChg>
      <pc:sldChg chg="modSp add mod">
        <pc:chgData name="Abels, Patrick" userId="ba666de4-0d21-43a6-8e66-51a18aae1b4a" providerId="ADAL" clId="{70C6FDDA-3DFD-4C35-81FE-77EF42A628EB}" dt="2023-11-05T23:58:12.393" v="964" actId="20577"/>
        <pc:sldMkLst>
          <pc:docMk/>
          <pc:sldMk cId="195639748" sldId="314"/>
        </pc:sldMkLst>
        <pc:spChg chg="mod">
          <ac:chgData name="Abels, Patrick" userId="ba666de4-0d21-43a6-8e66-51a18aae1b4a" providerId="ADAL" clId="{70C6FDDA-3DFD-4C35-81FE-77EF42A628EB}" dt="2023-11-05T23:58:12.393" v="964" actId="20577"/>
          <ac:spMkLst>
            <pc:docMk/>
            <pc:sldMk cId="195639748" sldId="314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57:18.124" v="925" actId="6549"/>
          <ac:spMkLst>
            <pc:docMk/>
            <pc:sldMk cId="195639748" sldId="314"/>
            <ac:spMk id="5" creationId="{6527D98B-D30A-856D-82B1-D090B49C8C8F}"/>
          </ac:spMkLst>
        </pc:spChg>
        <pc:spChg chg="mod">
          <ac:chgData name="Abels, Patrick" userId="ba666de4-0d21-43a6-8e66-51a18aae1b4a" providerId="ADAL" clId="{70C6FDDA-3DFD-4C35-81FE-77EF42A628EB}" dt="2023-11-05T23:57:10.489" v="914" actId="207"/>
          <ac:spMkLst>
            <pc:docMk/>
            <pc:sldMk cId="195639748" sldId="314"/>
            <ac:spMk id="8" creationId="{8D3A6896-095B-B6C9-3167-245A7F4A2539}"/>
          </ac:spMkLst>
        </pc:spChg>
        <pc:spChg chg="mod">
          <ac:chgData name="Abels, Patrick" userId="ba666de4-0d21-43a6-8e66-51a18aae1b4a" providerId="ADAL" clId="{70C6FDDA-3DFD-4C35-81FE-77EF42A628EB}" dt="2023-11-05T23:56:42.367" v="910" actId="1038"/>
          <ac:spMkLst>
            <pc:docMk/>
            <pc:sldMk cId="195639748" sldId="314"/>
            <ac:spMk id="21" creationId="{DD70A6B1-5797-D4B9-611B-6C814BA9ED91}"/>
          </ac:spMkLst>
        </pc:spChg>
        <pc:spChg chg="mod">
          <ac:chgData name="Abels, Patrick" userId="ba666de4-0d21-43a6-8e66-51a18aae1b4a" providerId="ADAL" clId="{70C6FDDA-3DFD-4C35-81FE-77EF42A628EB}" dt="2023-11-05T23:56:36.503" v="888" actId="1038"/>
          <ac:spMkLst>
            <pc:docMk/>
            <pc:sldMk cId="195639748" sldId="314"/>
            <ac:spMk id="22" creationId="{DF14F585-530D-046B-ACB0-D3382CCD32CC}"/>
          </ac:spMkLst>
        </pc:spChg>
      </pc:sldChg>
      <pc:sldChg chg="modSp add mod">
        <pc:chgData name="Abels, Patrick" userId="ba666de4-0d21-43a6-8e66-51a18aae1b4a" providerId="ADAL" clId="{70C6FDDA-3DFD-4C35-81FE-77EF42A628EB}" dt="2023-11-05T23:58:07.894" v="960" actId="20577"/>
        <pc:sldMkLst>
          <pc:docMk/>
          <pc:sldMk cId="1267190655" sldId="315"/>
        </pc:sldMkLst>
        <pc:spChg chg="mod">
          <ac:chgData name="Abels, Patrick" userId="ba666de4-0d21-43a6-8e66-51a18aae1b4a" providerId="ADAL" clId="{70C6FDDA-3DFD-4C35-81FE-77EF42A628EB}" dt="2023-11-05T23:58:07.894" v="960" actId="20577"/>
          <ac:spMkLst>
            <pc:docMk/>
            <pc:sldMk cId="1267190655" sldId="315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57:56.208" v="953" actId="6549"/>
          <ac:spMkLst>
            <pc:docMk/>
            <pc:sldMk cId="1267190655" sldId="315"/>
            <ac:spMk id="5" creationId="{6527D98B-D30A-856D-82B1-D090B49C8C8F}"/>
          </ac:spMkLst>
        </pc:spChg>
        <pc:spChg chg="mod">
          <ac:chgData name="Abels, Patrick" userId="ba666de4-0d21-43a6-8e66-51a18aae1b4a" providerId="ADAL" clId="{70C6FDDA-3DFD-4C35-81FE-77EF42A628EB}" dt="2023-11-05T23:57:48.913" v="943" actId="20577"/>
          <ac:spMkLst>
            <pc:docMk/>
            <pc:sldMk cId="1267190655" sldId="315"/>
            <ac:spMk id="8" creationId="{8D3A6896-095B-B6C9-3167-245A7F4A2539}"/>
          </ac:spMkLst>
        </pc:spChg>
      </pc:sldChg>
      <pc:sldChg chg="modSp add mod">
        <pc:chgData name="Abels, Patrick" userId="ba666de4-0d21-43a6-8e66-51a18aae1b4a" providerId="ADAL" clId="{70C6FDDA-3DFD-4C35-81FE-77EF42A628EB}" dt="2023-11-05T23:59:17.167" v="999" actId="20577"/>
        <pc:sldMkLst>
          <pc:docMk/>
          <pc:sldMk cId="3807623221" sldId="316"/>
        </pc:sldMkLst>
        <pc:spChg chg="mod">
          <ac:chgData name="Abels, Patrick" userId="ba666de4-0d21-43a6-8e66-51a18aae1b4a" providerId="ADAL" clId="{70C6FDDA-3DFD-4C35-81FE-77EF42A628EB}" dt="2023-11-05T23:58:45.093" v="976" actId="20577"/>
          <ac:spMkLst>
            <pc:docMk/>
            <pc:sldMk cId="3807623221" sldId="316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5T23:59:17.167" v="999" actId="20577"/>
          <ac:spMkLst>
            <pc:docMk/>
            <pc:sldMk cId="3807623221" sldId="316"/>
            <ac:spMk id="5" creationId="{6527D98B-D30A-856D-82B1-D090B49C8C8F}"/>
          </ac:spMkLst>
        </pc:spChg>
        <pc:spChg chg="mod">
          <ac:chgData name="Abels, Patrick" userId="ba666de4-0d21-43a6-8e66-51a18aae1b4a" providerId="ADAL" clId="{70C6FDDA-3DFD-4C35-81FE-77EF42A628EB}" dt="2023-11-05T23:59:08.927" v="997" actId="20577"/>
          <ac:spMkLst>
            <pc:docMk/>
            <pc:sldMk cId="3807623221" sldId="316"/>
            <ac:spMk id="8" creationId="{8D3A6896-095B-B6C9-3167-245A7F4A2539}"/>
          </ac:spMkLst>
        </pc:spChg>
      </pc:sldChg>
      <pc:sldChg chg="modSp add mod">
        <pc:chgData name="Abels, Patrick" userId="ba666de4-0d21-43a6-8e66-51a18aae1b4a" providerId="ADAL" clId="{70C6FDDA-3DFD-4C35-81FE-77EF42A628EB}" dt="2023-11-06T00:00:01.707" v="1016" actId="20577"/>
        <pc:sldMkLst>
          <pc:docMk/>
          <pc:sldMk cId="2755636706" sldId="317"/>
        </pc:sldMkLst>
        <pc:spChg chg="mod">
          <ac:chgData name="Abels, Patrick" userId="ba666de4-0d21-43a6-8e66-51a18aae1b4a" providerId="ADAL" clId="{70C6FDDA-3DFD-4C35-81FE-77EF42A628EB}" dt="2023-11-05T23:59:42.946" v="1008" actId="20577"/>
          <ac:spMkLst>
            <pc:docMk/>
            <pc:sldMk cId="2755636706" sldId="317"/>
            <ac:spMk id="2" creationId="{4590F0A7-0075-26BE-5CAB-A7BAD7E244D8}"/>
          </ac:spMkLst>
        </pc:spChg>
        <pc:spChg chg="mod">
          <ac:chgData name="Abels, Patrick" userId="ba666de4-0d21-43a6-8e66-51a18aae1b4a" providerId="ADAL" clId="{70C6FDDA-3DFD-4C35-81FE-77EF42A628EB}" dt="2023-11-06T00:00:01.707" v="1016" actId="20577"/>
          <ac:spMkLst>
            <pc:docMk/>
            <pc:sldMk cId="2755636706" sldId="317"/>
            <ac:spMk id="5" creationId="{6527D98B-D30A-856D-82B1-D090B49C8C8F}"/>
          </ac:spMkLst>
        </pc:spChg>
      </pc:sldChg>
      <pc:sldChg chg="addSp modSp new mod">
        <pc:chgData name="Abels, Patrick" userId="ba666de4-0d21-43a6-8e66-51a18aae1b4a" providerId="ADAL" clId="{70C6FDDA-3DFD-4C35-81FE-77EF42A628EB}" dt="2023-11-06T00:05:23.472" v="1168" actId="14100"/>
        <pc:sldMkLst>
          <pc:docMk/>
          <pc:sldMk cId="2703261037" sldId="318"/>
        </pc:sldMkLst>
        <pc:spChg chg="mod">
          <ac:chgData name="Abels, Patrick" userId="ba666de4-0d21-43a6-8e66-51a18aae1b4a" providerId="ADAL" clId="{70C6FDDA-3DFD-4C35-81FE-77EF42A628EB}" dt="2023-11-06T00:03:09.699" v="1127" actId="20577"/>
          <ac:spMkLst>
            <pc:docMk/>
            <pc:sldMk cId="2703261037" sldId="318"/>
            <ac:spMk id="2" creationId="{696E7FA1-F4DE-E991-105D-2C6A8A5D7480}"/>
          </ac:spMkLst>
        </pc:spChg>
        <pc:spChg chg="mod">
          <ac:chgData name="Abels, Patrick" userId="ba666de4-0d21-43a6-8e66-51a18aae1b4a" providerId="ADAL" clId="{70C6FDDA-3DFD-4C35-81FE-77EF42A628EB}" dt="2023-11-06T00:02:40.895" v="1040" actId="20577"/>
          <ac:spMkLst>
            <pc:docMk/>
            <pc:sldMk cId="2703261037" sldId="318"/>
            <ac:spMk id="3" creationId="{F454427F-478C-84EE-FE2F-65B01D3817D6}"/>
          </ac:spMkLst>
        </pc:spChg>
        <pc:spChg chg="add mod">
          <ac:chgData name="Abels, Patrick" userId="ba666de4-0d21-43a6-8e66-51a18aae1b4a" providerId="ADAL" clId="{70C6FDDA-3DFD-4C35-81FE-77EF42A628EB}" dt="2023-11-06T00:04:48.359" v="1158" actId="1076"/>
          <ac:spMkLst>
            <pc:docMk/>
            <pc:sldMk cId="2703261037" sldId="318"/>
            <ac:spMk id="4" creationId="{623ECB62-929B-565D-2D32-56F0CE519C60}"/>
          </ac:spMkLst>
        </pc:spChg>
        <pc:spChg chg="add mod">
          <ac:chgData name="Abels, Patrick" userId="ba666de4-0d21-43a6-8e66-51a18aae1b4a" providerId="ADAL" clId="{70C6FDDA-3DFD-4C35-81FE-77EF42A628EB}" dt="2023-11-06T00:04:45.760" v="1157" actId="1076"/>
          <ac:spMkLst>
            <pc:docMk/>
            <pc:sldMk cId="2703261037" sldId="318"/>
            <ac:spMk id="5" creationId="{FBCC8694-4758-5DE8-EC4D-5AB12ACA62B9}"/>
          </ac:spMkLst>
        </pc:spChg>
        <pc:spChg chg="add mod">
          <ac:chgData name="Abels, Patrick" userId="ba666de4-0d21-43a6-8e66-51a18aae1b4a" providerId="ADAL" clId="{70C6FDDA-3DFD-4C35-81FE-77EF42A628EB}" dt="2023-11-06T00:04:50.696" v="1159" actId="1076"/>
          <ac:spMkLst>
            <pc:docMk/>
            <pc:sldMk cId="2703261037" sldId="318"/>
            <ac:spMk id="6" creationId="{B795CA26-65DA-666D-A786-0887F853E552}"/>
          </ac:spMkLst>
        </pc:spChg>
        <pc:spChg chg="add mod">
          <ac:chgData name="Abels, Patrick" userId="ba666de4-0d21-43a6-8e66-51a18aae1b4a" providerId="ADAL" clId="{70C6FDDA-3DFD-4C35-81FE-77EF42A628EB}" dt="2023-11-06T00:04:41.079" v="1155" actId="1076"/>
          <ac:spMkLst>
            <pc:docMk/>
            <pc:sldMk cId="2703261037" sldId="318"/>
            <ac:spMk id="7" creationId="{E9657FB1-3D9B-6DE1-3171-7BF835A196EE}"/>
          </ac:spMkLst>
        </pc:spChg>
        <pc:cxnChg chg="add mod">
          <ac:chgData name="Abels, Patrick" userId="ba666de4-0d21-43a6-8e66-51a18aae1b4a" providerId="ADAL" clId="{70C6FDDA-3DFD-4C35-81FE-77EF42A628EB}" dt="2023-11-06T00:05:07.503" v="1162" actId="14100"/>
          <ac:cxnSpMkLst>
            <pc:docMk/>
            <pc:sldMk cId="2703261037" sldId="318"/>
            <ac:cxnSpMk id="8" creationId="{C1564099-7B5E-B1B7-20CC-324FAD1C07B3}"/>
          </ac:cxnSpMkLst>
        </pc:cxnChg>
        <pc:cxnChg chg="add mod">
          <ac:chgData name="Abels, Patrick" userId="ba666de4-0d21-43a6-8e66-51a18aae1b4a" providerId="ADAL" clId="{70C6FDDA-3DFD-4C35-81FE-77EF42A628EB}" dt="2023-11-06T00:05:14.455" v="1165" actId="14100"/>
          <ac:cxnSpMkLst>
            <pc:docMk/>
            <pc:sldMk cId="2703261037" sldId="318"/>
            <ac:cxnSpMk id="11" creationId="{F03942A9-197A-3401-341C-A70C6748C197}"/>
          </ac:cxnSpMkLst>
        </pc:cxnChg>
        <pc:cxnChg chg="add mod">
          <ac:chgData name="Abels, Patrick" userId="ba666de4-0d21-43a6-8e66-51a18aae1b4a" providerId="ADAL" clId="{70C6FDDA-3DFD-4C35-81FE-77EF42A628EB}" dt="2023-11-06T00:05:23.472" v="1168" actId="14100"/>
          <ac:cxnSpMkLst>
            <pc:docMk/>
            <pc:sldMk cId="2703261037" sldId="318"/>
            <ac:cxnSpMk id="14" creationId="{C07AE60E-4EE4-3EE9-0AA5-24A378B44A5B}"/>
          </ac:cxnSpMkLst>
        </pc:cxnChg>
      </pc:sldChg>
      <pc:sldChg chg="add">
        <pc:chgData name="Abels, Patrick" userId="ba666de4-0d21-43a6-8e66-51a18aae1b4a" providerId="ADAL" clId="{70C6FDDA-3DFD-4C35-81FE-77EF42A628EB}" dt="2023-11-06T00:05:43.622" v="1169" actId="2890"/>
        <pc:sldMkLst>
          <pc:docMk/>
          <pc:sldMk cId="1709938568" sldId="319"/>
        </pc:sldMkLst>
      </pc:sldChg>
    </pc:docChg>
  </pc:docChgLst>
  <pc:docChgLst>
    <pc:chgData name="Abels, Patrick" userId="ba666de4-0d21-43a6-8e66-51a18aae1b4a" providerId="ADAL" clId="{C792AC11-0BF0-4D85-85BB-A2068A607154}"/>
    <pc:docChg chg="custSel delSld modSld">
      <pc:chgData name="Abels, Patrick" userId="ba666de4-0d21-43a6-8e66-51a18aae1b4a" providerId="ADAL" clId="{C792AC11-0BF0-4D85-85BB-A2068A607154}" dt="2023-09-10T16:09:10.693" v="286"/>
      <pc:docMkLst>
        <pc:docMk/>
      </pc:docMkLst>
      <pc:sldChg chg="modSp mod modAnim">
        <pc:chgData name="Abels, Patrick" userId="ba666de4-0d21-43a6-8e66-51a18aae1b4a" providerId="ADAL" clId="{C792AC11-0BF0-4D85-85BB-A2068A607154}" dt="2023-09-10T15:54:49.355" v="3"/>
        <pc:sldMkLst>
          <pc:docMk/>
          <pc:sldMk cId="2978283644" sldId="256"/>
        </pc:sldMkLst>
        <pc:spChg chg="mod">
          <ac:chgData name="Abels, Patrick" userId="ba666de4-0d21-43a6-8e66-51a18aae1b4a" providerId="ADAL" clId="{C792AC11-0BF0-4D85-85BB-A2068A607154}" dt="2023-09-10T15:54:24.265" v="1" actId="20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C792AC11-0BF0-4D85-85BB-A2068A607154}" dt="2023-09-10T15:57:12.125" v="9" actId="47"/>
        <pc:sldMkLst>
          <pc:docMk/>
          <pc:sldMk cId="1776413588" sldId="261"/>
        </pc:sldMkLst>
      </pc:sldChg>
      <pc:sldChg chg="del">
        <pc:chgData name="Abels, Patrick" userId="ba666de4-0d21-43a6-8e66-51a18aae1b4a" providerId="ADAL" clId="{C792AC11-0BF0-4D85-85BB-A2068A607154}" dt="2023-09-10T16:05:06.170" v="65" actId="47"/>
        <pc:sldMkLst>
          <pc:docMk/>
          <pc:sldMk cId="1198302783" sldId="262"/>
        </pc:sldMkLst>
      </pc:sldChg>
      <pc:sldChg chg="del">
        <pc:chgData name="Abels, Patrick" userId="ba666de4-0d21-43a6-8e66-51a18aae1b4a" providerId="ADAL" clId="{C792AC11-0BF0-4D85-85BB-A2068A607154}" dt="2023-09-10T16:00:42.710" v="64" actId="47"/>
        <pc:sldMkLst>
          <pc:docMk/>
          <pc:sldMk cId="2609503510" sldId="263"/>
        </pc:sldMkLst>
      </pc:sldChg>
      <pc:sldChg chg="del">
        <pc:chgData name="Abels, Patrick" userId="ba666de4-0d21-43a6-8e66-51a18aae1b4a" providerId="ADAL" clId="{C792AC11-0BF0-4D85-85BB-A2068A607154}" dt="2023-09-10T15:57:21.440" v="10" actId="47"/>
        <pc:sldMkLst>
          <pc:docMk/>
          <pc:sldMk cId="2430777402" sldId="264"/>
        </pc:sldMkLst>
      </pc:sldChg>
      <pc:sldChg chg="del">
        <pc:chgData name="Abels, Patrick" userId="ba666de4-0d21-43a6-8e66-51a18aae1b4a" providerId="ADAL" clId="{C792AC11-0BF0-4D85-85BB-A2068A607154}" dt="2023-09-10T15:59:49.390" v="46" actId="47"/>
        <pc:sldMkLst>
          <pc:docMk/>
          <pc:sldMk cId="664320010" sldId="265"/>
        </pc:sldMkLst>
      </pc:sldChg>
      <pc:sldChg chg="addSp modSp mod">
        <pc:chgData name="Abels, Patrick" userId="ba666de4-0d21-43a6-8e66-51a18aae1b4a" providerId="ADAL" clId="{C792AC11-0BF0-4D85-85BB-A2068A607154}" dt="2023-09-10T15:58:35.043" v="42" actId="20577"/>
        <pc:sldMkLst>
          <pc:docMk/>
          <pc:sldMk cId="4212458835" sldId="273"/>
        </pc:sldMkLst>
        <pc:spChg chg="mod">
          <ac:chgData name="Abels, Patrick" userId="ba666de4-0d21-43a6-8e66-51a18aae1b4a" providerId="ADAL" clId="{C792AC11-0BF0-4D85-85BB-A2068A607154}" dt="2023-09-10T15:58:35.043" v="42" actId="20577"/>
          <ac:spMkLst>
            <pc:docMk/>
            <pc:sldMk cId="4212458835" sldId="273"/>
            <ac:spMk id="2" creationId="{1864604C-15AA-81DE-CCF7-18F7DBC474C9}"/>
          </ac:spMkLst>
        </pc:spChg>
        <pc:spChg chg="add mod">
          <ac:chgData name="Abels, Patrick" userId="ba666de4-0d21-43a6-8e66-51a18aae1b4a" providerId="ADAL" clId="{C792AC11-0BF0-4D85-85BB-A2068A607154}" dt="2023-09-10T15:57:07.360" v="8"/>
          <ac:spMkLst>
            <pc:docMk/>
            <pc:sldMk cId="4212458835" sldId="273"/>
            <ac:spMk id="4" creationId="{1A1A3CEA-0EBB-FAD6-D65C-D53910DFAA0C}"/>
          </ac:spMkLst>
        </pc:spChg>
      </pc:sldChg>
      <pc:sldChg chg="addSp delSp modSp mod modTransition">
        <pc:chgData name="Abels, Patrick" userId="ba666de4-0d21-43a6-8e66-51a18aae1b4a" providerId="ADAL" clId="{C792AC11-0BF0-4D85-85BB-A2068A607154}" dt="2023-09-10T16:09:10.693" v="286"/>
        <pc:sldMkLst>
          <pc:docMk/>
          <pc:sldMk cId="3549618079" sldId="293"/>
        </pc:sldMkLst>
        <pc:spChg chg="mod">
          <ac:chgData name="Abels, Patrick" userId="ba666de4-0d21-43a6-8e66-51a18aae1b4a" providerId="ADAL" clId="{C792AC11-0BF0-4D85-85BB-A2068A607154}" dt="2023-09-10T15:59:46.560" v="45"/>
          <ac:spMkLst>
            <pc:docMk/>
            <pc:sldMk cId="3549618079" sldId="293"/>
            <ac:spMk id="2" creationId="{1864604C-15AA-81DE-CCF7-18F7DBC474C9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5" creationId="{4A4CD1F6-E83B-FF73-7B31-8B3D6CAC527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6" creationId="{E771A7BA-2656-826F-0E19-0F2C39A43F0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7" creationId="{A7408DC2-84BC-7932-67BE-E1AB17448A7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8" creationId="{4472A643-AC87-F64F-1246-3D2697246FF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9" creationId="{2D26C0B1-209F-2081-9B3E-DFD848B1D1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0" creationId="{EE9459AB-1670-02F7-A246-94D87BFF1E9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6" creationId="{8FC5343E-3A7C-A97E-BE77-AD1064A14E90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18" creationId="{355940C2-0328-8125-A1D6-CC8B9266A0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0" creationId="{62846A89-4CB0-5A0F-D10F-0C0C2B82EE1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2" creationId="{7E8A2FE8-FC6A-CE08-71E6-4A0C01573BB6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4" creationId="{F26187F7-F69E-23CC-E279-44326AF19DE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6" creationId="{FF864FD0-B59F-F493-594C-13805A0C3FAB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28" creationId="{69E2E8A3-4D05-597E-4DB2-CCEBF6FA40E4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0" creationId="{F2FF246B-7052-9B19-483E-DA79297AD2C3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2" creationId="{900CA976-CB94-C03F-BA1F-DBB6E75ACAF2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3" creationId="{5986AA83-ECE4-B665-094B-ECF4A0EA246A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6" creationId="{2C1D8834-A005-148F-E9F0-FD9589F03DF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7" creationId="{6719A234-A42C-9972-04F8-5D98D56B85DC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39" creationId="{4A0B6B47-A398-6A67-F1CD-2DD229E279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0" creationId="{693E4A4B-04BD-BD3F-8CD6-7A3454D00645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2" creationId="{A5B55CC5-1E80-3A5A-817B-E72EA20E6721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3" creationId="{1D6D7634-AE0A-0A3B-543B-3E1BE29387AE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5" creationId="{F6CBCB18-8E90-06AC-B428-9F447159CFC8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6" creationId="{A3CA1A67-1647-037F-1DAC-16579959E52D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8" creationId="{34B65EDC-9889-4B2D-F6A2-A4EC025809C7}"/>
          </ac:spMkLst>
        </pc:spChg>
        <pc:spChg chg="del">
          <ac:chgData name="Abels, Patrick" userId="ba666de4-0d21-43a6-8e66-51a18aae1b4a" providerId="ADAL" clId="{C792AC11-0BF0-4D85-85BB-A2068A607154}" dt="2023-09-10T15:59:19.029" v="43" actId="478"/>
          <ac:spMkLst>
            <pc:docMk/>
            <pc:sldMk cId="3549618079" sldId="293"/>
            <ac:spMk id="49" creationId="{E48868DB-A62B-24CB-06E2-55278D3B4691}"/>
          </ac:spMkLst>
        </pc:spChg>
        <pc:spChg chg="add mod">
          <ac:chgData name="Abels, Patrick" userId="ba666de4-0d21-43a6-8e66-51a18aae1b4a" providerId="ADAL" clId="{C792AC11-0BF0-4D85-85BB-A2068A607154}" dt="2023-09-10T15:59:25.376" v="44"/>
          <ac:spMkLst>
            <pc:docMk/>
            <pc:sldMk cId="3549618079" sldId="293"/>
            <ac:spMk id="57" creationId="{7EE663AE-BF20-8016-B13E-4FCE0284A032}"/>
          </ac:spMkLst>
        </pc:spChg>
        <pc:picChg chg="add mod">
          <ac:chgData name="Abels, Patrick" userId="ba666de4-0d21-43a6-8e66-51a18aae1b4a" providerId="ADAL" clId="{C792AC11-0BF0-4D85-85BB-A2068A607154}" dt="2023-09-10T15:59:25.376" v="44"/>
          <ac:picMkLst>
            <pc:docMk/>
            <pc:sldMk cId="3549618079" sldId="293"/>
            <ac:picMk id="4" creationId="{593D4768-183D-13A9-FED9-FFAAFA7E7E45}"/>
          </ac:picMkLst>
        </pc:picChg>
        <pc:picChg chg="del">
          <ac:chgData name="Abels, Patrick" userId="ba666de4-0d21-43a6-8e66-51a18aae1b4a" providerId="ADAL" clId="{C792AC11-0BF0-4D85-85BB-A2068A607154}" dt="2023-09-10T15:59:19.029" v="43" actId="478"/>
          <ac:picMkLst>
            <pc:docMk/>
            <pc:sldMk cId="3549618079" sldId="293"/>
            <ac:picMk id="56" creationId="{00E8C95A-BEC0-4E49-B918-700B4C6EAFAB}"/>
          </ac:picMkLst>
        </pc:pic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1" creationId="{E756D787-97BB-EE3F-6352-21F61463362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2" creationId="{500F1B2A-4CDA-47CB-0618-D6FC13AE61C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3" creationId="{95654387-8A64-7E53-C36B-E4A4F95005D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4" creationId="{D8C46F4C-84C1-8105-2AE4-EC0EAE0741E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5" creationId="{096BC187-130A-9E30-B7BC-58EABAA35D4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7" creationId="{3CB089C1-0A3B-24BF-18E4-9F5D0D687E6C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19" creationId="{AE2BF332-8417-9570-5FF4-E9F2CDE105C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1" creationId="{A84FE423-E6A0-CDAC-282E-4BDAB1418F59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3" creationId="{2D6A75A1-09AF-F5C9-D586-180DE4F6CF72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5" creationId="{41108E27-0832-B182-BA8F-74B140278CA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7" creationId="{01EBB5C8-5758-C687-76D3-19E17FD10F3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29" creationId="{014A0CB9-899E-78EA-0BA7-B492A4889D8E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1" creationId="{D31926BD-A078-B82A-7273-5C03B68B895C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4" creationId="{026B244A-1B9C-9587-87AD-6DA7C7EF58B8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5" creationId="{F4A0A3CC-74C3-CAA0-60F4-455747FC4C04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38" creationId="{93224C42-8705-D5D9-A7E0-BE0BF678D8F9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1" creationId="{AED5A29F-0A42-E7FB-4419-8654D395189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4" creationId="{5572B5EF-3D17-09ED-9F48-19416A077031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47" creationId="{92778A5A-3040-A589-97E1-CDE52DB9F315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0" creationId="{1596E1AF-03DB-B76E-313B-48F0A38B65D5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1" creationId="{21B0736E-1C26-743D-E3C9-17596ACF68EF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2" creationId="{5C7CEC00-20A9-598E-23B8-6974B3F75033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3" creationId="{B5AA2592-73D1-B71A-E635-D6512C39B1FD}"/>
          </ac:cxnSpMkLst>
        </pc:cxnChg>
        <pc:cxnChg chg="del mod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4" creationId="{55EAA768-9155-2484-C350-6B27CC90C362}"/>
          </ac:cxnSpMkLst>
        </pc:cxnChg>
        <pc:cxnChg chg="del">
          <ac:chgData name="Abels, Patrick" userId="ba666de4-0d21-43a6-8e66-51a18aae1b4a" providerId="ADAL" clId="{C792AC11-0BF0-4D85-85BB-A2068A607154}" dt="2023-09-10T15:59:19.029" v="43" actId="478"/>
          <ac:cxnSpMkLst>
            <pc:docMk/>
            <pc:sldMk cId="3549618079" sldId="293"/>
            <ac:cxnSpMk id="55" creationId="{E6CCE389-FBDC-D8A9-7C69-7200359F1931}"/>
          </ac:cxnSpMkLst>
        </pc:cxnChg>
      </pc:sldChg>
      <pc:sldChg chg="modSp mod">
        <pc:chgData name="Abels, Patrick" userId="ba666de4-0d21-43a6-8e66-51a18aae1b4a" providerId="ADAL" clId="{C792AC11-0BF0-4D85-85BB-A2068A607154}" dt="2023-09-10T16:00:37.026" v="63" actId="403"/>
        <pc:sldMkLst>
          <pc:docMk/>
          <pc:sldMk cId="1082503161" sldId="296"/>
        </pc:sldMkLst>
        <pc:spChg chg="mod">
          <ac:chgData name="Abels, Patrick" userId="ba666de4-0d21-43a6-8e66-51a18aae1b4a" providerId="ADAL" clId="{C792AC11-0BF0-4D85-85BB-A2068A607154}" dt="2023-09-10T16:00:37.026" v="63" actId="403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C792AC11-0BF0-4D85-85BB-A2068A607154}" dt="2023-09-10T16:07:16.050" v="283" actId="6549"/>
        <pc:sldMkLst>
          <pc:docMk/>
          <pc:sldMk cId="1084871162" sldId="297"/>
        </pc:sldMkLst>
        <pc:spChg chg="mod">
          <ac:chgData name="Abels, Patrick" userId="ba666de4-0d21-43a6-8e66-51a18aae1b4a" providerId="ADAL" clId="{C792AC11-0BF0-4D85-85BB-A2068A607154}" dt="2023-09-10T16:07:16.050" v="283" actId="6549"/>
          <ac:spMkLst>
            <pc:docMk/>
            <pc:sldMk cId="1084871162" sldId="297"/>
            <ac:spMk id="2" creationId="{3840AF0F-0764-865D-D981-8E2407209E06}"/>
          </ac:spMkLst>
        </pc:spChg>
      </pc:sldChg>
    </pc:docChg>
  </pc:docChgLst>
  <pc:docChgLst>
    <pc:chgData name="Abels, Patrick" userId="ba666de4-0d21-43a6-8e66-51a18aae1b4a" providerId="ADAL" clId="{A0EEB1C9-DBBC-4170-BA29-F5C644E6C20D}"/>
    <pc:docChg chg="undo custSel addSld delSld modSld">
      <pc:chgData name="Abels, Patrick" userId="ba666de4-0d21-43a6-8e66-51a18aae1b4a" providerId="ADAL" clId="{A0EEB1C9-DBBC-4170-BA29-F5C644E6C20D}" dt="2023-10-30T14:35:51.168" v="755" actId="20577"/>
      <pc:docMkLst>
        <pc:docMk/>
      </pc:docMkLst>
      <pc:sldChg chg="modSp">
        <pc:chgData name="Abels, Patrick" userId="ba666de4-0d21-43a6-8e66-51a18aae1b4a" providerId="ADAL" clId="{A0EEB1C9-DBBC-4170-BA29-F5C644E6C20D}" dt="2023-10-30T14:08:30.380" v="25" actId="6549"/>
        <pc:sldMkLst>
          <pc:docMk/>
          <pc:sldMk cId="2978283644" sldId="256"/>
        </pc:sldMkLst>
        <pc:spChg chg="mod">
          <ac:chgData name="Abels, Patrick" userId="ba666de4-0d21-43a6-8e66-51a18aae1b4a" providerId="ADAL" clId="{A0EEB1C9-DBBC-4170-BA29-F5C644E6C20D}" dt="2023-10-30T14:08:30.380" v="25" actId="6549"/>
          <ac:spMkLst>
            <pc:docMk/>
            <pc:sldMk cId="2978283644" sldId="256"/>
            <ac:spMk id="2" creationId="{0DEA465E-3F59-F973-969D-895BEEF23C7A}"/>
          </ac:spMkLst>
        </pc:spChg>
      </pc:sldChg>
      <pc:sldChg chg="delSp modSp mod">
        <pc:chgData name="Abels, Patrick" userId="ba666de4-0d21-43a6-8e66-51a18aae1b4a" providerId="ADAL" clId="{A0EEB1C9-DBBC-4170-BA29-F5C644E6C20D}" dt="2023-10-30T14:33:43.408" v="581" actId="207"/>
        <pc:sldMkLst>
          <pc:docMk/>
          <pc:sldMk cId="4212458835" sldId="273"/>
        </pc:sldMkLst>
        <pc:spChg chg="mod">
          <ac:chgData name="Abels, Patrick" userId="ba666de4-0d21-43a6-8e66-51a18aae1b4a" providerId="ADAL" clId="{A0EEB1C9-DBBC-4170-BA29-F5C644E6C20D}" dt="2023-10-30T14:33:43.408" v="581" actId="207"/>
          <ac:spMkLst>
            <pc:docMk/>
            <pc:sldMk cId="4212458835" sldId="273"/>
            <ac:spMk id="2" creationId="{1864604C-15AA-81DE-CCF7-18F7DBC474C9}"/>
          </ac:spMkLst>
        </pc:spChg>
        <pc:picChg chg="del">
          <ac:chgData name="Abels, Patrick" userId="ba666de4-0d21-43a6-8e66-51a18aae1b4a" providerId="ADAL" clId="{A0EEB1C9-DBBC-4170-BA29-F5C644E6C20D}" dt="2023-10-30T14:22:17.486" v="329" actId="478"/>
          <ac:picMkLst>
            <pc:docMk/>
            <pc:sldMk cId="4212458835" sldId="273"/>
            <ac:picMk id="6" creationId="{C59BF485-42B6-CFB3-99AF-802870047F32}"/>
          </ac:picMkLst>
        </pc:picChg>
      </pc:sldChg>
      <pc:sldChg chg="del">
        <pc:chgData name="Abels, Patrick" userId="ba666de4-0d21-43a6-8e66-51a18aae1b4a" providerId="ADAL" clId="{A0EEB1C9-DBBC-4170-BA29-F5C644E6C20D}" dt="2023-10-30T14:09:05.291" v="27" actId="47"/>
        <pc:sldMkLst>
          <pc:docMk/>
          <pc:sldMk cId="1082503161" sldId="296"/>
        </pc:sldMkLst>
      </pc:sldChg>
      <pc:sldChg chg="del">
        <pc:chgData name="Abels, Patrick" userId="ba666de4-0d21-43a6-8e66-51a18aae1b4a" providerId="ADAL" clId="{A0EEB1C9-DBBC-4170-BA29-F5C644E6C20D}" dt="2023-10-30T14:22:22.247" v="330" actId="47"/>
        <pc:sldMkLst>
          <pc:docMk/>
          <pc:sldMk cId="1084871162" sldId="297"/>
        </pc:sldMkLst>
      </pc:sldChg>
      <pc:sldChg chg="modSp new mod">
        <pc:chgData name="Abels, Patrick" userId="ba666de4-0d21-43a6-8e66-51a18aae1b4a" providerId="ADAL" clId="{A0EEB1C9-DBBC-4170-BA29-F5C644E6C20D}" dt="2023-10-30T14:34:16.272" v="603" actId="207"/>
        <pc:sldMkLst>
          <pc:docMk/>
          <pc:sldMk cId="115733717" sldId="298"/>
        </pc:sldMkLst>
        <pc:spChg chg="mod">
          <ac:chgData name="Abels, Patrick" userId="ba666de4-0d21-43a6-8e66-51a18aae1b4a" providerId="ADAL" clId="{A0EEB1C9-DBBC-4170-BA29-F5C644E6C20D}" dt="2023-10-30T14:34:16.272" v="603" actId="207"/>
          <ac:spMkLst>
            <pc:docMk/>
            <pc:sldMk cId="115733717" sldId="298"/>
            <ac:spMk id="2" creationId="{E70B499E-3705-FD7A-461D-9F469606B8BF}"/>
          </ac:spMkLst>
        </pc:spChg>
      </pc:sldChg>
      <pc:sldChg chg="new del">
        <pc:chgData name="Abels, Patrick" userId="ba666de4-0d21-43a6-8e66-51a18aae1b4a" providerId="ADAL" clId="{A0EEB1C9-DBBC-4170-BA29-F5C644E6C20D}" dt="2023-10-30T14:09:08.078" v="28" actId="47"/>
        <pc:sldMkLst>
          <pc:docMk/>
          <pc:sldMk cId="2345408191" sldId="298"/>
        </pc:sldMkLst>
      </pc:sldChg>
      <pc:sldChg chg="modSp add mod">
        <pc:chgData name="Abels, Patrick" userId="ba666de4-0d21-43a6-8e66-51a18aae1b4a" providerId="ADAL" clId="{A0EEB1C9-DBBC-4170-BA29-F5C644E6C20D}" dt="2023-10-30T14:33:38.609" v="580" actId="207"/>
        <pc:sldMkLst>
          <pc:docMk/>
          <pc:sldMk cId="2548177657" sldId="299"/>
        </pc:sldMkLst>
        <pc:spChg chg="mod">
          <ac:chgData name="Abels, Patrick" userId="ba666de4-0d21-43a6-8e66-51a18aae1b4a" providerId="ADAL" clId="{A0EEB1C9-DBBC-4170-BA29-F5C644E6C20D}" dt="2023-10-30T14:33:38.609" v="580" actId="207"/>
          <ac:spMkLst>
            <pc:docMk/>
            <pc:sldMk cId="2548177657" sldId="299"/>
            <ac:spMk id="2" creationId="{1864604C-15AA-81DE-CCF7-18F7DBC474C9}"/>
          </ac:spMkLst>
        </pc:spChg>
        <pc:spChg chg="mod">
          <ac:chgData name="Abels, Patrick" userId="ba666de4-0d21-43a6-8e66-51a18aae1b4a" providerId="ADAL" clId="{A0EEB1C9-DBBC-4170-BA29-F5C644E6C20D}" dt="2023-10-30T14:33:05.145" v="521" actId="20577"/>
          <ac:spMkLst>
            <pc:docMk/>
            <pc:sldMk cId="2548177657" sldId="299"/>
            <ac:spMk id="3" creationId="{105AD3F8-C94A-1AEA-AA15-B530C499A8F2}"/>
          </ac:spMkLst>
        </pc:spChg>
      </pc:sldChg>
      <pc:sldChg chg="modSp new mod">
        <pc:chgData name="Abels, Patrick" userId="ba666de4-0d21-43a6-8e66-51a18aae1b4a" providerId="ADAL" clId="{A0EEB1C9-DBBC-4170-BA29-F5C644E6C20D}" dt="2023-10-30T14:35:51.168" v="755" actId="20577"/>
        <pc:sldMkLst>
          <pc:docMk/>
          <pc:sldMk cId="1514163575" sldId="300"/>
        </pc:sldMkLst>
        <pc:spChg chg="mod">
          <ac:chgData name="Abels, Patrick" userId="ba666de4-0d21-43a6-8e66-51a18aae1b4a" providerId="ADAL" clId="{A0EEB1C9-DBBC-4170-BA29-F5C644E6C20D}" dt="2023-10-30T14:35:51.168" v="755" actId="20577"/>
          <ac:spMkLst>
            <pc:docMk/>
            <pc:sldMk cId="1514163575" sldId="300"/>
            <ac:spMk id="2" creationId="{D98C48B4-754F-EE24-E1B1-532CDC66D6FC}"/>
          </ac:spMkLst>
        </pc:spChg>
      </pc:sldChg>
    </pc:docChg>
  </pc:docChgLst>
  <pc:docChgLst>
    <pc:chgData name="Abels, Patrick" userId="ba666de4-0d21-43a6-8e66-51a18aae1b4a" providerId="ADAL" clId="{F4E55E23-FA75-EB4B-8327-D7F3FDE5FCF0}"/>
    <pc:docChg chg="modSld">
      <pc:chgData name="Abels, Patrick" userId="ba666de4-0d21-43a6-8e66-51a18aae1b4a" providerId="ADAL" clId="{F4E55E23-FA75-EB4B-8327-D7F3FDE5FCF0}" dt="2023-11-22T13:14:04.860" v="13" actId="20577"/>
      <pc:docMkLst>
        <pc:docMk/>
      </pc:docMkLst>
      <pc:sldChg chg="modSp">
        <pc:chgData name="Abels, Patrick" userId="ba666de4-0d21-43a6-8e66-51a18aae1b4a" providerId="ADAL" clId="{F4E55E23-FA75-EB4B-8327-D7F3FDE5FCF0}" dt="2023-11-22T13:14:04.860" v="13" actId="20577"/>
        <pc:sldMkLst>
          <pc:docMk/>
          <pc:sldMk cId="2606255828" sldId="303"/>
        </pc:sldMkLst>
        <pc:graphicFrameChg chg="modGraphic">
          <ac:chgData name="Abels, Patrick" userId="ba666de4-0d21-43a6-8e66-51a18aae1b4a" providerId="ADAL" clId="{F4E55E23-FA75-EB4B-8327-D7F3FDE5FCF0}" dt="2023-11-22T13:14:04.860" v="13" actId="20577"/>
          <ac:graphicFrameMkLst>
            <pc:docMk/>
            <pc:sldMk cId="2606255828" sldId="303"/>
            <ac:graphicFrameMk id="3" creationId="{F8E5C62C-147B-9AEF-69A6-CBD99B8D066E}"/>
          </ac:graphicFrameMkLst>
        </pc:graphicFrameChg>
      </pc:sldChg>
    </pc:docChg>
  </pc:docChgLst>
  <pc:docChgLst>
    <pc:chgData name="Abels, Patrick" userId="ba666de4-0d21-43a6-8e66-51a18aae1b4a" providerId="ADAL" clId="{BDBD393D-B841-40C0-8224-49A84EA55F78}"/>
    <pc:docChg chg="undo custSel addSld delSld modSld">
      <pc:chgData name="Abels, Patrick" userId="ba666de4-0d21-43a6-8e66-51a18aae1b4a" providerId="ADAL" clId="{BDBD393D-B841-40C0-8224-49A84EA55F78}" dt="2023-11-17T22:59:36.293" v="608"/>
      <pc:docMkLst>
        <pc:docMk/>
      </pc:docMkLst>
      <pc:sldChg chg="del">
        <pc:chgData name="Abels, Patrick" userId="ba666de4-0d21-43a6-8e66-51a18aae1b4a" providerId="ADAL" clId="{BDBD393D-B841-40C0-8224-49A84EA55F78}" dt="2023-11-17T22:33:18.076" v="28" actId="47"/>
        <pc:sldMkLst>
          <pc:docMk/>
          <pc:sldMk cId="4212458835" sldId="273"/>
        </pc:sldMkLst>
      </pc:sldChg>
      <pc:sldChg chg="del">
        <pc:chgData name="Abels, Patrick" userId="ba666de4-0d21-43a6-8e66-51a18aae1b4a" providerId="ADAL" clId="{BDBD393D-B841-40C0-8224-49A84EA55F78}" dt="2023-11-17T22:33:18.076" v="28" actId="47"/>
        <pc:sldMkLst>
          <pc:docMk/>
          <pc:sldMk cId="1514163575" sldId="300"/>
        </pc:sldMkLst>
      </pc:sldChg>
      <pc:sldChg chg="del">
        <pc:chgData name="Abels, Patrick" userId="ba666de4-0d21-43a6-8e66-51a18aae1b4a" providerId="ADAL" clId="{BDBD393D-B841-40C0-8224-49A84EA55F78}" dt="2023-11-17T22:33:18.076" v="28" actId="47"/>
        <pc:sldMkLst>
          <pc:docMk/>
          <pc:sldMk cId="422338494" sldId="301"/>
        </pc:sldMkLst>
      </pc:sldChg>
      <pc:sldChg chg="modSp mod">
        <pc:chgData name="Abels, Patrick" userId="ba666de4-0d21-43a6-8e66-51a18aae1b4a" providerId="ADAL" clId="{BDBD393D-B841-40C0-8224-49A84EA55F78}" dt="2023-11-17T22:32:56.153" v="27" actId="20577"/>
        <pc:sldMkLst>
          <pc:docMk/>
          <pc:sldMk cId="4074212023" sldId="302"/>
        </pc:sldMkLst>
        <pc:spChg chg="mod">
          <ac:chgData name="Abels, Patrick" userId="ba666de4-0d21-43a6-8e66-51a18aae1b4a" providerId="ADAL" clId="{BDBD393D-B841-40C0-8224-49A84EA55F78}" dt="2023-11-17T22:32:56.153" v="27" actId="20577"/>
          <ac:spMkLst>
            <pc:docMk/>
            <pc:sldMk cId="4074212023" sldId="302"/>
            <ac:spMk id="2" creationId="{7752605B-0C3A-26A8-6BC0-80E45D183571}"/>
          </ac:spMkLst>
        </pc:spChg>
      </pc:sldChg>
      <pc:sldChg chg="addSp modSp new mod modTransition">
        <pc:chgData name="Abels, Patrick" userId="ba666de4-0d21-43a6-8e66-51a18aae1b4a" providerId="ADAL" clId="{BDBD393D-B841-40C0-8224-49A84EA55F78}" dt="2023-11-17T22:59:36.293" v="608"/>
        <pc:sldMkLst>
          <pc:docMk/>
          <pc:sldMk cId="2606255828" sldId="303"/>
        </pc:sldMkLst>
        <pc:spChg chg="mod">
          <ac:chgData name="Abels, Patrick" userId="ba666de4-0d21-43a6-8e66-51a18aae1b4a" providerId="ADAL" clId="{BDBD393D-B841-40C0-8224-49A84EA55F78}" dt="2023-11-17T22:34:37.441" v="59" actId="14100"/>
          <ac:spMkLst>
            <pc:docMk/>
            <pc:sldMk cId="2606255828" sldId="303"/>
            <ac:spMk id="2" creationId="{BBB9E8F6-CC58-5CDD-BF47-48A0C4ECDF1D}"/>
          </ac:spMkLst>
        </pc:spChg>
        <pc:spChg chg="add mod">
          <ac:chgData name="Abels, Patrick" userId="ba666de4-0d21-43a6-8e66-51a18aae1b4a" providerId="ADAL" clId="{BDBD393D-B841-40C0-8224-49A84EA55F78}" dt="2023-11-17T22:59:18.995" v="607" actId="208"/>
          <ac:spMkLst>
            <pc:docMk/>
            <pc:sldMk cId="2606255828" sldId="303"/>
            <ac:spMk id="6" creationId="{293C17AC-BD44-9A14-FDA3-4248EAD57A58}"/>
          </ac:spMkLst>
        </pc:spChg>
        <pc:graphicFrameChg chg="add mod modGraphic">
          <ac:chgData name="Abels, Patrick" userId="ba666de4-0d21-43a6-8e66-51a18aae1b4a" providerId="ADAL" clId="{BDBD393D-B841-40C0-8224-49A84EA55F78}" dt="2023-11-17T22:55:15.563" v="600" actId="20577"/>
          <ac:graphicFrameMkLst>
            <pc:docMk/>
            <pc:sldMk cId="2606255828" sldId="303"/>
            <ac:graphicFrameMk id="3" creationId="{F8E5C62C-147B-9AEF-69A6-CBD99B8D066E}"/>
          </ac:graphicFrameMkLst>
        </pc:graphicFrameChg>
        <pc:picChg chg="add mod">
          <ac:chgData name="Abels, Patrick" userId="ba666de4-0d21-43a6-8e66-51a18aae1b4a" providerId="ADAL" clId="{BDBD393D-B841-40C0-8224-49A84EA55F78}" dt="2023-11-17T22:58:24.476" v="604" actId="14100"/>
          <ac:picMkLst>
            <pc:docMk/>
            <pc:sldMk cId="2606255828" sldId="303"/>
            <ac:picMk id="5" creationId="{E5F968E9-D76A-A409-4948-6A6C4B75DE8F}"/>
          </ac:picMkLst>
        </pc:picChg>
      </pc:sldChg>
      <pc:sldChg chg="del">
        <pc:chgData name="Abels, Patrick" userId="ba666de4-0d21-43a6-8e66-51a18aae1b4a" providerId="ADAL" clId="{BDBD393D-B841-40C0-8224-49A84EA55F78}" dt="2023-11-17T22:33:18.076" v="28" actId="47"/>
        <pc:sldMkLst>
          <pc:docMk/>
          <pc:sldMk cId="1114755985" sldId="304"/>
        </pc:sldMkLst>
      </pc:sldChg>
      <pc:sldChg chg="del">
        <pc:chgData name="Abels, Patrick" userId="ba666de4-0d21-43a6-8e66-51a18aae1b4a" providerId="ADAL" clId="{BDBD393D-B841-40C0-8224-49A84EA55F78}" dt="2023-11-17T22:33:18.076" v="28" actId="47"/>
        <pc:sldMkLst>
          <pc:docMk/>
          <pc:sldMk cId="2519538588" sldId="308"/>
        </pc:sldMkLst>
      </pc:sldChg>
      <pc:sldChg chg="del">
        <pc:chgData name="Abels, Patrick" userId="ba666de4-0d21-43a6-8e66-51a18aae1b4a" providerId="ADAL" clId="{BDBD393D-B841-40C0-8224-49A84EA55F78}" dt="2023-11-17T22:33:18.076" v="28" actId="47"/>
        <pc:sldMkLst>
          <pc:docMk/>
          <pc:sldMk cId="1685783237" sldId="309"/>
        </pc:sldMkLst>
      </pc:sldChg>
      <pc:sldChg chg="del">
        <pc:chgData name="Abels, Patrick" userId="ba666de4-0d21-43a6-8e66-51a18aae1b4a" providerId="ADAL" clId="{BDBD393D-B841-40C0-8224-49A84EA55F78}" dt="2023-11-17T22:33:18.076" v="28" actId="47"/>
        <pc:sldMkLst>
          <pc:docMk/>
          <pc:sldMk cId="2277679527" sldId="310"/>
        </pc:sldMkLst>
      </pc:sldChg>
      <pc:sldChg chg="del">
        <pc:chgData name="Abels, Patrick" userId="ba666de4-0d21-43a6-8e66-51a18aae1b4a" providerId="ADAL" clId="{BDBD393D-B841-40C0-8224-49A84EA55F78}" dt="2023-11-17T22:33:18.076" v="28" actId="47"/>
        <pc:sldMkLst>
          <pc:docMk/>
          <pc:sldMk cId="803249520" sldId="311"/>
        </pc:sldMkLst>
      </pc:sldChg>
    </pc:docChg>
  </pc:docChgLst>
  <pc:docChgLst>
    <pc:chgData name="Abels, Patrick" userId="ba666de4-0d21-43a6-8e66-51a18aae1b4a" providerId="ADAL" clId="{F21BEAC8-A45D-4386-89D0-52472F7048D8}"/>
    <pc:docChg chg="undo custSel modSld">
      <pc:chgData name="Abels, Patrick" userId="ba666de4-0d21-43a6-8e66-51a18aae1b4a" providerId="ADAL" clId="{F21BEAC8-A45D-4386-89D0-52472F7048D8}" dt="2023-10-06T18:13:56.730" v="784" actId="207"/>
      <pc:docMkLst>
        <pc:docMk/>
      </pc:docMkLst>
      <pc:sldChg chg="modSp">
        <pc:chgData name="Abels, Patrick" userId="ba666de4-0d21-43a6-8e66-51a18aae1b4a" providerId="ADAL" clId="{F21BEAC8-A45D-4386-89D0-52472F7048D8}" dt="2023-10-06T17:52:00.856" v="12" actId="6549"/>
        <pc:sldMkLst>
          <pc:docMk/>
          <pc:sldMk cId="2978283644" sldId="256"/>
        </pc:sldMkLst>
        <pc:spChg chg="mod">
          <ac:chgData name="Abels, Patrick" userId="ba666de4-0d21-43a6-8e66-51a18aae1b4a" providerId="ADAL" clId="{F21BEAC8-A45D-4386-89D0-52472F7048D8}" dt="2023-10-06T17:52:00.856" v="12" actId="6549"/>
          <ac:spMkLst>
            <pc:docMk/>
            <pc:sldMk cId="2978283644" sldId="256"/>
            <ac:spMk id="2" creationId="{0DEA465E-3F59-F973-969D-895BEEF23C7A}"/>
          </ac:spMkLst>
        </pc:spChg>
      </pc:sldChg>
      <pc:sldChg chg="modSp mod">
        <pc:chgData name="Abels, Patrick" userId="ba666de4-0d21-43a6-8e66-51a18aae1b4a" providerId="ADAL" clId="{F21BEAC8-A45D-4386-89D0-52472F7048D8}" dt="2023-10-06T18:13:56.730" v="784" actId="207"/>
        <pc:sldMkLst>
          <pc:docMk/>
          <pc:sldMk cId="4212458835" sldId="273"/>
        </pc:sldMkLst>
        <pc:spChg chg="mod">
          <ac:chgData name="Abels, Patrick" userId="ba666de4-0d21-43a6-8e66-51a18aae1b4a" providerId="ADAL" clId="{F21BEAC8-A45D-4386-89D0-52472F7048D8}" dt="2023-10-06T18:13:56.730" v="784" actId="207"/>
          <ac:spMkLst>
            <pc:docMk/>
            <pc:sldMk cId="4212458835" sldId="273"/>
            <ac:spMk id="2" creationId="{1864604C-15AA-81DE-CCF7-18F7DBC474C9}"/>
          </ac:spMkLst>
        </pc:spChg>
        <pc:picChg chg="mod">
          <ac:chgData name="Abels, Patrick" userId="ba666de4-0d21-43a6-8e66-51a18aae1b4a" providerId="ADAL" clId="{F21BEAC8-A45D-4386-89D0-52472F7048D8}" dt="2023-10-06T18:13:48.405" v="783" actId="1076"/>
          <ac:picMkLst>
            <pc:docMk/>
            <pc:sldMk cId="4212458835" sldId="273"/>
            <ac:picMk id="5" creationId="{BB7FCBAB-D1BB-6DDA-C0CB-5BCDC0E0C898}"/>
          </ac:picMkLst>
        </pc:picChg>
      </pc:sldChg>
      <pc:sldChg chg="modSp mod">
        <pc:chgData name="Abels, Patrick" userId="ba666de4-0d21-43a6-8e66-51a18aae1b4a" providerId="ADAL" clId="{F21BEAC8-A45D-4386-89D0-52472F7048D8}" dt="2023-10-06T17:52:41.944" v="16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F21BEAC8-A45D-4386-89D0-52472F7048D8}" dt="2023-10-06T17:52:41.944" v="16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addSp delSp modSp mod">
        <pc:chgData name="Abels, Patrick" userId="ba666de4-0d21-43a6-8e66-51a18aae1b4a" providerId="ADAL" clId="{F21BEAC8-A45D-4386-89D0-52472F7048D8}" dt="2023-10-06T18:09:29.916" v="328" actId="1036"/>
        <pc:sldMkLst>
          <pc:docMk/>
          <pc:sldMk cId="1084871162" sldId="297"/>
        </pc:sldMkLst>
        <pc:spChg chg="mod">
          <ac:chgData name="Abels, Patrick" userId="ba666de4-0d21-43a6-8e66-51a18aae1b4a" providerId="ADAL" clId="{F21BEAC8-A45D-4386-89D0-52472F7048D8}" dt="2023-10-06T18:03:32.410" v="231" actId="20577"/>
          <ac:spMkLst>
            <pc:docMk/>
            <pc:sldMk cId="1084871162" sldId="297"/>
            <ac:spMk id="2" creationId="{3840AF0F-0764-865D-D981-8E2407209E06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3" creationId="{ED590388-E499-0C90-BF14-237690592A17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4" creationId="{633B14A7-D51E-C261-9025-6D8E042A7E37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5" creationId="{B0D7DAD9-9F29-CFA2-F8FE-9D9125A8B3B6}"/>
          </ac:spMkLst>
        </pc:spChg>
        <pc:spChg chg="add mod">
          <ac:chgData name="Abels, Patrick" userId="ba666de4-0d21-43a6-8e66-51a18aae1b4a" providerId="ADAL" clId="{F21BEAC8-A45D-4386-89D0-52472F7048D8}" dt="2023-10-06T18:09:29.916" v="328" actId="1036"/>
          <ac:spMkLst>
            <pc:docMk/>
            <pc:sldMk cId="1084871162" sldId="297"/>
            <ac:spMk id="6" creationId="{145873DD-690F-6FEC-6872-6241CF53B4AF}"/>
          </ac:spMkLst>
        </pc:spChg>
        <pc:cxnChg chg="add del mod">
          <ac:chgData name="Abels, Patrick" userId="ba666de4-0d21-43a6-8e66-51a18aae1b4a" providerId="ADAL" clId="{F21BEAC8-A45D-4386-89D0-52472F7048D8}" dt="2023-10-06T18:08:03.502" v="302" actId="478"/>
          <ac:cxnSpMkLst>
            <pc:docMk/>
            <pc:sldMk cId="1084871162" sldId="297"/>
            <ac:cxnSpMk id="8" creationId="{B607A4F0-98CA-0DF5-A09C-02CD1E3EEC18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11" creationId="{E173C8A0-B96D-0C79-0528-265017BB6B17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15" creationId="{195ED3AD-8725-71ED-0CF0-0021E407E460}"/>
          </ac:cxnSpMkLst>
        </pc:cxnChg>
        <pc:cxnChg chg="add del mod">
          <ac:chgData name="Abels, Patrick" userId="ba666de4-0d21-43a6-8e66-51a18aae1b4a" providerId="ADAL" clId="{F21BEAC8-A45D-4386-89D0-52472F7048D8}" dt="2023-10-06T18:07:42.364" v="299" actId="478"/>
          <ac:cxnSpMkLst>
            <pc:docMk/>
            <pc:sldMk cId="1084871162" sldId="297"/>
            <ac:cxnSpMk id="18" creationId="{6CD30700-7584-60B0-5C93-AA78A6988B95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21" creationId="{7DB87892-F68E-BE25-34CF-7164CE0841A4}"/>
          </ac:cxnSpMkLst>
        </pc:cxnChg>
        <pc:cxnChg chg="add del mod">
          <ac:chgData name="Abels, Patrick" userId="ba666de4-0d21-43a6-8e66-51a18aae1b4a" providerId="ADAL" clId="{F21BEAC8-A45D-4386-89D0-52472F7048D8}" dt="2023-10-06T18:08:07.936" v="304" actId="478"/>
          <ac:cxnSpMkLst>
            <pc:docMk/>
            <pc:sldMk cId="1084871162" sldId="297"/>
            <ac:cxnSpMk id="24" creationId="{A3421A04-D604-5F13-05BE-A2E2D915EAB8}"/>
          </ac:cxnSpMkLst>
        </pc:cxnChg>
        <pc:cxnChg chg="add del mod">
          <ac:chgData name="Abels, Patrick" userId="ba666de4-0d21-43a6-8e66-51a18aae1b4a" providerId="ADAL" clId="{F21BEAC8-A45D-4386-89D0-52472F7048D8}" dt="2023-10-06T18:08:04.979" v="303" actId="478"/>
          <ac:cxnSpMkLst>
            <pc:docMk/>
            <pc:sldMk cId="1084871162" sldId="297"/>
            <ac:cxnSpMk id="27" creationId="{1F01BB07-6983-DCFC-754B-1FAB65E2B633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1" creationId="{3E14E227-629B-8A76-DA19-71913DF13B3A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4" creationId="{EDDA5E36-9B3B-A86A-7BC5-0CA9ACA9C2E3}"/>
          </ac:cxnSpMkLst>
        </pc:cxnChg>
        <pc:cxnChg chg="add mod">
          <ac:chgData name="Abels, Patrick" userId="ba666de4-0d21-43a6-8e66-51a18aae1b4a" providerId="ADAL" clId="{F21BEAC8-A45D-4386-89D0-52472F7048D8}" dt="2023-10-06T18:09:29.916" v="328" actId="1036"/>
          <ac:cxnSpMkLst>
            <pc:docMk/>
            <pc:sldMk cId="1084871162" sldId="297"/>
            <ac:cxnSpMk id="37" creationId="{FF3CED58-4790-499C-FC36-6D7815F02297}"/>
          </ac:cxnSpMkLst>
        </pc:cxnChg>
      </pc:sldChg>
    </pc:docChg>
  </pc:docChgLst>
  <pc:docChgLst>
    <pc:chgData name="Abels, Patrick" userId="ba666de4-0d21-43a6-8e66-51a18aae1b4a" providerId="ADAL" clId="{A121B949-1D7F-4684-9EF9-C132B14B6327}"/>
    <pc:docChg chg="custSel delSld modSld">
      <pc:chgData name="Abels, Patrick" userId="ba666de4-0d21-43a6-8e66-51a18aae1b4a" providerId="ADAL" clId="{A121B949-1D7F-4684-9EF9-C132B14B6327}" dt="2023-09-25T15:57:53.582" v="224" actId="1076"/>
      <pc:docMkLst>
        <pc:docMk/>
      </pc:docMkLst>
      <pc:sldChg chg="modSp">
        <pc:chgData name="Abels, Patrick" userId="ba666de4-0d21-43a6-8e66-51a18aae1b4a" providerId="ADAL" clId="{A121B949-1D7F-4684-9EF9-C132B14B6327}" dt="2023-09-25T15:49:41.929" v="13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A121B949-1D7F-4684-9EF9-C132B14B6327}" dt="2023-09-25T15:49:41.929" v="13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854594319" sldId="257"/>
        </pc:sldMkLst>
      </pc:sldChg>
      <pc:sldChg chg="addSp delSp modSp mod">
        <pc:chgData name="Abels, Patrick" userId="ba666de4-0d21-43a6-8e66-51a18aae1b4a" providerId="ADAL" clId="{A121B949-1D7F-4684-9EF9-C132B14B6327}" dt="2023-09-25T15:57:53.582" v="224" actId="1076"/>
        <pc:sldMkLst>
          <pc:docMk/>
          <pc:sldMk cId="4212458835" sldId="273"/>
        </pc:sldMkLst>
        <pc:spChg chg="mod">
          <ac:chgData name="Abels, Patrick" userId="ba666de4-0d21-43a6-8e66-51a18aae1b4a" providerId="ADAL" clId="{A121B949-1D7F-4684-9EF9-C132B14B6327}" dt="2023-09-25T15:56:27.704" v="212" actId="20577"/>
          <ac:spMkLst>
            <pc:docMk/>
            <pc:sldMk cId="4212458835" sldId="273"/>
            <ac:spMk id="2" creationId="{1864604C-15AA-81DE-CCF7-18F7DBC474C9}"/>
          </ac:spMkLst>
        </pc:spChg>
        <pc:picChg chg="add mod modCrop">
          <ac:chgData name="Abels, Patrick" userId="ba666de4-0d21-43a6-8e66-51a18aae1b4a" providerId="ADAL" clId="{A121B949-1D7F-4684-9EF9-C132B14B6327}" dt="2023-09-25T15:57:53.582" v="224" actId="1076"/>
          <ac:picMkLst>
            <pc:docMk/>
            <pc:sldMk cId="4212458835" sldId="273"/>
            <ac:picMk id="5" creationId="{BB7FCBAB-D1BB-6DDA-C0CB-5BCDC0E0C898}"/>
          </ac:picMkLst>
        </pc:picChg>
        <pc:picChg chg="del">
          <ac:chgData name="Abels, Patrick" userId="ba666de4-0d21-43a6-8e66-51a18aae1b4a" providerId="ADAL" clId="{A121B949-1D7F-4684-9EF9-C132B14B6327}" dt="2023-09-25T15:57:09.086" v="213" actId="478"/>
          <ac:picMkLst>
            <pc:docMk/>
            <pc:sldMk cId="4212458835" sldId="273"/>
            <ac:picMk id="6" creationId="{69A28F9F-48DB-962F-A8AE-C30CCC9DBF40}"/>
          </ac:picMkLst>
        </pc:picChg>
      </pc:sldChg>
      <pc:sldChg chg="modSp mod">
        <pc:chgData name="Abels, Patrick" userId="ba666de4-0d21-43a6-8e66-51a18aae1b4a" providerId="ADAL" clId="{A121B949-1D7F-4684-9EF9-C132B14B6327}" dt="2023-09-25T15:54:55.143" v="118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A121B949-1D7F-4684-9EF9-C132B14B6327}" dt="2023-09-25T15:54:55.143" v="118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modSp mod">
        <pc:chgData name="Abels, Patrick" userId="ba666de4-0d21-43a6-8e66-51a18aae1b4a" providerId="ADAL" clId="{A121B949-1D7F-4684-9EF9-C132B14B6327}" dt="2023-09-25T15:54:48.880" v="109" actId="6549"/>
        <pc:sldMkLst>
          <pc:docMk/>
          <pc:sldMk cId="1084871162" sldId="297"/>
        </pc:sldMkLst>
        <pc:spChg chg="mod">
          <ac:chgData name="Abels, Patrick" userId="ba666de4-0d21-43a6-8e66-51a18aae1b4a" providerId="ADAL" clId="{A121B949-1D7F-4684-9EF9-C132B14B6327}" dt="2023-09-25T15:54:48.880" v="109" actId="6549"/>
          <ac:spMkLst>
            <pc:docMk/>
            <pc:sldMk cId="1084871162" sldId="297"/>
            <ac:spMk id="2" creationId="{3840AF0F-0764-865D-D981-8E2407209E06}"/>
          </ac:spMkLst>
        </pc:spChg>
      </pc:sldChg>
      <pc:sldChg chg="del">
        <pc:chgData name="Abels, Patrick" userId="ba666de4-0d21-43a6-8e66-51a18aae1b4a" providerId="ADAL" clId="{A121B949-1D7F-4684-9EF9-C132B14B6327}" dt="2023-09-25T15:49:52.905" v="14" actId="47"/>
        <pc:sldMkLst>
          <pc:docMk/>
          <pc:sldMk cId="3084252416" sldId="298"/>
        </pc:sldMkLst>
      </pc:sldChg>
    </pc:docChg>
  </pc:docChgLst>
  <pc:docChgLst>
    <pc:chgData name="Abels, Patrick" userId="ba666de4-0d21-43a6-8e66-51a18aae1b4a" providerId="ADAL" clId="{E3D68BF4-24E5-455D-8C87-50C549416893}"/>
    <pc:docChg chg="undo custSel modSld">
      <pc:chgData name="Abels, Patrick" userId="ba666de4-0d21-43a6-8e66-51a18aae1b4a" providerId="ADAL" clId="{E3D68BF4-24E5-455D-8C87-50C549416893}" dt="2023-10-15T18:26:14.832" v="561" actId="1076"/>
      <pc:docMkLst>
        <pc:docMk/>
      </pc:docMkLst>
      <pc:sldChg chg="modSp">
        <pc:chgData name="Abels, Patrick" userId="ba666de4-0d21-43a6-8e66-51a18aae1b4a" providerId="ADAL" clId="{E3D68BF4-24E5-455D-8C87-50C549416893}" dt="2023-10-15T17:46:25.943" v="8" actId="20577"/>
        <pc:sldMkLst>
          <pc:docMk/>
          <pc:sldMk cId="2978283644" sldId="256"/>
        </pc:sldMkLst>
        <pc:spChg chg="mod">
          <ac:chgData name="Abels, Patrick" userId="ba666de4-0d21-43a6-8e66-51a18aae1b4a" providerId="ADAL" clId="{E3D68BF4-24E5-455D-8C87-50C549416893}" dt="2023-10-15T17:46:25.943" v="8" actId="20577"/>
          <ac:spMkLst>
            <pc:docMk/>
            <pc:sldMk cId="2978283644" sldId="256"/>
            <ac:spMk id="2" creationId="{0DEA465E-3F59-F973-969D-895BEEF23C7A}"/>
          </ac:spMkLst>
        </pc:spChg>
      </pc:sldChg>
      <pc:sldChg chg="addSp delSp modSp mod">
        <pc:chgData name="Abels, Patrick" userId="ba666de4-0d21-43a6-8e66-51a18aae1b4a" providerId="ADAL" clId="{E3D68BF4-24E5-455D-8C87-50C549416893}" dt="2023-10-15T18:25:57.232" v="556"/>
        <pc:sldMkLst>
          <pc:docMk/>
          <pc:sldMk cId="4212458835" sldId="273"/>
        </pc:sldMkLst>
        <pc:spChg chg="mod">
          <ac:chgData name="Abels, Patrick" userId="ba666de4-0d21-43a6-8e66-51a18aae1b4a" providerId="ADAL" clId="{E3D68BF4-24E5-455D-8C87-50C549416893}" dt="2023-10-15T18:24:18.990" v="549" actId="20577"/>
          <ac:spMkLst>
            <pc:docMk/>
            <pc:sldMk cId="4212458835" sldId="273"/>
            <ac:spMk id="2" creationId="{1864604C-15AA-81DE-CCF7-18F7DBC474C9}"/>
          </ac:spMkLst>
        </pc:spChg>
        <pc:picChg chg="del">
          <ac:chgData name="Abels, Patrick" userId="ba666de4-0d21-43a6-8e66-51a18aae1b4a" providerId="ADAL" clId="{E3D68BF4-24E5-455D-8C87-50C549416893}" dt="2023-10-15T18:20:51.856" v="333" actId="478"/>
          <ac:picMkLst>
            <pc:docMk/>
            <pc:sldMk cId="4212458835" sldId="273"/>
            <ac:picMk id="5" creationId="{BB7FCBAB-D1BB-6DDA-C0CB-5BCDC0E0C898}"/>
          </ac:picMkLst>
        </pc:picChg>
        <pc:picChg chg="add mod">
          <ac:chgData name="Abels, Patrick" userId="ba666de4-0d21-43a6-8e66-51a18aae1b4a" providerId="ADAL" clId="{E3D68BF4-24E5-455D-8C87-50C549416893}" dt="2023-10-15T18:25:57.232" v="556"/>
          <ac:picMkLst>
            <pc:docMk/>
            <pc:sldMk cId="4212458835" sldId="273"/>
            <ac:picMk id="6" creationId="{C59BF485-42B6-CFB3-99AF-802870047F32}"/>
          </ac:picMkLst>
        </pc:picChg>
      </pc:sldChg>
      <pc:sldChg chg="modSp mod">
        <pc:chgData name="Abels, Patrick" userId="ba666de4-0d21-43a6-8e66-51a18aae1b4a" providerId="ADAL" clId="{E3D68BF4-24E5-455D-8C87-50C549416893}" dt="2023-10-15T18:14:34.015" v="108" actId="20577"/>
        <pc:sldMkLst>
          <pc:docMk/>
          <pc:sldMk cId="1082503161" sldId="296"/>
        </pc:sldMkLst>
        <pc:spChg chg="mod">
          <ac:chgData name="Abels, Patrick" userId="ba666de4-0d21-43a6-8e66-51a18aae1b4a" providerId="ADAL" clId="{E3D68BF4-24E5-455D-8C87-50C549416893}" dt="2023-10-15T18:14:34.015" v="108" actId="20577"/>
          <ac:spMkLst>
            <pc:docMk/>
            <pc:sldMk cId="1082503161" sldId="296"/>
            <ac:spMk id="2" creationId="{39581EDF-BC24-2853-902C-BEF01710D036}"/>
          </ac:spMkLst>
        </pc:spChg>
      </pc:sldChg>
      <pc:sldChg chg="addSp delSp modSp mod">
        <pc:chgData name="Abels, Patrick" userId="ba666de4-0d21-43a6-8e66-51a18aae1b4a" providerId="ADAL" clId="{E3D68BF4-24E5-455D-8C87-50C549416893}" dt="2023-10-15T18:26:14.832" v="561" actId="1076"/>
        <pc:sldMkLst>
          <pc:docMk/>
          <pc:sldMk cId="1084871162" sldId="297"/>
        </pc:sldMkLst>
        <pc:spChg chg="mod">
          <ac:chgData name="Abels, Patrick" userId="ba666de4-0d21-43a6-8e66-51a18aae1b4a" providerId="ADAL" clId="{E3D68BF4-24E5-455D-8C87-50C549416893}" dt="2023-10-15T18:19:04.444" v="146" actId="20577"/>
          <ac:spMkLst>
            <pc:docMk/>
            <pc:sldMk cId="1084871162" sldId="297"/>
            <ac:spMk id="2" creationId="{3840AF0F-0764-865D-D981-8E2407209E06}"/>
          </ac:spMkLst>
        </pc:spChg>
        <pc:spChg chg="del">
          <ac:chgData name="Abels, Patrick" userId="ba666de4-0d21-43a6-8e66-51a18aae1b4a" providerId="ADAL" clId="{E3D68BF4-24E5-455D-8C87-50C549416893}" dt="2023-10-15T18:14:29.883" v="104" actId="478"/>
          <ac:spMkLst>
            <pc:docMk/>
            <pc:sldMk cId="1084871162" sldId="297"/>
            <ac:spMk id="3" creationId="{ED590388-E499-0C90-BF14-237690592A17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4" creationId="{633B14A7-D51E-C261-9025-6D8E042A7E37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5" creationId="{B0D7DAD9-9F29-CFA2-F8FE-9D9125A8B3B6}"/>
          </ac:spMkLst>
        </pc:spChg>
        <pc:spChg chg="del">
          <ac:chgData name="Abels, Patrick" userId="ba666de4-0d21-43a6-8e66-51a18aae1b4a" providerId="ADAL" clId="{E3D68BF4-24E5-455D-8C87-50C549416893}" dt="2023-10-15T18:14:28.197" v="103" actId="478"/>
          <ac:spMkLst>
            <pc:docMk/>
            <pc:sldMk cId="1084871162" sldId="297"/>
            <ac:spMk id="6" creationId="{145873DD-690F-6FEC-6872-6241CF53B4AF}"/>
          </ac:spMkLst>
        </pc:spChg>
        <pc:picChg chg="add mod">
          <ac:chgData name="Abels, Patrick" userId="ba666de4-0d21-43a6-8e66-51a18aae1b4a" providerId="ADAL" clId="{E3D68BF4-24E5-455D-8C87-50C549416893}" dt="2023-10-15T18:26:14.832" v="561" actId="1076"/>
          <ac:picMkLst>
            <pc:docMk/>
            <pc:sldMk cId="1084871162" sldId="297"/>
            <ac:picMk id="7" creationId="{337A6403-9C57-74B7-A267-FF80B7095D09}"/>
          </ac:picMkLst>
        </pc:pic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11" creationId="{E173C8A0-B96D-0C79-0528-265017BB6B17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15" creationId="{195ED3AD-8725-71ED-0CF0-0021E407E460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21" creationId="{7DB87892-F68E-BE25-34CF-7164CE0841A4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1" creationId="{3E14E227-629B-8A76-DA19-71913DF13B3A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4" creationId="{EDDA5E36-9B3B-A86A-7BC5-0CA9ACA9C2E3}"/>
          </ac:cxnSpMkLst>
        </pc:cxnChg>
        <pc:cxnChg chg="del mod">
          <ac:chgData name="Abels, Patrick" userId="ba666de4-0d21-43a6-8e66-51a18aae1b4a" providerId="ADAL" clId="{E3D68BF4-24E5-455D-8C87-50C549416893}" dt="2023-10-15T18:14:28.197" v="103" actId="478"/>
          <ac:cxnSpMkLst>
            <pc:docMk/>
            <pc:sldMk cId="1084871162" sldId="297"/>
            <ac:cxnSpMk id="37" creationId="{FF3CED58-4790-499C-FC36-6D7815F02297}"/>
          </ac:cxnSpMkLst>
        </pc:cxnChg>
      </pc:sldChg>
    </pc:docChg>
  </pc:docChgLst>
  <pc:docChgLst>
    <pc:chgData name="Abels, Patrick" userId="ba666de4-0d21-43a6-8e66-51a18aae1b4a" providerId="ADAL" clId="{8E66890B-444E-4059-A103-CE0A6E20A805}"/>
    <pc:docChg chg="undo custSel addSld delSld modSld sldOrd">
      <pc:chgData name="Abels, Patrick" userId="ba666de4-0d21-43a6-8e66-51a18aae1b4a" providerId="ADAL" clId="{8E66890B-444E-4059-A103-CE0A6E20A805}" dt="2023-11-16T16:39:00.838" v="1808" actId="20577"/>
      <pc:docMkLst>
        <pc:docMk/>
      </pc:docMkLst>
      <pc:sldChg chg="addSp delSp modSp mod">
        <pc:chgData name="Abels, Patrick" userId="ba666de4-0d21-43a6-8e66-51a18aae1b4a" providerId="ADAL" clId="{8E66890B-444E-4059-A103-CE0A6E20A805}" dt="2023-11-15T20:49:12.234" v="1806" actId="1035"/>
        <pc:sldMkLst>
          <pc:docMk/>
          <pc:sldMk cId="4212458835" sldId="273"/>
        </pc:sldMkLst>
        <pc:spChg chg="mod">
          <ac:chgData name="Abels, Patrick" userId="ba666de4-0d21-43a6-8e66-51a18aae1b4a" providerId="ADAL" clId="{8E66890B-444E-4059-A103-CE0A6E20A805}" dt="2023-11-15T20:48:57.680" v="1803" actId="20577"/>
          <ac:spMkLst>
            <pc:docMk/>
            <pc:sldMk cId="4212458835" sldId="273"/>
            <ac:spMk id="2" creationId="{1864604C-15AA-81DE-CCF7-18F7DBC474C9}"/>
          </ac:spMkLst>
        </pc:spChg>
        <pc:picChg chg="add mod">
          <ac:chgData name="Abels, Patrick" userId="ba666de4-0d21-43a6-8e66-51a18aae1b4a" providerId="ADAL" clId="{8E66890B-444E-4059-A103-CE0A6E20A805}" dt="2023-11-15T20:49:12.234" v="1806" actId="1035"/>
          <ac:picMkLst>
            <pc:docMk/>
            <pc:sldMk cId="4212458835" sldId="273"/>
            <ac:picMk id="5" creationId="{532ABF2C-EB49-D094-4A64-60405B5696EE}"/>
          </ac:picMkLst>
        </pc:picChg>
        <pc:picChg chg="del">
          <ac:chgData name="Abels, Patrick" userId="ba666de4-0d21-43a6-8e66-51a18aae1b4a" providerId="ADAL" clId="{8E66890B-444E-4059-A103-CE0A6E20A805}" dt="2023-11-15T20:48:37.545" v="1799" actId="478"/>
          <ac:picMkLst>
            <pc:docMk/>
            <pc:sldMk cId="4212458835" sldId="273"/>
            <ac:picMk id="6" creationId="{0BE0CD00-9A88-9B42-C057-371D96641354}"/>
          </ac:picMkLst>
        </pc:picChg>
      </pc:sldChg>
      <pc:sldChg chg="modSp mod">
        <pc:chgData name="Abels, Patrick" userId="ba666de4-0d21-43a6-8e66-51a18aae1b4a" providerId="ADAL" clId="{8E66890B-444E-4059-A103-CE0A6E20A805}" dt="2023-11-15T16:33:41.366" v="51" actId="20577"/>
        <pc:sldMkLst>
          <pc:docMk/>
          <pc:sldMk cId="422338494" sldId="301"/>
        </pc:sldMkLst>
        <pc:spChg chg="mod">
          <ac:chgData name="Abels, Patrick" userId="ba666de4-0d21-43a6-8e66-51a18aae1b4a" providerId="ADAL" clId="{8E66890B-444E-4059-A103-CE0A6E20A805}" dt="2023-11-15T16:33:41.366" v="51" actId="20577"/>
          <ac:spMkLst>
            <pc:docMk/>
            <pc:sldMk cId="422338494" sldId="301"/>
            <ac:spMk id="2" creationId="{B8FEB08C-3D7A-CE92-2032-B9455985EA2B}"/>
          </ac:spMkLst>
        </pc:spChg>
      </pc:sldChg>
      <pc:sldChg chg="modSp mod">
        <pc:chgData name="Abels, Patrick" userId="ba666de4-0d21-43a6-8e66-51a18aae1b4a" providerId="ADAL" clId="{8E66890B-444E-4059-A103-CE0A6E20A805}" dt="2023-11-15T18:57:09.968" v="63" actId="6549"/>
        <pc:sldMkLst>
          <pc:docMk/>
          <pc:sldMk cId="4074212023" sldId="302"/>
        </pc:sldMkLst>
        <pc:spChg chg="mod">
          <ac:chgData name="Abels, Patrick" userId="ba666de4-0d21-43a6-8e66-51a18aae1b4a" providerId="ADAL" clId="{8E66890B-444E-4059-A103-CE0A6E20A805}" dt="2023-11-15T18:57:09.968" v="63" actId="6549"/>
          <ac:spMkLst>
            <pc:docMk/>
            <pc:sldMk cId="4074212023" sldId="302"/>
            <ac:spMk id="2" creationId="{7752605B-0C3A-26A8-6BC0-80E45D183571}"/>
          </ac:spMkLst>
        </pc:spChg>
      </pc:sldChg>
      <pc:sldChg chg="addSp delSp modSp mod modTransition">
        <pc:chgData name="Abels, Patrick" userId="ba666de4-0d21-43a6-8e66-51a18aae1b4a" providerId="ADAL" clId="{8E66890B-444E-4059-A103-CE0A6E20A805}" dt="2023-11-15T19:55:16.451" v="1397"/>
        <pc:sldMkLst>
          <pc:docMk/>
          <pc:sldMk cId="1114755985" sldId="304"/>
        </pc:sldMkLst>
        <pc:spChg chg="del mod">
          <ac:chgData name="Abels, Patrick" userId="ba666de4-0d21-43a6-8e66-51a18aae1b4a" providerId="ADAL" clId="{8E66890B-444E-4059-A103-CE0A6E20A805}" dt="2023-11-15T19:10:09.052" v="100" actId="478"/>
          <ac:spMkLst>
            <pc:docMk/>
            <pc:sldMk cId="1114755985" sldId="304"/>
            <ac:spMk id="2" creationId="{4F5CF9D1-266C-8591-8C43-42D8947D9451}"/>
          </ac:spMkLst>
        </pc:spChg>
        <pc:spChg chg="del">
          <ac:chgData name="Abels, Patrick" userId="ba666de4-0d21-43a6-8e66-51a18aae1b4a" providerId="ADAL" clId="{8E66890B-444E-4059-A103-CE0A6E20A805}" dt="2023-11-15T19:05:47.320" v="73" actId="478"/>
          <ac:spMkLst>
            <pc:docMk/>
            <pc:sldMk cId="1114755985" sldId="304"/>
            <ac:spMk id="3" creationId="{5A4E7511-261A-C5FB-6E63-A6960D4EC12C}"/>
          </ac:spMkLst>
        </pc:spChg>
        <pc:spChg chg="del">
          <ac:chgData name="Abels, Patrick" userId="ba666de4-0d21-43a6-8e66-51a18aae1b4a" providerId="ADAL" clId="{8E66890B-444E-4059-A103-CE0A6E20A805}" dt="2023-11-15T19:05:48.463" v="74" actId="478"/>
          <ac:spMkLst>
            <pc:docMk/>
            <pc:sldMk cId="1114755985" sldId="304"/>
            <ac:spMk id="4" creationId="{C4017593-5A37-BE72-339D-D1EA8BA06ACE}"/>
          </ac:spMkLst>
        </pc:spChg>
        <pc:spChg chg="del">
          <ac:chgData name="Abels, Patrick" userId="ba666de4-0d21-43a6-8e66-51a18aae1b4a" providerId="ADAL" clId="{8E66890B-444E-4059-A103-CE0A6E20A805}" dt="2023-11-15T19:05:52.585" v="76" actId="478"/>
          <ac:spMkLst>
            <pc:docMk/>
            <pc:sldMk cId="1114755985" sldId="304"/>
            <ac:spMk id="7" creationId="{969A2E26-05B3-E7CC-8955-EDC4631AE3F5}"/>
          </ac:spMkLst>
        </pc:spChg>
        <pc:spChg chg="del">
          <ac:chgData name="Abels, Patrick" userId="ba666de4-0d21-43a6-8e66-51a18aae1b4a" providerId="ADAL" clId="{8E66890B-444E-4059-A103-CE0A6E20A805}" dt="2023-11-15T19:05:52.585" v="76" actId="478"/>
          <ac:spMkLst>
            <pc:docMk/>
            <pc:sldMk cId="1114755985" sldId="304"/>
            <ac:spMk id="8" creationId="{EBEE9A2D-C0CD-BAFE-E4AB-3B12A59691A7}"/>
          </ac:spMkLst>
        </pc:spChg>
        <pc:spChg chg="del">
          <ac:chgData name="Abels, Patrick" userId="ba666de4-0d21-43a6-8e66-51a18aae1b4a" providerId="ADAL" clId="{8E66890B-444E-4059-A103-CE0A6E20A805}" dt="2023-11-15T19:05:52.585" v="76" actId="478"/>
          <ac:spMkLst>
            <pc:docMk/>
            <pc:sldMk cId="1114755985" sldId="304"/>
            <ac:spMk id="16" creationId="{EB754118-E901-7EF0-8F3C-500C3C94B97C}"/>
          </ac:spMkLst>
        </pc:spChg>
        <pc:spChg chg="add del mod">
          <ac:chgData name="Abels, Patrick" userId="ba666de4-0d21-43a6-8e66-51a18aae1b4a" providerId="ADAL" clId="{8E66890B-444E-4059-A103-CE0A6E20A805}" dt="2023-11-15T19:10:12.295" v="101" actId="478"/>
          <ac:spMkLst>
            <pc:docMk/>
            <pc:sldMk cId="1114755985" sldId="304"/>
            <ac:spMk id="25" creationId="{C640BAC4-D855-A23F-DCE3-81B1CEF09876}"/>
          </ac:spMkLst>
        </pc:spChg>
        <pc:spChg chg="add del mod">
          <ac:chgData name="Abels, Patrick" userId="ba666de4-0d21-43a6-8e66-51a18aae1b4a" providerId="ADAL" clId="{8E66890B-444E-4059-A103-CE0A6E20A805}" dt="2023-11-15T19:20:24.348" v="279" actId="478"/>
          <ac:spMkLst>
            <pc:docMk/>
            <pc:sldMk cId="1114755985" sldId="304"/>
            <ac:spMk id="26" creationId="{5AAA6A7F-486C-4ED7-9D7A-CD4E345BA362}"/>
          </ac:spMkLst>
        </pc:spChg>
        <pc:spChg chg="add del mod">
          <ac:chgData name="Abels, Patrick" userId="ba666de4-0d21-43a6-8e66-51a18aae1b4a" providerId="ADAL" clId="{8E66890B-444E-4059-A103-CE0A6E20A805}" dt="2023-11-15T19:23:29.368" v="364" actId="478"/>
          <ac:spMkLst>
            <pc:docMk/>
            <pc:sldMk cId="1114755985" sldId="304"/>
            <ac:spMk id="27" creationId="{F9FEA244-EB47-03DC-EADA-CFD28336EC76}"/>
          </ac:spMkLst>
        </pc:spChg>
        <pc:spChg chg="add mod">
          <ac:chgData name="Abels, Patrick" userId="ba666de4-0d21-43a6-8e66-51a18aae1b4a" providerId="ADAL" clId="{8E66890B-444E-4059-A103-CE0A6E20A805}" dt="2023-11-15T19:30:13.446" v="485" actId="1076"/>
          <ac:spMkLst>
            <pc:docMk/>
            <pc:sldMk cId="1114755985" sldId="304"/>
            <ac:spMk id="28" creationId="{D9BA111B-9E3C-D268-E27D-7864AC2ECFA3}"/>
          </ac:spMkLst>
        </pc:spChg>
        <pc:spChg chg="add del mod">
          <ac:chgData name="Abels, Patrick" userId="ba666de4-0d21-43a6-8e66-51a18aae1b4a" providerId="ADAL" clId="{8E66890B-444E-4059-A103-CE0A6E20A805}" dt="2023-11-15T19:26:05.898" v="378" actId="478"/>
          <ac:spMkLst>
            <pc:docMk/>
            <pc:sldMk cId="1114755985" sldId="304"/>
            <ac:spMk id="30" creationId="{FD60315F-92E2-7FFC-037B-DE666EB41B6A}"/>
          </ac:spMkLst>
        </pc:spChg>
        <pc:spChg chg="add mod">
          <ac:chgData name="Abels, Patrick" userId="ba666de4-0d21-43a6-8e66-51a18aae1b4a" providerId="ADAL" clId="{8E66890B-444E-4059-A103-CE0A6E20A805}" dt="2023-11-15T19:29:39.828" v="480" actId="1076"/>
          <ac:spMkLst>
            <pc:docMk/>
            <pc:sldMk cId="1114755985" sldId="304"/>
            <ac:spMk id="31" creationId="{10B53453-B853-4F52-B013-6C1BAB5C18DC}"/>
          </ac:spMkLst>
        </pc:spChg>
        <pc:spChg chg="add mod">
          <ac:chgData name="Abels, Patrick" userId="ba666de4-0d21-43a6-8e66-51a18aae1b4a" providerId="ADAL" clId="{8E66890B-444E-4059-A103-CE0A6E20A805}" dt="2023-11-15T19:29:55.517" v="482" actId="1076"/>
          <ac:spMkLst>
            <pc:docMk/>
            <pc:sldMk cId="1114755985" sldId="304"/>
            <ac:spMk id="32" creationId="{7D16AAB4-D73B-0740-580D-F03B4A5BE458}"/>
          </ac:spMkLst>
        </pc:spChg>
        <pc:spChg chg="add mod">
          <ac:chgData name="Abels, Patrick" userId="ba666de4-0d21-43a6-8e66-51a18aae1b4a" providerId="ADAL" clId="{8E66890B-444E-4059-A103-CE0A6E20A805}" dt="2023-11-15T19:29:43.580" v="481" actId="1076"/>
          <ac:spMkLst>
            <pc:docMk/>
            <pc:sldMk cId="1114755985" sldId="304"/>
            <ac:spMk id="33" creationId="{4AF7BEBB-3784-DEDD-422F-C265964E1CD5}"/>
          </ac:spMkLst>
        </pc:spChg>
        <pc:spChg chg="add mod">
          <ac:chgData name="Abels, Patrick" userId="ba666de4-0d21-43a6-8e66-51a18aae1b4a" providerId="ADAL" clId="{8E66890B-444E-4059-A103-CE0A6E20A805}" dt="2023-11-15T19:29:34.428" v="479" actId="1076"/>
          <ac:spMkLst>
            <pc:docMk/>
            <pc:sldMk cId="1114755985" sldId="304"/>
            <ac:spMk id="34" creationId="{0BB45B9B-7714-F56D-C337-05DFF91456C0}"/>
          </ac:spMkLst>
        </pc:spChg>
        <pc:spChg chg="add mod">
          <ac:chgData name="Abels, Patrick" userId="ba666de4-0d21-43a6-8e66-51a18aae1b4a" providerId="ADAL" clId="{8E66890B-444E-4059-A103-CE0A6E20A805}" dt="2023-11-15T19:29:25.693" v="476" actId="1076"/>
          <ac:spMkLst>
            <pc:docMk/>
            <pc:sldMk cId="1114755985" sldId="304"/>
            <ac:spMk id="35" creationId="{FF1A3A81-A31E-C66D-A5D4-5714A6FF81CC}"/>
          </ac:spMkLst>
        </pc:spChg>
        <pc:spChg chg="add mod">
          <ac:chgData name="Abels, Patrick" userId="ba666de4-0d21-43a6-8e66-51a18aae1b4a" providerId="ADAL" clId="{8E66890B-444E-4059-A103-CE0A6E20A805}" dt="2023-11-15T19:30:00.237" v="483" actId="1076"/>
          <ac:spMkLst>
            <pc:docMk/>
            <pc:sldMk cId="1114755985" sldId="304"/>
            <ac:spMk id="36" creationId="{46648968-E0FA-BDC1-1F19-18D839334F02}"/>
          </ac:spMkLst>
        </pc:spChg>
        <pc:spChg chg="add mod">
          <ac:chgData name="Abels, Patrick" userId="ba666de4-0d21-43a6-8e66-51a18aae1b4a" providerId="ADAL" clId="{8E66890B-444E-4059-A103-CE0A6E20A805}" dt="2023-11-15T19:30:08.909" v="484" actId="1076"/>
          <ac:spMkLst>
            <pc:docMk/>
            <pc:sldMk cId="1114755985" sldId="304"/>
            <ac:spMk id="37" creationId="{4A8CE693-32FA-3CEA-EFE0-C170CCFE48A7}"/>
          </ac:spMkLst>
        </pc:spChg>
        <pc:spChg chg="add mod">
          <ac:chgData name="Abels, Patrick" userId="ba666de4-0d21-43a6-8e66-51a18aae1b4a" providerId="ADAL" clId="{8E66890B-444E-4059-A103-CE0A6E20A805}" dt="2023-11-15T19:34:56.045" v="553" actId="1035"/>
          <ac:spMkLst>
            <pc:docMk/>
            <pc:sldMk cId="1114755985" sldId="304"/>
            <ac:spMk id="38" creationId="{43ECB540-B9A2-8F68-ED18-3DAA66E5C3E2}"/>
          </ac:spMkLst>
        </pc:spChg>
        <pc:spChg chg="add del mod">
          <ac:chgData name="Abels, Patrick" userId="ba666de4-0d21-43a6-8e66-51a18aae1b4a" providerId="ADAL" clId="{8E66890B-444E-4059-A103-CE0A6E20A805}" dt="2023-11-15T19:33:14.180" v="514" actId="478"/>
          <ac:spMkLst>
            <pc:docMk/>
            <pc:sldMk cId="1114755985" sldId="304"/>
            <ac:spMk id="39" creationId="{8A4879CF-1508-33AD-E7B4-836D5D8CAD93}"/>
          </ac:spMkLst>
        </pc:spChg>
        <pc:spChg chg="add mod">
          <ac:chgData name="Abels, Patrick" userId="ba666de4-0d21-43a6-8e66-51a18aae1b4a" providerId="ADAL" clId="{8E66890B-444E-4059-A103-CE0A6E20A805}" dt="2023-11-15T19:34:56.045" v="553" actId="1035"/>
          <ac:spMkLst>
            <pc:docMk/>
            <pc:sldMk cId="1114755985" sldId="304"/>
            <ac:spMk id="40" creationId="{B8BED78E-578D-9108-B7AE-0AD79F31B134}"/>
          </ac:spMkLst>
        </pc:spChg>
        <pc:spChg chg="add mod">
          <ac:chgData name="Abels, Patrick" userId="ba666de4-0d21-43a6-8e66-51a18aae1b4a" providerId="ADAL" clId="{8E66890B-444E-4059-A103-CE0A6E20A805}" dt="2023-11-15T19:34:56.045" v="553" actId="1035"/>
          <ac:spMkLst>
            <pc:docMk/>
            <pc:sldMk cId="1114755985" sldId="304"/>
            <ac:spMk id="41" creationId="{FFFF4732-46DD-E100-61E4-E29A1510BDD4}"/>
          </ac:spMkLst>
        </pc:spChg>
        <pc:spChg chg="add mod">
          <ac:chgData name="Abels, Patrick" userId="ba666de4-0d21-43a6-8e66-51a18aae1b4a" providerId="ADAL" clId="{8E66890B-444E-4059-A103-CE0A6E20A805}" dt="2023-11-15T19:34:56.045" v="553" actId="1035"/>
          <ac:spMkLst>
            <pc:docMk/>
            <pc:sldMk cId="1114755985" sldId="304"/>
            <ac:spMk id="42" creationId="{5EC05B98-DEF7-75FD-52FB-59EFC92980B8}"/>
          </ac:spMkLst>
        </pc:spChg>
        <pc:spChg chg="add mod">
          <ac:chgData name="Abels, Patrick" userId="ba666de4-0d21-43a6-8e66-51a18aae1b4a" providerId="ADAL" clId="{8E66890B-444E-4059-A103-CE0A6E20A805}" dt="2023-11-15T19:33:23.776" v="516" actId="1076"/>
          <ac:spMkLst>
            <pc:docMk/>
            <pc:sldMk cId="1114755985" sldId="304"/>
            <ac:spMk id="43" creationId="{10B1AA0D-A217-D80B-0CBA-91413D9BE5D4}"/>
          </ac:spMkLst>
        </pc:spChg>
        <pc:spChg chg="add mod">
          <ac:chgData name="Abels, Patrick" userId="ba666de4-0d21-43a6-8e66-51a18aae1b4a" providerId="ADAL" clId="{8E66890B-444E-4059-A103-CE0A6E20A805}" dt="2023-11-15T19:33:37.985" v="518" actId="1076"/>
          <ac:spMkLst>
            <pc:docMk/>
            <pc:sldMk cId="1114755985" sldId="304"/>
            <ac:spMk id="44" creationId="{09C17DAD-A441-C903-053E-B2DB53BF79B5}"/>
          </ac:spMkLst>
        </pc:spChg>
        <pc:spChg chg="add mod">
          <ac:chgData name="Abels, Patrick" userId="ba666de4-0d21-43a6-8e66-51a18aae1b4a" providerId="ADAL" clId="{8E66890B-444E-4059-A103-CE0A6E20A805}" dt="2023-11-15T19:33:46.232" v="520" actId="1076"/>
          <ac:spMkLst>
            <pc:docMk/>
            <pc:sldMk cId="1114755985" sldId="304"/>
            <ac:spMk id="45" creationId="{5B71CF8B-03AE-1B11-6DBD-51F4897CD1BD}"/>
          </ac:spMkLst>
        </pc:spChg>
        <pc:spChg chg="add mod">
          <ac:chgData name="Abels, Patrick" userId="ba666de4-0d21-43a6-8e66-51a18aae1b4a" providerId="ADAL" clId="{8E66890B-444E-4059-A103-CE0A6E20A805}" dt="2023-11-15T19:34:10.853" v="530" actId="1076"/>
          <ac:spMkLst>
            <pc:docMk/>
            <pc:sldMk cId="1114755985" sldId="304"/>
            <ac:spMk id="46" creationId="{EF4659A6-8CE8-D4A6-4F49-F3C74A32399A}"/>
          </ac:spMkLst>
        </pc:spChg>
        <pc:spChg chg="add mod">
          <ac:chgData name="Abels, Patrick" userId="ba666de4-0d21-43a6-8e66-51a18aae1b4a" providerId="ADAL" clId="{8E66890B-444E-4059-A103-CE0A6E20A805}" dt="2023-11-15T19:34:32.254" v="540" actId="20577"/>
          <ac:spMkLst>
            <pc:docMk/>
            <pc:sldMk cId="1114755985" sldId="304"/>
            <ac:spMk id="47" creationId="{C0C04693-96A2-0814-9BE4-3684B2D512A6}"/>
          </ac:spMkLst>
        </pc:spChg>
        <pc:spChg chg="add mod">
          <ac:chgData name="Abels, Patrick" userId="ba666de4-0d21-43a6-8e66-51a18aae1b4a" providerId="ADAL" clId="{8E66890B-444E-4059-A103-CE0A6E20A805}" dt="2023-11-15T19:34:47.550" v="550" actId="1076"/>
          <ac:spMkLst>
            <pc:docMk/>
            <pc:sldMk cId="1114755985" sldId="304"/>
            <ac:spMk id="48" creationId="{5C063075-15D8-0D41-0CE8-16EDCBAD5915}"/>
          </ac:spMkLst>
        </pc:spChg>
        <pc:spChg chg="add mod">
          <ac:chgData name="Abels, Patrick" userId="ba666de4-0d21-43a6-8e66-51a18aae1b4a" providerId="ADAL" clId="{8E66890B-444E-4059-A103-CE0A6E20A805}" dt="2023-11-15T19:35:20.349" v="564" actId="1076"/>
          <ac:spMkLst>
            <pc:docMk/>
            <pc:sldMk cId="1114755985" sldId="304"/>
            <ac:spMk id="49" creationId="{E0CF3EB4-7299-645E-2E1C-4834AC7424B2}"/>
          </ac:spMkLst>
        </pc:spChg>
        <pc:spChg chg="add mod">
          <ac:chgData name="Abels, Patrick" userId="ba666de4-0d21-43a6-8e66-51a18aae1b4a" providerId="ADAL" clId="{8E66890B-444E-4059-A103-CE0A6E20A805}" dt="2023-11-15T19:35:30.798" v="566" actId="1076"/>
          <ac:spMkLst>
            <pc:docMk/>
            <pc:sldMk cId="1114755985" sldId="304"/>
            <ac:spMk id="50" creationId="{4F4470F0-78FB-0C64-7EB6-EA35F94279A4}"/>
          </ac:spMkLst>
        </pc:spChg>
        <pc:spChg chg="add mod">
          <ac:chgData name="Abels, Patrick" userId="ba666de4-0d21-43a6-8e66-51a18aae1b4a" providerId="ADAL" clId="{8E66890B-444E-4059-A103-CE0A6E20A805}" dt="2023-11-15T19:35:35.845" v="568" actId="1076"/>
          <ac:spMkLst>
            <pc:docMk/>
            <pc:sldMk cId="1114755985" sldId="304"/>
            <ac:spMk id="51" creationId="{FA36ACFE-E710-D13F-D4A1-EDF3393DF67F}"/>
          </ac:spMkLst>
        </pc:spChg>
        <pc:spChg chg="add mod">
          <ac:chgData name="Abels, Patrick" userId="ba666de4-0d21-43a6-8e66-51a18aae1b4a" providerId="ADAL" clId="{8E66890B-444E-4059-A103-CE0A6E20A805}" dt="2023-11-15T19:35:40.293" v="570" actId="1076"/>
          <ac:spMkLst>
            <pc:docMk/>
            <pc:sldMk cId="1114755985" sldId="304"/>
            <ac:spMk id="52" creationId="{96E1EFAD-88EA-CC3F-2C1D-C7776469FB53}"/>
          </ac:spMkLst>
        </pc:spChg>
        <pc:grpChg chg="del">
          <ac:chgData name="Abels, Patrick" userId="ba666de4-0d21-43a6-8e66-51a18aae1b4a" providerId="ADAL" clId="{8E66890B-444E-4059-A103-CE0A6E20A805}" dt="2023-11-15T19:04:51.766" v="70" actId="478"/>
          <ac:grpSpMkLst>
            <pc:docMk/>
            <pc:sldMk cId="1114755985" sldId="304"/>
            <ac:grpSpMk id="9" creationId="{A0E5F503-F378-EBF8-345D-A6D98583EE0B}"/>
          </ac:grpSpMkLst>
        </pc:grpChg>
        <pc:picChg chg="add del mod modCrop">
          <ac:chgData name="Abels, Patrick" userId="ba666de4-0d21-43a6-8e66-51a18aae1b4a" providerId="ADAL" clId="{8E66890B-444E-4059-A103-CE0A6E20A805}" dt="2023-11-15T19:08:41.854" v="92" actId="478"/>
          <ac:picMkLst>
            <pc:docMk/>
            <pc:sldMk cId="1114755985" sldId="304"/>
            <ac:picMk id="21" creationId="{155175ED-78AD-924D-33B9-9A7F98CA6FC4}"/>
          </ac:picMkLst>
        </pc:picChg>
        <pc:picChg chg="add del mod modCrop">
          <ac:chgData name="Abels, Patrick" userId="ba666de4-0d21-43a6-8e66-51a18aae1b4a" providerId="ADAL" clId="{8E66890B-444E-4059-A103-CE0A6E20A805}" dt="2023-11-15T19:19:10.003" v="258" actId="21"/>
          <ac:picMkLst>
            <pc:docMk/>
            <pc:sldMk cId="1114755985" sldId="304"/>
            <ac:picMk id="23" creationId="{D5B5EEE2-5FA1-CC32-3933-FF2094F12FAA}"/>
          </ac:picMkLst>
        </pc:picChg>
        <pc:picChg chg="add mod ord">
          <ac:chgData name="Abels, Patrick" userId="ba666de4-0d21-43a6-8e66-51a18aae1b4a" providerId="ADAL" clId="{8E66890B-444E-4059-A103-CE0A6E20A805}" dt="2023-11-15T19:19:08.425" v="257" actId="167"/>
          <ac:picMkLst>
            <pc:docMk/>
            <pc:sldMk cId="1114755985" sldId="304"/>
            <ac:picMk id="29" creationId="{ECE530EA-22A0-FFAA-E4FF-C8A0C95E7AFA}"/>
          </ac:picMkLst>
        </pc:picChg>
        <pc:cxnChg chg="del">
          <ac:chgData name="Abels, Patrick" userId="ba666de4-0d21-43a6-8e66-51a18aae1b4a" providerId="ADAL" clId="{8E66890B-444E-4059-A103-CE0A6E20A805}" dt="2023-11-15T19:05:49.368" v="75" actId="478"/>
          <ac:cxnSpMkLst>
            <pc:docMk/>
            <pc:sldMk cId="1114755985" sldId="304"/>
            <ac:cxnSpMk id="5" creationId="{E70C8F3A-C37A-13D7-ABAA-6BEDAA5614C7}"/>
          </ac:cxnSpMkLst>
        </pc:cxnChg>
        <pc:cxnChg chg="del mod">
          <ac:chgData name="Abels, Patrick" userId="ba666de4-0d21-43a6-8e66-51a18aae1b4a" providerId="ADAL" clId="{8E66890B-444E-4059-A103-CE0A6E20A805}" dt="2023-11-15T19:05:52.585" v="76" actId="478"/>
          <ac:cxnSpMkLst>
            <pc:docMk/>
            <pc:sldMk cId="1114755985" sldId="304"/>
            <ac:cxnSpMk id="17" creationId="{DBBE5B50-01E0-A649-44C5-19AF4B0E780F}"/>
          </ac:cxnSpMkLst>
        </pc:cxnChg>
        <pc:cxnChg chg="del mod">
          <ac:chgData name="Abels, Patrick" userId="ba666de4-0d21-43a6-8e66-51a18aae1b4a" providerId="ADAL" clId="{8E66890B-444E-4059-A103-CE0A6E20A805}" dt="2023-11-15T19:05:52.585" v="76" actId="478"/>
          <ac:cxnSpMkLst>
            <pc:docMk/>
            <pc:sldMk cId="1114755985" sldId="304"/>
            <ac:cxnSpMk id="18" creationId="{3EF4D27C-2A62-3B0F-8D03-B510E6A793F4}"/>
          </ac:cxnSpMkLst>
        </pc:cxnChg>
        <pc:cxnChg chg="del mod">
          <ac:chgData name="Abels, Patrick" userId="ba666de4-0d21-43a6-8e66-51a18aae1b4a" providerId="ADAL" clId="{8E66890B-444E-4059-A103-CE0A6E20A805}" dt="2023-11-15T19:05:52.585" v="76" actId="478"/>
          <ac:cxnSpMkLst>
            <pc:docMk/>
            <pc:sldMk cId="1114755985" sldId="304"/>
            <ac:cxnSpMk id="19" creationId="{7588C0BE-E3D2-A1DD-8D87-F725CD1F2A09}"/>
          </ac:cxnSpMkLst>
        </pc:cxnChg>
        <pc:cxnChg chg="del mod">
          <ac:chgData name="Abels, Patrick" userId="ba666de4-0d21-43a6-8e66-51a18aae1b4a" providerId="ADAL" clId="{8E66890B-444E-4059-A103-CE0A6E20A805}" dt="2023-11-15T19:05:52.585" v="76" actId="478"/>
          <ac:cxnSpMkLst>
            <pc:docMk/>
            <pc:sldMk cId="1114755985" sldId="304"/>
            <ac:cxnSpMk id="20" creationId="{569296BE-31BB-9349-1238-529E9136FBF5}"/>
          </ac:cxnSpMkLst>
        </pc:cxnChg>
      </pc:sldChg>
      <pc:sldChg chg="del">
        <pc:chgData name="Abels, Patrick" userId="ba666de4-0d21-43a6-8e66-51a18aae1b4a" providerId="ADAL" clId="{8E66890B-444E-4059-A103-CE0A6E20A805}" dt="2023-11-15T19:54:23.024" v="1394" actId="47"/>
        <pc:sldMkLst>
          <pc:docMk/>
          <pc:sldMk cId="699205900" sldId="305"/>
        </pc:sldMkLst>
      </pc:sldChg>
      <pc:sldChg chg="del">
        <pc:chgData name="Abels, Patrick" userId="ba666de4-0d21-43a6-8e66-51a18aae1b4a" providerId="ADAL" clId="{8E66890B-444E-4059-A103-CE0A6E20A805}" dt="2023-11-15T19:54:28.226" v="1396" actId="47"/>
        <pc:sldMkLst>
          <pc:docMk/>
          <pc:sldMk cId="1219033236" sldId="306"/>
        </pc:sldMkLst>
      </pc:sldChg>
      <pc:sldChg chg="del">
        <pc:chgData name="Abels, Patrick" userId="ba666de4-0d21-43a6-8e66-51a18aae1b4a" providerId="ADAL" clId="{8E66890B-444E-4059-A103-CE0A6E20A805}" dt="2023-11-15T19:54:25.601" v="1395" actId="47"/>
        <pc:sldMkLst>
          <pc:docMk/>
          <pc:sldMk cId="2463234757" sldId="307"/>
        </pc:sldMkLst>
      </pc:sldChg>
      <pc:sldChg chg="addSp modSp add mod modTransition">
        <pc:chgData name="Abels, Patrick" userId="ba666de4-0d21-43a6-8e66-51a18aae1b4a" providerId="ADAL" clId="{8E66890B-444E-4059-A103-CE0A6E20A805}" dt="2023-11-16T16:39:00.838" v="1808" actId="20577"/>
        <pc:sldMkLst>
          <pc:docMk/>
          <pc:sldMk cId="2519538588" sldId="308"/>
        </pc:sldMkLst>
        <pc:spChg chg="add mod">
          <ac:chgData name="Abels, Patrick" userId="ba666de4-0d21-43a6-8e66-51a18aae1b4a" providerId="ADAL" clId="{8E66890B-444E-4059-A103-CE0A6E20A805}" dt="2023-11-15T20:02:00.155" v="1781" actId="1035"/>
          <ac:spMkLst>
            <pc:docMk/>
            <pc:sldMk cId="2519538588" sldId="308"/>
            <ac:spMk id="3" creationId="{A9A5298C-9D94-01F5-40F7-0C6F9DA5A79B}"/>
          </ac:spMkLst>
        </pc:spChg>
        <pc:spChg chg="add mod">
          <ac:chgData name="Abels, Patrick" userId="ba666de4-0d21-43a6-8e66-51a18aae1b4a" providerId="ADAL" clId="{8E66890B-444E-4059-A103-CE0A6E20A805}" dt="2023-11-15T20:00:48.703" v="1721" actId="1035"/>
          <ac:spMkLst>
            <pc:docMk/>
            <pc:sldMk cId="2519538588" sldId="308"/>
            <ac:spMk id="4" creationId="{C16B9805-9592-6FF8-33B2-2DEFA9DE7894}"/>
          </ac:spMkLst>
        </pc:spChg>
        <pc:spChg chg="add mod">
          <ac:chgData name="Abels, Patrick" userId="ba666de4-0d21-43a6-8e66-51a18aae1b4a" providerId="ADAL" clId="{8E66890B-444E-4059-A103-CE0A6E20A805}" dt="2023-11-16T16:39:00.838" v="1808" actId="20577"/>
          <ac:spMkLst>
            <pc:docMk/>
            <pc:sldMk cId="2519538588" sldId="308"/>
            <ac:spMk id="5" creationId="{6894AA2E-87D7-3F5B-CE41-D2DA1B787B59}"/>
          </ac:spMkLst>
        </pc:spChg>
        <pc:spChg chg="add mod">
          <ac:chgData name="Abels, Patrick" userId="ba666de4-0d21-43a6-8e66-51a18aae1b4a" providerId="ADAL" clId="{8E66890B-444E-4059-A103-CE0A6E20A805}" dt="2023-11-15T20:00:26.970" v="1703" actId="1035"/>
          <ac:spMkLst>
            <pc:docMk/>
            <pc:sldMk cId="2519538588" sldId="308"/>
            <ac:spMk id="6" creationId="{B9DB917E-A33B-9426-9F81-737BD6D14A8B}"/>
          </ac:spMkLst>
        </pc:spChg>
        <pc:cxnChg chg="add mod">
          <ac:chgData name="Abels, Patrick" userId="ba666de4-0d21-43a6-8e66-51a18aae1b4a" providerId="ADAL" clId="{8E66890B-444E-4059-A103-CE0A6E20A805}" dt="2023-11-15T20:01:06.835" v="1725" actId="14100"/>
          <ac:cxnSpMkLst>
            <pc:docMk/>
            <pc:sldMk cId="2519538588" sldId="308"/>
            <ac:cxnSpMk id="8" creationId="{0058F289-908A-D7A7-DFD6-47FB943A8CC6}"/>
          </ac:cxnSpMkLst>
        </pc:cxnChg>
        <pc:cxnChg chg="add mod">
          <ac:chgData name="Abels, Patrick" userId="ba666de4-0d21-43a6-8e66-51a18aae1b4a" providerId="ADAL" clId="{8E66890B-444E-4059-A103-CE0A6E20A805}" dt="2023-11-15T20:01:18.845" v="1728" actId="14100"/>
          <ac:cxnSpMkLst>
            <pc:docMk/>
            <pc:sldMk cId="2519538588" sldId="308"/>
            <ac:cxnSpMk id="13" creationId="{3975F8A3-A175-92DF-D573-1762D4ADB29F}"/>
          </ac:cxnSpMkLst>
        </pc:cxnChg>
        <pc:cxnChg chg="add mod">
          <ac:chgData name="Abels, Patrick" userId="ba666de4-0d21-43a6-8e66-51a18aae1b4a" providerId="ADAL" clId="{8E66890B-444E-4059-A103-CE0A6E20A805}" dt="2023-11-15T20:01:56.624" v="1761" actId="1035"/>
          <ac:cxnSpMkLst>
            <pc:docMk/>
            <pc:sldMk cId="2519538588" sldId="308"/>
            <ac:cxnSpMk id="15" creationId="{32B2C3E1-38AA-1FA5-2C77-8F3392AF5E40}"/>
          </ac:cxnSpMkLst>
        </pc:cxnChg>
        <pc:cxnChg chg="add mod">
          <ac:chgData name="Abels, Patrick" userId="ba666de4-0d21-43a6-8e66-51a18aae1b4a" providerId="ADAL" clId="{8E66890B-444E-4059-A103-CE0A6E20A805}" dt="2023-11-15T20:02:03.357" v="1782" actId="14100"/>
          <ac:cxnSpMkLst>
            <pc:docMk/>
            <pc:sldMk cId="2519538588" sldId="308"/>
            <ac:cxnSpMk id="18" creationId="{D74E8F4E-DBA6-31E7-7B7A-C17E74494BBB}"/>
          </ac:cxnSpMkLst>
        </pc:cxnChg>
      </pc:sldChg>
      <pc:sldChg chg="addSp modSp add del mod">
        <pc:chgData name="Abels, Patrick" userId="ba666de4-0d21-43a6-8e66-51a18aae1b4a" providerId="ADAL" clId="{8E66890B-444E-4059-A103-CE0A6E20A805}" dt="2023-11-15T19:07:39.564" v="86" actId="47"/>
        <pc:sldMkLst>
          <pc:docMk/>
          <pc:sldMk cId="4114537978" sldId="308"/>
        </pc:sldMkLst>
        <pc:picChg chg="mod">
          <ac:chgData name="Abels, Patrick" userId="ba666de4-0d21-43a6-8e66-51a18aae1b4a" providerId="ADAL" clId="{8E66890B-444E-4059-A103-CE0A6E20A805}" dt="2023-11-15T19:06:36.557" v="82" actId="1076"/>
          <ac:picMkLst>
            <pc:docMk/>
            <pc:sldMk cId="4114537978" sldId="308"/>
            <ac:picMk id="21" creationId="{155175ED-78AD-924D-33B9-9A7F98CA6FC4}"/>
          </ac:picMkLst>
        </pc:picChg>
        <pc:cxnChg chg="add mod">
          <ac:chgData name="Abels, Patrick" userId="ba666de4-0d21-43a6-8e66-51a18aae1b4a" providerId="ADAL" clId="{8E66890B-444E-4059-A103-CE0A6E20A805}" dt="2023-11-15T19:07:06.379" v="85" actId="693"/>
          <ac:cxnSpMkLst>
            <pc:docMk/>
            <pc:sldMk cId="4114537978" sldId="308"/>
            <ac:cxnSpMk id="4" creationId="{9590BC47-F42F-C704-5D18-FE9728620DF0}"/>
          </ac:cxnSpMkLst>
        </pc:cxnChg>
      </pc:sldChg>
      <pc:sldChg chg="addSp delSp modSp add mod ord">
        <pc:chgData name="Abels, Patrick" userId="ba666de4-0d21-43a6-8e66-51a18aae1b4a" providerId="ADAL" clId="{8E66890B-444E-4059-A103-CE0A6E20A805}" dt="2023-11-15T19:23:21.726" v="363" actId="2710"/>
        <pc:sldMkLst>
          <pc:docMk/>
          <pc:sldMk cId="1685783237" sldId="309"/>
        </pc:sldMkLst>
        <pc:spChg chg="add mod">
          <ac:chgData name="Abels, Patrick" userId="ba666de4-0d21-43a6-8e66-51a18aae1b4a" providerId="ADAL" clId="{8E66890B-444E-4059-A103-CE0A6E20A805}" dt="2023-11-15T19:23:21.726" v="363" actId="2710"/>
          <ac:spMkLst>
            <pc:docMk/>
            <pc:sldMk cId="1685783237" sldId="309"/>
            <ac:spMk id="3" creationId="{AD1131F3-0E49-F0FD-346D-0FE030C03E63}"/>
          </ac:spMkLst>
        </pc:spChg>
        <pc:spChg chg="add mod">
          <ac:chgData name="Abels, Patrick" userId="ba666de4-0d21-43a6-8e66-51a18aae1b4a" providerId="ADAL" clId="{8E66890B-444E-4059-A103-CE0A6E20A805}" dt="2023-11-15T19:23:21.726" v="363" actId="2710"/>
          <ac:spMkLst>
            <pc:docMk/>
            <pc:sldMk cId="1685783237" sldId="309"/>
            <ac:spMk id="4" creationId="{4C72846C-25D8-8A99-D2C0-F418EC8283E4}"/>
          </ac:spMkLst>
        </pc:spChg>
        <pc:spChg chg="del">
          <ac:chgData name="Abels, Patrick" userId="ba666de4-0d21-43a6-8e66-51a18aae1b4a" providerId="ADAL" clId="{8E66890B-444E-4059-A103-CE0A6E20A805}" dt="2023-11-15T19:21:28.909" v="311" actId="478"/>
          <ac:spMkLst>
            <pc:docMk/>
            <pc:sldMk cId="1685783237" sldId="309"/>
            <ac:spMk id="26" creationId="{5AAA6A7F-486C-4ED7-9D7A-CD4E345BA362}"/>
          </ac:spMkLst>
        </pc:spChg>
        <pc:spChg chg="del mod">
          <ac:chgData name="Abels, Patrick" userId="ba666de4-0d21-43a6-8e66-51a18aae1b4a" providerId="ADAL" clId="{8E66890B-444E-4059-A103-CE0A6E20A805}" dt="2023-11-15T19:21:13.184" v="309" actId="478"/>
          <ac:spMkLst>
            <pc:docMk/>
            <pc:sldMk cId="1685783237" sldId="309"/>
            <ac:spMk id="27" creationId="{F9FEA244-EB47-03DC-EADA-CFD28336EC76}"/>
          </ac:spMkLst>
        </pc:spChg>
        <pc:spChg chg="del mod">
          <ac:chgData name="Abels, Patrick" userId="ba666de4-0d21-43a6-8e66-51a18aae1b4a" providerId="ADAL" clId="{8E66890B-444E-4059-A103-CE0A6E20A805}" dt="2023-11-15T19:21:19.913" v="310" actId="478"/>
          <ac:spMkLst>
            <pc:docMk/>
            <pc:sldMk cId="1685783237" sldId="309"/>
            <ac:spMk id="28" creationId="{D9BA111B-9E3C-D268-E27D-7864AC2ECFA3}"/>
          </ac:spMkLst>
        </pc:spChg>
        <pc:picChg chg="add mod">
          <ac:chgData name="Abels, Patrick" userId="ba666de4-0d21-43a6-8e66-51a18aae1b4a" providerId="ADAL" clId="{8E66890B-444E-4059-A103-CE0A6E20A805}" dt="2023-11-15T19:19:11.394" v="259"/>
          <ac:picMkLst>
            <pc:docMk/>
            <pc:sldMk cId="1685783237" sldId="309"/>
            <ac:picMk id="2" creationId="{47E20FCC-A52B-879B-94CB-CAB3277979BC}"/>
          </ac:picMkLst>
        </pc:picChg>
        <pc:picChg chg="del mod modCrop">
          <ac:chgData name="Abels, Patrick" userId="ba666de4-0d21-43a6-8e66-51a18aae1b4a" providerId="ADAL" clId="{8E66890B-444E-4059-A103-CE0A6E20A805}" dt="2023-11-15T19:18:59.973" v="255" actId="21"/>
          <ac:picMkLst>
            <pc:docMk/>
            <pc:sldMk cId="1685783237" sldId="309"/>
            <ac:picMk id="23" creationId="{D5B5EEE2-5FA1-CC32-3933-FF2094F12FAA}"/>
          </ac:picMkLst>
        </pc:picChg>
      </pc:sldChg>
      <pc:sldChg chg="addSp delSp modSp add mod modTransition">
        <pc:chgData name="Abels, Patrick" userId="ba666de4-0d21-43a6-8e66-51a18aae1b4a" providerId="ADAL" clId="{8E66890B-444E-4059-A103-CE0A6E20A805}" dt="2023-11-15T19:55:21.652" v="1398"/>
        <pc:sldMkLst>
          <pc:docMk/>
          <pc:sldMk cId="2277679527" sldId="310"/>
        </pc:sldMkLst>
        <pc:spChg chg="add mod">
          <ac:chgData name="Abels, Patrick" userId="ba666de4-0d21-43a6-8e66-51a18aae1b4a" providerId="ADAL" clId="{8E66890B-444E-4059-A103-CE0A6E20A805}" dt="2023-11-15T19:49:01.969" v="1067" actId="1035"/>
          <ac:spMkLst>
            <pc:docMk/>
            <pc:sldMk cId="2277679527" sldId="310"/>
            <ac:spMk id="2" creationId="{745F4B02-7CFB-2E64-DEEF-1ED7D413633D}"/>
          </ac:spMkLst>
        </pc:spChg>
        <pc:spChg chg="add mod">
          <ac:chgData name="Abels, Patrick" userId="ba666de4-0d21-43a6-8e66-51a18aae1b4a" providerId="ADAL" clId="{8E66890B-444E-4059-A103-CE0A6E20A805}" dt="2023-11-15T19:49:01.969" v="1067" actId="1035"/>
          <ac:spMkLst>
            <pc:docMk/>
            <pc:sldMk cId="2277679527" sldId="310"/>
            <ac:spMk id="3" creationId="{5EE1B27A-7CC5-7224-2BA2-72B6C3D54C68}"/>
          </ac:spMkLst>
        </pc:spChg>
        <pc:spChg chg="add mod">
          <ac:chgData name="Abels, Patrick" userId="ba666de4-0d21-43a6-8e66-51a18aae1b4a" providerId="ADAL" clId="{8E66890B-444E-4059-A103-CE0A6E20A805}" dt="2023-11-15T19:48:57.045" v="1057" actId="1036"/>
          <ac:spMkLst>
            <pc:docMk/>
            <pc:sldMk cId="2277679527" sldId="310"/>
            <ac:spMk id="4" creationId="{99015321-10D5-8B4A-F040-A5A360681B10}"/>
          </ac:spMkLst>
        </pc:spChg>
        <pc:spChg chg="add mod">
          <ac:chgData name="Abels, Patrick" userId="ba666de4-0d21-43a6-8e66-51a18aae1b4a" providerId="ADAL" clId="{8E66890B-444E-4059-A103-CE0A6E20A805}" dt="2023-11-15T19:48:57.045" v="1057" actId="1036"/>
          <ac:spMkLst>
            <pc:docMk/>
            <pc:sldMk cId="2277679527" sldId="310"/>
            <ac:spMk id="5" creationId="{FA05CD76-3DBC-BE9F-1ACC-810F40F78A64}"/>
          </ac:spMkLst>
        </pc:spChg>
        <pc:spChg chg="add mod">
          <ac:chgData name="Abels, Patrick" userId="ba666de4-0d21-43a6-8e66-51a18aae1b4a" providerId="ADAL" clId="{8E66890B-444E-4059-A103-CE0A6E20A805}" dt="2023-11-15T19:48:57.045" v="1057" actId="1036"/>
          <ac:spMkLst>
            <pc:docMk/>
            <pc:sldMk cId="2277679527" sldId="310"/>
            <ac:spMk id="6" creationId="{4FD7585B-000A-125F-5558-B7ACDC987E32}"/>
          </ac:spMkLst>
        </pc:spChg>
        <pc:spChg chg="add mod">
          <ac:chgData name="Abels, Patrick" userId="ba666de4-0d21-43a6-8e66-51a18aae1b4a" providerId="ADAL" clId="{8E66890B-444E-4059-A103-CE0A6E20A805}" dt="2023-11-15T19:48:57.045" v="1057" actId="1036"/>
          <ac:spMkLst>
            <pc:docMk/>
            <pc:sldMk cId="2277679527" sldId="310"/>
            <ac:spMk id="7" creationId="{AA3242D8-E171-71E0-BC98-558E8A25128F}"/>
          </ac:spMkLst>
        </pc:spChg>
        <pc:spChg chg="mod">
          <ac:chgData name="Abels, Patrick" userId="ba666de4-0d21-43a6-8e66-51a18aae1b4a" providerId="ADAL" clId="{8E66890B-444E-4059-A103-CE0A6E20A805}" dt="2023-11-15T19:49:01.969" v="1067" actId="1035"/>
          <ac:spMkLst>
            <pc:docMk/>
            <pc:sldMk cId="2277679527" sldId="310"/>
            <ac:spMk id="28" creationId="{D9BA111B-9E3C-D268-E27D-7864AC2ECFA3}"/>
          </ac:spMkLst>
        </pc:spChg>
        <pc:spChg chg="del">
          <ac:chgData name="Abels, Patrick" userId="ba666de4-0d21-43a6-8e66-51a18aae1b4a" providerId="ADAL" clId="{8E66890B-444E-4059-A103-CE0A6E20A805}" dt="2023-11-15T19:36:13.487" v="572" actId="478"/>
          <ac:spMkLst>
            <pc:docMk/>
            <pc:sldMk cId="2277679527" sldId="310"/>
            <ac:spMk id="31" creationId="{10B53453-B853-4F52-B013-6C1BAB5C18DC}"/>
          </ac:spMkLst>
        </pc:spChg>
        <pc:spChg chg="del">
          <ac:chgData name="Abels, Patrick" userId="ba666de4-0d21-43a6-8e66-51a18aae1b4a" providerId="ADAL" clId="{8E66890B-444E-4059-A103-CE0A6E20A805}" dt="2023-11-15T19:45:29.701" v="882" actId="478"/>
          <ac:spMkLst>
            <pc:docMk/>
            <pc:sldMk cId="2277679527" sldId="310"/>
            <ac:spMk id="32" creationId="{7D16AAB4-D73B-0740-580D-F03B4A5BE458}"/>
          </ac:spMkLst>
        </pc:spChg>
        <pc:spChg chg="del">
          <ac:chgData name="Abels, Patrick" userId="ba666de4-0d21-43a6-8e66-51a18aae1b4a" providerId="ADAL" clId="{8E66890B-444E-4059-A103-CE0A6E20A805}" dt="2023-11-15T19:36:13.487" v="572" actId="478"/>
          <ac:spMkLst>
            <pc:docMk/>
            <pc:sldMk cId="2277679527" sldId="310"/>
            <ac:spMk id="33" creationId="{4AF7BEBB-3784-DEDD-422F-C265964E1CD5}"/>
          </ac:spMkLst>
        </pc:spChg>
        <pc:spChg chg="del">
          <ac:chgData name="Abels, Patrick" userId="ba666de4-0d21-43a6-8e66-51a18aae1b4a" providerId="ADAL" clId="{8E66890B-444E-4059-A103-CE0A6E20A805}" dt="2023-11-15T19:36:13.487" v="572" actId="478"/>
          <ac:spMkLst>
            <pc:docMk/>
            <pc:sldMk cId="2277679527" sldId="310"/>
            <ac:spMk id="34" creationId="{0BB45B9B-7714-F56D-C337-05DFF91456C0}"/>
          </ac:spMkLst>
        </pc:spChg>
        <pc:spChg chg="del">
          <ac:chgData name="Abels, Patrick" userId="ba666de4-0d21-43a6-8e66-51a18aae1b4a" providerId="ADAL" clId="{8E66890B-444E-4059-A103-CE0A6E20A805}" dt="2023-11-15T19:36:13.487" v="572" actId="478"/>
          <ac:spMkLst>
            <pc:docMk/>
            <pc:sldMk cId="2277679527" sldId="310"/>
            <ac:spMk id="35" creationId="{FF1A3A81-A31E-C66D-A5D4-5714A6FF81CC}"/>
          </ac:spMkLst>
        </pc:spChg>
        <pc:spChg chg="del">
          <ac:chgData name="Abels, Patrick" userId="ba666de4-0d21-43a6-8e66-51a18aae1b4a" providerId="ADAL" clId="{8E66890B-444E-4059-A103-CE0A6E20A805}" dt="2023-11-15T19:45:29.701" v="882" actId="478"/>
          <ac:spMkLst>
            <pc:docMk/>
            <pc:sldMk cId="2277679527" sldId="310"/>
            <ac:spMk id="36" creationId="{46648968-E0FA-BDC1-1F19-18D839334F02}"/>
          </ac:spMkLst>
        </pc:spChg>
        <pc:spChg chg="del">
          <ac:chgData name="Abels, Patrick" userId="ba666de4-0d21-43a6-8e66-51a18aae1b4a" providerId="ADAL" clId="{8E66890B-444E-4059-A103-CE0A6E20A805}" dt="2023-11-15T19:37:39.299" v="609" actId="478"/>
          <ac:spMkLst>
            <pc:docMk/>
            <pc:sldMk cId="2277679527" sldId="310"/>
            <ac:spMk id="37" creationId="{4A8CE693-32FA-3CEA-EFE0-C170CCFE48A7}"/>
          </ac:spMkLst>
        </pc:spChg>
        <pc:spChg chg="del">
          <ac:chgData name="Abels, Patrick" userId="ba666de4-0d21-43a6-8e66-51a18aae1b4a" providerId="ADAL" clId="{8E66890B-444E-4059-A103-CE0A6E20A805}" dt="2023-11-15T19:37:06.375" v="578" actId="478"/>
          <ac:spMkLst>
            <pc:docMk/>
            <pc:sldMk cId="2277679527" sldId="310"/>
            <ac:spMk id="38" creationId="{43ECB540-B9A2-8F68-ED18-3DAA66E5C3E2}"/>
          </ac:spMkLst>
        </pc:spChg>
        <pc:spChg chg="del">
          <ac:chgData name="Abels, Patrick" userId="ba666de4-0d21-43a6-8e66-51a18aae1b4a" providerId="ADAL" clId="{8E66890B-444E-4059-A103-CE0A6E20A805}" dt="2023-11-15T19:37:06.375" v="578" actId="478"/>
          <ac:spMkLst>
            <pc:docMk/>
            <pc:sldMk cId="2277679527" sldId="310"/>
            <ac:spMk id="40" creationId="{B8BED78E-578D-9108-B7AE-0AD79F31B134}"/>
          </ac:spMkLst>
        </pc:spChg>
        <pc:spChg chg="del">
          <ac:chgData name="Abels, Patrick" userId="ba666de4-0d21-43a6-8e66-51a18aae1b4a" providerId="ADAL" clId="{8E66890B-444E-4059-A103-CE0A6E20A805}" dt="2023-11-15T19:37:06.375" v="578" actId="478"/>
          <ac:spMkLst>
            <pc:docMk/>
            <pc:sldMk cId="2277679527" sldId="310"/>
            <ac:spMk id="41" creationId="{FFFF4732-46DD-E100-61E4-E29A1510BDD4}"/>
          </ac:spMkLst>
        </pc:spChg>
        <pc:spChg chg="del">
          <ac:chgData name="Abels, Patrick" userId="ba666de4-0d21-43a6-8e66-51a18aae1b4a" providerId="ADAL" clId="{8E66890B-444E-4059-A103-CE0A6E20A805}" dt="2023-11-15T19:37:06.375" v="578" actId="478"/>
          <ac:spMkLst>
            <pc:docMk/>
            <pc:sldMk cId="2277679527" sldId="310"/>
            <ac:spMk id="42" creationId="{5EC05B98-DEF7-75FD-52FB-59EFC92980B8}"/>
          </ac:spMkLst>
        </pc:spChg>
        <pc:spChg chg="del">
          <ac:chgData name="Abels, Patrick" userId="ba666de4-0d21-43a6-8e66-51a18aae1b4a" providerId="ADAL" clId="{8E66890B-444E-4059-A103-CE0A6E20A805}" dt="2023-11-15T19:36:20.229" v="573" actId="478"/>
          <ac:spMkLst>
            <pc:docMk/>
            <pc:sldMk cId="2277679527" sldId="310"/>
            <ac:spMk id="43" creationId="{10B1AA0D-A217-D80B-0CBA-91413D9BE5D4}"/>
          </ac:spMkLst>
        </pc:spChg>
        <pc:spChg chg="del">
          <ac:chgData name="Abels, Patrick" userId="ba666de4-0d21-43a6-8e66-51a18aae1b4a" providerId="ADAL" clId="{8E66890B-444E-4059-A103-CE0A6E20A805}" dt="2023-11-15T19:37:09.095" v="579" actId="478"/>
          <ac:spMkLst>
            <pc:docMk/>
            <pc:sldMk cId="2277679527" sldId="310"/>
            <ac:spMk id="44" creationId="{09C17DAD-A441-C903-053E-B2DB53BF79B5}"/>
          </ac:spMkLst>
        </pc:spChg>
        <pc:spChg chg="del">
          <ac:chgData name="Abels, Patrick" userId="ba666de4-0d21-43a6-8e66-51a18aae1b4a" providerId="ADAL" clId="{8E66890B-444E-4059-A103-CE0A6E20A805}" dt="2023-11-15T19:37:09.095" v="579" actId="478"/>
          <ac:spMkLst>
            <pc:docMk/>
            <pc:sldMk cId="2277679527" sldId="310"/>
            <ac:spMk id="45" creationId="{5B71CF8B-03AE-1B11-6DBD-51F4897CD1BD}"/>
          </ac:spMkLst>
        </pc:spChg>
        <pc:spChg chg="del">
          <ac:chgData name="Abels, Patrick" userId="ba666de4-0d21-43a6-8e66-51a18aae1b4a" providerId="ADAL" clId="{8E66890B-444E-4059-A103-CE0A6E20A805}" dt="2023-11-15T19:37:09.095" v="579" actId="478"/>
          <ac:spMkLst>
            <pc:docMk/>
            <pc:sldMk cId="2277679527" sldId="310"/>
            <ac:spMk id="46" creationId="{EF4659A6-8CE8-D4A6-4F49-F3C74A32399A}"/>
          </ac:spMkLst>
        </pc:spChg>
        <pc:spChg chg="del">
          <ac:chgData name="Abels, Patrick" userId="ba666de4-0d21-43a6-8e66-51a18aae1b4a" providerId="ADAL" clId="{8E66890B-444E-4059-A103-CE0A6E20A805}" dt="2023-11-15T19:37:11.004" v="580" actId="478"/>
          <ac:spMkLst>
            <pc:docMk/>
            <pc:sldMk cId="2277679527" sldId="310"/>
            <ac:spMk id="47" creationId="{C0C04693-96A2-0814-9BE4-3684B2D512A6}"/>
          </ac:spMkLst>
        </pc:spChg>
        <pc:spChg chg="del">
          <ac:chgData name="Abels, Patrick" userId="ba666de4-0d21-43a6-8e66-51a18aae1b4a" providerId="ADAL" clId="{8E66890B-444E-4059-A103-CE0A6E20A805}" dt="2023-11-15T19:37:11.004" v="580" actId="478"/>
          <ac:spMkLst>
            <pc:docMk/>
            <pc:sldMk cId="2277679527" sldId="310"/>
            <ac:spMk id="48" creationId="{5C063075-15D8-0D41-0CE8-16EDCBAD5915}"/>
          </ac:spMkLst>
        </pc:spChg>
        <pc:spChg chg="del">
          <ac:chgData name="Abels, Patrick" userId="ba666de4-0d21-43a6-8e66-51a18aae1b4a" providerId="ADAL" clId="{8E66890B-444E-4059-A103-CE0A6E20A805}" dt="2023-11-15T19:37:04.710" v="577" actId="478"/>
          <ac:spMkLst>
            <pc:docMk/>
            <pc:sldMk cId="2277679527" sldId="310"/>
            <ac:spMk id="49" creationId="{E0CF3EB4-7299-645E-2E1C-4834AC7424B2}"/>
          </ac:spMkLst>
        </pc:spChg>
        <pc:spChg chg="del">
          <ac:chgData name="Abels, Patrick" userId="ba666de4-0d21-43a6-8e66-51a18aae1b4a" providerId="ADAL" clId="{8E66890B-444E-4059-A103-CE0A6E20A805}" dt="2023-11-15T19:36:20.229" v="573" actId="478"/>
          <ac:spMkLst>
            <pc:docMk/>
            <pc:sldMk cId="2277679527" sldId="310"/>
            <ac:spMk id="50" creationId="{4F4470F0-78FB-0C64-7EB6-EA35F94279A4}"/>
          </ac:spMkLst>
        </pc:spChg>
        <pc:spChg chg="del">
          <ac:chgData name="Abels, Patrick" userId="ba666de4-0d21-43a6-8e66-51a18aae1b4a" providerId="ADAL" clId="{8E66890B-444E-4059-A103-CE0A6E20A805}" dt="2023-11-15T19:36:20.229" v="573" actId="478"/>
          <ac:spMkLst>
            <pc:docMk/>
            <pc:sldMk cId="2277679527" sldId="310"/>
            <ac:spMk id="51" creationId="{FA36ACFE-E710-D13F-D4A1-EDF3393DF67F}"/>
          </ac:spMkLst>
        </pc:spChg>
        <pc:spChg chg="del">
          <ac:chgData name="Abels, Patrick" userId="ba666de4-0d21-43a6-8e66-51a18aae1b4a" providerId="ADAL" clId="{8E66890B-444E-4059-A103-CE0A6E20A805}" dt="2023-11-15T19:36:20.229" v="573" actId="478"/>
          <ac:spMkLst>
            <pc:docMk/>
            <pc:sldMk cId="2277679527" sldId="310"/>
            <ac:spMk id="52" creationId="{96E1EFAD-88EA-CC3F-2C1D-C7776469FB53}"/>
          </ac:spMkLst>
        </pc:spChg>
        <pc:picChg chg="mod modCrop">
          <ac:chgData name="Abels, Patrick" userId="ba666de4-0d21-43a6-8e66-51a18aae1b4a" providerId="ADAL" clId="{8E66890B-444E-4059-A103-CE0A6E20A805}" dt="2023-11-15T19:36:39.235" v="576" actId="1076"/>
          <ac:picMkLst>
            <pc:docMk/>
            <pc:sldMk cId="2277679527" sldId="310"/>
            <ac:picMk id="29" creationId="{ECE530EA-22A0-FFAA-E4FF-C8A0C95E7AFA}"/>
          </ac:picMkLst>
        </pc:picChg>
      </pc:sldChg>
      <pc:sldChg chg="addSp delSp modSp add mod modTransition">
        <pc:chgData name="Abels, Patrick" userId="ba666de4-0d21-43a6-8e66-51a18aae1b4a" providerId="ADAL" clId="{8E66890B-444E-4059-A103-CE0A6E20A805}" dt="2023-11-15T19:55:27.077" v="1399"/>
        <pc:sldMkLst>
          <pc:docMk/>
          <pc:sldMk cId="803249520" sldId="311"/>
        </pc:sldMkLst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2" creationId="{745F4B02-7CFB-2E64-DEEF-1ED7D413633D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3" creationId="{5EE1B27A-7CC5-7224-2BA2-72B6C3D54C68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4" creationId="{99015321-10D5-8B4A-F040-A5A360681B10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5" creationId="{FA05CD76-3DBC-BE9F-1ACC-810F40F78A64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6" creationId="{4FD7585B-000A-125F-5558-B7ACDC987E32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7" creationId="{AA3242D8-E171-71E0-BC98-558E8A25128F}"/>
          </ac:spMkLst>
        </pc:spChg>
        <pc:spChg chg="add mod">
          <ac:chgData name="Abels, Patrick" userId="ba666de4-0d21-43a6-8e66-51a18aae1b4a" providerId="ADAL" clId="{8E66890B-444E-4059-A103-CE0A6E20A805}" dt="2023-11-15T19:52:20.643" v="1145" actId="1038"/>
          <ac:spMkLst>
            <pc:docMk/>
            <pc:sldMk cId="803249520" sldId="311"/>
            <ac:spMk id="8" creationId="{CB163808-700B-F5CB-AB8C-42B4D98AAF8C}"/>
          </ac:spMkLst>
        </pc:spChg>
        <pc:spChg chg="add mod">
          <ac:chgData name="Abels, Patrick" userId="ba666de4-0d21-43a6-8e66-51a18aae1b4a" providerId="ADAL" clId="{8E66890B-444E-4059-A103-CE0A6E20A805}" dt="2023-11-15T19:52:46.794" v="1169" actId="1038"/>
          <ac:spMkLst>
            <pc:docMk/>
            <pc:sldMk cId="803249520" sldId="311"/>
            <ac:spMk id="9" creationId="{7BBBC2E5-1D6C-5093-868C-17A3795BE4AA}"/>
          </ac:spMkLst>
        </pc:spChg>
        <pc:spChg chg="add mod">
          <ac:chgData name="Abels, Patrick" userId="ba666de4-0d21-43a6-8e66-51a18aae1b4a" providerId="ADAL" clId="{8E66890B-444E-4059-A103-CE0A6E20A805}" dt="2023-11-15T19:52:07.829" v="1107" actId="1037"/>
          <ac:spMkLst>
            <pc:docMk/>
            <pc:sldMk cId="803249520" sldId="311"/>
            <ac:spMk id="10" creationId="{B9CB3C69-E1A1-72BB-8333-62924A8F0E4A}"/>
          </ac:spMkLst>
        </pc:spChg>
        <pc:spChg chg="add mod">
          <ac:chgData name="Abels, Patrick" userId="ba666de4-0d21-43a6-8e66-51a18aae1b4a" providerId="ADAL" clId="{8E66890B-444E-4059-A103-CE0A6E20A805}" dt="2023-11-15T19:52:27.495" v="1158" actId="404"/>
          <ac:spMkLst>
            <pc:docMk/>
            <pc:sldMk cId="803249520" sldId="311"/>
            <ac:spMk id="11" creationId="{69C96CEF-F892-CD2D-0269-38CE6B8B685F}"/>
          </ac:spMkLst>
        </pc:spChg>
        <pc:spChg chg="add mod">
          <ac:chgData name="Abels, Patrick" userId="ba666de4-0d21-43a6-8e66-51a18aae1b4a" providerId="ADAL" clId="{8E66890B-444E-4059-A103-CE0A6E20A805}" dt="2023-11-15T19:53:34.069" v="1309" actId="1036"/>
          <ac:spMkLst>
            <pc:docMk/>
            <pc:sldMk cId="803249520" sldId="311"/>
            <ac:spMk id="12" creationId="{CD7CDD91-8FBE-87E4-66B9-4EEC5685E89C}"/>
          </ac:spMkLst>
        </pc:spChg>
        <pc:spChg chg="add mod">
          <ac:chgData name="Abels, Patrick" userId="ba666de4-0d21-43a6-8e66-51a18aae1b4a" providerId="ADAL" clId="{8E66890B-444E-4059-A103-CE0A6E20A805}" dt="2023-11-15T19:53:46.712" v="1376" actId="1038"/>
          <ac:spMkLst>
            <pc:docMk/>
            <pc:sldMk cId="803249520" sldId="311"/>
            <ac:spMk id="13" creationId="{FFE064B1-3F06-4362-6B6A-80FA1221EB0B}"/>
          </ac:spMkLst>
        </pc:spChg>
        <pc:spChg chg="add mod">
          <ac:chgData name="Abels, Patrick" userId="ba666de4-0d21-43a6-8e66-51a18aae1b4a" providerId="ADAL" clId="{8E66890B-444E-4059-A103-CE0A6E20A805}" dt="2023-11-15T19:52:12.371" v="1124" actId="1038"/>
          <ac:spMkLst>
            <pc:docMk/>
            <pc:sldMk cId="803249520" sldId="311"/>
            <ac:spMk id="14" creationId="{E22C1DBD-59EF-B2DF-EB72-06917257DFF5}"/>
          </ac:spMkLst>
        </pc:spChg>
        <pc:spChg chg="add mod">
          <ac:chgData name="Abels, Patrick" userId="ba666de4-0d21-43a6-8e66-51a18aae1b4a" providerId="ADAL" clId="{8E66890B-444E-4059-A103-CE0A6E20A805}" dt="2023-11-15T19:52:16.697" v="1134" actId="1035"/>
          <ac:spMkLst>
            <pc:docMk/>
            <pc:sldMk cId="803249520" sldId="311"/>
            <ac:spMk id="15" creationId="{3F3B81A7-2644-4064-FECC-E096A44AB5B6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16" creationId="{D89D27D5-F611-ED63-C50C-3C3EAF8D17C4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17" creationId="{4D06E9A3-BBA5-84E4-CE79-284B6CA3E7B5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18" creationId="{8E94E1BB-F835-9216-7077-E73051239BD6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19" creationId="{3EA1EE5F-07EA-2EB2-990F-2013E348776C}"/>
          </ac:spMkLst>
        </pc:spChg>
        <pc:spChg chg="add mod">
          <ac:chgData name="Abels, Patrick" userId="ba666de4-0d21-43a6-8e66-51a18aae1b4a" providerId="ADAL" clId="{8E66890B-444E-4059-A103-CE0A6E20A805}" dt="2023-11-15T19:53:48.807" v="1387" actId="1038"/>
          <ac:spMkLst>
            <pc:docMk/>
            <pc:sldMk cId="803249520" sldId="311"/>
            <ac:spMk id="20" creationId="{6B7E36DC-DB01-C42F-C425-B758E84B0CFD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1" creationId="{CAD8E3F0-B96D-ECE4-65B1-B8A919686471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2" creationId="{4CB669AE-1665-5223-2526-DC868C2A8D5D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3" creationId="{4FF9E175-B23A-BF12-0323-94638595C08A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4" creationId="{526791BD-8D66-2317-765A-949D72CAF2BC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5" creationId="{04B82528-7369-99BE-06E9-DFDC86FBB1A1}"/>
          </ac:spMkLst>
        </pc:spChg>
        <pc:spChg chg="add mod">
          <ac:chgData name="Abels, Patrick" userId="ba666de4-0d21-43a6-8e66-51a18aae1b4a" providerId="ADAL" clId="{8E66890B-444E-4059-A103-CE0A6E20A805}" dt="2023-11-15T19:51:06.489" v="1074"/>
          <ac:spMkLst>
            <pc:docMk/>
            <pc:sldMk cId="803249520" sldId="311"/>
            <ac:spMk id="26" creationId="{A81C24C9-6236-580C-8BBC-15EAC46EBF0C}"/>
          </ac:spMkLst>
        </pc:spChg>
        <pc:spChg chg="add mod">
          <ac:chgData name="Abels, Patrick" userId="ba666de4-0d21-43a6-8e66-51a18aae1b4a" providerId="ADAL" clId="{8E66890B-444E-4059-A103-CE0A6E20A805}" dt="2023-11-15T19:53:54.355" v="1393" actId="1037"/>
          <ac:spMkLst>
            <pc:docMk/>
            <pc:sldMk cId="803249520" sldId="311"/>
            <ac:spMk id="27" creationId="{014DAEB7-80CD-81EA-431D-CDCFD9E544A9}"/>
          </ac:spMkLst>
        </pc:spChg>
        <pc:spChg chg="del">
          <ac:chgData name="Abels, Patrick" userId="ba666de4-0d21-43a6-8e66-51a18aae1b4a" providerId="ADAL" clId="{8E66890B-444E-4059-A103-CE0A6E20A805}" dt="2023-11-15T19:50:43.936" v="1073" actId="478"/>
          <ac:spMkLst>
            <pc:docMk/>
            <pc:sldMk cId="803249520" sldId="311"/>
            <ac:spMk id="28" creationId="{D9BA111B-9E3C-D268-E27D-7864AC2ECFA3}"/>
          </ac:spMkLst>
        </pc:spChg>
        <pc:spChg chg="add mod">
          <ac:chgData name="Abels, Patrick" userId="ba666de4-0d21-43a6-8e66-51a18aae1b4a" providerId="ADAL" clId="{8E66890B-444E-4059-A103-CE0A6E20A805}" dt="2023-11-15T19:52:34.572" v="1159" actId="1076"/>
          <ac:spMkLst>
            <pc:docMk/>
            <pc:sldMk cId="803249520" sldId="311"/>
            <ac:spMk id="30" creationId="{CDE7899E-A2CC-95C9-8EB0-E3AC4FBA9864}"/>
          </ac:spMkLst>
        </pc:spChg>
        <pc:spChg chg="add mod">
          <ac:chgData name="Abels, Patrick" userId="ba666de4-0d21-43a6-8e66-51a18aae1b4a" providerId="ADAL" clId="{8E66890B-444E-4059-A103-CE0A6E20A805}" dt="2023-11-15T19:52:51.638" v="1185" actId="1038"/>
          <ac:spMkLst>
            <pc:docMk/>
            <pc:sldMk cId="803249520" sldId="311"/>
            <ac:spMk id="31" creationId="{72F3AC02-BAC0-290C-3DCD-A046C2248E5A}"/>
          </ac:spMkLst>
        </pc:spChg>
        <pc:picChg chg="mod modCrop">
          <ac:chgData name="Abels, Patrick" userId="ba666de4-0d21-43a6-8e66-51a18aae1b4a" providerId="ADAL" clId="{8E66890B-444E-4059-A103-CE0A6E20A805}" dt="2023-11-15T19:49:56.206" v="1072" actId="1076"/>
          <ac:picMkLst>
            <pc:docMk/>
            <pc:sldMk cId="803249520" sldId="311"/>
            <ac:picMk id="29" creationId="{ECE530EA-22A0-FFAA-E4FF-C8A0C95E7AFA}"/>
          </ac:picMkLst>
        </pc:picChg>
      </pc:sldChg>
    </pc:docChg>
  </pc:docChgLst>
  <pc:docChgLst>
    <pc:chgData name="Abels, Patrick" userId="ba666de4-0d21-43a6-8e66-51a18aae1b4a" providerId="ADAL" clId="{D97AB4D5-7DE2-4AAC-9D13-35CFF2878296}"/>
    <pc:docChg chg="undo custSel addSld delSld modSld sldOrd">
      <pc:chgData name="Abels, Patrick" userId="ba666de4-0d21-43a6-8e66-51a18aae1b4a" providerId="ADAL" clId="{D97AB4D5-7DE2-4AAC-9D13-35CFF2878296}" dt="2023-11-09T18:42:50.654" v="1045" actId="20577"/>
      <pc:docMkLst>
        <pc:docMk/>
      </pc:docMkLst>
      <pc:sldChg chg="addSp delSp modSp mod">
        <pc:chgData name="Abels, Patrick" userId="ba666de4-0d21-43a6-8e66-51a18aae1b4a" providerId="ADAL" clId="{D97AB4D5-7DE2-4AAC-9D13-35CFF2878296}" dt="2023-11-09T18:41:48.493" v="973" actId="1076"/>
        <pc:sldMkLst>
          <pc:docMk/>
          <pc:sldMk cId="4212458835" sldId="273"/>
        </pc:sldMkLst>
        <pc:spChg chg="mod">
          <ac:chgData name="Abels, Patrick" userId="ba666de4-0d21-43a6-8e66-51a18aae1b4a" providerId="ADAL" clId="{D97AB4D5-7DE2-4AAC-9D13-35CFF2878296}" dt="2023-11-09T18:41:42.325" v="972" actId="20577"/>
          <ac:spMkLst>
            <pc:docMk/>
            <pc:sldMk cId="4212458835" sldId="273"/>
            <ac:spMk id="2" creationId="{1864604C-15AA-81DE-CCF7-18F7DBC474C9}"/>
          </ac:spMkLst>
        </pc:spChg>
        <pc:spChg chg="del">
          <ac:chgData name="Abels, Patrick" userId="ba666de4-0d21-43a6-8e66-51a18aae1b4a" providerId="ADAL" clId="{D97AB4D5-7DE2-4AAC-9D13-35CFF2878296}" dt="2023-11-09T18:34:56.709" v="775" actId="478"/>
          <ac:spMkLst>
            <pc:docMk/>
            <pc:sldMk cId="4212458835" sldId="273"/>
            <ac:spMk id="4" creationId="{D8D4AC83-DB4A-C98E-D292-5995F0221D57}"/>
          </ac:spMkLst>
        </pc:spChg>
        <pc:picChg chg="add mod">
          <ac:chgData name="Abels, Patrick" userId="ba666de4-0d21-43a6-8e66-51a18aae1b4a" providerId="ADAL" clId="{D97AB4D5-7DE2-4AAC-9D13-35CFF2878296}" dt="2023-11-09T18:41:48.493" v="973" actId="1076"/>
          <ac:picMkLst>
            <pc:docMk/>
            <pc:sldMk cId="4212458835" sldId="273"/>
            <ac:picMk id="6" creationId="{0BE0CD00-9A88-9B42-C057-371D96641354}"/>
          </ac:picMkLst>
        </pc:picChg>
      </pc:sldChg>
      <pc:sldChg chg="modSp mod">
        <pc:chgData name="Abels, Patrick" userId="ba666de4-0d21-43a6-8e66-51a18aae1b4a" providerId="ADAL" clId="{D97AB4D5-7DE2-4AAC-9D13-35CFF2878296}" dt="2023-11-09T18:42:50.654" v="1045" actId="20577"/>
        <pc:sldMkLst>
          <pc:docMk/>
          <pc:sldMk cId="1514163575" sldId="300"/>
        </pc:sldMkLst>
        <pc:spChg chg="mod">
          <ac:chgData name="Abels, Patrick" userId="ba666de4-0d21-43a6-8e66-51a18aae1b4a" providerId="ADAL" clId="{D97AB4D5-7DE2-4AAC-9D13-35CFF2878296}" dt="2023-11-09T18:42:50.654" v="1045" actId="20577"/>
          <ac:spMkLst>
            <pc:docMk/>
            <pc:sldMk cId="1514163575" sldId="300"/>
            <ac:spMk id="2" creationId="{D98C48B4-754F-EE24-E1B1-532CDC66D6FC}"/>
          </ac:spMkLst>
        </pc:spChg>
      </pc:sldChg>
      <pc:sldChg chg="modSp mod">
        <pc:chgData name="Abels, Patrick" userId="ba666de4-0d21-43a6-8e66-51a18aae1b4a" providerId="ADAL" clId="{D97AB4D5-7DE2-4AAC-9D13-35CFF2878296}" dt="2023-11-09T12:17:28.652" v="178" actId="14100"/>
        <pc:sldMkLst>
          <pc:docMk/>
          <pc:sldMk cId="422338494" sldId="301"/>
        </pc:sldMkLst>
        <pc:spChg chg="mod">
          <ac:chgData name="Abels, Patrick" userId="ba666de4-0d21-43a6-8e66-51a18aae1b4a" providerId="ADAL" clId="{D97AB4D5-7DE2-4AAC-9D13-35CFF2878296}" dt="2023-11-09T12:17:28.652" v="178" actId="14100"/>
          <ac:spMkLst>
            <pc:docMk/>
            <pc:sldMk cId="422338494" sldId="301"/>
            <ac:spMk id="2" creationId="{B8FEB08C-3D7A-CE92-2032-B9455985EA2B}"/>
          </ac:spMkLst>
        </pc:spChg>
      </pc:sldChg>
      <pc:sldChg chg="modSp mod">
        <pc:chgData name="Abels, Patrick" userId="ba666de4-0d21-43a6-8e66-51a18aae1b4a" providerId="ADAL" clId="{D97AB4D5-7DE2-4AAC-9D13-35CFF2878296}" dt="2023-11-09T18:21:15.231" v="537" actId="20577"/>
        <pc:sldMkLst>
          <pc:docMk/>
          <pc:sldMk cId="4074212023" sldId="302"/>
        </pc:sldMkLst>
        <pc:spChg chg="mod">
          <ac:chgData name="Abels, Patrick" userId="ba666de4-0d21-43a6-8e66-51a18aae1b4a" providerId="ADAL" clId="{D97AB4D5-7DE2-4AAC-9D13-35CFF2878296}" dt="2023-11-09T18:21:15.231" v="537" actId="20577"/>
          <ac:spMkLst>
            <pc:docMk/>
            <pc:sldMk cId="4074212023" sldId="302"/>
            <ac:spMk id="2" creationId="{7752605B-0C3A-26A8-6BC0-80E45D183571}"/>
          </ac:spMkLst>
        </pc:spChg>
      </pc:sldChg>
      <pc:sldChg chg="modSp del mod">
        <pc:chgData name="Abels, Patrick" userId="ba666de4-0d21-43a6-8e66-51a18aae1b4a" providerId="ADAL" clId="{D97AB4D5-7DE2-4AAC-9D13-35CFF2878296}" dt="2023-11-09T18:18:08.257" v="531" actId="47"/>
        <pc:sldMkLst>
          <pc:docMk/>
          <pc:sldMk cId="2290993815" sldId="303"/>
        </pc:sldMkLst>
        <pc:spChg chg="mod">
          <ac:chgData name="Abels, Patrick" userId="ba666de4-0d21-43a6-8e66-51a18aae1b4a" providerId="ADAL" clId="{D97AB4D5-7DE2-4AAC-9D13-35CFF2878296}" dt="2023-11-09T12:16:50.045" v="138" actId="20577"/>
          <ac:spMkLst>
            <pc:docMk/>
            <pc:sldMk cId="2290993815" sldId="303"/>
            <ac:spMk id="2" creationId="{4590F0A7-0075-26BE-5CAB-A7BAD7E244D8}"/>
          </ac:spMkLst>
        </pc:spChg>
      </pc:sldChg>
      <pc:sldChg chg="addSp modSp new mod modTransition">
        <pc:chgData name="Abels, Patrick" userId="ba666de4-0d21-43a6-8e66-51a18aae1b4a" providerId="ADAL" clId="{D97AB4D5-7DE2-4AAC-9D13-35CFF2878296}" dt="2023-11-09T18:20:57.425" v="535"/>
        <pc:sldMkLst>
          <pc:docMk/>
          <pc:sldMk cId="1114755985" sldId="304"/>
        </pc:sldMkLst>
        <pc:spChg chg="mod">
          <ac:chgData name="Abels, Patrick" userId="ba666de4-0d21-43a6-8e66-51a18aae1b4a" providerId="ADAL" clId="{D97AB4D5-7DE2-4AAC-9D13-35CFF2878296}" dt="2023-11-09T17:46:43.585" v="207" actId="14100"/>
          <ac:spMkLst>
            <pc:docMk/>
            <pc:sldMk cId="1114755985" sldId="304"/>
            <ac:spMk id="2" creationId="{4F5CF9D1-266C-8591-8C43-42D8947D9451}"/>
          </ac:spMkLst>
        </pc:spChg>
        <pc:spChg chg="add mod">
          <ac:chgData name="Abels, Patrick" userId="ba666de4-0d21-43a6-8e66-51a18aae1b4a" providerId="ADAL" clId="{D97AB4D5-7DE2-4AAC-9D13-35CFF2878296}" dt="2023-11-09T17:47:23.352" v="216" actId="14100"/>
          <ac:spMkLst>
            <pc:docMk/>
            <pc:sldMk cId="1114755985" sldId="304"/>
            <ac:spMk id="3" creationId="{5A4E7511-261A-C5FB-6E63-A6960D4EC12C}"/>
          </ac:spMkLst>
        </pc:spChg>
        <pc:spChg chg="add mod">
          <ac:chgData name="Abels, Patrick" userId="ba666de4-0d21-43a6-8e66-51a18aae1b4a" providerId="ADAL" clId="{D97AB4D5-7DE2-4AAC-9D13-35CFF2878296}" dt="2023-11-09T17:47:35.572" v="219" actId="14100"/>
          <ac:spMkLst>
            <pc:docMk/>
            <pc:sldMk cId="1114755985" sldId="304"/>
            <ac:spMk id="4" creationId="{C4017593-5A37-BE72-339D-D1EA8BA06ACE}"/>
          </ac:spMkLst>
        </pc:spChg>
        <pc:spChg chg="add mod">
          <ac:chgData name="Abels, Patrick" userId="ba666de4-0d21-43a6-8e66-51a18aae1b4a" providerId="ADAL" clId="{D97AB4D5-7DE2-4AAC-9D13-35CFF2878296}" dt="2023-11-09T17:48:15.939" v="223" actId="1076"/>
          <ac:spMkLst>
            <pc:docMk/>
            <pc:sldMk cId="1114755985" sldId="304"/>
            <ac:spMk id="7" creationId="{969A2E26-05B3-E7CC-8955-EDC4631AE3F5}"/>
          </ac:spMkLst>
        </pc:spChg>
        <pc:spChg chg="add mod">
          <ac:chgData name="Abels, Patrick" userId="ba666de4-0d21-43a6-8e66-51a18aae1b4a" providerId="ADAL" clId="{D97AB4D5-7DE2-4AAC-9D13-35CFF2878296}" dt="2023-11-09T17:48:15.939" v="223" actId="1076"/>
          <ac:spMkLst>
            <pc:docMk/>
            <pc:sldMk cId="1114755985" sldId="304"/>
            <ac:spMk id="8" creationId="{EBEE9A2D-C0CD-BAFE-E4AB-3B12A59691A7}"/>
          </ac:spMkLst>
        </pc:spChg>
        <pc:spChg chg="mod">
          <ac:chgData name="Abels, Patrick" userId="ba666de4-0d21-43a6-8e66-51a18aae1b4a" providerId="ADAL" clId="{D97AB4D5-7DE2-4AAC-9D13-35CFF2878296}" dt="2023-11-09T17:48:00.306" v="220"/>
          <ac:spMkLst>
            <pc:docMk/>
            <pc:sldMk cId="1114755985" sldId="304"/>
            <ac:spMk id="12" creationId="{70A00F2F-69DA-F6AE-D59D-F919F1245325}"/>
          </ac:spMkLst>
        </pc:spChg>
        <pc:spChg chg="mod">
          <ac:chgData name="Abels, Patrick" userId="ba666de4-0d21-43a6-8e66-51a18aae1b4a" providerId="ADAL" clId="{D97AB4D5-7DE2-4AAC-9D13-35CFF2878296}" dt="2023-11-09T17:48:00.306" v="220"/>
          <ac:spMkLst>
            <pc:docMk/>
            <pc:sldMk cId="1114755985" sldId="304"/>
            <ac:spMk id="13" creationId="{8F14CE2B-A19A-0ABE-24FE-1A3EE6A789F0}"/>
          </ac:spMkLst>
        </pc:spChg>
        <pc:spChg chg="mod">
          <ac:chgData name="Abels, Patrick" userId="ba666de4-0d21-43a6-8e66-51a18aae1b4a" providerId="ADAL" clId="{D97AB4D5-7DE2-4AAC-9D13-35CFF2878296}" dt="2023-11-09T17:48:00.306" v="220"/>
          <ac:spMkLst>
            <pc:docMk/>
            <pc:sldMk cId="1114755985" sldId="304"/>
            <ac:spMk id="14" creationId="{CD48AB6E-CE11-5808-7B54-24F624CE3B95}"/>
          </ac:spMkLst>
        </pc:spChg>
        <pc:spChg chg="mod">
          <ac:chgData name="Abels, Patrick" userId="ba666de4-0d21-43a6-8e66-51a18aae1b4a" providerId="ADAL" clId="{D97AB4D5-7DE2-4AAC-9D13-35CFF2878296}" dt="2023-11-09T17:48:00.306" v="220"/>
          <ac:spMkLst>
            <pc:docMk/>
            <pc:sldMk cId="1114755985" sldId="304"/>
            <ac:spMk id="15" creationId="{D02C50DF-FA42-C695-0A63-26122070DC5A}"/>
          </ac:spMkLst>
        </pc:spChg>
        <pc:spChg chg="add mod">
          <ac:chgData name="Abels, Patrick" userId="ba666de4-0d21-43a6-8e66-51a18aae1b4a" providerId="ADAL" clId="{D97AB4D5-7DE2-4AAC-9D13-35CFF2878296}" dt="2023-11-09T17:48:15.939" v="223" actId="1076"/>
          <ac:spMkLst>
            <pc:docMk/>
            <pc:sldMk cId="1114755985" sldId="304"/>
            <ac:spMk id="16" creationId="{EB754118-E901-7EF0-8F3C-500C3C94B97C}"/>
          </ac:spMkLst>
        </pc:spChg>
        <pc:grpChg chg="add mod">
          <ac:chgData name="Abels, Patrick" userId="ba666de4-0d21-43a6-8e66-51a18aae1b4a" providerId="ADAL" clId="{D97AB4D5-7DE2-4AAC-9D13-35CFF2878296}" dt="2023-11-09T17:48:18.785" v="224" actId="1076"/>
          <ac:grpSpMkLst>
            <pc:docMk/>
            <pc:sldMk cId="1114755985" sldId="304"/>
            <ac:grpSpMk id="9" creationId="{A0E5F503-F378-EBF8-345D-A6D98583EE0B}"/>
          </ac:grpSpMkLst>
        </pc:grpChg>
        <pc:grpChg chg="mod">
          <ac:chgData name="Abels, Patrick" userId="ba666de4-0d21-43a6-8e66-51a18aae1b4a" providerId="ADAL" clId="{D97AB4D5-7DE2-4AAC-9D13-35CFF2878296}" dt="2023-11-09T17:48:00.306" v="220"/>
          <ac:grpSpMkLst>
            <pc:docMk/>
            <pc:sldMk cId="1114755985" sldId="304"/>
            <ac:grpSpMk id="11" creationId="{ABA8FECE-C704-66EB-E4C9-14EAB3F5DFEF}"/>
          </ac:grpSpMkLst>
        </pc:grpChg>
        <pc:picChg chg="mod">
          <ac:chgData name="Abels, Patrick" userId="ba666de4-0d21-43a6-8e66-51a18aae1b4a" providerId="ADAL" clId="{D97AB4D5-7DE2-4AAC-9D13-35CFF2878296}" dt="2023-11-09T17:48:00.306" v="220"/>
          <ac:picMkLst>
            <pc:docMk/>
            <pc:sldMk cId="1114755985" sldId="304"/>
            <ac:picMk id="10" creationId="{E8DD11AF-5210-3C18-719B-3858FDE44E8A}"/>
          </ac:picMkLst>
        </pc:picChg>
        <pc:cxnChg chg="add mod">
          <ac:chgData name="Abels, Patrick" userId="ba666de4-0d21-43a6-8e66-51a18aae1b4a" providerId="ADAL" clId="{D97AB4D5-7DE2-4AAC-9D13-35CFF2878296}" dt="2023-11-09T17:47:11.174" v="213" actId="1076"/>
          <ac:cxnSpMkLst>
            <pc:docMk/>
            <pc:sldMk cId="1114755985" sldId="304"/>
            <ac:cxnSpMk id="5" creationId="{E70C8F3A-C37A-13D7-ABAA-6BEDAA5614C7}"/>
          </ac:cxnSpMkLst>
        </pc:cxnChg>
        <pc:cxnChg chg="add mod">
          <ac:chgData name="Abels, Patrick" userId="ba666de4-0d21-43a6-8e66-51a18aae1b4a" providerId="ADAL" clId="{D97AB4D5-7DE2-4AAC-9D13-35CFF2878296}" dt="2023-11-09T17:48:15.939" v="223" actId="1076"/>
          <ac:cxnSpMkLst>
            <pc:docMk/>
            <pc:sldMk cId="1114755985" sldId="304"/>
            <ac:cxnSpMk id="17" creationId="{DBBE5B50-01E0-A649-44C5-19AF4B0E780F}"/>
          </ac:cxnSpMkLst>
        </pc:cxnChg>
        <pc:cxnChg chg="add mod">
          <ac:chgData name="Abels, Patrick" userId="ba666de4-0d21-43a6-8e66-51a18aae1b4a" providerId="ADAL" clId="{D97AB4D5-7DE2-4AAC-9D13-35CFF2878296}" dt="2023-11-09T17:48:15.939" v="223" actId="1076"/>
          <ac:cxnSpMkLst>
            <pc:docMk/>
            <pc:sldMk cId="1114755985" sldId="304"/>
            <ac:cxnSpMk id="18" creationId="{3EF4D27C-2A62-3B0F-8D03-B510E6A793F4}"/>
          </ac:cxnSpMkLst>
        </pc:cxnChg>
        <pc:cxnChg chg="add mod">
          <ac:chgData name="Abels, Patrick" userId="ba666de4-0d21-43a6-8e66-51a18aae1b4a" providerId="ADAL" clId="{D97AB4D5-7DE2-4AAC-9D13-35CFF2878296}" dt="2023-11-09T17:48:15.939" v="223" actId="1076"/>
          <ac:cxnSpMkLst>
            <pc:docMk/>
            <pc:sldMk cId="1114755985" sldId="304"/>
            <ac:cxnSpMk id="19" creationId="{7588C0BE-E3D2-A1DD-8D87-F725CD1F2A09}"/>
          </ac:cxnSpMkLst>
        </pc:cxnChg>
        <pc:cxnChg chg="add mod">
          <ac:chgData name="Abels, Patrick" userId="ba666de4-0d21-43a6-8e66-51a18aae1b4a" providerId="ADAL" clId="{D97AB4D5-7DE2-4AAC-9D13-35CFF2878296}" dt="2023-11-09T17:48:15.939" v="223" actId="1076"/>
          <ac:cxnSpMkLst>
            <pc:docMk/>
            <pc:sldMk cId="1114755985" sldId="304"/>
            <ac:cxnSpMk id="20" creationId="{569296BE-31BB-9349-1238-529E9136FBF5}"/>
          </ac:cxnSpMkLst>
        </pc:cxnChg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761628049" sldId="304"/>
        </pc:sldMkLst>
      </pc:sldChg>
      <pc:sldChg chg="addSp delSp modSp add mod modTransition">
        <pc:chgData name="Abels, Patrick" userId="ba666de4-0d21-43a6-8e66-51a18aae1b4a" providerId="ADAL" clId="{D97AB4D5-7DE2-4AAC-9D13-35CFF2878296}" dt="2023-11-09T18:22:07.460" v="540"/>
        <pc:sldMkLst>
          <pc:docMk/>
          <pc:sldMk cId="699205900" sldId="305"/>
        </pc:sldMkLst>
        <pc:spChg chg="mod">
          <ac:chgData name="Abels, Patrick" userId="ba666de4-0d21-43a6-8e66-51a18aae1b4a" providerId="ADAL" clId="{D97AB4D5-7DE2-4AAC-9D13-35CFF2878296}" dt="2023-11-09T17:49:58.098" v="232" actId="403"/>
          <ac:spMkLst>
            <pc:docMk/>
            <pc:sldMk cId="699205900" sldId="305"/>
            <ac:spMk id="3" creationId="{5A4E7511-261A-C5FB-6E63-A6960D4EC12C}"/>
          </ac:spMkLst>
        </pc:spChg>
        <pc:spChg chg="mod">
          <ac:chgData name="Abels, Patrick" userId="ba666de4-0d21-43a6-8e66-51a18aae1b4a" providerId="ADAL" clId="{D97AB4D5-7DE2-4AAC-9D13-35CFF2878296}" dt="2023-11-09T17:50:06.042" v="237" actId="403"/>
          <ac:spMkLst>
            <pc:docMk/>
            <pc:sldMk cId="699205900" sldId="305"/>
            <ac:spMk id="4" creationId="{C4017593-5A37-BE72-339D-D1EA8BA06ACE}"/>
          </ac:spMkLst>
        </pc:spChg>
        <pc:spChg chg="add mod">
          <ac:chgData name="Abels, Patrick" userId="ba666de4-0d21-43a6-8e66-51a18aae1b4a" providerId="ADAL" clId="{D97AB4D5-7DE2-4AAC-9D13-35CFF2878296}" dt="2023-11-09T17:55:10.775" v="307" actId="1076"/>
          <ac:spMkLst>
            <pc:docMk/>
            <pc:sldMk cId="699205900" sldId="305"/>
            <ac:spMk id="6" creationId="{E7C01729-A718-A2C4-517B-230F169B0103}"/>
          </ac:spMkLst>
        </pc:spChg>
        <pc:spChg chg="del">
          <ac:chgData name="Abels, Patrick" userId="ba666de4-0d21-43a6-8e66-51a18aae1b4a" providerId="ADAL" clId="{D97AB4D5-7DE2-4AAC-9D13-35CFF2878296}" dt="2023-11-09T17:53:05.950" v="245" actId="478"/>
          <ac:spMkLst>
            <pc:docMk/>
            <pc:sldMk cId="699205900" sldId="305"/>
            <ac:spMk id="7" creationId="{969A2E26-05B3-E7CC-8955-EDC4631AE3F5}"/>
          </ac:spMkLst>
        </pc:spChg>
        <pc:spChg chg="del">
          <ac:chgData name="Abels, Patrick" userId="ba666de4-0d21-43a6-8e66-51a18aae1b4a" providerId="ADAL" clId="{D97AB4D5-7DE2-4AAC-9D13-35CFF2878296}" dt="2023-11-09T17:53:02.104" v="241" actId="478"/>
          <ac:spMkLst>
            <pc:docMk/>
            <pc:sldMk cId="699205900" sldId="305"/>
            <ac:spMk id="8" creationId="{EBEE9A2D-C0CD-BAFE-E4AB-3B12A59691A7}"/>
          </ac:spMkLst>
        </pc:spChg>
        <pc:spChg chg="mod">
          <ac:chgData name="Abels, Patrick" userId="ba666de4-0d21-43a6-8e66-51a18aae1b4a" providerId="ADAL" clId="{D97AB4D5-7DE2-4AAC-9D13-35CFF2878296}" dt="2023-11-09T17:55:10.775" v="307" actId="1076"/>
          <ac:spMkLst>
            <pc:docMk/>
            <pc:sldMk cId="699205900" sldId="305"/>
            <ac:spMk id="16" creationId="{EB754118-E901-7EF0-8F3C-500C3C94B97C}"/>
          </ac:spMkLst>
        </pc:spChg>
        <pc:grpChg chg="mod">
          <ac:chgData name="Abels, Patrick" userId="ba666de4-0d21-43a6-8e66-51a18aae1b4a" providerId="ADAL" clId="{D97AB4D5-7DE2-4AAC-9D13-35CFF2878296}" dt="2023-11-09T17:55:24.278" v="310" actId="1076"/>
          <ac:grpSpMkLst>
            <pc:docMk/>
            <pc:sldMk cId="699205900" sldId="305"/>
            <ac:grpSpMk id="9" creationId="{A0E5F503-F378-EBF8-345D-A6D98583EE0B}"/>
          </ac:grpSpMkLst>
        </pc:grpChg>
        <pc:picChg chg="mod modCrop">
          <ac:chgData name="Abels, Patrick" userId="ba666de4-0d21-43a6-8e66-51a18aae1b4a" providerId="ADAL" clId="{D97AB4D5-7DE2-4AAC-9D13-35CFF2878296}" dt="2023-11-09T17:52:47.029" v="239" actId="732"/>
          <ac:picMkLst>
            <pc:docMk/>
            <pc:sldMk cId="699205900" sldId="305"/>
            <ac:picMk id="10" creationId="{E8DD11AF-5210-3C18-719B-3858FDE44E8A}"/>
          </ac:picMkLst>
        </pc:picChg>
        <pc:cxnChg chg="del mod">
          <ac:chgData name="Abels, Patrick" userId="ba666de4-0d21-43a6-8e66-51a18aae1b4a" providerId="ADAL" clId="{D97AB4D5-7DE2-4AAC-9D13-35CFF2878296}" dt="2023-11-09T17:53:04.695" v="244" actId="478"/>
          <ac:cxnSpMkLst>
            <pc:docMk/>
            <pc:sldMk cId="699205900" sldId="305"/>
            <ac:cxnSpMk id="17" creationId="{DBBE5B50-01E0-A649-44C5-19AF4B0E780F}"/>
          </ac:cxnSpMkLst>
        </pc:cxnChg>
        <pc:cxnChg chg="del mod">
          <ac:chgData name="Abels, Patrick" userId="ba666de4-0d21-43a6-8e66-51a18aae1b4a" providerId="ADAL" clId="{D97AB4D5-7DE2-4AAC-9D13-35CFF2878296}" dt="2023-11-09T17:53:05.950" v="245" actId="478"/>
          <ac:cxnSpMkLst>
            <pc:docMk/>
            <pc:sldMk cId="699205900" sldId="305"/>
            <ac:cxnSpMk id="18" creationId="{3EF4D27C-2A62-3B0F-8D03-B510E6A793F4}"/>
          </ac:cxnSpMkLst>
        </pc:cxnChg>
        <pc:cxnChg chg="del mod">
          <ac:chgData name="Abels, Patrick" userId="ba666de4-0d21-43a6-8e66-51a18aae1b4a" providerId="ADAL" clId="{D97AB4D5-7DE2-4AAC-9D13-35CFF2878296}" dt="2023-11-09T17:53:02.923" v="242" actId="478"/>
          <ac:cxnSpMkLst>
            <pc:docMk/>
            <pc:sldMk cId="699205900" sldId="305"/>
            <ac:cxnSpMk id="19" creationId="{7588C0BE-E3D2-A1DD-8D87-F725CD1F2A09}"/>
          </ac:cxnSpMkLst>
        </pc:cxnChg>
        <pc:cxnChg chg="del mod">
          <ac:chgData name="Abels, Patrick" userId="ba666de4-0d21-43a6-8e66-51a18aae1b4a" providerId="ADAL" clId="{D97AB4D5-7DE2-4AAC-9D13-35CFF2878296}" dt="2023-11-09T17:53:03.912" v="243" actId="478"/>
          <ac:cxnSpMkLst>
            <pc:docMk/>
            <pc:sldMk cId="699205900" sldId="305"/>
            <ac:cxnSpMk id="20" creationId="{569296BE-31BB-9349-1238-529E9136FBF5}"/>
          </ac:cxnSpMkLst>
        </pc:cxnChg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192717155" sldId="306"/>
        </pc:sldMkLst>
      </pc:sldChg>
      <pc:sldChg chg="addSp delSp modSp add mod ord modTransition">
        <pc:chgData name="Abels, Patrick" userId="ba666de4-0d21-43a6-8e66-51a18aae1b4a" providerId="ADAL" clId="{D97AB4D5-7DE2-4AAC-9D13-35CFF2878296}" dt="2023-11-09T18:31:25.391" v="673"/>
        <pc:sldMkLst>
          <pc:docMk/>
          <pc:sldMk cId="1219033236" sldId="306"/>
        </pc:sldMkLst>
        <pc:spChg chg="add del mod">
          <ac:chgData name="Abels, Patrick" userId="ba666de4-0d21-43a6-8e66-51a18aae1b4a" providerId="ADAL" clId="{D97AB4D5-7DE2-4AAC-9D13-35CFF2878296}" dt="2023-11-09T18:17:36.895" v="530" actId="14100"/>
          <ac:spMkLst>
            <pc:docMk/>
            <pc:sldMk cId="1219033236" sldId="306"/>
            <ac:spMk id="2" creationId="{4F5CF9D1-266C-8591-8C43-42D8947D9451}"/>
          </ac:spMkLst>
        </pc:spChg>
        <pc:spChg chg="del">
          <ac:chgData name="Abels, Patrick" userId="ba666de4-0d21-43a6-8e66-51a18aae1b4a" providerId="ADAL" clId="{D97AB4D5-7DE2-4AAC-9D13-35CFF2878296}" dt="2023-11-09T18:01:01.951" v="339" actId="478"/>
          <ac:spMkLst>
            <pc:docMk/>
            <pc:sldMk cId="1219033236" sldId="306"/>
            <ac:spMk id="3" creationId="{5A4E7511-261A-C5FB-6E63-A6960D4EC12C}"/>
          </ac:spMkLst>
        </pc:spChg>
        <pc:spChg chg="del">
          <ac:chgData name="Abels, Patrick" userId="ba666de4-0d21-43a6-8e66-51a18aae1b4a" providerId="ADAL" clId="{D97AB4D5-7DE2-4AAC-9D13-35CFF2878296}" dt="2023-11-09T18:01:07.464" v="342" actId="478"/>
          <ac:spMkLst>
            <pc:docMk/>
            <pc:sldMk cId="1219033236" sldId="306"/>
            <ac:spMk id="4" creationId="{C4017593-5A37-BE72-339D-D1EA8BA06ACE}"/>
          </ac:spMkLst>
        </pc:spChg>
        <pc:spChg chg="mod">
          <ac:chgData name="Abels, Patrick" userId="ba666de4-0d21-43a6-8e66-51a18aae1b4a" providerId="ADAL" clId="{D97AB4D5-7DE2-4AAC-9D13-35CFF2878296}" dt="2023-11-09T18:29:57.139" v="652" actId="20577"/>
          <ac:spMkLst>
            <pc:docMk/>
            <pc:sldMk cId="1219033236" sldId="306"/>
            <ac:spMk id="6" creationId="{E7C01729-A718-A2C4-517B-230F169B0103}"/>
          </ac:spMkLst>
        </pc:spChg>
        <pc:spChg chg="add del mod">
          <ac:chgData name="Abels, Patrick" userId="ba666de4-0d21-43a6-8e66-51a18aae1b4a" providerId="ADAL" clId="{D97AB4D5-7DE2-4AAC-9D13-35CFF2878296}" dt="2023-11-09T18:01:05.620" v="341" actId="478"/>
          <ac:spMkLst>
            <pc:docMk/>
            <pc:sldMk cId="1219033236" sldId="306"/>
            <ac:spMk id="8" creationId="{D3F195F6-C9F3-5DE6-22AD-43D253AF7D79}"/>
          </ac:spMkLst>
        </pc:spChg>
        <pc:spChg chg="del">
          <ac:chgData name="Abels, Patrick" userId="ba666de4-0d21-43a6-8e66-51a18aae1b4a" providerId="ADAL" clId="{D97AB4D5-7DE2-4AAC-9D13-35CFF2878296}" dt="2023-11-09T18:01:30.859" v="344" actId="478"/>
          <ac:spMkLst>
            <pc:docMk/>
            <pc:sldMk cId="1219033236" sldId="306"/>
            <ac:spMk id="16" creationId="{EB754118-E901-7EF0-8F3C-500C3C94B97C}"/>
          </ac:spMkLst>
        </pc:spChg>
        <pc:spChg chg="add mod ord">
          <ac:chgData name="Abels, Patrick" userId="ba666de4-0d21-43a6-8e66-51a18aae1b4a" providerId="ADAL" clId="{D97AB4D5-7DE2-4AAC-9D13-35CFF2878296}" dt="2023-11-09T18:30:45.284" v="667" actId="1076"/>
          <ac:spMkLst>
            <pc:docMk/>
            <pc:sldMk cId="1219033236" sldId="306"/>
            <ac:spMk id="21" creationId="{0B4E1D0C-B63F-6F1A-4DBB-256CA172AE63}"/>
          </ac:spMkLst>
        </pc:spChg>
        <pc:spChg chg="add mod ord">
          <ac:chgData name="Abels, Patrick" userId="ba666de4-0d21-43a6-8e66-51a18aae1b4a" providerId="ADAL" clId="{D97AB4D5-7DE2-4AAC-9D13-35CFF2878296}" dt="2023-11-09T18:30:45.284" v="667" actId="1076"/>
          <ac:spMkLst>
            <pc:docMk/>
            <pc:sldMk cId="1219033236" sldId="306"/>
            <ac:spMk id="22" creationId="{9846E4CE-EBA6-735A-CCC8-4B920087F774}"/>
          </ac:spMkLst>
        </pc:spChg>
        <pc:spChg chg="add mod ord">
          <ac:chgData name="Abels, Patrick" userId="ba666de4-0d21-43a6-8e66-51a18aae1b4a" providerId="ADAL" clId="{D97AB4D5-7DE2-4AAC-9D13-35CFF2878296}" dt="2023-11-09T18:30:45.284" v="667" actId="1076"/>
          <ac:spMkLst>
            <pc:docMk/>
            <pc:sldMk cId="1219033236" sldId="306"/>
            <ac:spMk id="23" creationId="{B6AE5913-A973-5139-081F-CF68DEC3E458}"/>
          </ac:spMkLst>
        </pc:spChg>
        <pc:spChg chg="add mod ord">
          <ac:chgData name="Abels, Patrick" userId="ba666de4-0d21-43a6-8e66-51a18aae1b4a" providerId="ADAL" clId="{D97AB4D5-7DE2-4AAC-9D13-35CFF2878296}" dt="2023-11-09T18:30:45.284" v="667" actId="1076"/>
          <ac:spMkLst>
            <pc:docMk/>
            <pc:sldMk cId="1219033236" sldId="306"/>
            <ac:spMk id="24" creationId="{7FA50814-63AA-F7D8-EA28-D4AB923A7CB7}"/>
          </ac:spMkLst>
        </pc:spChg>
        <pc:spChg chg="add mod">
          <ac:chgData name="Abels, Patrick" userId="ba666de4-0d21-43a6-8e66-51a18aae1b4a" providerId="ADAL" clId="{D97AB4D5-7DE2-4AAC-9D13-35CFF2878296}" dt="2023-11-09T18:30:31.222" v="664" actId="1076"/>
          <ac:spMkLst>
            <pc:docMk/>
            <pc:sldMk cId="1219033236" sldId="306"/>
            <ac:spMk id="27" creationId="{BEBAE2CA-177A-A044-5961-C0748EFC5AEB}"/>
          </ac:spMkLst>
        </pc:spChg>
        <pc:spChg chg="add mod">
          <ac:chgData name="Abels, Patrick" userId="ba666de4-0d21-43a6-8e66-51a18aae1b4a" providerId="ADAL" clId="{D97AB4D5-7DE2-4AAC-9D13-35CFF2878296}" dt="2023-11-09T18:28:19.723" v="605" actId="571"/>
          <ac:spMkLst>
            <pc:docMk/>
            <pc:sldMk cId="1219033236" sldId="306"/>
            <ac:spMk id="28" creationId="{3F2692EE-9567-4CAA-C76A-521287322A69}"/>
          </ac:spMkLst>
        </pc:spChg>
        <pc:grpChg chg="del mod">
          <ac:chgData name="Abels, Patrick" userId="ba666de4-0d21-43a6-8e66-51a18aae1b4a" providerId="ADAL" clId="{D97AB4D5-7DE2-4AAC-9D13-35CFF2878296}" dt="2023-11-09T18:14:26.479" v="425" actId="478"/>
          <ac:grpSpMkLst>
            <pc:docMk/>
            <pc:sldMk cId="1219033236" sldId="306"/>
            <ac:grpSpMk id="9" creationId="{A0E5F503-F378-EBF8-345D-A6D98583EE0B}"/>
          </ac:grpSpMkLst>
        </pc:grpChg>
        <pc:picChg chg="add del mod">
          <ac:chgData name="Abels, Patrick" userId="ba666de4-0d21-43a6-8e66-51a18aae1b4a" providerId="ADAL" clId="{D97AB4D5-7DE2-4AAC-9D13-35CFF2878296}" dt="2023-11-09T18:08:58.940" v="367" actId="478"/>
          <ac:picMkLst>
            <pc:docMk/>
            <pc:sldMk cId="1219033236" sldId="306"/>
            <ac:picMk id="18" creationId="{49166883-A7CC-AFF7-44FC-7FB19452214B}"/>
          </ac:picMkLst>
        </pc:picChg>
        <pc:picChg chg="add del mod">
          <ac:chgData name="Abels, Patrick" userId="ba666de4-0d21-43a6-8e66-51a18aae1b4a" providerId="ADAL" clId="{D97AB4D5-7DE2-4AAC-9D13-35CFF2878296}" dt="2023-11-09T18:12:58.365" v="413" actId="478"/>
          <ac:picMkLst>
            <pc:docMk/>
            <pc:sldMk cId="1219033236" sldId="306"/>
            <ac:picMk id="20" creationId="{61813301-E9ED-461F-074F-7E2D93957FF3}"/>
          </ac:picMkLst>
        </pc:picChg>
        <pc:picChg chg="add mod modCrop">
          <ac:chgData name="Abels, Patrick" userId="ba666de4-0d21-43a6-8e66-51a18aae1b4a" providerId="ADAL" clId="{D97AB4D5-7DE2-4AAC-9D13-35CFF2878296}" dt="2023-11-09T18:30:45.284" v="667" actId="1076"/>
          <ac:picMkLst>
            <pc:docMk/>
            <pc:sldMk cId="1219033236" sldId="306"/>
            <ac:picMk id="26" creationId="{FAF8A726-0038-2168-ABC7-258C9DC69D5B}"/>
          </ac:picMkLst>
        </pc:picChg>
        <pc:cxnChg chg="del">
          <ac:chgData name="Abels, Patrick" userId="ba666de4-0d21-43a6-8e66-51a18aae1b4a" providerId="ADAL" clId="{D97AB4D5-7DE2-4AAC-9D13-35CFF2878296}" dt="2023-11-09T18:01:08.883" v="343" actId="478"/>
          <ac:cxnSpMkLst>
            <pc:docMk/>
            <pc:sldMk cId="1219033236" sldId="306"/>
            <ac:cxnSpMk id="5" creationId="{E70C8F3A-C37A-13D7-ABAA-6BEDAA5614C7}"/>
          </ac:cxnSpMkLst>
        </pc:cxnChg>
      </pc:sldChg>
      <pc:sldChg chg="modSp add del mod">
        <pc:chgData name="Abels, Patrick" userId="ba666de4-0d21-43a6-8e66-51a18aae1b4a" providerId="ADAL" clId="{D97AB4D5-7DE2-4AAC-9D13-35CFF2878296}" dt="2023-11-09T17:58:16.060" v="335" actId="47"/>
        <pc:sldMkLst>
          <pc:docMk/>
          <pc:sldMk cId="1858669006" sldId="306"/>
        </pc:sldMkLst>
        <pc:spChg chg="mod">
          <ac:chgData name="Abels, Patrick" userId="ba666de4-0d21-43a6-8e66-51a18aae1b4a" providerId="ADAL" clId="{D97AB4D5-7DE2-4AAC-9D13-35CFF2878296}" dt="2023-11-09T17:58:00.088" v="334" actId="14100"/>
          <ac:spMkLst>
            <pc:docMk/>
            <pc:sldMk cId="1858669006" sldId="306"/>
            <ac:spMk id="6" creationId="{E7C01729-A718-A2C4-517B-230F169B0103}"/>
          </ac:spMkLst>
        </pc:spChg>
      </pc:sldChg>
      <pc:sldChg chg="add modTransition">
        <pc:chgData name="Abels, Patrick" userId="ba666de4-0d21-43a6-8e66-51a18aae1b4a" providerId="ADAL" clId="{D97AB4D5-7DE2-4AAC-9D13-35CFF2878296}" dt="2023-11-09T18:31:18.394" v="671"/>
        <pc:sldMkLst>
          <pc:docMk/>
          <pc:sldMk cId="2463234757" sldId="307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957350661" sldId="310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3310827957" sldId="311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778203054" sldId="312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2940658321" sldId="313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95639748" sldId="314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267190655" sldId="315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3807623221" sldId="316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2755636706" sldId="317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2703261037" sldId="318"/>
        </pc:sldMkLst>
      </pc:sldChg>
      <pc:sldChg chg="del">
        <pc:chgData name="Abels, Patrick" userId="ba666de4-0d21-43a6-8e66-51a18aae1b4a" providerId="ADAL" clId="{D97AB4D5-7DE2-4AAC-9D13-35CFF2878296}" dt="2023-11-09T12:17:06.348" v="139" actId="47"/>
        <pc:sldMkLst>
          <pc:docMk/>
          <pc:sldMk cId="1709938568" sldId="319"/>
        </pc:sldMkLst>
      </pc:sldChg>
    </pc:docChg>
  </pc:docChgLst>
</pc:chgInfo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52637D-BC66-4330-A123-413BF46CECF0}" type="datetimeFigureOut">
              <a:rPr lang="en-DE" smtClean="0"/>
              <a:t>11/22/23</a:t>
            </a:fld>
            <a:endParaRPr lang="en-DE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DE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DE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8529D6-847D-4AD3-84EE-6B09D19AE79F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047048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1.png"/><Relationship Id="rId1" Type="http://schemas.openxmlformats.org/officeDocument/2006/relationships/slideMaster" Target="../slideMasters/slideMaster4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4.svg"/><Relationship Id="rId4" Type="http://schemas.openxmlformats.org/officeDocument/2006/relationships/image" Target="../media/image3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4.xml"/><Relationship Id="rId5" Type="http://schemas.openxmlformats.org/officeDocument/2006/relationships/image" Target="../media/image6.svg"/><Relationship Id="rId4" Type="http://schemas.openxmlformats.org/officeDocument/2006/relationships/image" Target="../media/image5.png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svg"/><Relationship Id="rId2" Type="http://schemas.openxmlformats.org/officeDocument/2006/relationships/image" Target="../media/image16.png"/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9C4999-2040-2F82-30D1-FCB68DDD2B8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C066CF-F6B6-CB9B-55C3-C0F3CBFBB8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844EFB9-05B6-0AE7-C39C-17CF125795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11/22/23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75B39F-D057-0A76-F1B0-18088FED29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3A9AA67-1F11-3543-7421-B494477FF1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243675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D4493E-9361-F20D-C1B4-8BDCC8AD8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99F2B1C1-90A1-BB02-ACFD-AD1E40EFB1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083AD27-5A4B-3899-6BCF-4B006C61B12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11/22/23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62DD872-C691-B55B-4D60-04A813F86C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7A17989-4888-23C5-DC1E-7905DCC80B4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7969893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DCEA9951-5217-E68A-0698-F84F242F75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55F697D-0FEF-F716-CFBD-DD49BD6A04A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BEC70E3-53C7-888E-F4F8-6CB72BA9C6A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11/22/23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3F20FE-DD75-57AE-DAC0-11D0FAA685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83BFE7-C935-7495-CDFE-0E8DDB8CEC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5009901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3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8" y="312663"/>
            <a:ext cx="9142330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82DE3C19-DE23-B4D7-FC85-22B52003F087}"/>
              </a:ext>
            </a:extLst>
          </p:cNvPr>
          <p:cNvSpPr/>
          <p:nvPr userDrawn="1"/>
        </p:nvSpPr>
        <p:spPr>
          <a:xfrm>
            <a:off x="217976" y="317310"/>
            <a:ext cx="11697991" cy="1482461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err="1">
                <a:solidFill>
                  <a:schemeClr val="bg1"/>
                </a:solidFill>
              </a:rPr>
              <a:t>Schreibe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einen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Tagebucheintrag</a:t>
            </a:r>
            <a:r>
              <a:rPr lang="en-GB" sz="2400" b="0">
                <a:solidFill>
                  <a:schemeClr val="bg1"/>
                </a:solidFill>
              </a:rPr>
              <a:t>, in </a:t>
            </a:r>
            <a:r>
              <a:rPr lang="en-GB" sz="2400" b="0" err="1">
                <a:solidFill>
                  <a:schemeClr val="bg1"/>
                </a:solidFill>
              </a:rPr>
              <a:t>dem</a:t>
            </a:r>
            <a:r>
              <a:rPr lang="en-GB" sz="2400" b="0">
                <a:solidFill>
                  <a:schemeClr val="bg1"/>
                </a:solidFill>
              </a:rPr>
              <a:t> du </a:t>
            </a:r>
            <a:r>
              <a:rPr lang="en-GB" sz="2400" b="0" err="1">
                <a:solidFill>
                  <a:schemeClr val="bg1"/>
                </a:solidFill>
              </a:rPr>
              <a:t>folgende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Fragen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beantwortest</a:t>
            </a:r>
            <a:r>
              <a:rPr lang="en-GB" sz="2400" b="0">
                <a:solidFill>
                  <a:schemeClr val="bg1"/>
                </a:solidFill>
              </a:rPr>
              <a:t>:</a:t>
            </a: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0AE09D22-A486-CA56-5784-68F286D547AB}"/>
              </a:ext>
            </a:extLst>
          </p:cNvPr>
          <p:cNvSpPr/>
          <p:nvPr userDrawn="1"/>
        </p:nvSpPr>
        <p:spPr>
          <a:xfrm>
            <a:off x="218237" y="302723"/>
            <a:ext cx="11697991" cy="1493748"/>
          </a:xfrm>
          <a:prstGeom prst="roundRect">
            <a:avLst>
              <a:gd name="adj" fmla="val 1772"/>
            </a:avLst>
          </a:prstGeom>
          <a:noFill/>
          <a:ln w="38100"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6D5450-128F-5328-7479-FC6483405CC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7B636C-76EA-50F8-755C-8E918DD3984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C658C8B-899A-08FD-97F4-B7628C937DE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11/22/23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E18550-3A29-796C-2855-3383DC9BB1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AB95C6C-1FD0-0FE7-D4CA-01D63264EB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820001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60600218"/>
      </p:ext>
    </p:extLst>
  </p:cSld>
  <p:clrMapOvr>
    <a:masterClrMapping/>
  </p:clrMapOvr>
  <p:transition spd="slow">
    <p:push dir="u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17628117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6729626"/>
      </p:ext>
    </p:extLst>
  </p:cSld>
  <p:clrMapOvr>
    <a:masterClrMapping/>
  </p:clrMapOvr>
  <p:transition spd="slow">
    <p:push dir="u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2095728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20788736"/>
      </p:ext>
    </p:extLst>
  </p:cSld>
  <p:clrMapOvr>
    <a:masterClrMapping/>
  </p:clrMapOvr>
  <p:transition spd="slow">
    <p:push dir="u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02182113"/>
      </p:ext>
    </p:extLst>
  </p:cSld>
  <p:clrMapOvr>
    <a:masterClrMapping/>
  </p:clrMapOvr>
  <p:transition spd="slow">
    <p:push dir="u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75744280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80799753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48337761"/>
      </p:ext>
    </p:extLst>
  </p:cSld>
  <p:clrMapOvr>
    <a:masterClrMapping/>
  </p:clrMapOvr>
  <p:transition spd="slow">
    <p:push dir="u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err="1">
                <a:solidFill>
                  <a:schemeClr val="bg1"/>
                </a:solidFill>
              </a:rPr>
              <a:t>Schreibe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einen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Tagebucheintrag</a:t>
            </a:r>
            <a:r>
              <a:rPr lang="en-GB" sz="2400" b="0">
                <a:solidFill>
                  <a:schemeClr val="bg1"/>
                </a:solidFill>
              </a:rPr>
              <a:t>, in </a:t>
            </a:r>
            <a:r>
              <a:rPr lang="en-GB" sz="2400" b="0" err="1">
                <a:solidFill>
                  <a:schemeClr val="bg1"/>
                </a:solidFill>
              </a:rPr>
              <a:t>dem</a:t>
            </a:r>
            <a:r>
              <a:rPr lang="en-GB" sz="2400" b="0">
                <a:solidFill>
                  <a:schemeClr val="bg1"/>
                </a:solidFill>
              </a:rPr>
              <a:t> du </a:t>
            </a:r>
            <a:r>
              <a:rPr lang="en-GB" sz="2400" b="0" err="1">
                <a:solidFill>
                  <a:schemeClr val="bg1"/>
                </a:solidFill>
              </a:rPr>
              <a:t>folgende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Fragen</a:t>
            </a:r>
            <a:r>
              <a:rPr lang="en-GB" sz="2400" b="0">
                <a:solidFill>
                  <a:schemeClr val="bg1"/>
                </a:solidFill>
              </a:rPr>
              <a:t> </a:t>
            </a:r>
            <a:r>
              <a:rPr lang="en-GB" sz="2400" b="0" err="1">
                <a:solidFill>
                  <a:schemeClr val="bg1"/>
                </a:solidFill>
              </a:rPr>
              <a:t>beantwortest</a:t>
            </a:r>
            <a:r>
              <a:rPr lang="en-GB" sz="2400" b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21145472"/>
      </p:ext>
    </p:extLst>
  </p:cSld>
  <p:clrMapOvr>
    <a:masterClrMapping/>
  </p:clrMapOvr>
  <p:transition spd="slow">
    <p:push dir="u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B4FB8B9-8C2B-513B-5FB1-C45ADDFF15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5320192-1928-2F8F-7D9D-E1ACC44F4963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D105317-3DFB-B3E8-5294-4CD4D4A38B2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11/22/23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20B62D3-4FAA-480D-5078-1EBEC36069A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0F8A8E4-F498-0435-6991-597F8C03BA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981716451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5790803"/>
      </p:ext>
    </p:extLst>
  </p:cSld>
  <p:clrMapOvr>
    <a:masterClrMapping/>
  </p:clrMapOvr>
  <p:transition spd="slow">
    <p:push dir="u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74978658"/>
      </p:ext>
    </p:extLst>
  </p:cSld>
  <p:clrMapOvr>
    <a:masterClrMapping/>
  </p:clrMapOvr>
  <p:transition spd="slow">
    <p:push dir="u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3056888"/>
      </p:ext>
    </p:extLst>
  </p:cSld>
  <p:clrMapOvr>
    <a:masterClrMapping/>
  </p:clrMapOvr>
  <p:transition spd="slow">
    <p:push dir="u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74119709"/>
      </p:ext>
    </p:extLst>
  </p:cSld>
  <p:clrMapOvr>
    <a:masterClrMapping/>
  </p:clrMapOvr>
  <p:transition spd="slow">
    <p:push dir="u"/>
  </p:transition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err="1"/>
              <a:t>Mathematik</a:t>
            </a:r>
            <a:r>
              <a:rPr lang="en-US"/>
              <a:t> 9 Abels</a:t>
            </a:r>
            <a:endParaRPr lang="en-DE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3566016870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542137077"/>
      </p:ext>
    </p:extLst>
  </p:cSld>
  <p:clrMapOvr>
    <a:masterClrMapping/>
  </p:clrMapOvr>
  <p:transition spd="slow">
    <p:push dir="u"/>
  </p:transition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997407830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072387729"/>
      </p:ext>
    </p:extLst>
  </p:cSld>
  <p:clrMapOvr>
    <a:masterClrMapping/>
  </p:clrMapOvr>
  <p:transition spd="slow">
    <p:push dir="u"/>
  </p:transition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1260845"/>
      </p:ext>
    </p:extLst>
  </p:cSld>
  <p:clrMapOvr>
    <a:masterClrMapping/>
  </p:clrMapOvr>
  <p:transition spd="slow">
    <p:push dir="u"/>
  </p:transition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765241579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483BC12-67A4-1B44-562E-C45775E794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AD9BDFD-58EE-DAD3-9CB1-A6FCDD8EFA0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9A3A4C2-A0B2-0A7D-7E30-FE3C46E14ED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9E0A9EF-07F3-6DA3-54D8-98F123CAC4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11/22/23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B9A4DDC-0E8E-AF14-E931-EAD2189A53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53D2D75-658E-57AE-6B42-112B6B80E89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8182490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Übung</a:t>
            </a:r>
            <a:r>
              <a:rPr lang="en-GB"/>
              <a:t> …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356908377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Word"/>
      </p:transition>
    </mc:Choice>
    <mc:Fallback>
      <p:transition spd="slow">
        <p:fade/>
      </p:transition>
    </mc:Fallback>
  </mc:AlternateContent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err="1"/>
              <a:t>Überschrift</a:t>
            </a:r>
            <a:endParaRPr lang="en-DE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0909232"/>
      </p:ext>
    </p:extLst>
  </p:cSld>
  <p:clrMapOvr>
    <a:masterClrMapping/>
  </p:clrMapOvr>
  <p:transition spd="slow">
    <p:push dir="u"/>
  </p:transition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Tagebucheintrag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  <p:grpSp>
        <p:nvGrpSpPr>
          <p:cNvPr id="3" name="Group 2">
            <a:extLst>
              <a:ext uri="{FF2B5EF4-FFF2-40B4-BE49-F238E27FC236}">
                <a16:creationId xmlns:a16="http://schemas.microsoft.com/office/drawing/2014/main" id="{5AF05F1F-C9F8-F93B-0DF8-CA64A9EADC24}"/>
              </a:ext>
            </a:extLst>
          </p:cNvPr>
          <p:cNvGrpSpPr/>
          <p:nvPr userDrawn="1"/>
        </p:nvGrpSpPr>
        <p:grpSpPr>
          <a:xfrm>
            <a:off x="1188019" y="1665962"/>
            <a:ext cx="9634469" cy="4630757"/>
            <a:chOff x="1188019" y="1665962"/>
            <a:chExt cx="9634469" cy="4630757"/>
          </a:xfrm>
        </p:grpSpPr>
        <p:sp>
          <p:nvSpPr>
            <p:cNvPr id="4" name="Rectangle 3">
              <a:extLst>
                <a:ext uri="{FF2B5EF4-FFF2-40B4-BE49-F238E27FC236}">
                  <a16:creationId xmlns:a16="http://schemas.microsoft.com/office/drawing/2014/main" id="{6A0CCB39-E3AF-4A1B-E652-15E9838E2144}"/>
                </a:ext>
              </a:extLst>
            </p:cNvPr>
            <p:cNvSpPr/>
            <p:nvPr userDrawn="1"/>
          </p:nvSpPr>
          <p:spPr>
            <a:xfrm>
              <a:off x="1392742" y="1665962"/>
              <a:ext cx="9429746" cy="4630757"/>
            </a:xfrm>
            <a:prstGeom prst="rect">
              <a:avLst/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5" name="Oval 4">
              <a:extLst>
                <a:ext uri="{FF2B5EF4-FFF2-40B4-BE49-F238E27FC236}">
                  <a16:creationId xmlns:a16="http://schemas.microsoft.com/office/drawing/2014/main" id="{EAC1F9C4-4A91-E249-940A-B11807D25536}"/>
                </a:ext>
              </a:extLst>
            </p:cNvPr>
            <p:cNvSpPr/>
            <p:nvPr userDrawn="1"/>
          </p:nvSpPr>
          <p:spPr>
            <a:xfrm>
              <a:off x="1553227" y="2091847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6" name="Oval 5">
              <a:extLst>
                <a:ext uri="{FF2B5EF4-FFF2-40B4-BE49-F238E27FC236}">
                  <a16:creationId xmlns:a16="http://schemas.microsoft.com/office/drawing/2014/main" id="{607779F8-C635-C786-E5B5-B5470722EECE}"/>
                </a:ext>
              </a:extLst>
            </p:cNvPr>
            <p:cNvSpPr/>
            <p:nvPr userDrawn="1"/>
          </p:nvSpPr>
          <p:spPr>
            <a:xfrm>
              <a:off x="1553227" y="3206350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7" name="Oval 6">
              <a:extLst>
                <a:ext uri="{FF2B5EF4-FFF2-40B4-BE49-F238E27FC236}">
                  <a16:creationId xmlns:a16="http://schemas.microsoft.com/office/drawing/2014/main" id="{144C3B6B-C320-CAE2-A187-077D3F6CDEB3}"/>
                </a:ext>
              </a:extLst>
            </p:cNvPr>
            <p:cNvSpPr/>
            <p:nvPr userDrawn="1"/>
          </p:nvSpPr>
          <p:spPr>
            <a:xfrm>
              <a:off x="1553227" y="4320853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9" name="Oval 8">
              <a:extLst>
                <a:ext uri="{FF2B5EF4-FFF2-40B4-BE49-F238E27FC236}">
                  <a16:creationId xmlns:a16="http://schemas.microsoft.com/office/drawing/2014/main" id="{6105FFC7-FEAA-9591-7645-2780BC253895}"/>
                </a:ext>
              </a:extLst>
            </p:cNvPr>
            <p:cNvSpPr/>
            <p:nvPr userDrawn="1"/>
          </p:nvSpPr>
          <p:spPr>
            <a:xfrm>
              <a:off x="1553226" y="5435355"/>
              <a:ext cx="413359" cy="425885"/>
            </a:xfrm>
            <a:prstGeom prst="ellipse">
              <a:avLst/>
            </a:prstGeom>
            <a:solidFill>
              <a:schemeClr val="tx1">
                <a:lumMod val="85000"/>
                <a:lumOff val="15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/>
            </a:p>
          </p:txBody>
        </p:sp>
        <p:sp>
          <p:nvSpPr>
            <p:cNvPr id="13" name="Block Arc 12">
              <a:extLst>
                <a:ext uri="{FF2B5EF4-FFF2-40B4-BE49-F238E27FC236}">
                  <a16:creationId xmlns:a16="http://schemas.microsoft.com/office/drawing/2014/main" id="{032E1BA7-A778-352B-62E0-51285853435E}"/>
                </a:ext>
              </a:extLst>
            </p:cNvPr>
            <p:cNvSpPr/>
            <p:nvPr userDrawn="1"/>
          </p:nvSpPr>
          <p:spPr>
            <a:xfrm>
              <a:off x="1216003" y="2265609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4" name="Block Arc 13">
              <a:extLst>
                <a:ext uri="{FF2B5EF4-FFF2-40B4-BE49-F238E27FC236}">
                  <a16:creationId xmlns:a16="http://schemas.microsoft.com/office/drawing/2014/main" id="{CC12A11B-484B-E057-9DB2-51888C277CF2}"/>
                </a:ext>
              </a:extLst>
            </p:cNvPr>
            <p:cNvSpPr/>
            <p:nvPr userDrawn="1"/>
          </p:nvSpPr>
          <p:spPr>
            <a:xfrm>
              <a:off x="1188019" y="3352590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5" name="Block Arc 14">
              <a:extLst>
                <a:ext uri="{FF2B5EF4-FFF2-40B4-BE49-F238E27FC236}">
                  <a16:creationId xmlns:a16="http://schemas.microsoft.com/office/drawing/2014/main" id="{95735573-6690-11A1-D9F6-A16F95156B79}"/>
                </a:ext>
              </a:extLst>
            </p:cNvPr>
            <p:cNvSpPr/>
            <p:nvPr userDrawn="1"/>
          </p:nvSpPr>
          <p:spPr>
            <a:xfrm>
              <a:off x="1188019" y="4393972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  <p:sp>
          <p:nvSpPr>
            <p:cNvPr id="16" name="Block Arc 15">
              <a:extLst>
                <a:ext uri="{FF2B5EF4-FFF2-40B4-BE49-F238E27FC236}">
                  <a16:creationId xmlns:a16="http://schemas.microsoft.com/office/drawing/2014/main" id="{C973FE15-EBA5-C82A-1DD8-A995511B5FF3}"/>
                </a:ext>
              </a:extLst>
            </p:cNvPr>
            <p:cNvSpPr/>
            <p:nvPr userDrawn="1"/>
          </p:nvSpPr>
          <p:spPr>
            <a:xfrm>
              <a:off x="1188019" y="5546101"/>
              <a:ext cx="569932" cy="252123"/>
            </a:xfrm>
            <a:prstGeom prst="blockArc">
              <a:avLst/>
            </a:prstGeom>
            <a:solidFill>
              <a:schemeClr val="bg2">
                <a:lumMod val="90000"/>
              </a:schemeClr>
            </a:solidFill>
          </p:spPr>
          <p:style>
            <a:lnRef idx="2">
              <a:schemeClr val="accent1">
                <a:shade val="15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DE">
                <a:solidFill>
                  <a:schemeClr val="tx1"/>
                </a:solidFill>
              </a:endParaRPr>
            </a:p>
          </p:txBody>
        </p:sp>
      </p:grpSp>
      <p:graphicFrame>
        <p:nvGraphicFramePr>
          <p:cNvPr id="17" name="Table 21">
            <a:extLst>
              <a:ext uri="{FF2B5EF4-FFF2-40B4-BE49-F238E27FC236}">
                <a16:creationId xmlns:a16="http://schemas.microsoft.com/office/drawing/2014/main" id="{6A9D6A63-C5ED-1549-157D-C566117511E5}"/>
              </a:ext>
            </a:extLst>
          </p:cNvPr>
          <p:cNvGraphicFramePr>
            <a:graphicFrameLocks noGrp="1"/>
          </p:cNvGraphicFramePr>
          <p:nvPr userDrawn="1">
            <p:extLst>
              <p:ext uri="{D42A27DB-BD31-4B8C-83A1-F6EECF244321}">
                <p14:modId xmlns:p14="http://schemas.microsoft.com/office/powerpoint/2010/main" val="3220615626"/>
              </p:ext>
            </p:extLst>
          </p:nvPr>
        </p:nvGraphicFramePr>
        <p:xfrm>
          <a:off x="2171309" y="1929008"/>
          <a:ext cx="8467464" cy="409601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467464">
                  <a:extLst>
                    <a:ext uri="{9D8B030D-6E8A-4147-A177-3AD203B41FA5}">
                      <a16:colId xmlns:a16="http://schemas.microsoft.com/office/drawing/2014/main" val="889989886"/>
                    </a:ext>
                  </a:extLst>
                </a:gridCol>
              </a:tblGrid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7781412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2831139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02400930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819233595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67086951"/>
                  </a:ext>
                </a:extLst>
              </a:tr>
              <a:tr h="682669">
                <a:tc>
                  <a:txBody>
                    <a:bodyPr/>
                    <a:lstStyle/>
                    <a:p>
                      <a:endParaRPr lang="en-DE"/>
                    </a:p>
                  </a:txBody>
                  <a:tcPr>
                    <a:lnL w="12700" cmpd="sng">
                      <a:noFill/>
                    </a:lnL>
                    <a:lnR w="12700" cmpd="sng">
                      <a:noFill/>
                    </a:lnR>
                    <a:lnT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>
                          <a:lumMod val="85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846848687"/>
                  </a:ext>
                </a:extLst>
              </a:tr>
            </a:tbl>
          </a:graphicData>
        </a:graphic>
      </p:graphicFrame>
      <p:sp>
        <p:nvSpPr>
          <p:cNvPr id="18" name="Text Placeholder 23">
            <a:extLst>
              <a:ext uri="{FF2B5EF4-FFF2-40B4-BE49-F238E27FC236}">
                <a16:creationId xmlns:a16="http://schemas.microsoft.com/office/drawing/2014/main" id="{F48369F3-DA02-9830-8106-8BDCF6F46F56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592388" y="1803747"/>
            <a:ext cx="7427912" cy="251710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/>
            </a:lvl1pPr>
          </a:lstStyle>
          <a:p>
            <a:pPr lvl="0"/>
            <a:r>
              <a:rPr lang="en-GB"/>
              <a:t>Click to add text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99377500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1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Wochenübung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36745524"/>
      </p:ext>
    </p:extLst>
  </p:cSld>
  <p:clrMapOvr>
    <a:masterClrMapping/>
  </p:clrMapOvr>
  <p:transition spd="slow">
    <p:push dir="u"/>
  </p:transition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Hausaufgabe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1261067"/>
      </p:ext>
    </p:extLst>
  </p:cSld>
  <p:clrMapOvr>
    <a:masterClrMapping/>
  </p:clrMapOvr>
  <p:transition spd="slow">
    <p:push dir="u"/>
  </p:transition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/>
              <a:t>Click to add text</a:t>
            </a:r>
            <a:endParaRPr lang="en-DE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err="1">
                <a:solidFill>
                  <a:schemeClr val="bg1"/>
                </a:solidFill>
              </a:rPr>
              <a:t>Kopfübung</a:t>
            </a:r>
            <a:endParaRPr lang="en-DE" sz="3600" b="1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5308410"/>
      </p:ext>
    </p:extLst>
  </p:cSld>
  <p:clrMapOvr>
    <a:masterClrMapping/>
  </p:clrMapOvr>
  <p:transition spd="slow">
    <p:push dir="u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0C0D05-9EB5-3981-2CAE-51DCC10B4B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097320-4104-46E7-F3C7-212818401A6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D444C3E-8429-4922-28E6-17468021718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E71310E-1612-920A-81FF-DB100A4B2F0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4113E5E-851D-E06A-9B47-AE5B6160816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52DF5737-3C6D-FF60-F713-338BCBB061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11/22/23</a:t>
            </a:fld>
            <a:endParaRPr lang="en-DE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9B40D726-71D8-B2F6-572D-94FBB90431A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354CC4C0-F2E3-BC82-5B43-E3941C4287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721784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EC32A88-DAC5-F94C-6A18-120BB7A8CF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B409EE8-EDDA-2066-4AAC-21C0149BA8A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11/22/23</a:t>
            </a:fld>
            <a:endParaRPr lang="en-DE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7570917-5F60-8B55-623D-A39A465E4F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996EA24-BC70-3CE9-6924-4AEB99EBC7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65812601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476B71D-6400-13CA-2D07-0A312616E7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11/22/23</a:t>
            </a:fld>
            <a:endParaRPr lang="en-DE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B4062FFB-20CE-66DC-43D5-929B4001E2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6A8C8D-F3C5-F3A9-08CB-4EC55CB182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33623366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0BF68A-B54C-7E2D-A707-CAE099E724D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7A01252-7968-A790-5A6D-921E755434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3B09657-1F17-57CE-CB0D-058CAD26BDE4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396FDB6A-9208-1048-CD8A-7EAC232B2D0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11/22/23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1C51A42-0738-9D43-DDF1-85AC06220DE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B30F4D5-3C03-BBD1-11C6-F734C27915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14497921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2C1BC9D-CC57-4B03-9B70-4DFF497DF2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8884DB49-250A-C556-75D2-7777EC1F544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DE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49949F21-4384-B162-2CDF-DE287D993D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467E851-3902-A546-7C67-378487185FC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4EA553-CD51-44E2-A8D5-993B0F1BDBE0}" type="datetimeFigureOut">
              <a:rPr lang="en-DE" smtClean="0"/>
              <a:t>11/22/23</a:t>
            </a:fld>
            <a:endParaRPr lang="en-DE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A9BD3A90-6BBA-84B6-D890-55037D0C6C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DE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A9928F46-823A-32C6-ECA5-887454144B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7137377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5" Type="http://schemas.openxmlformats.org/officeDocument/2006/relationships/slideLayout" Target="../slideLayouts/slideLayout16.xml"/><Relationship Id="rId4" Type="http://schemas.openxmlformats.org/officeDocument/2006/relationships/slideLayout" Target="../slideLayouts/slideLayout15.xml"/><Relationship Id="rId9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7.xml"/><Relationship Id="rId13" Type="http://schemas.openxmlformats.org/officeDocument/2006/relationships/slideLayout" Target="../slideLayouts/slideLayout32.xml"/><Relationship Id="rId3" Type="http://schemas.openxmlformats.org/officeDocument/2006/relationships/slideLayout" Target="../slideLayouts/slideLayout22.xml"/><Relationship Id="rId7" Type="http://schemas.openxmlformats.org/officeDocument/2006/relationships/slideLayout" Target="../slideLayouts/slideLayout26.xml"/><Relationship Id="rId12" Type="http://schemas.openxmlformats.org/officeDocument/2006/relationships/slideLayout" Target="../slideLayouts/slideLayout31.xml"/><Relationship Id="rId2" Type="http://schemas.openxmlformats.org/officeDocument/2006/relationships/slideLayout" Target="../slideLayouts/slideLayout21.xml"/><Relationship Id="rId1" Type="http://schemas.openxmlformats.org/officeDocument/2006/relationships/slideLayout" Target="../slideLayouts/slideLayout20.xml"/><Relationship Id="rId6" Type="http://schemas.openxmlformats.org/officeDocument/2006/relationships/slideLayout" Target="../slideLayouts/slideLayout25.xml"/><Relationship Id="rId11" Type="http://schemas.openxmlformats.org/officeDocument/2006/relationships/slideLayout" Target="../slideLayouts/slideLayout30.xml"/><Relationship Id="rId5" Type="http://schemas.openxmlformats.org/officeDocument/2006/relationships/slideLayout" Target="../slideLayouts/slideLayout24.xml"/><Relationship Id="rId10" Type="http://schemas.openxmlformats.org/officeDocument/2006/relationships/slideLayout" Target="../slideLayouts/slideLayout29.xml"/><Relationship Id="rId4" Type="http://schemas.openxmlformats.org/officeDocument/2006/relationships/slideLayout" Target="../slideLayouts/slideLayout23.xml"/><Relationship Id="rId9" Type="http://schemas.openxmlformats.org/officeDocument/2006/relationships/slideLayout" Target="../slideLayouts/slideLayout28.xml"/><Relationship Id="rId14" Type="http://schemas.openxmlformats.org/officeDocument/2006/relationships/theme" Target="../theme/theme3.xml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0.xml"/><Relationship Id="rId13" Type="http://schemas.openxmlformats.org/officeDocument/2006/relationships/slideLayout" Target="../slideLayouts/slideLayout45.xml"/><Relationship Id="rId3" Type="http://schemas.openxmlformats.org/officeDocument/2006/relationships/slideLayout" Target="../slideLayouts/slideLayout35.xml"/><Relationship Id="rId7" Type="http://schemas.openxmlformats.org/officeDocument/2006/relationships/slideLayout" Target="../slideLayouts/slideLayout39.xml"/><Relationship Id="rId12" Type="http://schemas.openxmlformats.org/officeDocument/2006/relationships/slideLayout" Target="../slideLayouts/slideLayout44.xml"/><Relationship Id="rId2" Type="http://schemas.openxmlformats.org/officeDocument/2006/relationships/slideLayout" Target="../slideLayouts/slideLayout34.xml"/><Relationship Id="rId1" Type="http://schemas.openxmlformats.org/officeDocument/2006/relationships/slideLayout" Target="../slideLayouts/slideLayout33.xml"/><Relationship Id="rId6" Type="http://schemas.openxmlformats.org/officeDocument/2006/relationships/slideLayout" Target="../slideLayouts/slideLayout38.xml"/><Relationship Id="rId11" Type="http://schemas.openxmlformats.org/officeDocument/2006/relationships/slideLayout" Target="../slideLayouts/slideLayout43.xml"/><Relationship Id="rId5" Type="http://schemas.openxmlformats.org/officeDocument/2006/relationships/slideLayout" Target="../slideLayouts/slideLayout37.xml"/><Relationship Id="rId10" Type="http://schemas.openxmlformats.org/officeDocument/2006/relationships/slideLayout" Target="../slideLayouts/slideLayout42.xml"/><Relationship Id="rId4" Type="http://schemas.openxmlformats.org/officeDocument/2006/relationships/slideLayout" Target="../slideLayouts/slideLayout36.xml"/><Relationship Id="rId9" Type="http://schemas.openxmlformats.org/officeDocument/2006/relationships/slideLayout" Target="../slideLayouts/slideLayout41.xml"/><Relationship Id="rId14" Type="http://schemas.openxmlformats.org/officeDocument/2006/relationships/theme" Target="../theme/theme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C1996F04-A9DA-074D-571D-E85E98608B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DE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4194F4C-AACF-7DE4-7F48-FC307640CAD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DE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9F5961-37AD-59EA-9DF7-47311A7AEB00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F4EA553-CD51-44E2-A8D5-993B0F1BDBE0}" type="datetimeFigureOut">
              <a:rPr lang="en-DE" smtClean="0"/>
              <a:t>11/22/23</a:t>
            </a:fld>
            <a:endParaRPr lang="en-DE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39EA217-9397-C05A-8130-6DD5B2D60E2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DE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B26281F-F17F-4898-0EF1-ABB0436EE6F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FAE1D3-3F60-4866-B968-57066FF03B88}" type="slidenum">
              <a:rPr lang="en-DE" smtClean="0"/>
              <a:t>‹Nr.›</a:t>
            </a:fld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9943019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61" r:id="rId2"/>
    <p:sldLayoutId id="2147483663" r:id="rId3"/>
    <p:sldLayoutId id="2147483671" r:id="rId4"/>
    <p:sldLayoutId id="2147483664" r:id="rId5"/>
    <p:sldLayoutId id="2147483665" r:id="rId6"/>
    <p:sldLayoutId id="2147483668" r:id="rId7"/>
    <p:sldLayoutId id="2147483669" r:id="rId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47924862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  <p:sldLayoutId id="2147483685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440027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7" r:id="rId1"/>
    <p:sldLayoutId id="2147483688" r:id="rId2"/>
    <p:sldLayoutId id="2147483689" r:id="rId3"/>
    <p:sldLayoutId id="2147483690" r:id="rId4"/>
    <p:sldLayoutId id="2147483691" r:id="rId5"/>
    <p:sldLayoutId id="2147483692" r:id="rId6"/>
    <p:sldLayoutId id="2147483693" r:id="rId7"/>
    <p:sldLayoutId id="2147483694" r:id="rId8"/>
    <p:sldLayoutId id="2147483695" r:id="rId9"/>
    <p:sldLayoutId id="2147483696" r:id="rId10"/>
    <p:sldLayoutId id="2147483697" r:id="rId11"/>
    <p:sldLayoutId id="2147483698" r:id="rId12"/>
    <p:sldLayoutId id="214748369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6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3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err="1"/>
              <a:t>Informatik</a:t>
            </a:r>
            <a:r>
              <a:rPr lang="en-GB"/>
              <a:t> E1 Abels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7752605B-0C3A-26A8-6BC0-80E45D18357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>
                <a:solidFill>
                  <a:srgbClr val="FFC000"/>
                </a:solidFill>
              </a:rPr>
              <a:t>HTML – </a:t>
            </a:r>
            <a:r>
              <a:rPr lang="en-GB" err="1">
                <a:solidFill>
                  <a:srgbClr val="FFC000"/>
                </a:solidFill>
              </a:rPr>
              <a:t>Projekt</a:t>
            </a:r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4074212023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BBB9E8F6-CC58-5CDD-BF47-48A0C4ECDF1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94311"/>
            <a:ext cx="11915775" cy="1668779"/>
          </a:xfrm>
        </p:spPr>
        <p:txBody>
          <a:bodyPr/>
          <a:lstStyle/>
          <a:p>
            <a:r>
              <a:rPr lang="en-GB"/>
              <a:t>HTML – </a:t>
            </a:r>
            <a:r>
              <a:rPr lang="en-GB" err="1"/>
              <a:t>Projekt</a:t>
            </a:r>
            <a:endParaRPr lang="en-GB"/>
          </a:p>
        </p:txBody>
      </p:sp>
      <p:graphicFrame>
        <p:nvGraphicFramePr>
          <p:cNvPr id="3" name="Table 2">
            <a:extLst>
              <a:ext uri="{FF2B5EF4-FFF2-40B4-BE49-F238E27FC236}">
                <a16:creationId xmlns:a16="http://schemas.microsoft.com/office/drawing/2014/main" id="{F8E5C62C-147B-9AEF-69A6-CBD99B8D066E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93928374"/>
              </p:ext>
            </p:extLst>
          </p:nvPr>
        </p:nvGraphicFramePr>
        <p:xfrm>
          <a:off x="677781" y="1760220"/>
          <a:ext cx="10836435" cy="4679999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522619">
                  <a:extLst>
                    <a:ext uri="{9D8B030D-6E8A-4147-A177-3AD203B41FA5}">
                      <a16:colId xmlns:a16="http://schemas.microsoft.com/office/drawing/2014/main" val="2143057362"/>
                    </a:ext>
                  </a:extLst>
                </a:gridCol>
                <a:gridCol w="8313816">
                  <a:extLst>
                    <a:ext uri="{9D8B030D-6E8A-4147-A177-3AD203B41FA5}">
                      <a16:colId xmlns:a16="http://schemas.microsoft.com/office/drawing/2014/main" val="3578362174"/>
                    </a:ext>
                  </a:extLst>
                </a:gridCol>
              </a:tblGrid>
              <a:tr h="1002350">
                <a:tc>
                  <a:txBody>
                    <a:bodyPr/>
                    <a:lstStyle/>
                    <a:p>
                      <a:pPr algn="r"/>
                      <a:r>
                        <a:rPr lang="en-GB" sz="2800" b="1">
                          <a:solidFill>
                            <a:srgbClr val="FFC000"/>
                          </a:solidFill>
                        </a:rPr>
                        <a:t>WER</a:t>
                      </a:r>
                      <a:endParaRPr lang="en-DE" sz="2800" b="1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en-GB" sz="2400" b="0">
                          <a:solidFill>
                            <a:schemeClr val="bg1"/>
                          </a:solidFill>
                        </a:rPr>
                        <a:t>Gruppen der </a:t>
                      </a:r>
                      <a:r>
                        <a:rPr lang="en-GB" sz="2400" b="0" err="1">
                          <a:solidFill>
                            <a:schemeClr val="bg1"/>
                          </a:solidFill>
                        </a:rPr>
                        <a:t>Größe</a:t>
                      </a:r>
                      <a:r>
                        <a:rPr lang="en-GB" sz="2400" b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1">
                          <a:solidFill>
                            <a:schemeClr val="bg1"/>
                          </a:solidFill>
                        </a:rPr>
                        <a:t>2-4</a:t>
                      </a:r>
                      <a:endParaRPr lang="en-DE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783213081"/>
                  </a:ext>
                </a:extLst>
              </a:tr>
              <a:tr h="1438135">
                <a:tc>
                  <a:txBody>
                    <a:bodyPr/>
                    <a:lstStyle/>
                    <a:p>
                      <a:pPr algn="r"/>
                      <a:r>
                        <a:rPr lang="en-GB" sz="2800" b="1">
                          <a:solidFill>
                            <a:srgbClr val="FFC000"/>
                          </a:solidFill>
                        </a:rPr>
                        <a:t>WAS</a:t>
                      </a:r>
                      <a:endParaRPr lang="en-DE" sz="2800" b="1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1">
                          <a:solidFill>
                            <a:schemeClr val="bg1"/>
                          </a:solidFill>
                        </a:rPr>
                        <a:t>Website</a:t>
                      </a:r>
                      <a:r>
                        <a:rPr lang="en-GB" sz="2400" b="0">
                          <a:solidFill>
                            <a:schemeClr val="bg1"/>
                          </a:solidFill>
                        </a:rPr>
                        <a:t>: </a:t>
                      </a:r>
                      <a:r>
                        <a:rPr lang="en-GB" sz="2400" b="0" err="1">
                          <a:solidFill>
                            <a:schemeClr val="bg1"/>
                          </a:solidFill>
                        </a:rPr>
                        <a:t>Erfundenes</a:t>
                      </a:r>
                      <a:r>
                        <a:rPr lang="en-GB" sz="2400" b="0">
                          <a:solidFill>
                            <a:schemeClr val="bg1"/>
                          </a:solidFill>
                        </a:rPr>
                        <a:t> Startup, </a:t>
                      </a:r>
                      <a:r>
                        <a:rPr lang="en-GB" sz="2400" b="0" err="1">
                          <a:solidFill>
                            <a:schemeClr val="bg1"/>
                          </a:solidFill>
                        </a:rPr>
                        <a:t>Abgabe</a:t>
                      </a:r>
                      <a:r>
                        <a:rPr lang="en-GB" sz="2400" b="0">
                          <a:solidFill>
                            <a:schemeClr val="bg1"/>
                          </a:solidFill>
                        </a:rPr>
                        <a:t> </a:t>
                      </a:r>
                      <a:r>
                        <a:rPr lang="en-GB" sz="2400" b="0" err="1">
                          <a:solidFill>
                            <a:schemeClr val="bg1"/>
                          </a:solidFill>
                        </a:rPr>
                        <a:t>als</a:t>
                      </a:r>
                      <a:r>
                        <a:rPr lang="en-GB" sz="2400" b="0">
                          <a:solidFill>
                            <a:schemeClr val="bg1"/>
                          </a:solidFill>
                        </a:rPr>
                        <a:t> .zip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1" err="1">
                          <a:solidFill>
                            <a:schemeClr val="bg1"/>
                          </a:solidFill>
                        </a:rPr>
                        <a:t>Dokumentation</a:t>
                      </a:r>
                      <a:r>
                        <a:rPr lang="en-GB" sz="2400" b="0">
                          <a:solidFill>
                            <a:schemeClr val="bg1"/>
                          </a:solidFill>
                        </a:rPr>
                        <a:t>: Tag, </a:t>
                      </a:r>
                      <a:r>
                        <a:rPr lang="en-GB" sz="2400" b="0" err="1">
                          <a:solidFill>
                            <a:schemeClr val="bg1"/>
                          </a:solidFill>
                        </a:rPr>
                        <a:t>Ziele</a:t>
                      </a:r>
                      <a:r>
                        <a:rPr lang="en-GB" sz="2400" b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GB" sz="2400" b="0" err="1">
                          <a:solidFill>
                            <a:schemeClr val="bg1"/>
                          </a:solidFill>
                        </a:rPr>
                        <a:t>Aufgabenverteilung</a:t>
                      </a:r>
                      <a:r>
                        <a:rPr lang="en-GB" sz="2400" b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GB" sz="2400" b="0" err="1">
                          <a:solidFill>
                            <a:schemeClr val="bg1"/>
                          </a:solidFill>
                        </a:rPr>
                        <a:t>Fazit</a:t>
                      </a:r>
                      <a:endParaRPr lang="en-DE" sz="2400" b="0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187170376"/>
                  </a:ext>
                </a:extLst>
              </a:tr>
              <a:tr h="1466583">
                <a:tc>
                  <a:txBody>
                    <a:bodyPr/>
                    <a:lstStyle/>
                    <a:p>
                      <a:pPr algn="r"/>
                      <a:r>
                        <a:rPr lang="en-GB" sz="2800" b="1">
                          <a:solidFill>
                            <a:srgbClr val="FFC000"/>
                          </a:solidFill>
                        </a:rPr>
                        <a:t>WIE</a:t>
                      </a:r>
                      <a:endParaRPr lang="en-DE" sz="2800" b="1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1">
                          <a:solidFill>
                            <a:schemeClr val="bg1"/>
                          </a:solidFill>
                        </a:rPr>
                        <a:t>HTML</a:t>
                      </a:r>
                      <a:r>
                        <a:rPr lang="en-GB" sz="2400" b="0">
                          <a:solidFill>
                            <a:schemeClr val="bg1"/>
                          </a:solidFill>
                        </a:rPr>
                        <a:t>: p, h1-6, a, </a:t>
                      </a:r>
                      <a:r>
                        <a:rPr lang="en-GB" sz="2400" b="0" err="1">
                          <a:solidFill>
                            <a:schemeClr val="bg1"/>
                          </a:solidFill>
                        </a:rPr>
                        <a:t>img</a:t>
                      </a:r>
                      <a:r>
                        <a:rPr lang="en-GB" sz="2400" b="0">
                          <a:solidFill>
                            <a:schemeClr val="bg1"/>
                          </a:solidFill>
                        </a:rPr>
                        <a:t>, table, </a:t>
                      </a:r>
                      <a:r>
                        <a:rPr lang="en-GB" sz="2400" b="0" err="1">
                          <a:solidFill>
                            <a:schemeClr val="bg1"/>
                          </a:solidFill>
                        </a:rPr>
                        <a:t>ol</a:t>
                      </a:r>
                      <a:r>
                        <a:rPr lang="en-GB" sz="2400" b="0">
                          <a:solidFill>
                            <a:schemeClr val="bg1"/>
                          </a:solidFill>
                        </a:rPr>
                        <a:t>, </a:t>
                      </a:r>
                      <a:r>
                        <a:rPr lang="en-GB" sz="2400" b="0" err="1">
                          <a:solidFill>
                            <a:schemeClr val="bg1"/>
                          </a:solidFill>
                        </a:rPr>
                        <a:t>ul</a:t>
                      </a:r>
                      <a:r>
                        <a:rPr lang="en-GB" sz="2400" b="0">
                          <a:solidFill>
                            <a:schemeClr val="bg1"/>
                          </a:solidFill>
                        </a:rPr>
                        <a:t>, form, div, span, ...</a:t>
                      </a:r>
                    </a:p>
                    <a:p>
                      <a:pPr marL="0" indent="0">
                        <a:buFont typeface="Arial" panose="020B0604020202020204" pitchFamily="34" charset="0"/>
                        <a:buNone/>
                      </a:pPr>
                      <a:r>
                        <a:rPr lang="en-GB" sz="2400" b="1">
                          <a:solidFill>
                            <a:schemeClr val="bg1"/>
                          </a:solidFill>
                        </a:rPr>
                        <a:t>CSS</a:t>
                      </a:r>
                      <a:r>
                        <a:rPr lang="en-GB" sz="2400" b="0">
                          <a:solidFill>
                            <a:schemeClr val="bg1"/>
                          </a:solidFill>
                        </a:rPr>
                        <a:t>: padding, margin, border, </a:t>
                      </a:r>
                      <a:r>
                        <a:rPr lang="en-GB" sz="2400" b="0" err="1">
                          <a:solidFill>
                            <a:schemeClr val="bg1"/>
                          </a:solidFill>
                        </a:rPr>
                        <a:t>color</a:t>
                      </a:r>
                      <a:r>
                        <a:rPr lang="en-GB" sz="2400" b="0">
                          <a:solidFill>
                            <a:schemeClr val="bg1"/>
                          </a:solidFill>
                        </a:rPr>
                        <a:t>, background-</a:t>
                      </a:r>
                      <a:r>
                        <a:rPr lang="en-GB" sz="2400" b="0" err="1">
                          <a:solidFill>
                            <a:schemeClr val="bg1"/>
                          </a:solidFill>
                        </a:rPr>
                        <a:t>color</a:t>
                      </a:r>
                      <a:r>
                        <a:rPr lang="en-GB" sz="2400" b="0">
                          <a:solidFill>
                            <a:schemeClr val="bg1"/>
                          </a:solidFill>
                        </a:rPr>
                        <a:t>, …</a:t>
                      </a: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557345105"/>
                  </a:ext>
                </a:extLst>
              </a:tr>
              <a:tr h="772931">
                <a:tc>
                  <a:txBody>
                    <a:bodyPr/>
                    <a:lstStyle/>
                    <a:p>
                      <a:pPr algn="r"/>
                      <a:r>
                        <a:rPr lang="en-GB" sz="2800" b="1">
                          <a:solidFill>
                            <a:srgbClr val="FFC000"/>
                          </a:solidFill>
                        </a:rPr>
                        <a:t>WANN</a:t>
                      </a:r>
                      <a:endParaRPr lang="en-DE" sz="2800" b="1">
                        <a:solidFill>
                          <a:srgbClr val="FFC000"/>
                        </a:solidFill>
                      </a:endParaRPr>
                    </a:p>
                  </a:txBody>
                  <a:tcPr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r>
                        <a:rPr lang="de-DE" sz="2400" b="1">
                          <a:solidFill>
                            <a:schemeClr val="bg1"/>
                          </a:solidFill>
                        </a:rPr>
                        <a:t>08</a:t>
                      </a:r>
                      <a:r>
                        <a:rPr lang="en-GB" sz="2400" b="1">
                          <a:solidFill>
                            <a:schemeClr val="bg1"/>
                          </a:solidFill>
                        </a:rPr>
                        <a:t>.</a:t>
                      </a:r>
                      <a:r>
                        <a:rPr lang="de-DE" sz="2400" b="1" dirty="0">
                          <a:solidFill>
                            <a:schemeClr val="bg1"/>
                          </a:solidFill>
                        </a:rPr>
                        <a:t>0</a:t>
                      </a:r>
                      <a:r>
                        <a:rPr lang="en-GB" sz="2400" b="1" dirty="0">
                          <a:solidFill>
                            <a:schemeClr val="bg1"/>
                          </a:solidFill>
                        </a:rPr>
                        <a:t>1.202</a:t>
                      </a:r>
                      <a:r>
                        <a:rPr lang="de-DE" sz="2400" b="1" dirty="0">
                          <a:solidFill>
                            <a:schemeClr val="bg1"/>
                          </a:solidFill>
                        </a:rPr>
                        <a:t>4</a:t>
                      </a:r>
                      <a:endParaRPr lang="en-DE" sz="2400" b="1">
                        <a:solidFill>
                          <a:schemeClr val="bg1"/>
                        </a:solidFill>
                      </a:endParaRPr>
                    </a:p>
                  </a:txBody>
                  <a:tcPr anchor="ctr">
                    <a:lnL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>
                          <a:lumMod val="50000"/>
                          <a:lumOff val="50000"/>
                        </a:schemeClr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2311257531"/>
                  </a:ext>
                </a:extLst>
              </a:tr>
            </a:tbl>
          </a:graphicData>
        </a:graphic>
      </p:graphicFrame>
      <p:pic>
        <p:nvPicPr>
          <p:cNvPr id="5" name="Picture 4">
            <a:extLst>
              <a:ext uri="{FF2B5EF4-FFF2-40B4-BE49-F238E27FC236}">
                <a16:creationId xmlns:a16="http://schemas.microsoft.com/office/drawing/2014/main" id="{E5F968E9-D76A-A409-4948-6A6C4B75DE8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787183" y="488477"/>
            <a:ext cx="1905706" cy="2471894"/>
          </a:xfrm>
          <a:prstGeom prst="rect">
            <a:avLst/>
          </a:prstGeom>
        </p:spPr>
      </p:pic>
      <p:sp>
        <p:nvSpPr>
          <p:cNvPr id="6" name="Rectangle: Rounded Corners 5">
            <a:extLst>
              <a:ext uri="{FF2B5EF4-FFF2-40B4-BE49-F238E27FC236}">
                <a16:creationId xmlns:a16="http://schemas.microsoft.com/office/drawing/2014/main" id="{293C17AC-BD44-9A14-FDA3-4248EAD57A58}"/>
              </a:ext>
            </a:extLst>
          </p:cNvPr>
          <p:cNvSpPr/>
          <p:nvPr/>
        </p:nvSpPr>
        <p:spPr>
          <a:xfrm>
            <a:off x="10104120" y="2388870"/>
            <a:ext cx="1234440" cy="297180"/>
          </a:xfrm>
          <a:prstGeom prst="roundRect">
            <a:avLst/>
          </a:prstGeom>
          <a:noFill/>
          <a:ln>
            <a:solidFill>
              <a:schemeClr val="accent2">
                <a:lumMod val="75000"/>
              </a:schemeClr>
            </a:solidFill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</p:spTree>
    <p:extLst>
      <p:ext uri="{BB962C8B-B14F-4D97-AF65-F5344CB8AC3E}">
        <p14:creationId xmlns:p14="http://schemas.microsoft.com/office/powerpoint/2010/main" val="2606255828"/>
      </p:ext>
    </p:extLst>
  </p:cSld>
  <p:clrMapOvr>
    <a:masterClrMapping/>
  </p:clrMapOvr>
  <mc:AlternateContent xmlns:mc="http://schemas.openxmlformats.org/markup-compatibility/2006">
    <mc:Choice xmlns:p159="http://schemas.microsoft.com/office/powerpoint/2015/09/main" Requires="p159">
      <p:transition xmlns:p14="http://schemas.microsoft.com/office/powerpoint/2010/main" spd="slow" p14:dur="2000">
        <p159:morph option="byObject"/>
      </p:transition>
    </mc:Choice>
    <mc:Fallback>
      <p:transition spd="slow">
        <p:fade/>
      </p:transition>
    </mc:Fallback>
  </mc:AlternateContent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1_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Youtube Design NEW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Breitbild</PresentationFormat>
  <Slides>3</Slides>
  <Notes>0</Notes>
  <HiddenSlides>0</HiddenSlides>
  <ScaleCrop>false</ScaleCrop>
  <HeadingPairs>
    <vt:vector size="4" baseType="variant">
      <vt:variant>
        <vt:lpstr>Design</vt:lpstr>
      </vt:variant>
      <vt:variant>
        <vt:i4>4</vt:i4>
      </vt:variant>
      <vt:variant>
        <vt:lpstr>Folientitel</vt:lpstr>
      </vt:variant>
      <vt:variant>
        <vt:i4>3</vt:i4>
      </vt:variant>
    </vt:vector>
  </HeadingPairs>
  <TitlesOfParts>
    <vt:vector size="7" baseType="lpstr">
      <vt:lpstr>Office Theme</vt:lpstr>
      <vt:lpstr>Youtube Design</vt:lpstr>
      <vt:lpstr>1_Youtube Design</vt:lpstr>
      <vt:lpstr>Youtube Design NEW</vt:lpstr>
      <vt:lpstr>PowerPoint-Präsentation</vt:lpstr>
      <vt:lpstr>PowerPoint-Präsentation</vt:lpstr>
      <vt:lpstr>PowerPoint-Präsentation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1</cp:revision>
  <dcterms:created xsi:type="dcterms:W3CDTF">2022-12-22T20:26:39Z</dcterms:created>
  <dcterms:modified xsi:type="dcterms:W3CDTF">2023-11-22T13:14:05Z</dcterms:modified>
</cp:coreProperties>
</file>