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6" r:id="rId4"/>
  </p:sldMasterIdLst>
  <p:notesMasterIdLst>
    <p:notesMasterId r:id="rId14"/>
  </p:notesMasterIdLst>
  <p:sldIdLst>
    <p:sldId id="266" r:id="rId5"/>
    <p:sldId id="302" r:id="rId6"/>
    <p:sldId id="304" r:id="rId7"/>
    <p:sldId id="305" r:id="rId8"/>
    <p:sldId id="307" r:id="rId9"/>
    <p:sldId id="306" r:id="rId10"/>
    <p:sldId id="273" r:id="rId11"/>
    <p:sldId id="301" r:id="rId12"/>
    <p:sldId id="300" r:id="rId13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7AB4D5-7DE2-4AAC-9D13-35CFF2878296}" v="27" dt="2023-11-09T18:34:16.8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F21BEAC8-A45D-4386-89D0-52472F7048D8}"/>
    <pc:docChg chg="undo custSel modSld">
      <pc:chgData name="Abels, Patrick" userId="ba666de4-0d21-43a6-8e66-51a18aae1b4a" providerId="ADAL" clId="{F21BEAC8-A45D-4386-89D0-52472F7048D8}" dt="2023-10-06T18:13:56.730" v="784" actId="207"/>
      <pc:docMkLst>
        <pc:docMk/>
      </pc:docMkLst>
      <pc:sldChg chg="modSp">
        <pc:chgData name="Abels, Patrick" userId="ba666de4-0d21-43a6-8e66-51a18aae1b4a" providerId="ADAL" clId="{F21BEAC8-A45D-4386-89D0-52472F7048D8}" dt="2023-10-06T17:52:00.856" v="12" actId="6549"/>
        <pc:sldMkLst>
          <pc:docMk/>
          <pc:sldMk cId="2978283644" sldId="256"/>
        </pc:sldMkLst>
        <pc:spChg chg="mod">
          <ac:chgData name="Abels, Patrick" userId="ba666de4-0d21-43a6-8e66-51a18aae1b4a" providerId="ADAL" clId="{F21BEAC8-A45D-4386-89D0-52472F7048D8}" dt="2023-10-06T17:52:00.856" v="12" actId="6549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F21BEAC8-A45D-4386-89D0-52472F7048D8}" dt="2023-10-06T18:13:56.730" v="784" actId="207"/>
        <pc:sldMkLst>
          <pc:docMk/>
          <pc:sldMk cId="4212458835" sldId="273"/>
        </pc:sldMkLst>
        <pc:spChg chg="mod">
          <ac:chgData name="Abels, Patrick" userId="ba666de4-0d21-43a6-8e66-51a18aae1b4a" providerId="ADAL" clId="{F21BEAC8-A45D-4386-89D0-52472F7048D8}" dt="2023-10-06T18:13:56.730" v="784" actId="207"/>
          <ac:spMkLst>
            <pc:docMk/>
            <pc:sldMk cId="4212458835" sldId="273"/>
            <ac:spMk id="2" creationId="{1864604C-15AA-81DE-CCF7-18F7DBC474C9}"/>
          </ac:spMkLst>
        </pc:spChg>
        <pc:picChg chg="mod">
          <ac:chgData name="Abels, Patrick" userId="ba666de4-0d21-43a6-8e66-51a18aae1b4a" providerId="ADAL" clId="{F21BEAC8-A45D-4386-89D0-52472F7048D8}" dt="2023-10-06T18:13:48.405" v="783" actId="1076"/>
          <ac:picMkLst>
            <pc:docMk/>
            <pc:sldMk cId="4212458835" sldId="273"/>
            <ac:picMk id="5" creationId="{BB7FCBAB-D1BB-6DDA-C0CB-5BCDC0E0C898}"/>
          </ac:picMkLst>
        </pc:picChg>
      </pc:sldChg>
      <pc:sldChg chg="modSp mod">
        <pc:chgData name="Abels, Patrick" userId="ba666de4-0d21-43a6-8e66-51a18aae1b4a" providerId="ADAL" clId="{F21BEAC8-A45D-4386-89D0-52472F7048D8}" dt="2023-10-06T17:52:41.944" v="16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F21BEAC8-A45D-4386-89D0-52472F7048D8}" dt="2023-10-06T17:52:41.944" v="16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addSp delSp modSp mod">
        <pc:chgData name="Abels, Patrick" userId="ba666de4-0d21-43a6-8e66-51a18aae1b4a" providerId="ADAL" clId="{F21BEAC8-A45D-4386-89D0-52472F7048D8}" dt="2023-10-06T18:09:29.916" v="328" actId="1036"/>
        <pc:sldMkLst>
          <pc:docMk/>
          <pc:sldMk cId="1084871162" sldId="297"/>
        </pc:sldMkLst>
        <pc:spChg chg="mod">
          <ac:chgData name="Abels, Patrick" userId="ba666de4-0d21-43a6-8e66-51a18aae1b4a" providerId="ADAL" clId="{F21BEAC8-A45D-4386-89D0-52472F7048D8}" dt="2023-10-06T18:03:32.410" v="231" actId="20577"/>
          <ac:spMkLst>
            <pc:docMk/>
            <pc:sldMk cId="1084871162" sldId="297"/>
            <ac:spMk id="2" creationId="{3840AF0F-0764-865D-D981-8E2407209E06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3" creationId="{ED590388-E499-0C90-BF14-237690592A17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4" creationId="{633B14A7-D51E-C261-9025-6D8E042A7E37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5" creationId="{B0D7DAD9-9F29-CFA2-F8FE-9D9125A8B3B6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6" creationId="{145873DD-690F-6FEC-6872-6241CF53B4AF}"/>
          </ac:spMkLst>
        </pc:spChg>
        <pc:cxnChg chg="add del mod">
          <ac:chgData name="Abels, Patrick" userId="ba666de4-0d21-43a6-8e66-51a18aae1b4a" providerId="ADAL" clId="{F21BEAC8-A45D-4386-89D0-52472F7048D8}" dt="2023-10-06T18:08:03.502" v="302" actId="478"/>
          <ac:cxnSpMkLst>
            <pc:docMk/>
            <pc:sldMk cId="1084871162" sldId="297"/>
            <ac:cxnSpMk id="8" creationId="{B607A4F0-98CA-0DF5-A09C-02CD1E3EEC18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11" creationId="{E173C8A0-B96D-0C79-0528-265017BB6B17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15" creationId="{195ED3AD-8725-71ED-0CF0-0021E407E460}"/>
          </ac:cxnSpMkLst>
        </pc:cxnChg>
        <pc:cxnChg chg="add del mod">
          <ac:chgData name="Abels, Patrick" userId="ba666de4-0d21-43a6-8e66-51a18aae1b4a" providerId="ADAL" clId="{F21BEAC8-A45D-4386-89D0-52472F7048D8}" dt="2023-10-06T18:07:42.364" v="299" actId="478"/>
          <ac:cxnSpMkLst>
            <pc:docMk/>
            <pc:sldMk cId="1084871162" sldId="297"/>
            <ac:cxnSpMk id="18" creationId="{6CD30700-7584-60B0-5C93-AA78A6988B95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21" creationId="{7DB87892-F68E-BE25-34CF-7164CE0841A4}"/>
          </ac:cxnSpMkLst>
        </pc:cxnChg>
        <pc:cxnChg chg="add del mod">
          <ac:chgData name="Abels, Patrick" userId="ba666de4-0d21-43a6-8e66-51a18aae1b4a" providerId="ADAL" clId="{F21BEAC8-A45D-4386-89D0-52472F7048D8}" dt="2023-10-06T18:08:07.936" v="304" actId="478"/>
          <ac:cxnSpMkLst>
            <pc:docMk/>
            <pc:sldMk cId="1084871162" sldId="297"/>
            <ac:cxnSpMk id="24" creationId="{A3421A04-D604-5F13-05BE-A2E2D915EAB8}"/>
          </ac:cxnSpMkLst>
        </pc:cxnChg>
        <pc:cxnChg chg="add del mod">
          <ac:chgData name="Abels, Patrick" userId="ba666de4-0d21-43a6-8e66-51a18aae1b4a" providerId="ADAL" clId="{F21BEAC8-A45D-4386-89D0-52472F7048D8}" dt="2023-10-06T18:08:04.979" v="303" actId="478"/>
          <ac:cxnSpMkLst>
            <pc:docMk/>
            <pc:sldMk cId="1084871162" sldId="297"/>
            <ac:cxnSpMk id="27" creationId="{1F01BB07-6983-DCFC-754B-1FAB65E2B633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1" creationId="{3E14E227-629B-8A76-DA19-71913DF13B3A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4" creationId="{EDDA5E36-9B3B-A86A-7BC5-0CA9ACA9C2E3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7" creationId="{FF3CED58-4790-499C-FC36-6D7815F02297}"/>
          </ac:cxnSpMkLst>
        </pc:cxnChg>
      </pc:sldChg>
    </pc:docChg>
  </pc:docChgLst>
  <pc:docChgLst>
    <pc:chgData name="Abels, Patrick" userId="ba666de4-0d21-43a6-8e66-51a18aae1b4a" providerId="ADAL" clId="{CA1DFDF0-C509-BD4D-B637-9C6B60C9E7BD}"/>
    <pc:docChg chg="modSld">
      <pc:chgData name="Abels, Patrick" userId="ba666de4-0d21-43a6-8e66-51a18aae1b4a" providerId="ADAL" clId="{CA1DFDF0-C509-BD4D-B637-9C6B60C9E7BD}" dt="2023-10-17T08:07:41.618" v="243" actId="20577"/>
      <pc:docMkLst>
        <pc:docMk/>
      </pc:docMkLst>
      <pc:sldChg chg="modSp">
        <pc:chgData name="Abels, Patrick" userId="ba666de4-0d21-43a6-8e66-51a18aae1b4a" providerId="ADAL" clId="{CA1DFDF0-C509-BD4D-B637-9C6B60C9E7BD}" dt="2023-10-17T08:07:41.618" v="243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CA1DFDF0-C509-BD4D-B637-9C6B60C9E7BD}" dt="2023-10-17T08:07:41.618" v="243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">
        <pc:chgData name="Abels, Patrick" userId="ba666de4-0d21-43a6-8e66-51a18aae1b4a" providerId="ADAL" clId="{CA1DFDF0-C509-BD4D-B637-9C6B60C9E7BD}" dt="2023-10-17T08:06:36.425" v="134" actId="2711"/>
        <pc:sldMkLst>
          <pc:docMk/>
          <pc:sldMk cId="1084871162" sldId="297"/>
        </pc:sldMkLst>
        <pc:spChg chg="mod">
          <ac:chgData name="Abels, Patrick" userId="ba666de4-0d21-43a6-8e66-51a18aae1b4a" providerId="ADAL" clId="{CA1DFDF0-C509-BD4D-B637-9C6B60C9E7BD}" dt="2023-10-17T08:06:36.425" v="134" actId="2711"/>
          <ac:spMkLst>
            <pc:docMk/>
            <pc:sldMk cId="1084871162" sldId="297"/>
            <ac:spMk id="2" creationId="{3840AF0F-0764-865D-D981-8E2407209E06}"/>
          </ac:spMkLst>
        </pc:spChg>
        <pc:picChg chg="mod">
          <ac:chgData name="Abels, Patrick" userId="ba666de4-0d21-43a6-8e66-51a18aae1b4a" providerId="ADAL" clId="{CA1DFDF0-C509-BD4D-B637-9C6B60C9E7BD}" dt="2023-10-17T08:05:38.772" v="127" actId="1076"/>
          <ac:picMkLst>
            <pc:docMk/>
            <pc:sldMk cId="1084871162" sldId="297"/>
            <ac:picMk id="7" creationId="{337A6403-9C57-74B7-A267-FF80B7095D09}"/>
          </ac:picMkLst>
        </pc:picChg>
      </pc:sldChg>
    </pc:docChg>
  </pc:docChgLst>
  <pc:docChgLst>
    <pc:chgData name="Abels, Patrick" userId="ba666de4-0d21-43a6-8e66-51a18aae1b4a" providerId="ADAL" clId="{E3D68BF4-24E5-455D-8C87-50C549416893}"/>
    <pc:docChg chg="undo custSel modSld">
      <pc:chgData name="Abels, Patrick" userId="ba666de4-0d21-43a6-8e66-51a18aae1b4a" providerId="ADAL" clId="{E3D68BF4-24E5-455D-8C87-50C549416893}" dt="2023-10-15T18:26:14.832" v="561" actId="1076"/>
      <pc:docMkLst>
        <pc:docMk/>
      </pc:docMkLst>
      <pc:sldChg chg="modSp">
        <pc:chgData name="Abels, Patrick" userId="ba666de4-0d21-43a6-8e66-51a18aae1b4a" providerId="ADAL" clId="{E3D68BF4-24E5-455D-8C87-50C549416893}" dt="2023-10-15T17:46:25.943" v="8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E3D68BF4-24E5-455D-8C87-50C549416893}" dt="2023-10-15T17:46:25.943" v="8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addSp delSp modSp mod">
        <pc:chgData name="Abels, Patrick" userId="ba666de4-0d21-43a6-8e66-51a18aae1b4a" providerId="ADAL" clId="{E3D68BF4-24E5-455D-8C87-50C549416893}" dt="2023-10-15T18:25:57.232" v="556"/>
        <pc:sldMkLst>
          <pc:docMk/>
          <pc:sldMk cId="4212458835" sldId="273"/>
        </pc:sldMkLst>
        <pc:spChg chg="mod">
          <ac:chgData name="Abels, Patrick" userId="ba666de4-0d21-43a6-8e66-51a18aae1b4a" providerId="ADAL" clId="{E3D68BF4-24E5-455D-8C87-50C549416893}" dt="2023-10-15T18:24:18.990" v="549" actId="20577"/>
          <ac:spMkLst>
            <pc:docMk/>
            <pc:sldMk cId="4212458835" sldId="273"/>
            <ac:spMk id="2" creationId="{1864604C-15AA-81DE-CCF7-18F7DBC474C9}"/>
          </ac:spMkLst>
        </pc:spChg>
        <pc:picChg chg="del">
          <ac:chgData name="Abels, Patrick" userId="ba666de4-0d21-43a6-8e66-51a18aae1b4a" providerId="ADAL" clId="{E3D68BF4-24E5-455D-8C87-50C549416893}" dt="2023-10-15T18:20:51.856" v="333" actId="478"/>
          <ac:picMkLst>
            <pc:docMk/>
            <pc:sldMk cId="4212458835" sldId="273"/>
            <ac:picMk id="5" creationId="{BB7FCBAB-D1BB-6DDA-C0CB-5BCDC0E0C898}"/>
          </ac:picMkLst>
        </pc:picChg>
        <pc:picChg chg="add mod">
          <ac:chgData name="Abels, Patrick" userId="ba666de4-0d21-43a6-8e66-51a18aae1b4a" providerId="ADAL" clId="{E3D68BF4-24E5-455D-8C87-50C549416893}" dt="2023-10-15T18:25:57.232" v="556"/>
          <ac:picMkLst>
            <pc:docMk/>
            <pc:sldMk cId="4212458835" sldId="273"/>
            <ac:picMk id="6" creationId="{C59BF485-42B6-CFB3-99AF-802870047F32}"/>
          </ac:picMkLst>
        </pc:picChg>
      </pc:sldChg>
      <pc:sldChg chg="modSp mod">
        <pc:chgData name="Abels, Patrick" userId="ba666de4-0d21-43a6-8e66-51a18aae1b4a" providerId="ADAL" clId="{E3D68BF4-24E5-455D-8C87-50C549416893}" dt="2023-10-15T18:14:34.015" v="108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E3D68BF4-24E5-455D-8C87-50C549416893}" dt="2023-10-15T18:14:34.015" v="108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addSp delSp modSp mod">
        <pc:chgData name="Abels, Patrick" userId="ba666de4-0d21-43a6-8e66-51a18aae1b4a" providerId="ADAL" clId="{E3D68BF4-24E5-455D-8C87-50C549416893}" dt="2023-10-15T18:26:14.832" v="561" actId="1076"/>
        <pc:sldMkLst>
          <pc:docMk/>
          <pc:sldMk cId="1084871162" sldId="297"/>
        </pc:sldMkLst>
        <pc:spChg chg="mod">
          <ac:chgData name="Abels, Patrick" userId="ba666de4-0d21-43a6-8e66-51a18aae1b4a" providerId="ADAL" clId="{E3D68BF4-24E5-455D-8C87-50C549416893}" dt="2023-10-15T18:19:04.444" v="146" actId="20577"/>
          <ac:spMkLst>
            <pc:docMk/>
            <pc:sldMk cId="1084871162" sldId="297"/>
            <ac:spMk id="2" creationId="{3840AF0F-0764-865D-D981-8E2407209E06}"/>
          </ac:spMkLst>
        </pc:spChg>
        <pc:spChg chg="del">
          <ac:chgData name="Abels, Patrick" userId="ba666de4-0d21-43a6-8e66-51a18aae1b4a" providerId="ADAL" clId="{E3D68BF4-24E5-455D-8C87-50C549416893}" dt="2023-10-15T18:14:29.883" v="104" actId="478"/>
          <ac:spMkLst>
            <pc:docMk/>
            <pc:sldMk cId="1084871162" sldId="297"/>
            <ac:spMk id="3" creationId="{ED590388-E499-0C90-BF14-237690592A17}"/>
          </ac:spMkLst>
        </pc:spChg>
        <pc:spChg chg="del">
          <ac:chgData name="Abels, Patrick" userId="ba666de4-0d21-43a6-8e66-51a18aae1b4a" providerId="ADAL" clId="{E3D68BF4-24E5-455D-8C87-50C549416893}" dt="2023-10-15T18:14:28.197" v="103" actId="478"/>
          <ac:spMkLst>
            <pc:docMk/>
            <pc:sldMk cId="1084871162" sldId="297"/>
            <ac:spMk id="4" creationId="{633B14A7-D51E-C261-9025-6D8E042A7E37}"/>
          </ac:spMkLst>
        </pc:spChg>
        <pc:spChg chg="del">
          <ac:chgData name="Abels, Patrick" userId="ba666de4-0d21-43a6-8e66-51a18aae1b4a" providerId="ADAL" clId="{E3D68BF4-24E5-455D-8C87-50C549416893}" dt="2023-10-15T18:14:28.197" v="103" actId="478"/>
          <ac:spMkLst>
            <pc:docMk/>
            <pc:sldMk cId="1084871162" sldId="297"/>
            <ac:spMk id="5" creationId="{B0D7DAD9-9F29-CFA2-F8FE-9D9125A8B3B6}"/>
          </ac:spMkLst>
        </pc:spChg>
        <pc:spChg chg="del">
          <ac:chgData name="Abels, Patrick" userId="ba666de4-0d21-43a6-8e66-51a18aae1b4a" providerId="ADAL" clId="{E3D68BF4-24E5-455D-8C87-50C549416893}" dt="2023-10-15T18:14:28.197" v="103" actId="478"/>
          <ac:spMkLst>
            <pc:docMk/>
            <pc:sldMk cId="1084871162" sldId="297"/>
            <ac:spMk id="6" creationId="{145873DD-690F-6FEC-6872-6241CF53B4AF}"/>
          </ac:spMkLst>
        </pc:spChg>
        <pc:picChg chg="add mod">
          <ac:chgData name="Abels, Patrick" userId="ba666de4-0d21-43a6-8e66-51a18aae1b4a" providerId="ADAL" clId="{E3D68BF4-24E5-455D-8C87-50C549416893}" dt="2023-10-15T18:26:14.832" v="561" actId="1076"/>
          <ac:picMkLst>
            <pc:docMk/>
            <pc:sldMk cId="1084871162" sldId="297"/>
            <ac:picMk id="7" creationId="{337A6403-9C57-74B7-A267-FF80B7095D09}"/>
          </ac:picMkLst>
        </pc:pic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11" creationId="{E173C8A0-B96D-0C79-0528-265017BB6B17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15" creationId="{195ED3AD-8725-71ED-0CF0-0021E407E460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21" creationId="{7DB87892-F68E-BE25-34CF-7164CE0841A4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31" creationId="{3E14E227-629B-8A76-DA19-71913DF13B3A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34" creationId="{EDDA5E36-9B3B-A86A-7BC5-0CA9ACA9C2E3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37" creationId="{FF3CED58-4790-499C-FC36-6D7815F02297}"/>
          </ac:cxnSpMkLst>
        </pc:cxnChg>
      </pc:sldChg>
    </pc:docChg>
  </pc:docChgLst>
  <pc:docChgLst>
    <pc:chgData name="Abels, Patrick" userId="ba666de4-0d21-43a6-8e66-51a18aae1b4a" providerId="ADAL" clId="{D97AB4D5-7DE2-4AAC-9D13-35CFF2878296}"/>
    <pc:docChg chg="undo custSel addSld delSld modSld sldOrd">
      <pc:chgData name="Abels, Patrick" userId="ba666de4-0d21-43a6-8e66-51a18aae1b4a" providerId="ADAL" clId="{D97AB4D5-7DE2-4AAC-9D13-35CFF2878296}" dt="2023-11-09T18:42:50.654" v="1045" actId="20577"/>
      <pc:docMkLst>
        <pc:docMk/>
      </pc:docMkLst>
      <pc:sldChg chg="addSp delSp modSp mod">
        <pc:chgData name="Abels, Patrick" userId="ba666de4-0d21-43a6-8e66-51a18aae1b4a" providerId="ADAL" clId="{D97AB4D5-7DE2-4AAC-9D13-35CFF2878296}" dt="2023-11-09T18:41:48.493" v="973" actId="1076"/>
        <pc:sldMkLst>
          <pc:docMk/>
          <pc:sldMk cId="4212458835" sldId="273"/>
        </pc:sldMkLst>
        <pc:spChg chg="mod">
          <ac:chgData name="Abels, Patrick" userId="ba666de4-0d21-43a6-8e66-51a18aae1b4a" providerId="ADAL" clId="{D97AB4D5-7DE2-4AAC-9D13-35CFF2878296}" dt="2023-11-09T18:41:42.325" v="972" actId="20577"/>
          <ac:spMkLst>
            <pc:docMk/>
            <pc:sldMk cId="4212458835" sldId="273"/>
            <ac:spMk id="2" creationId="{1864604C-15AA-81DE-CCF7-18F7DBC474C9}"/>
          </ac:spMkLst>
        </pc:spChg>
        <pc:spChg chg="del">
          <ac:chgData name="Abels, Patrick" userId="ba666de4-0d21-43a6-8e66-51a18aae1b4a" providerId="ADAL" clId="{D97AB4D5-7DE2-4AAC-9D13-35CFF2878296}" dt="2023-11-09T18:34:56.709" v="775" actId="478"/>
          <ac:spMkLst>
            <pc:docMk/>
            <pc:sldMk cId="4212458835" sldId="273"/>
            <ac:spMk id="4" creationId="{D8D4AC83-DB4A-C98E-D292-5995F0221D57}"/>
          </ac:spMkLst>
        </pc:spChg>
        <pc:picChg chg="add mod">
          <ac:chgData name="Abels, Patrick" userId="ba666de4-0d21-43a6-8e66-51a18aae1b4a" providerId="ADAL" clId="{D97AB4D5-7DE2-4AAC-9D13-35CFF2878296}" dt="2023-11-09T18:41:48.493" v="973" actId="1076"/>
          <ac:picMkLst>
            <pc:docMk/>
            <pc:sldMk cId="4212458835" sldId="273"/>
            <ac:picMk id="6" creationId="{0BE0CD00-9A88-9B42-C057-371D96641354}"/>
          </ac:picMkLst>
        </pc:picChg>
      </pc:sldChg>
      <pc:sldChg chg="modSp mod">
        <pc:chgData name="Abels, Patrick" userId="ba666de4-0d21-43a6-8e66-51a18aae1b4a" providerId="ADAL" clId="{D97AB4D5-7DE2-4AAC-9D13-35CFF2878296}" dt="2023-11-09T18:42:50.654" v="1045" actId="20577"/>
        <pc:sldMkLst>
          <pc:docMk/>
          <pc:sldMk cId="1514163575" sldId="300"/>
        </pc:sldMkLst>
        <pc:spChg chg="mod">
          <ac:chgData name="Abels, Patrick" userId="ba666de4-0d21-43a6-8e66-51a18aae1b4a" providerId="ADAL" clId="{D97AB4D5-7DE2-4AAC-9D13-35CFF2878296}" dt="2023-11-09T18:42:50.654" v="1045" actId="20577"/>
          <ac:spMkLst>
            <pc:docMk/>
            <pc:sldMk cId="1514163575" sldId="300"/>
            <ac:spMk id="2" creationId="{D98C48B4-754F-EE24-E1B1-532CDC66D6FC}"/>
          </ac:spMkLst>
        </pc:spChg>
      </pc:sldChg>
      <pc:sldChg chg="modSp mod">
        <pc:chgData name="Abels, Patrick" userId="ba666de4-0d21-43a6-8e66-51a18aae1b4a" providerId="ADAL" clId="{D97AB4D5-7DE2-4AAC-9D13-35CFF2878296}" dt="2023-11-09T12:17:28.652" v="178" actId="14100"/>
        <pc:sldMkLst>
          <pc:docMk/>
          <pc:sldMk cId="422338494" sldId="301"/>
        </pc:sldMkLst>
        <pc:spChg chg="mod">
          <ac:chgData name="Abels, Patrick" userId="ba666de4-0d21-43a6-8e66-51a18aae1b4a" providerId="ADAL" clId="{D97AB4D5-7DE2-4AAC-9D13-35CFF2878296}" dt="2023-11-09T12:17:28.652" v="178" actId="14100"/>
          <ac:spMkLst>
            <pc:docMk/>
            <pc:sldMk cId="422338494" sldId="301"/>
            <ac:spMk id="2" creationId="{B8FEB08C-3D7A-CE92-2032-B9455985EA2B}"/>
          </ac:spMkLst>
        </pc:spChg>
      </pc:sldChg>
      <pc:sldChg chg="modSp mod">
        <pc:chgData name="Abels, Patrick" userId="ba666de4-0d21-43a6-8e66-51a18aae1b4a" providerId="ADAL" clId="{D97AB4D5-7DE2-4AAC-9D13-35CFF2878296}" dt="2023-11-09T18:21:15.231" v="537" actId="20577"/>
        <pc:sldMkLst>
          <pc:docMk/>
          <pc:sldMk cId="4074212023" sldId="302"/>
        </pc:sldMkLst>
        <pc:spChg chg="mod">
          <ac:chgData name="Abels, Patrick" userId="ba666de4-0d21-43a6-8e66-51a18aae1b4a" providerId="ADAL" clId="{D97AB4D5-7DE2-4AAC-9D13-35CFF2878296}" dt="2023-11-09T18:21:15.231" v="537" actId="20577"/>
          <ac:spMkLst>
            <pc:docMk/>
            <pc:sldMk cId="4074212023" sldId="302"/>
            <ac:spMk id="2" creationId="{7752605B-0C3A-26A8-6BC0-80E45D183571}"/>
          </ac:spMkLst>
        </pc:spChg>
      </pc:sldChg>
      <pc:sldChg chg="modSp del mod">
        <pc:chgData name="Abels, Patrick" userId="ba666de4-0d21-43a6-8e66-51a18aae1b4a" providerId="ADAL" clId="{D97AB4D5-7DE2-4AAC-9D13-35CFF2878296}" dt="2023-11-09T18:18:08.257" v="531" actId="47"/>
        <pc:sldMkLst>
          <pc:docMk/>
          <pc:sldMk cId="2290993815" sldId="303"/>
        </pc:sldMkLst>
        <pc:spChg chg="mod">
          <ac:chgData name="Abels, Patrick" userId="ba666de4-0d21-43a6-8e66-51a18aae1b4a" providerId="ADAL" clId="{D97AB4D5-7DE2-4AAC-9D13-35CFF2878296}" dt="2023-11-09T12:16:50.045" v="138" actId="20577"/>
          <ac:spMkLst>
            <pc:docMk/>
            <pc:sldMk cId="2290993815" sldId="303"/>
            <ac:spMk id="2" creationId="{4590F0A7-0075-26BE-5CAB-A7BAD7E244D8}"/>
          </ac:spMkLst>
        </pc:spChg>
      </pc:sldChg>
      <pc:sldChg chg="addSp modSp new mod modTransition">
        <pc:chgData name="Abels, Patrick" userId="ba666de4-0d21-43a6-8e66-51a18aae1b4a" providerId="ADAL" clId="{D97AB4D5-7DE2-4AAC-9D13-35CFF2878296}" dt="2023-11-09T18:20:57.425" v="535"/>
        <pc:sldMkLst>
          <pc:docMk/>
          <pc:sldMk cId="1114755985" sldId="304"/>
        </pc:sldMkLst>
        <pc:spChg chg="mod">
          <ac:chgData name="Abels, Patrick" userId="ba666de4-0d21-43a6-8e66-51a18aae1b4a" providerId="ADAL" clId="{D97AB4D5-7DE2-4AAC-9D13-35CFF2878296}" dt="2023-11-09T17:46:43.585" v="207" actId="14100"/>
          <ac:spMkLst>
            <pc:docMk/>
            <pc:sldMk cId="1114755985" sldId="304"/>
            <ac:spMk id="2" creationId="{4F5CF9D1-266C-8591-8C43-42D8947D9451}"/>
          </ac:spMkLst>
        </pc:spChg>
        <pc:spChg chg="add mod">
          <ac:chgData name="Abels, Patrick" userId="ba666de4-0d21-43a6-8e66-51a18aae1b4a" providerId="ADAL" clId="{D97AB4D5-7DE2-4AAC-9D13-35CFF2878296}" dt="2023-11-09T17:47:23.352" v="216" actId="14100"/>
          <ac:spMkLst>
            <pc:docMk/>
            <pc:sldMk cId="1114755985" sldId="304"/>
            <ac:spMk id="3" creationId="{5A4E7511-261A-C5FB-6E63-A6960D4EC12C}"/>
          </ac:spMkLst>
        </pc:spChg>
        <pc:spChg chg="add mod">
          <ac:chgData name="Abels, Patrick" userId="ba666de4-0d21-43a6-8e66-51a18aae1b4a" providerId="ADAL" clId="{D97AB4D5-7DE2-4AAC-9D13-35CFF2878296}" dt="2023-11-09T17:47:35.572" v="219" actId="14100"/>
          <ac:spMkLst>
            <pc:docMk/>
            <pc:sldMk cId="1114755985" sldId="304"/>
            <ac:spMk id="4" creationId="{C4017593-5A37-BE72-339D-D1EA8BA06ACE}"/>
          </ac:spMkLst>
        </pc:spChg>
        <pc:spChg chg="add mod">
          <ac:chgData name="Abels, Patrick" userId="ba666de4-0d21-43a6-8e66-51a18aae1b4a" providerId="ADAL" clId="{D97AB4D5-7DE2-4AAC-9D13-35CFF2878296}" dt="2023-11-09T17:48:15.939" v="223" actId="1076"/>
          <ac:spMkLst>
            <pc:docMk/>
            <pc:sldMk cId="1114755985" sldId="304"/>
            <ac:spMk id="7" creationId="{969A2E26-05B3-E7CC-8955-EDC4631AE3F5}"/>
          </ac:spMkLst>
        </pc:spChg>
        <pc:spChg chg="add mod">
          <ac:chgData name="Abels, Patrick" userId="ba666de4-0d21-43a6-8e66-51a18aae1b4a" providerId="ADAL" clId="{D97AB4D5-7DE2-4AAC-9D13-35CFF2878296}" dt="2023-11-09T17:48:15.939" v="223" actId="1076"/>
          <ac:spMkLst>
            <pc:docMk/>
            <pc:sldMk cId="1114755985" sldId="304"/>
            <ac:spMk id="8" creationId="{EBEE9A2D-C0CD-BAFE-E4AB-3B12A59691A7}"/>
          </ac:spMkLst>
        </pc:spChg>
        <pc:spChg chg="mod">
          <ac:chgData name="Abels, Patrick" userId="ba666de4-0d21-43a6-8e66-51a18aae1b4a" providerId="ADAL" clId="{D97AB4D5-7DE2-4AAC-9D13-35CFF2878296}" dt="2023-11-09T17:48:00.306" v="220"/>
          <ac:spMkLst>
            <pc:docMk/>
            <pc:sldMk cId="1114755985" sldId="304"/>
            <ac:spMk id="12" creationId="{70A00F2F-69DA-F6AE-D59D-F919F1245325}"/>
          </ac:spMkLst>
        </pc:spChg>
        <pc:spChg chg="mod">
          <ac:chgData name="Abels, Patrick" userId="ba666de4-0d21-43a6-8e66-51a18aae1b4a" providerId="ADAL" clId="{D97AB4D5-7DE2-4AAC-9D13-35CFF2878296}" dt="2023-11-09T17:48:00.306" v="220"/>
          <ac:spMkLst>
            <pc:docMk/>
            <pc:sldMk cId="1114755985" sldId="304"/>
            <ac:spMk id="13" creationId="{8F14CE2B-A19A-0ABE-24FE-1A3EE6A789F0}"/>
          </ac:spMkLst>
        </pc:spChg>
        <pc:spChg chg="mod">
          <ac:chgData name="Abels, Patrick" userId="ba666de4-0d21-43a6-8e66-51a18aae1b4a" providerId="ADAL" clId="{D97AB4D5-7DE2-4AAC-9D13-35CFF2878296}" dt="2023-11-09T17:48:00.306" v="220"/>
          <ac:spMkLst>
            <pc:docMk/>
            <pc:sldMk cId="1114755985" sldId="304"/>
            <ac:spMk id="14" creationId="{CD48AB6E-CE11-5808-7B54-24F624CE3B95}"/>
          </ac:spMkLst>
        </pc:spChg>
        <pc:spChg chg="mod">
          <ac:chgData name="Abels, Patrick" userId="ba666de4-0d21-43a6-8e66-51a18aae1b4a" providerId="ADAL" clId="{D97AB4D5-7DE2-4AAC-9D13-35CFF2878296}" dt="2023-11-09T17:48:00.306" v="220"/>
          <ac:spMkLst>
            <pc:docMk/>
            <pc:sldMk cId="1114755985" sldId="304"/>
            <ac:spMk id="15" creationId="{D02C50DF-FA42-C695-0A63-26122070DC5A}"/>
          </ac:spMkLst>
        </pc:spChg>
        <pc:spChg chg="add mod">
          <ac:chgData name="Abels, Patrick" userId="ba666de4-0d21-43a6-8e66-51a18aae1b4a" providerId="ADAL" clId="{D97AB4D5-7DE2-4AAC-9D13-35CFF2878296}" dt="2023-11-09T17:48:15.939" v="223" actId="1076"/>
          <ac:spMkLst>
            <pc:docMk/>
            <pc:sldMk cId="1114755985" sldId="304"/>
            <ac:spMk id="16" creationId="{EB754118-E901-7EF0-8F3C-500C3C94B97C}"/>
          </ac:spMkLst>
        </pc:spChg>
        <pc:grpChg chg="add mod">
          <ac:chgData name="Abels, Patrick" userId="ba666de4-0d21-43a6-8e66-51a18aae1b4a" providerId="ADAL" clId="{D97AB4D5-7DE2-4AAC-9D13-35CFF2878296}" dt="2023-11-09T17:48:18.785" v="224" actId="1076"/>
          <ac:grpSpMkLst>
            <pc:docMk/>
            <pc:sldMk cId="1114755985" sldId="304"/>
            <ac:grpSpMk id="9" creationId="{A0E5F503-F378-EBF8-345D-A6D98583EE0B}"/>
          </ac:grpSpMkLst>
        </pc:grpChg>
        <pc:grpChg chg="mod">
          <ac:chgData name="Abels, Patrick" userId="ba666de4-0d21-43a6-8e66-51a18aae1b4a" providerId="ADAL" clId="{D97AB4D5-7DE2-4AAC-9D13-35CFF2878296}" dt="2023-11-09T17:48:00.306" v="220"/>
          <ac:grpSpMkLst>
            <pc:docMk/>
            <pc:sldMk cId="1114755985" sldId="304"/>
            <ac:grpSpMk id="11" creationId="{ABA8FECE-C704-66EB-E4C9-14EAB3F5DFEF}"/>
          </ac:grpSpMkLst>
        </pc:grpChg>
        <pc:picChg chg="mod">
          <ac:chgData name="Abels, Patrick" userId="ba666de4-0d21-43a6-8e66-51a18aae1b4a" providerId="ADAL" clId="{D97AB4D5-7DE2-4AAC-9D13-35CFF2878296}" dt="2023-11-09T17:48:00.306" v="220"/>
          <ac:picMkLst>
            <pc:docMk/>
            <pc:sldMk cId="1114755985" sldId="304"/>
            <ac:picMk id="10" creationId="{E8DD11AF-5210-3C18-719B-3858FDE44E8A}"/>
          </ac:picMkLst>
        </pc:picChg>
        <pc:cxnChg chg="add mod">
          <ac:chgData name="Abels, Patrick" userId="ba666de4-0d21-43a6-8e66-51a18aae1b4a" providerId="ADAL" clId="{D97AB4D5-7DE2-4AAC-9D13-35CFF2878296}" dt="2023-11-09T17:47:11.174" v="213" actId="1076"/>
          <ac:cxnSpMkLst>
            <pc:docMk/>
            <pc:sldMk cId="1114755985" sldId="304"/>
            <ac:cxnSpMk id="5" creationId="{E70C8F3A-C37A-13D7-ABAA-6BEDAA5614C7}"/>
          </ac:cxnSpMkLst>
        </pc:cxnChg>
        <pc:cxnChg chg="add mod">
          <ac:chgData name="Abels, Patrick" userId="ba666de4-0d21-43a6-8e66-51a18aae1b4a" providerId="ADAL" clId="{D97AB4D5-7DE2-4AAC-9D13-35CFF2878296}" dt="2023-11-09T17:48:15.939" v="223" actId="1076"/>
          <ac:cxnSpMkLst>
            <pc:docMk/>
            <pc:sldMk cId="1114755985" sldId="304"/>
            <ac:cxnSpMk id="17" creationId="{DBBE5B50-01E0-A649-44C5-19AF4B0E780F}"/>
          </ac:cxnSpMkLst>
        </pc:cxnChg>
        <pc:cxnChg chg="add mod">
          <ac:chgData name="Abels, Patrick" userId="ba666de4-0d21-43a6-8e66-51a18aae1b4a" providerId="ADAL" clId="{D97AB4D5-7DE2-4AAC-9D13-35CFF2878296}" dt="2023-11-09T17:48:15.939" v="223" actId="1076"/>
          <ac:cxnSpMkLst>
            <pc:docMk/>
            <pc:sldMk cId="1114755985" sldId="304"/>
            <ac:cxnSpMk id="18" creationId="{3EF4D27C-2A62-3B0F-8D03-B510E6A793F4}"/>
          </ac:cxnSpMkLst>
        </pc:cxnChg>
        <pc:cxnChg chg="add mod">
          <ac:chgData name="Abels, Patrick" userId="ba666de4-0d21-43a6-8e66-51a18aae1b4a" providerId="ADAL" clId="{D97AB4D5-7DE2-4AAC-9D13-35CFF2878296}" dt="2023-11-09T17:48:15.939" v="223" actId="1076"/>
          <ac:cxnSpMkLst>
            <pc:docMk/>
            <pc:sldMk cId="1114755985" sldId="304"/>
            <ac:cxnSpMk id="19" creationId="{7588C0BE-E3D2-A1DD-8D87-F725CD1F2A09}"/>
          </ac:cxnSpMkLst>
        </pc:cxnChg>
        <pc:cxnChg chg="add mod">
          <ac:chgData name="Abels, Patrick" userId="ba666de4-0d21-43a6-8e66-51a18aae1b4a" providerId="ADAL" clId="{D97AB4D5-7DE2-4AAC-9D13-35CFF2878296}" dt="2023-11-09T17:48:15.939" v="223" actId="1076"/>
          <ac:cxnSpMkLst>
            <pc:docMk/>
            <pc:sldMk cId="1114755985" sldId="304"/>
            <ac:cxnSpMk id="20" creationId="{569296BE-31BB-9349-1238-529E9136FBF5}"/>
          </ac:cxnSpMkLst>
        </pc:cxnChg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761628049" sldId="304"/>
        </pc:sldMkLst>
      </pc:sldChg>
      <pc:sldChg chg="addSp delSp modSp add mod modTransition">
        <pc:chgData name="Abels, Patrick" userId="ba666de4-0d21-43a6-8e66-51a18aae1b4a" providerId="ADAL" clId="{D97AB4D5-7DE2-4AAC-9D13-35CFF2878296}" dt="2023-11-09T18:22:07.460" v="540"/>
        <pc:sldMkLst>
          <pc:docMk/>
          <pc:sldMk cId="699205900" sldId="305"/>
        </pc:sldMkLst>
        <pc:spChg chg="mod">
          <ac:chgData name="Abels, Patrick" userId="ba666de4-0d21-43a6-8e66-51a18aae1b4a" providerId="ADAL" clId="{D97AB4D5-7DE2-4AAC-9D13-35CFF2878296}" dt="2023-11-09T17:49:58.098" v="232" actId="403"/>
          <ac:spMkLst>
            <pc:docMk/>
            <pc:sldMk cId="699205900" sldId="305"/>
            <ac:spMk id="3" creationId="{5A4E7511-261A-C5FB-6E63-A6960D4EC12C}"/>
          </ac:spMkLst>
        </pc:spChg>
        <pc:spChg chg="mod">
          <ac:chgData name="Abels, Patrick" userId="ba666de4-0d21-43a6-8e66-51a18aae1b4a" providerId="ADAL" clId="{D97AB4D5-7DE2-4AAC-9D13-35CFF2878296}" dt="2023-11-09T17:50:06.042" v="237" actId="403"/>
          <ac:spMkLst>
            <pc:docMk/>
            <pc:sldMk cId="699205900" sldId="305"/>
            <ac:spMk id="4" creationId="{C4017593-5A37-BE72-339D-D1EA8BA06ACE}"/>
          </ac:spMkLst>
        </pc:spChg>
        <pc:spChg chg="add mod">
          <ac:chgData name="Abels, Patrick" userId="ba666de4-0d21-43a6-8e66-51a18aae1b4a" providerId="ADAL" clId="{D97AB4D5-7DE2-4AAC-9D13-35CFF2878296}" dt="2023-11-09T17:55:10.775" v="307" actId="1076"/>
          <ac:spMkLst>
            <pc:docMk/>
            <pc:sldMk cId="699205900" sldId="305"/>
            <ac:spMk id="6" creationId="{E7C01729-A718-A2C4-517B-230F169B0103}"/>
          </ac:spMkLst>
        </pc:spChg>
        <pc:spChg chg="del">
          <ac:chgData name="Abels, Patrick" userId="ba666de4-0d21-43a6-8e66-51a18aae1b4a" providerId="ADAL" clId="{D97AB4D5-7DE2-4AAC-9D13-35CFF2878296}" dt="2023-11-09T17:53:05.950" v="245" actId="478"/>
          <ac:spMkLst>
            <pc:docMk/>
            <pc:sldMk cId="699205900" sldId="305"/>
            <ac:spMk id="7" creationId="{969A2E26-05B3-E7CC-8955-EDC4631AE3F5}"/>
          </ac:spMkLst>
        </pc:spChg>
        <pc:spChg chg="del">
          <ac:chgData name="Abels, Patrick" userId="ba666de4-0d21-43a6-8e66-51a18aae1b4a" providerId="ADAL" clId="{D97AB4D5-7DE2-4AAC-9D13-35CFF2878296}" dt="2023-11-09T17:53:02.104" v="241" actId="478"/>
          <ac:spMkLst>
            <pc:docMk/>
            <pc:sldMk cId="699205900" sldId="305"/>
            <ac:spMk id="8" creationId="{EBEE9A2D-C0CD-BAFE-E4AB-3B12A59691A7}"/>
          </ac:spMkLst>
        </pc:spChg>
        <pc:spChg chg="mod">
          <ac:chgData name="Abels, Patrick" userId="ba666de4-0d21-43a6-8e66-51a18aae1b4a" providerId="ADAL" clId="{D97AB4D5-7DE2-4AAC-9D13-35CFF2878296}" dt="2023-11-09T17:55:10.775" v="307" actId="1076"/>
          <ac:spMkLst>
            <pc:docMk/>
            <pc:sldMk cId="699205900" sldId="305"/>
            <ac:spMk id="16" creationId="{EB754118-E901-7EF0-8F3C-500C3C94B97C}"/>
          </ac:spMkLst>
        </pc:spChg>
        <pc:grpChg chg="mod">
          <ac:chgData name="Abels, Patrick" userId="ba666de4-0d21-43a6-8e66-51a18aae1b4a" providerId="ADAL" clId="{D97AB4D5-7DE2-4AAC-9D13-35CFF2878296}" dt="2023-11-09T17:55:24.278" v="310" actId="1076"/>
          <ac:grpSpMkLst>
            <pc:docMk/>
            <pc:sldMk cId="699205900" sldId="305"/>
            <ac:grpSpMk id="9" creationId="{A0E5F503-F378-EBF8-345D-A6D98583EE0B}"/>
          </ac:grpSpMkLst>
        </pc:grpChg>
        <pc:picChg chg="mod modCrop">
          <ac:chgData name="Abels, Patrick" userId="ba666de4-0d21-43a6-8e66-51a18aae1b4a" providerId="ADAL" clId="{D97AB4D5-7DE2-4AAC-9D13-35CFF2878296}" dt="2023-11-09T17:52:47.029" v="239" actId="732"/>
          <ac:picMkLst>
            <pc:docMk/>
            <pc:sldMk cId="699205900" sldId="305"/>
            <ac:picMk id="10" creationId="{E8DD11AF-5210-3C18-719B-3858FDE44E8A}"/>
          </ac:picMkLst>
        </pc:picChg>
        <pc:cxnChg chg="del mod">
          <ac:chgData name="Abels, Patrick" userId="ba666de4-0d21-43a6-8e66-51a18aae1b4a" providerId="ADAL" clId="{D97AB4D5-7DE2-4AAC-9D13-35CFF2878296}" dt="2023-11-09T17:53:04.695" v="244" actId="478"/>
          <ac:cxnSpMkLst>
            <pc:docMk/>
            <pc:sldMk cId="699205900" sldId="305"/>
            <ac:cxnSpMk id="17" creationId="{DBBE5B50-01E0-A649-44C5-19AF4B0E780F}"/>
          </ac:cxnSpMkLst>
        </pc:cxnChg>
        <pc:cxnChg chg="del mod">
          <ac:chgData name="Abels, Patrick" userId="ba666de4-0d21-43a6-8e66-51a18aae1b4a" providerId="ADAL" clId="{D97AB4D5-7DE2-4AAC-9D13-35CFF2878296}" dt="2023-11-09T17:53:05.950" v="245" actId="478"/>
          <ac:cxnSpMkLst>
            <pc:docMk/>
            <pc:sldMk cId="699205900" sldId="305"/>
            <ac:cxnSpMk id="18" creationId="{3EF4D27C-2A62-3B0F-8D03-B510E6A793F4}"/>
          </ac:cxnSpMkLst>
        </pc:cxnChg>
        <pc:cxnChg chg="del mod">
          <ac:chgData name="Abels, Patrick" userId="ba666de4-0d21-43a6-8e66-51a18aae1b4a" providerId="ADAL" clId="{D97AB4D5-7DE2-4AAC-9D13-35CFF2878296}" dt="2023-11-09T17:53:02.923" v="242" actId="478"/>
          <ac:cxnSpMkLst>
            <pc:docMk/>
            <pc:sldMk cId="699205900" sldId="305"/>
            <ac:cxnSpMk id="19" creationId="{7588C0BE-E3D2-A1DD-8D87-F725CD1F2A09}"/>
          </ac:cxnSpMkLst>
        </pc:cxnChg>
        <pc:cxnChg chg="del mod">
          <ac:chgData name="Abels, Patrick" userId="ba666de4-0d21-43a6-8e66-51a18aae1b4a" providerId="ADAL" clId="{D97AB4D5-7DE2-4AAC-9D13-35CFF2878296}" dt="2023-11-09T17:53:03.912" v="243" actId="478"/>
          <ac:cxnSpMkLst>
            <pc:docMk/>
            <pc:sldMk cId="699205900" sldId="305"/>
            <ac:cxnSpMk id="20" creationId="{569296BE-31BB-9349-1238-529E9136FBF5}"/>
          </ac:cxnSpMkLst>
        </pc:cxnChg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192717155" sldId="306"/>
        </pc:sldMkLst>
      </pc:sldChg>
      <pc:sldChg chg="addSp delSp modSp add mod ord modTransition">
        <pc:chgData name="Abels, Patrick" userId="ba666de4-0d21-43a6-8e66-51a18aae1b4a" providerId="ADAL" clId="{D97AB4D5-7DE2-4AAC-9D13-35CFF2878296}" dt="2023-11-09T18:31:25.391" v="673"/>
        <pc:sldMkLst>
          <pc:docMk/>
          <pc:sldMk cId="1219033236" sldId="306"/>
        </pc:sldMkLst>
        <pc:spChg chg="add del mod">
          <ac:chgData name="Abels, Patrick" userId="ba666de4-0d21-43a6-8e66-51a18aae1b4a" providerId="ADAL" clId="{D97AB4D5-7DE2-4AAC-9D13-35CFF2878296}" dt="2023-11-09T18:17:36.895" v="530" actId="14100"/>
          <ac:spMkLst>
            <pc:docMk/>
            <pc:sldMk cId="1219033236" sldId="306"/>
            <ac:spMk id="2" creationId="{4F5CF9D1-266C-8591-8C43-42D8947D9451}"/>
          </ac:spMkLst>
        </pc:spChg>
        <pc:spChg chg="del">
          <ac:chgData name="Abels, Patrick" userId="ba666de4-0d21-43a6-8e66-51a18aae1b4a" providerId="ADAL" clId="{D97AB4D5-7DE2-4AAC-9D13-35CFF2878296}" dt="2023-11-09T18:01:01.951" v="339" actId="478"/>
          <ac:spMkLst>
            <pc:docMk/>
            <pc:sldMk cId="1219033236" sldId="306"/>
            <ac:spMk id="3" creationId="{5A4E7511-261A-C5FB-6E63-A6960D4EC12C}"/>
          </ac:spMkLst>
        </pc:spChg>
        <pc:spChg chg="del">
          <ac:chgData name="Abels, Patrick" userId="ba666de4-0d21-43a6-8e66-51a18aae1b4a" providerId="ADAL" clId="{D97AB4D5-7DE2-4AAC-9D13-35CFF2878296}" dt="2023-11-09T18:01:07.464" v="342" actId="478"/>
          <ac:spMkLst>
            <pc:docMk/>
            <pc:sldMk cId="1219033236" sldId="306"/>
            <ac:spMk id="4" creationId="{C4017593-5A37-BE72-339D-D1EA8BA06ACE}"/>
          </ac:spMkLst>
        </pc:spChg>
        <pc:spChg chg="mod">
          <ac:chgData name="Abels, Patrick" userId="ba666de4-0d21-43a6-8e66-51a18aae1b4a" providerId="ADAL" clId="{D97AB4D5-7DE2-4AAC-9D13-35CFF2878296}" dt="2023-11-09T18:29:57.139" v="652" actId="20577"/>
          <ac:spMkLst>
            <pc:docMk/>
            <pc:sldMk cId="1219033236" sldId="306"/>
            <ac:spMk id="6" creationId="{E7C01729-A718-A2C4-517B-230F169B0103}"/>
          </ac:spMkLst>
        </pc:spChg>
        <pc:spChg chg="add del mod">
          <ac:chgData name="Abels, Patrick" userId="ba666de4-0d21-43a6-8e66-51a18aae1b4a" providerId="ADAL" clId="{D97AB4D5-7DE2-4AAC-9D13-35CFF2878296}" dt="2023-11-09T18:01:05.620" v="341" actId="478"/>
          <ac:spMkLst>
            <pc:docMk/>
            <pc:sldMk cId="1219033236" sldId="306"/>
            <ac:spMk id="8" creationId="{D3F195F6-C9F3-5DE6-22AD-43D253AF7D79}"/>
          </ac:spMkLst>
        </pc:spChg>
        <pc:spChg chg="del">
          <ac:chgData name="Abels, Patrick" userId="ba666de4-0d21-43a6-8e66-51a18aae1b4a" providerId="ADAL" clId="{D97AB4D5-7DE2-4AAC-9D13-35CFF2878296}" dt="2023-11-09T18:01:30.859" v="344" actId="478"/>
          <ac:spMkLst>
            <pc:docMk/>
            <pc:sldMk cId="1219033236" sldId="306"/>
            <ac:spMk id="16" creationId="{EB754118-E901-7EF0-8F3C-500C3C94B97C}"/>
          </ac:spMkLst>
        </pc:spChg>
        <pc:spChg chg="add mod ord">
          <ac:chgData name="Abels, Patrick" userId="ba666de4-0d21-43a6-8e66-51a18aae1b4a" providerId="ADAL" clId="{D97AB4D5-7DE2-4AAC-9D13-35CFF2878296}" dt="2023-11-09T18:30:45.284" v="667" actId="1076"/>
          <ac:spMkLst>
            <pc:docMk/>
            <pc:sldMk cId="1219033236" sldId="306"/>
            <ac:spMk id="21" creationId="{0B4E1D0C-B63F-6F1A-4DBB-256CA172AE63}"/>
          </ac:spMkLst>
        </pc:spChg>
        <pc:spChg chg="add mod ord">
          <ac:chgData name="Abels, Patrick" userId="ba666de4-0d21-43a6-8e66-51a18aae1b4a" providerId="ADAL" clId="{D97AB4D5-7DE2-4AAC-9D13-35CFF2878296}" dt="2023-11-09T18:30:45.284" v="667" actId="1076"/>
          <ac:spMkLst>
            <pc:docMk/>
            <pc:sldMk cId="1219033236" sldId="306"/>
            <ac:spMk id="22" creationId="{9846E4CE-EBA6-735A-CCC8-4B920087F774}"/>
          </ac:spMkLst>
        </pc:spChg>
        <pc:spChg chg="add mod ord">
          <ac:chgData name="Abels, Patrick" userId="ba666de4-0d21-43a6-8e66-51a18aae1b4a" providerId="ADAL" clId="{D97AB4D5-7DE2-4AAC-9D13-35CFF2878296}" dt="2023-11-09T18:30:45.284" v="667" actId="1076"/>
          <ac:spMkLst>
            <pc:docMk/>
            <pc:sldMk cId="1219033236" sldId="306"/>
            <ac:spMk id="23" creationId="{B6AE5913-A973-5139-081F-CF68DEC3E458}"/>
          </ac:spMkLst>
        </pc:spChg>
        <pc:spChg chg="add mod ord">
          <ac:chgData name="Abels, Patrick" userId="ba666de4-0d21-43a6-8e66-51a18aae1b4a" providerId="ADAL" clId="{D97AB4D5-7DE2-4AAC-9D13-35CFF2878296}" dt="2023-11-09T18:30:45.284" v="667" actId="1076"/>
          <ac:spMkLst>
            <pc:docMk/>
            <pc:sldMk cId="1219033236" sldId="306"/>
            <ac:spMk id="24" creationId="{7FA50814-63AA-F7D8-EA28-D4AB923A7CB7}"/>
          </ac:spMkLst>
        </pc:spChg>
        <pc:spChg chg="add mod">
          <ac:chgData name="Abels, Patrick" userId="ba666de4-0d21-43a6-8e66-51a18aae1b4a" providerId="ADAL" clId="{D97AB4D5-7DE2-4AAC-9D13-35CFF2878296}" dt="2023-11-09T18:30:31.222" v="664" actId="1076"/>
          <ac:spMkLst>
            <pc:docMk/>
            <pc:sldMk cId="1219033236" sldId="306"/>
            <ac:spMk id="27" creationId="{BEBAE2CA-177A-A044-5961-C0748EFC5AEB}"/>
          </ac:spMkLst>
        </pc:spChg>
        <pc:spChg chg="add mod">
          <ac:chgData name="Abels, Patrick" userId="ba666de4-0d21-43a6-8e66-51a18aae1b4a" providerId="ADAL" clId="{D97AB4D5-7DE2-4AAC-9D13-35CFF2878296}" dt="2023-11-09T18:28:19.723" v="605" actId="571"/>
          <ac:spMkLst>
            <pc:docMk/>
            <pc:sldMk cId="1219033236" sldId="306"/>
            <ac:spMk id="28" creationId="{3F2692EE-9567-4CAA-C76A-521287322A69}"/>
          </ac:spMkLst>
        </pc:spChg>
        <pc:grpChg chg="del mod">
          <ac:chgData name="Abels, Patrick" userId="ba666de4-0d21-43a6-8e66-51a18aae1b4a" providerId="ADAL" clId="{D97AB4D5-7DE2-4AAC-9D13-35CFF2878296}" dt="2023-11-09T18:14:26.479" v="425" actId="478"/>
          <ac:grpSpMkLst>
            <pc:docMk/>
            <pc:sldMk cId="1219033236" sldId="306"/>
            <ac:grpSpMk id="9" creationId="{A0E5F503-F378-EBF8-345D-A6D98583EE0B}"/>
          </ac:grpSpMkLst>
        </pc:grpChg>
        <pc:picChg chg="add del mod">
          <ac:chgData name="Abels, Patrick" userId="ba666de4-0d21-43a6-8e66-51a18aae1b4a" providerId="ADAL" clId="{D97AB4D5-7DE2-4AAC-9D13-35CFF2878296}" dt="2023-11-09T18:08:58.940" v="367" actId="478"/>
          <ac:picMkLst>
            <pc:docMk/>
            <pc:sldMk cId="1219033236" sldId="306"/>
            <ac:picMk id="18" creationId="{49166883-A7CC-AFF7-44FC-7FB19452214B}"/>
          </ac:picMkLst>
        </pc:picChg>
        <pc:picChg chg="add del mod">
          <ac:chgData name="Abels, Patrick" userId="ba666de4-0d21-43a6-8e66-51a18aae1b4a" providerId="ADAL" clId="{D97AB4D5-7DE2-4AAC-9D13-35CFF2878296}" dt="2023-11-09T18:12:58.365" v="413" actId="478"/>
          <ac:picMkLst>
            <pc:docMk/>
            <pc:sldMk cId="1219033236" sldId="306"/>
            <ac:picMk id="20" creationId="{61813301-E9ED-461F-074F-7E2D93957FF3}"/>
          </ac:picMkLst>
        </pc:picChg>
        <pc:picChg chg="add mod modCrop">
          <ac:chgData name="Abels, Patrick" userId="ba666de4-0d21-43a6-8e66-51a18aae1b4a" providerId="ADAL" clId="{D97AB4D5-7DE2-4AAC-9D13-35CFF2878296}" dt="2023-11-09T18:30:45.284" v="667" actId="1076"/>
          <ac:picMkLst>
            <pc:docMk/>
            <pc:sldMk cId="1219033236" sldId="306"/>
            <ac:picMk id="26" creationId="{FAF8A726-0038-2168-ABC7-258C9DC69D5B}"/>
          </ac:picMkLst>
        </pc:picChg>
        <pc:cxnChg chg="del">
          <ac:chgData name="Abels, Patrick" userId="ba666de4-0d21-43a6-8e66-51a18aae1b4a" providerId="ADAL" clId="{D97AB4D5-7DE2-4AAC-9D13-35CFF2878296}" dt="2023-11-09T18:01:08.883" v="343" actId="478"/>
          <ac:cxnSpMkLst>
            <pc:docMk/>
            <pc:sldMk cId="1219033236" sldId="306"/>
            <ac:cxnSpMk id="5" creationId="{E70C8F3A-C37A-13D7-ABAA-6BEDAA5614C7}"/>
          </ac:cxnSpMkLst>
        </pc:cxnChg>
      </pc:sldChg>
      <pc:sldChg chg="modSp add del mod">
        <pc:chgData name="Abels, Patrick" userId="ba666de4-0d21-43a6-8e66-51a18aae1b4a" providerId="ADAL" clId="{D97AB4D5-7DE2-4AAC-9D13-35CFF2878296}" dt="2023-11-09T17:58:16.060" v="335" actId="47"/>
        <pc:sldMkLst>
          <pc:docMk/>
          <pc:sldMk cId="1858669006" sldId="306"/>
        </pc:sldMkLst>
        <pc:spChg chg="mod">
          <ac:chgData name="Abels, Patrick" userId="ba666de4-0d21-43a6-8e66-51a18aae1b4a" providerId="ADAL" clId="{D97AB4D5-7DE2-4AAC-9D13-35CFF2878296}" dt="2023-11-09T17:58:00.088" v="334" actId="14100"/>
          <ac:spMkLst>
            <pc:docMk/>
            <pc:sldMk cId="1858669006" sldId="306"/>
            <ac:spMk id="6" creationId="{E7C01729-A718-A2C4-517B-230F169B0103}"/>
          </ac:spMkLst>
        </pc:spChg>
      </pc:sldChg>
      <pc:sldChg chg="add modTransition">
        <pc:chgData name="Abels, Patrick" userId="ba666de4-0d21-43a6-8e66-51a18aae1b4a" providerId="ADAL" clId="{D97AB4D5-7DE2-4AAC-9D13-35CFF2878296}" dt="2023-11-09T18:31:18.394" v="671"/>
        <pc:sldMkLst>
          <pc:docMk/>
          <pc:sldMk cId="2463234757" sldId="307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957350661" sldId="310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3310827957" sldId="311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778203054" sldId="312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2940658321" sldId="313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95639748" sldId="314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267190655" sldId="315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3807623221" sldId="316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2755636706" sldId="317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2703261037" sldId="318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709938568" sldId="319"/>
        </pc:sldMkLst>
      </pc:sldChg>
    </pc:docChg>
  </pc:docChgLst>
  <pc:docChgLst>
    <pc:chgData name="Abels, Patrick" userId="ba666de4-0d21-43a6-8e66-51a18aae1b4a" providerId="ADAL" clId="{4A903F2B-6905-4F11-BF7A-C4C8DAD57DDE}"/>
    <pc:docChg chg="undo custSel modSld">
      <pc:chgData name="Abels, Patrick" userId="ba666de4-0d21-43a6-8e66-51a18aae1b4a" providerId="ADAL" clId="{4A903F2B-6905-4F11-BF7A-C4C8DAD57DDE}" dt="2023-10-03T14:57:30.183" v="190" actId="20577"/>
      <pc:docMkLst>
        <pc:docMk/>
      </pc:docMkLst>
      <pc:sldChg chg="modSp">
        <pc:chgData name="Abels, Patrick" userId="ba666de4-0d21-43a6-8e66-51a18aae1b4a" providerId="ADAL" clId="{4A903F2B-6905-4F11-BF7A-C4C8DAD57DDE}" dt="2023-10-03T14:40:25.133" v="5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4A903F2B-6905-4F11-BF7A-C4C8DAD57DDE}" dt="2023-10-03T14:40:25.133" v="5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4A903F2B-6905-4F11-BF7A-C4C8DAD57DDE}" dt="2023-10-03T14:57:30.183" v="190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4A903F2B-6905-4F11-BF7A-C4C8DAD57DDE}" dt="2023-10-03T14:57:30.183" v="190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 mod">
        <pc:chgData name="Abels, Patrick" userId="ba666de4-0d21-43a6-8e66-51a18aae1b4a" providerId="ADAL" clId="{4A903F2B-6905-4F11-BF7A-C4C8DAD57DDE}" dt="2023-10-03T14:53:43.132" v="14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4A903F2B-6905-4F11-BF7A-C4C8DAD57DDE}" dt="2023-10-03T14:53:43.132" v="14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4A903F2B-6905-4F11-BF7A-C4C8DAD57DDE}" dt="2023-10-03T14:55:24.955" v="101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4A903F2B-6905-4F11-BF7A-C4C8DAD57DDE}" dt="2023-10-03T14:55:24.955" v="101" actId="20577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6DCA0BB0-E963-42F7-8C38-A5AAAF3E299A}"/>
    <pc:docChg chg="custSel addSld delSld modSld">
      <pc:chgData name="Abels, Patrick" userId="ba666de4-0d21-43a6-8e66-51a18aae1b4a" providerId="ADAL" clId="{6DCA0BB0-E963-42F7-8C38-A5AAAF3E299A}" dt="2023-09-19T15:55:39.858" v="1045" actId="20577"/>
      <pc:docMkLst>
        <pc:docMk/>
      </pc:docMkLst>
      <pc:sldChg chg="modSp">
        <pc:chgData name="Abels, Patrick" userId="ba666de4-0d21-43a6-8e66-51a18aae1b4a" providerId="ADAL" clId="{6DCA0BB0-E963-42F7-8C38-A5AAAF3E299A}" dt="2023-09-16T20:11:12.290" v="8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6DCA0BB0-E963-42F7-8C38-A5AAAF3E299A}" dt="2023-09-16T20:11:12.290" v="8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6DCA0BB0-E963-42F7-8C38-A5AAAF3E299A}" dt="2023-09-19T15:33:26.091" v="86" actId="20577"/>
        <pc:sldMkLst>
          <pc:docMk/>
          <pc:sldMk cId="854594319" sldId="257"/>
        </pc:sldMkLst>
        <pc:spChg chg="mod">
          <ac:chgData name="Abels, Patrick" userId="ba666de4-0d21-43a6-8e66-51a18aae1b4a" providerId="ADAL" clId="{6DCA0BB0-E963-42F7-8C38-A5AAAF3E299A}" dt="2023-09-19T15:33:26.091" v="86" actId="20577"/>
          <ac:spMkLst>
            <pc:docMk/>
            <pc:sldMk cId="854594319" sldId="257"/>
            <ac:spMk id="2" creationId="{82CB6579-F968-0283-3E57-789138D65386}"/>
          </ac:spMkLst>
        </pc:spChg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3830993920" sldId="258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1050414184" sldId="259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667327262" sldId="260"/>
        </pc:sldMkLst>
      </pc:sldChg>
      <pc:sldChg chg="addSp delSp modSp mod">
        <pc:chgData name="Abels, Patrick" userId="ba666de4-0d21-43a6-8e66-51a18aae1b4a" providerId="ADAL" clId="{6DCA0BB0-E963-42F7-8C38-A5AAAF3E299A}" dt="2023-09-19T15:50:50.342" v="753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6DCA0BB0-E963-42F7-8C38-A5AAAF3E299A}" dt="2023-09-19T15:50:50.342" v="753" actId="20577"/>
          <ac:spMkLst>
            <pc:docMk/>
            <pc:sldMk cId="4212458835" sldId="273"/>
            <ac:spMk id="2" creationId="{1864604C-15AA-81DE-CCF7-18F7DBC474C9}"/>
          </ac:spMkLst>
        </pc:spChg>
        <pc:spChg chg="del">
          <ac:chgData name="Abels, Patrick" userId="ba666de4-0d21-43a6-8e66-51a18aae1b4a" providerId="ADAL" clId="{6DCA0BB0-E963-42F7-8C38-A5AAAF3E299A}" dt="2023-09-19T15:49:02.949" v="669" actId="478"/>
          <ac:spMkLst>
            <pc:docMk/>
            <pc:sldMk cId="4212458835" sldId="273"/>
            <ac:spMk id="4" creationId="{1A1A3CEA-0EBB-FAD6-D65C-D53910DFAA0C}"/>
          </ac:spMkLst>
        </pc:spChg>
        <pc:picChg chg="add mod modCrop">
          <ac:chgData name="Abels, Patrick" userId="ba666de4-0d21-43a6-8e66-51a18aae1b4a" providerId="ADAL" clId="{6DCA0BB0-E963-42F7-8C38-A5AAAF3E299A}" dt="2023-09-19T15:50:16.246" v="703" actId="1038"/>
          <ac:picMkLst>
            <pc:docMk/>
            <pc:sldMk cId="4212458835" sldId="273"/>
            <ac:picMk id="6" creationId="{69A28F9F-48DB-962F-A8AE-C30CCC9DBF40}"/>
          </ac:picMkLst>
        </pc:picChg>
      </pc:sldChg>
      <pc:sldChg chg="del">
        <pc:chgData name="Abels, Patrick" userId="ba666de4-0d21-43a6-8e66-51a18aae1b4a" providerId="ADAL" clId="{6DCA0BB0-E963-42F7-8C38-A5AAAF3E299A}" dt="2023-09-19T15:51:13.684" v="754" actId="47"/>
        <pc:sldMkLst>
          <pc:docMk/>
          <pc:sldMk cId="3549618079" sldId="293"/>
        </pc:sldMkLst>
      </pc:sldChg>
      <pc:sldChg chg="modSp mod">
        <pc:chgData name="Abels, Patrick" userId="ba666de4-0d21-43a6-8e66-51a18aae1b4a" providerId="ADAL" clId="{6DCA0BB0-E963-42F7-8C38-A5AAAF3E299A}" dt="2023-09-19T15:51:49.189" v="786" actId="14100"/>
        <pc:sldMkLst>
          <pc:docMk/>
          <pc:sldMk cId="1082503161" sldId="296"/>
        </pc:sldMkLst>
        <pc:spChg chg="mod">
          <ac:chgData name="Abels, Patrick" userId="ba666de4-0d21-43a6-8e66-51a18aae1b4a" providerId="ADAL" clId="{6DCA0BB0-E963-42F7-8C38-A5AAAF3E299A}" dt="2023-09-19T15:51:49.189" v="786" actId="14100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6DCA0BB0-E963-42F7-8C38-A5AAAF3E299A}" dt="2023-09-19T15:55:39.858" v="1045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6DCA0BB0-E963-42F7-8C38-A5AAAF3E299A}" dt="2023-09-19T15:55:39.858" v="1045" actId="20577"/>
          <ac:spMkLst>
            <pc:docMk/>
            <pc:sldMk cId="1084871162" sldId="297"/>
            <ac:spMk id="2" creationId="{3840AF0F-0764-865D-D981-8E2407209E06}"/>
          </ac:spMkLst>
        </pc:spChg>
      </pc:sldChg>
      <pc:sldChg chg="addSp delSp modSp add mod">
        <pc:chgData name="Abels, Patrick" userId="ba666de4-0d21-43a6-8e66-51a18aae1b4a" providerId="ADAL" clId="{6DCA0BB0-E963-42F7-8C38-A5AAAF3E299A}" dt="2023-09-19T15:38:29.440" v="238" actId="14100"/>
        <pc:sldMkLst>
          <pc:docMk/>
          <pc:sldMk cId="3084252416" sldId="298"/>
        </pc:sldMkLst>
        <pc:spChg chg="del mod">
          <ac:chgData name="Abels, Patrick" userId="ba666de4-0d21-43a6-8e66-51a18aae1b4a" providerId="ADAL" clId="{6DCA0BB0-E963-42F7-8C38-A5AAAF3E299A}" dt="2023-09-19T15:35:03.255" v="122" actId="478"/>
          <ac:spMkLst>
            <pc:docMk/>
            <pc:sldMk cId="3084252416" sldId="298"/>
            <ac:spMk id="2" creationId="{82CB6579-F968-0283-3E57-789138D65386}"/>
          </ac:spMkLst>
        </pc:spChg>
        <pc:spChg chg="add mod">
          <ac:chgData name="Abels, Patrick" userId="ba666de4-0d21-43a6-8e66-51a18aae1b4a" providerId="ADAL" clId="{6DCA0BB0-E963-42F7-8C38-A5AAAF3E299A}" dt="2023-09-19T15:38:29.440" v="238" actId="14100"/>
          <ac:spMkLst>
            <pc:docMk/>
            <pc:sldMk cId="3084252416" sldId="298"/>
            <ac:spMk id="4" creationId="{EF95332A-5FFE-5F06-6146-7009698A9FF4}"/>
          </ac:spMkLst>
        </pc:spChg>
        <pc:spChg chg="add mod">
          <ac:chgData name="Abels, Patrick" userId="ba666de4-0d21-43a6-8e66-51a18aae1b4a" providerId="ADAL" clId="{6DCA0BB0-E963-42F7-8C38-A5AAAF3E299A}" dt="2023-09-19T15:38:25.650" v="237" actId="1076"/>
          <ac:spMkLst>
            <pc:docMk/>
            <pc:sldMk cId="3084252416" sldId="298"/>
            <ac:spMk id="6" creationId="{6FB0E660-0B3F-46E5-20FD-E0FF2900B9DC}"/>
          </ac:spMkLst>
        </pc:spChg>
        <pc:graphicFrameChg chg="add del mod modGraphic">
          <ac:chgData name="Abels, Patrick" userId="ba666de4-0d21-43a6-8e66-51a18aae1b4a" providerId="ADAL" clId="{6DCA0BB0-E963-42F7-8C38-A5AAAF3E299A}" dt="2023-09-19T15:37:25.781" v="180" actId="478"/>
          <ac:graphicFrameMkLst>
            <pc:docMk/>
            <pc:sldMk cId="3084252416" sldId="298"/>
            <ac:graphicFrameMk id="5" creationId="{2BE32C7F-E727-9088-53D8-FF0C849723AF}"/>
          </ac:graphicFrameMkLst>
        </pc:graphicFrameChg>
      </pc:sldChg>
      <pc:sldChg chg="add del">
        <pc:chgData name="Abels, Patrick" userId="ba666de4-0d21-43a6-8e66-51a18aae1b4a" providerId="ADAL" clId="{6DCA0BB0-E963-42F7-8C38-A5AAAF3E299A}" dt="2023-09-19T15:33:49.048" v="89" actId="47"/>
        <pc:sldMkLst>
          <pc:docMk/>
          <pc:sldMk cId="3697020147" sldId="298"/>
        </pc:sldMkLst>
      </pc:sldChg>
      <pc:sldChg chg="addSp modSp add del mod">
        <pc:chgData name="Abels, Patrick" userId="ba666de4-0d21-43a6-8e66-51a18aae1b4a" providerId="ADAL" clId="{6DCA0BB0-E963-42F7-8C38-A5AAAF3E299A}" dt="2023-09-19T15:45:25.672" v="588" actId="47"/>
        <pc:sldMkLst>
          <pc:docMk/>
          <pc:sldMk cId="780835123" sldId="299"/>
        </pc:sldMkLst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2" creationId="{53F3E32E-3B3D-5445-D50D-158F2648849B}"/>
          </ac:spMkLst>
        </pc:spChg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3" creationId="{E0341D64-4649-23C4-E9DC-FE0B1BD4FB54}"/>
          </ac:spMkLst>
        </pc:spChg>
        <pc:spChg chg="mod">
          <ac:chgData name="Abels, Patrick" userId="ba666de4-0d21-43a6-8e66-51a18aae1b4a" providerId="ADAL" clId="{6DCA0BB0-E963-42F7-8C38-A5AAAF3E299A}" dt="2023-09-19T15:42:58.149" v="467" actId="14100"/>
          <ac:spMkLst>
            <pc:docMk/>
            <pc:sldMk cId="780835123" sldId="299"/>
            <ac:spMk id="4" creationId="{EF95332A-5FFE-5F06-6146-7009698A9FF4}"/>
          </ac:spMkLst>
        </pc:spChg>
        <pc:spChg chg="mod">
          <ac:chgData name="Abels, Patrick" userId="ba666de4-0d21-43a6-8e66-51a18aae1b4a" providerId="ADAL" clId="{6DCA0BB0-E963-42F7-8C38-A5AAAF3E299A}" dt="2023-09-19T15:43:02.236" v="481" actId="1035"/>
          <ac:spMkLst>
            <pc:docMk/>
            <pc:sldMk cId="780835123" sldId="299"/>
            <ac:spMk id="6" creationId="{6FB0E660-0B3F-46E5-20FD-E0FF2900B9DC}"/>
          </ac:spMkLst>
        </pc:spChg>
      </pc:sldChg>
      <pc:sldChg chg="addSp modSp add del mod">
        <pc:chgData name="Abels, Patrick" userId="ba666de4-0d21-43a6-8e66-51a18aae1b4a" providerId="ADAL" clId="{6DCA0BB0-E963-42F7-8C38-A5AAAF3E299A}" dt="2023-09-19T15:45:24.793" v="587" actId="47"/>
        <pc:sldMkLst>
          <pc:docMk/>
          <pc:sldMk cId="1463864797" sldId="300"/>
        </pc:sldMkLst>
        <pc:spChg chg="add mod">
          <ac:chgData name="Abels, Patrick" userId="ba666de4-0d21-43a6-8e66-51a18aae1b4a" providerId="ADAL" clId="{6DCA0BB0-E963-42F7-8C38-A5AAAF3E299A}" dt="2023-09-19T15:45:03.259" v="586" actId="313"/>
          <ac:spMkLst>
            <pc:docMk/>
            <pc:sldMk cId="1463864797" sldId="300"/>
            <ac:spMk id="5" creationId="{BC2027BE-DBA7-62D7-472D-410E394D112C}"/>
          </ac:spMkLst>
        </pc:spChg>
        <pc:spChg chg="mod">
          <ac:chgData name="Abels, Patrick" userId="ba666de4-0d21-43a6-8e66-51a18aae1b4a" providerId="ADAL" clId="{6DCA0BB0-E963-42F7-8C38-A5AAAF3E299A}" dt="2023-09-19T15:43:43.065" v="503" actId="207"/>
          <ac:spMkLst>
            <pc:docMk/>
            <pc:sldMk cId="1463864797" sldId="300"/>
            <ac:spMk id="6" creationId="{6FB0E660-0B3F-46E5-20FD-E0FF2900B9DC}"/>
          </ac:spMkLst>
        </pc:spChg>
      </pc:sldChg>
    </pc:docChg>
  </pc:docChgLst>
  <pc:docChgLst>
    <pc:chgData name="Abels, Patrick" userId="ba666de4-0d21-43a6-8e66-51a18aae1b4a" providerId="ADAL" clId="{70C6FDDA-3DFD-4C35-81FE-77EF42A628EB}"/>
    <pc:docChg chg="undo custSel addSld delSld modSld sldOrd">
      <pc:chgData name="Abels, Patrick" userId="ba666de4-0d21-43a6-8e66-51a18aae1b4a" providerId="ADAL" clId="{70C6FDDA-3DFD-4C35-81FE-77EF42A628EB}" dt="2023-11-06T00:24:58.830" v="1849" actId="1076"/>
      <pc:docMkLst>
        <pc:docMk/>
      </pc:docMkLst>
      <pc:sldChg chg="del">
        <pc:chgData name="Abels, Patrick" userId="ba666de4-0d21-43a6-8e66-51a18aae1b4a" providerId="ADAL" clId="{70C6FDDA-3DFD-4C35-81FE-77EF42A628EB}" dt="2023-11-05T23:00:22.678" v="2" actId="47"/>
        <pc:sldMkLst>
          <pc:docMk/>
          <pc:sldMk cId="2978283644" sldId="256"/>
        </pc:sldMkLst>
      </pc:sldChg>
      <pc:sldChg chg="addSp delSp modSp add del mod">
        <pc:chgData name="Abels, Patrick" userId="ba666de4-0d21-43a6-8e66-51a18aae1b4a" providerId="ADAL" clId="{70C6FDDA-3DFD-4C35-81FE-77EF42A628EB}" dt="2023-11-06T00:24:19.989" v="1836" actId="14100"/>
        <pc:sldMkLst>
          <pc:docMk/>
          <pc:sldMk cId="4212458835" sldId="273"/>
        </pc:sldMkLst>
        <pc:spChg chg="mod">
          <ac:chgData name="Abels, Patrick" userId="ba666de4-0d21-43a6-8e66-51a18aae1b4a" providerId="ADAL" clId="{70C6FDDA-3DFD-4C35-81FE-77EF42A628EB}" dt="2023-11-06T00:23:23.159" v="1731" actId="207"/>
          <ac:spMkLst>
            <pc:docMk/>
            <pc:sldMk cId="4212458835" sldId="273"/>
            <ac:spMk id="2" creationId="{1864604C-15AA-81DE-CCF7-18F7DBC474C9}"/>
          </ac:spMkLst>
        </pc:spChg>
        <pc:spChg chg="add mod">
          <ac:chgData name="Abels, Patrick" userId="ba666de4-0d21-43a6-8e66-51a18aae1b4a" providerId="ADAL" clId="{70C6FDDA-3DFD-4C35-81FE-77EF42A628EB}" dt="2023-11-06T00:24:19.989" v="1836" actId="14100"/>
          <ac:spMkLst>
            <pc:docMk/>
            <pc:sldMk cId="4212458835" sldId="273"/>
            <ac:spMk id="4" creationId="{D8D4AC83-DB4A-C98E-D292-5995F0221D57}"/>
          </ac:spMkLst>
        </pc:spChg>
        <pc:picChg chg="del">
          <ac:chgData name="Abels, Patrick" userId="ba666de4-0d21-43a6-8e66-51a18aae1b4a" providerId="ADAL" clId="{70C6FDDA-3DFD-4C35-81FE-77EF42A628EB}" dt="2023-11-06T00:09:48.981" v="1284" actId="478"/>
          <ac:picMkLst>
            <pc:docMk/>
            <pc:sldMk cId="4212458835" sldId="273"/>
            <ac:picMk id="5" creationId="{BB7FCBAB-D1BB-6DDA-C0CB-5BCDC0E0C898}"/>
          </ac:picMkLst>
        </pc:picChg>
      </pc:sldChg>
      <pc:sldChg chg="del ord">
        <pc:chgData name="Abels, Patrick" userId="ba666de4-0d21-43a6-8e66-51a18aae1b4a" providerId="ADAL" clId="{70C6FDDA-3DFD-4C35-81FE-77EF42A628EB}" dt="2023-11-05T23:00:22.678" v="2" actId="47"/>
        <pc:sldMkLst>
          <pc:docMk/>
          <pc:sldMk cId="115733717" sldId="298"/>
        </pc:sldMkLst>
      </pc:sldChg>
      <pc:sldChg chg="del">
        <pc:chgData name="Abels, Patrick" userId="ba666de4-0d21-43a6-8e66-51a18aae1b4a" providerId="ADAL" clId="{70C6FDDA-3DFD-4C35-81FE-77EF42A628EB}" dt="2023-11-05T23:00:22.678" v="2" actId="47"/>
        <pc:sldMkLst>
          <pc:docMk/>
          <pc:sldMk cId="2548177657" sldId="299"/>
        </pc:sldMkLst>
      </pc:sldChg>
      <pc:sldChg chg="addSp modSp mod">
        <pc:chgData name="Abels, Patrick" userId="ba666de4-0d21-43a6-8e66-51a18aae1b4a" providerId="ADAL" clId="{70C6FDDA-3DFD-4C35-81FE-77EF42A628EB}" dt="2023-11-06T00:24:58.830" v="1849" actId="1076"/>
        <pc:sldMkLst>
          <pc:docMk/>
          <pc:sldMk cId="1514163575" sldId="300"/>
        </pc:sldMkLst>
        <pc:spChg chg="mod">
          <ac:chgData name="Abels, Patrick" userId="ba666de4-0d21-43a6-8e66-51a18aae1b4a" providerId="ADAL" clId="{70C6FDDA-3DFD-4C35-81FE-77EF42A628EB}" dt="2023-11-06T00:24:12.443" v="1835" actId="20577"/>
          <ac:spMkLst>
            <pc:docMk/>
            <pc:sldMk cId="1514163575" sldId="300"/>
            <ac:spMk id="2" creationId="{D98C48B4-754F-EE24-E1B1-532CDC66D6FC}"/>
          </ac:spMkLst>
        </pc:spChg>
        <pc:picChg chg="add mod">
          <ac:chgData name="Abels, Patrick" userId="ba666de4-0d21-43a6-8e66-51a18aae1b4a" providerId="ADAL" clId="{70C6FDDA-3DFD-4C35-81FE-77EF42A628EB}" dt="2023-11-06T00:24:58.830" v="1849" actId="1076"/>
          <ac:picMkLst>
            <pc:docMk/>
            <pc:sldMk cId="1514163575" sldId="300"/>
            <ac:picMk id="4" creationId="{06AE7A0E-99B7-C26B-E09F-B6CA0881373D}"/>
          </ac:picMkLst>
        </pc:picChg>
      </pc:sldChg>
      <pc:sldChg chg="modSp new mod">
        <pc:chgData name="Abels, Patrick" userId="ba666de4-0d21-43a6-8e66-51a18aae1b4a" providerId="ADAL" clId="{70C6FDDA-3DFD-4C35-81FE-77EF42A628EB}" dt="2023-11-06T00:00:44.930" v="1026" actId="20577"/>
        <pc:sldMkLst>
          <pc:docMk/>
          <pc:sldMk cId="422338494" sldId="301"/>
        </pc:sldMkLst>
        <pc:spChg chg="mod">
          <ac:chgData name="Abels, Patrick" userId="ba666de4-0d21-43a6-8e66-51a18aae1b4a" providerId="ADAL" clId="{70C6FDDA-3DFD-4C35-81FE-77EF42A628EB}" dt="2023-11-06T00:00:44.930" v="1026" actId="20577"/>
          <ac:spMkLst>
            <pc:docMk/>
            <pc:sldMk cId="422338494" sldId="301"/>
            <ac:spMk id="2" creationId="{B8FEB08C-3D7A-CE92-2032-B9455985EA2B}"/>
          </ac:spMkLst>
        </pc:spChg>
      </pc:sldChg>
      <pc:sldChg chg="modSp new mod">
        <pc:chgData name="Abels, Patrick" userId="ba666de4-0d21-43a6-8e66-51a18aae1b4a" providerId="ADAL" clId="{70C6FDDA-3DFD-4C35-81FE-77EF42A628EB}" dt="2023-11-05T23:01:48.950" v="49" actId="207"/>
        <pc:sldMkLst>
          <pc:docMk/>
          <pc:sldMk cId="4074212023" sldId="302"/>
        </pc:sldMkLst>
        <pc:spChg chg="mod">
          <ac:chgData name="Abels, Patrick" userId="ba666de4-0d21-43a6-8e66-51a18aae1b4a" providerId="ADAL" clId="{70C6FDDA-3DFD-4C35-81FE-77EF42A628EB}" dt="2023-11-05T23:01:48.950" v="49" actId="207"/>
          <ac:spMkLst>
            <pc:docMk/>
            <pc:sldMk cId="4074212023" sldId="302"/>
            <ac:spMk id="2" creationId="{7752605B-0C3A-26A8-6BC0-80E45D183571}"/>
          </ac:spMkLst>
        </pc:spChg>
      </pc:sldChg>
      <pc:sldChg chg="modSp new mod">
        <pc:chgData name="Abels, Patrick" userId="ba666de4-0d21-43a6-8e66-51a18aae1b4a" providerId="ADAL" clId="{70C6FDDA-3DFD-4C35-81FE-77EF42A628EB}" dt="2023-11-05T23:01:56.407" v="53" actId="20577"/>
        <pc:sldMkLst>
          <pc:docMk/>
          <pc:sldMk cId="2290993815" sldId="303"/>
        </pc:sldMkLst>
        <pc:spChg chg="mod">
          <ac:chgData name="Abels, Patrick" userId="ba666de4-0d21-43a6-8e66-51a18aae1b4a" providerId="ADAL" clId="{70C6FDDA-3DFD-4C35-81FE-77EF42A628EB}" dt="2023-11-05T23:01:56.407" v="53" actId="20577"/>
          <ac:spMkLst>
            <pc:docMk/>
            <pc:sldMk cId="2290993815" sldId="303"/>
            <ac:spMk id="2" creationId="{4590F0A7-0075-26BE-5CAB-A7BAD7E244D8}"/>
          </ac:spMkLst>
        </pc:spChg>
      </pc:sldChg>
      <pc:sldChg chg="modSp add mod modTransition">
        <pc:chgData name="Abels, Patrick" userId="ba666de4-0d21-43a6-8e66-51a18aae1b4a" providerId="ADAL" clId="{70C6FDDA-3DFD-4C35-81FE-77EF42A628EB}" dt="2023-11-05T23:45:06.063" v="559"/>
        <pc:sldMkLst>
          <pc:docMk/>
          <pc:sldMk cId="1761628049" sldId="304"/>
        </pc:sldMkLst>
        <pc:spChg chg="mod">
          <ac:chgData name="Abels, Patrick" userId="ba666de4-0d21-43a6-8e66-51a18aae1b4a" providerId="ADAL" clId="{70C6FDDA-3DFD-4C35-81FE-77EF42A628EB}" dt="2023-11-05T23:22:00.386" v="97" actId="404"/>
          <ac:spMkLst>
            <pc:docMk/>
            <pc:sldMk cId="1761628049" sldId="304"/>
            <ac:spMk id="2" creationId="{4590F0A7-0075-26BE-5CAB-A7BAD7E244D8}"/>
          </ac:spMkLst>
        </pc:spChg>
      </pc:sldChg>
      <pc:sldChg chg="new del">
        <pc:chgData name="Abels, Patrick" userId="ba666de4-0d21-43a6-8e66-51a18aae1b4a" providerId="ADAL" clId="{70C6FDDA-3DFD-4C35-81FE-77EF42A628EB}" dt="2023-11-05T23:26:07.479" v="147" actId="47"/>
        <pc:sldMkLst>
          <pc:docMk/>
          <pc:sldMk cId="1626756568" sldId="305"/>
        </pc:sldMkLst>
      </pc:sldChg>
      <pc:sldChg chg="modSp add mod modTransition">
        <pc:chgData name="Abels, Patrick" userId="ba666de4-0d21-43a6-8e66-51a18aae1b4a" providerId="ADAL" clId="{70C6FDDA-3DFD-4C35-81FE-77EF42A628EB}" dt="2023-11-05T23:45:19.309" v="561"/>
        <pc:sldMkLst>
          <pc:docMk/>
          <pc:sldMk cId="1192717155" sldId="306"/>
        </pc:sldMkLst>
        <pc:spChg chg="mod">
          <ac:chgData name="Abels, Patrick" userId="ba666de4-0d21-43a6-8e66-51a18aae1b4a" providerId="ADAL" clId="{70C6FDDA-3DFD-4C35-81FE-77EF42A628EB}" dt="2023-11-05T23:30:33.680" v="213" actId="20577"/>
          <ac:spMkLst>
            <pc:docMk/>
            <pc:sldMk cId="1192717155" sldId="306"/>
            <ac:spMk id="2" creationId="{4590F0A7-0075-26BE-5CAB-A7BAD7E244D8}"/>
          </ac:spMkLst>
        </pc:spChg>
      </pc:sldChg>
      <pc:sldChg chg="addSp modSp add del mod">
        <pc:chgData name="Abels, Patrick" userId="ba666de4-0d21-43a6-8e66-51a18aae1b4a" providerId="ADAL" clId="{70C6FDDA-3DFD-4C35-81FE-77EF42A628EB}" dt="2023-11-05T23:31:54.682" v="250" actId="47"/>
        <pc:sldMkLst>
          <pc:docMk/>
          <pc:sldMk cId="2761245750" sldId="307"/>
        </pc:sldMkLst>
        <pc:spChg chg="mod">
          <ac:chgData name="Abels, Patrick" userId="ba666de4-0d21-43a6-8e66-51a18aae1b4a" providerId="ADAL" clId="{70C6FDDA-3DFD-4C35-81FE-77EF42A628EB}" dt="2023-11-05T23:24:33.601" v="126" actId="120"/>
          <ac:spMkLst>
            <pc:docMk/>
            <pc:sldMk cId="2761245750" sldId="307"/>
            <ac:spMk id="2" creationId="{4590F0A7-0075-26BE-5CAB-A7BAD7E244D8}"/>
          </ac:spMkLst>
        </pc:spChg>
        <pc:spChg chg="add mod">
          <ac:chgData name="Abels, Patrick" userId="ba666de4-0d21-43a6-8e66-51a18aae1b4a" providerId="ADAL" clId="{70C6FDDA-3DFD-4C35-81FE-77EF42A628EB}" dt="2023-11-05T23:25:43.446" v="129" actId="1076"/>
          <ac:spMkLst>
            <pc:docMk/>
            <pc:sldMk cId="2761245750" sldId="307"/>
            <ac:spMk id="3" creationId="{84865B07-A19E-76E2-4AF5-7A7C3A32CF06}"/>
          </ac:spMkLst>
        </pc:spChg>
        <pc:spChg chg="add mod">
          <ac:chgData name="Abels, Patrick" userId="ba666de4-0d21-43a6-8e66-51a18aae1b4a" providerId="ADAL" clId="{70C6FDDA-3DFD-4C35-81FE-77EF42A628EB}" dt="2023-11-05T23:25:56.143" v="139" actId="1035"/>
          <ac:spMkLst>
            <pc:docMk/>
            <pc:sldMk cId="2761245750" sldId="307"/>
            <ac:spMk id="4" creationId="{67C561F3-2C41-7D4B-468D-8A42BF57B0E2}"/>
          </ac:spMkLst>
        </pc:spChg>
        <pc:spChg chg="add mod">
          <ac:chgData name="Abels, Patrick" userId="ba666de4-0d21-43a6-8e66-51a18aae1b4a" providerId="ADAL" clId="{70C6FDDA-3DFD-4C35-81FE-77EF42A628EB}" dt="2023-11-05T23:26:00.029" v="145" actId="1035"/>
          <ac:spMkLst>
            <pc:docMk/>
            <pc:sldMk cId="2761245750" sldId="307"/>
            <ac:spMk id="5" creationId="{E25FDBB2-9A2A-A244-0A0A-7DF3DE8F42B1}"/>
          </ac:spMkLst>
        </pc:spChg>
      </pc:sldChg>
      <pc:sldChg chg="modSp add del mod">
        <pc:chgData name="Abels, Patrick" userId="ba666de4-0d21-43a6-8e66-51a18aae1b4a" providerId="ADAL" clId="{70C6FDDA-3DFD-4C35-81FE-77EF42A628EB}" dt="2023-11-05T23:31:58.409" v="252" actId="47"/>
        <pc:sldMkLst>
          <pc:docMk/>
          <pc:sldMk cId="118235597" sldId="308"/>
        </pc:sldMkLst>
        <pc:spChg chg="mod">
          <ac:chgData name="Abels, Patrick" userId="ba666de4-0d21-43a6-8e66-51a18aae1b4a" providerId="ADAL" clId="{70C6FDDA-3DFD-4C35-81FE-77EF42A628EB}" dt="2023-11-05T23:27:35.042" v="188" actId="108"/>
          <ac:spMkLst>
            <pc:docMk/>
            <pc:sldMk cId="118235597" sldId="308"/>
            <ac:spMk id="3" creationId="{84865B07-A19E-76E2-4AF5-7A7C3A32CF06}"/>
          </ac:spMkLst>
        </pc:spChg>
      </pc:sldChg>
      <pc:sldChg chg="add del">
        <pc:chgData name="Abels, Patrick" userId="ba666de4-0d21-43a6-8e66-51a18aae1b4a" providerId="ADAL" clId="{70C6FDDA-3DFD-4C35-81FE-77EF42A628EB}" dt="2023-11-05T23:31:56.287" v="251" actId="47"/>
        <pc:sldMkLst>
          <pc:docMk/>
          <pc:sldMk cId="3826482454" sldId="309"/>
        </pc:sldMkLst>
      </pc:sldChg>
      <pc:sldChg chg="addSp modSp add mod modTransition">
        <pc:chgData name="Abels, Patrick" userId="ba666de4-0d21-43a6-8e66-51a18aae1b4a" providerId="ADAL" clId="{70C6FDDA-3DFD-4C35-81FE-77EF42A628EB}" dt="2023-11-05T23:46:16.502" v="563"/>
        <pc:sldMkLst>
          <pc:docMk/>
          <pc:sldMk cId="1957350661" sldId="310"/>
        </pc:sldMkLst>
        <pc:spChg chg="mod">
          <ac:chgData name="Abels, Patrick" userId="ba666de4-0d21-43a6-8e66-51a18aae1b4a" providerId="ADAL" clId="{70C6FDDA-3DFD-4C35-81FE-77EF42A628EB}" dt="2023-11-05T23:37:20.293" v="345" actId="14100"/>
          <ac:spMkLst>
            <pc:docMk/>
            <pc:sldMk cId="1957350661" sldId="310"/>
            <ac:spMk id="2" creationId="{4590F0A7-0075-26BE-5CAB-A7BAD7E244D8}"/>
          </ac:spMkLst>
        </pc:spChg>
        <pc:spChg chg="add mod">
          <ac:chgData name="Abels, Patrick" userId="ba666de4-0d21-43a6-8e66-51a18aae1b4a" providerId="ADAL" clId="{70C6FDDA-3DFD-4C35-81FE-77EF42A628EB}" dt="2023-11-05T23:29:27.544" v="198" actId="1076"/>
          <ac:spMkLst>
            <pc:docMk/>
            <pc:sldMk cId="1957350661" sldId="310"/>
            <ac:spMk id="3" creationId="{CF1B2D0D-B516-DBD4-70FE-E0017D8BC260}"/>
          </ac:spMkLst>
        </pc:spChg>
        <pc:spChg chg="add mod">
          <ac:chgData name="Abels, Patrick" userId="ba666de4-0d21-43a6-8e66-51a18aae1b4a" providerId="ADAL" clId="{70C6FDDA-3DFD-4C35-81FE-77EF42A628EB}" dt="2023-11-05T23:29:35.344" v="200" actId="1076"/>
          <ac:spMkLst>
            <pc:docMk/>
            <pc:sldMk cId="1957350661" sldId="310"/>
            <ac:spMk id="4" creationId="{D13B23A3-74C1-DE04-58DE-B4CDF63A8C8A}"/>
          </ac:spMkLst>
        </pc:spChg>
        <pc:spChg chg="add mod">
          <ac:chgData name="Abels, Patrick" userId="ba666de4-0d21-43a6-8e66-51a18aae1b4a" providerId="ADAL" clId="{70C6FDDA-3DFD-4C35-81FE-77EF42A628EB}" dt="2023-11-05T23:43:22.970" v="557" actId="20577"/>
          <ac:spMkLst>
            <pc:docMk/>
            <pc:sldMk cId="1957350661" sldId="310"/>
            <ac:spMk id="7" creationId="{3398DC92-DC1A-ED0D-3517-A2368A29C9E2}"/>
          </ac:spMkLst>
        </pc:spChg>
        <pc:spChg chg="add mod">
          <ac:chgData name="Abels, Patrick" userId="ba666de4-0d21-43a6-8e66-51a18aae1b4a" providerId="ADAL" clId="{70C6FDDA-3DFD-4C35-81FE-77EF42A628EB}" dt="2023-11-05T23:43:20.499" v="555" actId="20577"/>
          <ac:spMkLst>
            <pc:docMk/>
            <pc:sldMk cId="1957350661" sldId="310"/>
            <ac:spMk id="8" creationId="{94C1DA20-50A2-FA67-7104-61F3F53E671B}"/>
          </ac:spMkLst>
        </pc:spChg>
        <pc:cxnChg chg="add mod ord">
          <ac:chgData name="Abels, Patrick" userId="ba666de4-0d21-43a6-8e66-51a18aae1b4a" providerId="ADAL" clId="{70C6FDDA-3DFD-4C35-81FE-77EF42A628EB}" dt="2023-11-05T23:30:12.365" v="205" actId="167"/>
          <ac:cxnSpMkLst>
            <pc:docMk/>
            <pc:sldMk cId="1957350661" sldId="310"/>
            <ac:cxnSpMk id="6" creationId="{E18DCA8B-9C3B-4EEA-2A78-8A6F4BDB68FE}"/>
          </ac:cxnSpMkLst>
        </pc:cxnChg>
      </pc:sldChg>
      <pc:sldChg chg="addSp modSp add mod modTransition">
        <pc:chgData name="Abels, Patrick" userId="ba666de4-0d21-43a6-8e66-51a18aae1b4a" providerId="ADAL" clId="{70C6FDDA-3DFD-4C35-81FE-77EF42A628EB}" dt="2023-11-05T23:46:38.044" v="567"/>
        <pc:sldMkLst>
          <pc:docMk/>
          <pc:sldMk cId="3310827957" sldId="311"/>
        </pc:sldMkLst>
        <pc:spChg chg="mod">
          <ac:chgData name="Abels, Patrick" userId="ba666de4-0d21-43a6-8e66-51a18aae1b4a" providerId="ADAL" clId="{70C6FDDA-3DFD-4C35-81FE-77EF42A628EB}" dt="2023-11-05T23:37:54.807" v="356" actId="14100"/>
          <ac:spMkLst>
            <pc:docMk/>
            <pc:sldMk cId="3310827957" sldId="311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40:21.680" v="408" actId="1036"/>
          <ac:spMkLst>
            <pc:docMk/>
            <pc:sldMk cId="3310827957" sldId="311"/>
            <ac:spMk id="3" creationId="{CF1B2D0D-B516-DBD4-70FE-E0017D8BC260}"/>
          </ac:spMkLst>
        </pc:spChg>
        <pc:spChg chg="mod">
          <ac:chgData name="Abels, Patrick" userId="ba666de4-0d21-43a6-8e66-51a18aae1b4a" providerId="ADAL" clId="{70C6FDDA-3DFD-4C35-81FE-77EF42A628EB}" dt="2023-11-05T23:37:42.125" v="349" actId="1076"/>
          <ac:spMkLst>
            <pc:docMk/>
            <pc:sldMk cId="3310827957" sldId="311"/>
            <ac:spMk id="4" creationId="{D13B23A3-74C1-DE04-58DE-B4CDF63A8C8A}"/>
          </ac:spMkLst>
        </pc:spChg>
        <pc:spChg chg="add mod">
          <ac:chgData name="Abels, Patrick" userId="ba666de4-0d21-43a6-8e66-51a18aae1b4a" providerId="ADAL" clId="{70C6FDDA-3DFD-4C35-81FE-77EF42A628EB}" dt="2023-11-05T23:43:16.930" v="554" actId="20577"/>
          <ac:spMkLst>
            <pc:docMk/>
            <pc:sldMk cId="3310827957" sldId="311"/>
            <ac:spMk id="14" creationId="{7D690AFD-877F-76CE-83F5-25153974D46C}"/>
          </ac:spMkLst>
        </pc:spChg>
        <pc:spChg chg="add mod">
          <ac:chgData name="Abels, Patrick" userId="ba666de4-0d21-43a6-8e66-51a18aae1b4a" providerId="ADAL" clId="{70C6FDDA-3DFD-4C35-81FE-77EF42A628EB}" dt="2023-11-05T23:43:15.482" v="553" actId="20577"/>
          <ac:spMkLst>
            <pc:docMk/>
            <pc:sldMk cId="3310827957" sldId="311"/>
            <ac:spMk id="15" creationId="{B3A892BF-BACD-7A66-26A6-A5298BAE3CF2}"/>
          </ac:spMkLst>
        </pc:spChg>
        <pc:cxnChg chg="mod">
          <ac:chgData name="Abels, Patrick" userId="ba666de4-0d21-43a6-8e66-51a18aae1b4a" providerId="ADAL" clId="{70C6FDDA-3DFD-4C35-81FE-77EF42A628EB}" dt="2023-11-05T23:40:21.680" v="408" actId="1036"/>
          <ac:cxnSpMkLst>
            <pc:docMk/>
            <pc:sldMk cId="3310827957" sldId="311"/>
            <ac:cxnSpMk id="6" creationId="{E18DCA8B-9C3B-4EEA-2A78-8A6F4BDB68FE}"/>
          </ac:cxnSpMkLst>
        </pc:cxnChg>
      </pc:sldChg>
      <pc:sldChg chg="addSp delSp modSp add mod modTransition">
        <pc:chgData name="Abels, Patrick" userId="ba666de4-0d21-43a6-8e66-51a18aae1b4a" providerId="ADAL" clId="{70C6FDDA-3DFD-4C35-81FE-77EF42A628EB}" dt="2023-11-05T23:51:24.486" v="690" actId="166"/>
        <pc:sldMkLst>
          <pc:docMk/>
          <pc:sldMk cId="1778203054" sldId="312"/>
        </pc:sldMkLst>
        <pc:spChg chg="mod">
          <ac:chgData name="Abels, Patrick" userId="ba666de4-0d21-43a6-8e66-51a18aae1b4a" providerId="ADAL" clId="{70C6FDDA-3DFD-4C35-81FE-77EF42A628EB}" dt="2023-11-05T23:51:04.419" v="685" actId="14100"/>
          <ac:spMkLst>
            <pc:docMk/>
            <pc:sldMk cId="1778203054" sldId="312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50:59.764" v="684" actId="1035"/>
          <ac:spMkLst>
            <pc:docMk/>
            <pc:sldMk cId="1778203054" sldId="312"/>
            <ac:spMk id="3" creationId="{CF1B2D0D-B516-DBD4-70FE-E0017D8BC260}"/>
          </ac:spMkLst>
        </pc:spChg>
        <pc:spChg chg="del mod">
          <ac:chgData name="Abels, Patrick" userId="ba666de4-0d21-43a6-8e66-51a18aae1b4a" providerId="ADAL" clId="{70C6FDDA-3DFD-4C35-81FE-77EF42A628EB}" dt="2023-11-05T23:38:49.188" v="374" actId="478"/>
          <ac:spMkLst>
            <pc:docMk/>
            <pc:sldMk cId="1778203054" sldId="312"/>
            <ac:spMk id="4" creationId="{D13B23A3-74C1-DE04-58DE-B4CDF63A8C8A}"/>
          </ac:spMkLst>
        </pc:spChg>
        <pc:spChg chg="add mod">
          <ac:chgData name="Abels, Patrick" userId="ba666de4-0d21-43a6-8e66-51a18aae1b4a" providerId="ADAL" clId="{70C6FDDA-3DFD-4C35-81FE-77EF42A628EB}" dt="2023-11-05T23:50:50.423" v="668" actId="1076"/>
          <ac:spMkLst>
            <pc:docMk/>
            <pc:sldMk cId="1778203054" sldId="312"/>
            <ac:spMk id="5" creationId="{6527D98B-D30A-856D-82B1-D090B49C8C8F}"/>
          </ac:spMkLst>
        </pc:spChg>
        <pc:spChg chg="add del mod">
          <ac:chgData name="Abels, Patrick" userId="ba666de4-0d21-43a6-8e66-51a18aae1b4a" providerId="ADAL" clId="{70C6FDDA-3DFD-4C35-81FE-77EF42A628EB}" dt="2023-11-05T23:50:28.870" v="661" actId="478"/>
          <ac:spMkLst>
            <pc:docMk/>
            <pc:sldMk cId="1778203054" sldId="312"/>
            <ac:spMk id="8" creationId="{8D3A6896-095B-B6C9-3167-245A7F4A2539}"/>
          </ac:spMkLst>
        </pc:spChg>
        <pc:spChg chg="add mod">
          <ac:chgData name="Abels, Patrick" userId="ba666de4-0d21-43a6-8e66-51a18aae1b4a" providerId="ADAL" clId="{70C6FDDA-3DFD-4C35-81FE-77EF42A628EB}" dt="2023-11-05T23:50:59.764" v="684" actId="1035"/>
          <ac:spMkLst>
            <pc:docMk/>
            <pc:sldMk cId="1778203054" sldId="312"/>
            <ac:spMk id="20" creationId="{01267546-81FA-F559-909A-AD5FD1FC497E}"/>
          </ac:spMkLst>
        </pc:spChg>
        <pc:spChg chg="add mod">
          <ac:chgData name="Abels, Patrick" userId="ba666de4-0d21-43a6-8e66-51a18aae1b4a" providerId="ADAL" clId="{70C6FDDA-3DFD-4C35-81FE-77EF42A628EB}" dt="2023-11-05T23:50:46.993" v="667" actId="1076"/>
          <ac:spMkLst>
            <pc:docMk/>
            <pc:sldMk cId="1778203054" sldId="312"/>
            <ac:spMk id="21" creationId="{DD70A6B1-5797-D4B9-611B-6C814BA9ED91}"/>
          </ac:spMkLst>
        </pc:spChg>
        <pc:spChg chg="add mod">
          <ac:chgData name="Abels, Patrick" userId="ba666de4-0d21-43a6-8e66-51a18aae1b4a" providerId="ADAL" clId="{70C6FDDA-3DFD-4C35-81FE-77EF42A628EB}" dt="2023-11-05T23:50:55.808" v="669" actId="1076"/>
          <ac:spMkLst>
            <pc:docMk/>
            <pc:sldMk cId="1778203054" sldId="312"/>
            <ac:spMk id="22" creationId="{DF14F585-530D-046B-ACB0-D3382CCD32CC}"/>
          </ac:spMkLst>
        </pc:spChg>
        <pc:spChg chg="add mod">
          <ac:chgData name="Abels, Patrick" userId="ba666de4-0d21-43a6-8e66-51a18aae1b4a" providerId="ADAL" clId="{70C6FDDA-3DFD-4C35-81FE-77EF42A628EB}" dt="2023-11-05T23:50:44.980" v="666" actId="1076"/>
          <ac:spMkLst>
            <pc:docMk/>
            <pc:sldMk cId="1778203054" sldId="312"/>
            <ac:spMk id="23" creationId="{9E840BF6-C390-2A8D-D41F-33D70039C57C}"/>
          </ac:spMkLst>
        </pc:spChg>
        <pc:cxnChg chg="del mod">
          <ac:chgData name="Abels, Patrick" userId="ba666de4-0d21-43a6-8e66-51a18aae1b4a" providerId="ADAL" clId="{70C6FDDA-3DFD-4C35-81FE-77EF42A628EB}" dt="2023-11-05T23:42:05.290" v="512" actId="478"/>
          <ac:cxnSpMkLst>
            <pc:docMk/>
            <pc:sldMk cId="1778203054" sldId="312"/>
            <ac:cxnSpMk id="6" creationId="{E18DCA8B-9C3B-4EEA-2A78-8A6F4BDB68FE}"/>
          </ac:cxnSpMkLst>
        </pc:cxnChg>
        <pc:cxnChg chg="add mod">
          <ac:chgData name="Abels, Patrick" userId="ba666de4-0d21-43a6-8e66-51a18aae1b4a" providerId="ADAL" clId="{70C6FDDA-3DFD-4C35-81FE-77EF42A628EB}" dt="2023-11-05T23:50:59.764" v="684" actId="1035"/>
          <ac:cxnSpMkLst>
            <pc:docMk/>
            <pc:sldMk cId="1778203054" sldId="312"/>
            <ac:cxnSpMk id="11" creationId="{B1FB1E29-23F0-1777-69DD-1A25652CC0D6}"/>
          </ac:cxnSpMkLst>
        </pc:cxnChg>
        <pc:cxnChg chg="add mod ord">
          <ac:chgData name="Abels, Patrick" userId="ba666de4-0d21-43a6-8e66-51a18aae1b4a" providerId="ADAL" clId="{70C6FDDA-3DFD-4C35-81FE-77EF42A628EB}" dt="2023-11-05T23:51:24.486" v="690" actId="166"/>
          <ac:cxnSpMkLst>
            <pc:docMk/>
            <pc:sldMk cId="1778203054" sldId="312"/>
            <ac:cxnSpMk id="12" creationId="{D1B23B05-124F-069E-BE39-E444B500AC0D}"/>
          </ac:cxnSpMkLst>
        </pc:cxnChg>
        <pc:cxnChg chg="add mod">
          <ac:chgData name="Abels, Patrick" userId="ba666de4-0d21-43a6-8e66-51a18aae1b4a" providerId="ADAL" clId="{70C6FDDA-3DFD-4C35-81FE-77EF42A628EB}" dt="2023-11-05T23:51:16.356" v="689" actId="14100"/>
          <ac:cxnSpMkLst>
            <pc:docMk/>
            <pc:sldMk cId="1778203054" sldId="312"/>
            <ac:cxnSpMk id="15" creationId="{C923D5F2-3888-0A7F-B39F-FB2FE0960107}"/>
          </ac:cxnSpMkLst>
        </pc:cxnChg>
      </pc:sldChg>
      <pc:sldChg chg="addSp delSp modSp add mod">
        <pc:chgData name="Abels, Patrick" userId="ba666de4-0d21-43a6-8e66-51a18aae1b4a" providerId="ADAL" clId="{70C6FDDA-3DFD-4C35-81FE-77EF42A628EB}" dt="2023-11-06T00:05:57.184" v="1173" actId="14100"/>
        <pc:sldMkLst>
          <pc:docMk/>
          <pc:sldMk cId="2940658321" sldId="313"/>
        </pc:sldMkLst>
        <pc:spChg chg="mod">
          <ac:chgData name="Abels, Patrick" userId="ba666de4-0d21-43a6-8e66-51a18aae1b4a" providerId="ADAL" clId="{70C6FDDA-3DFD-4C35-81FE-77EF42A628EB}" dt="2023-11-06T00:05:57.184" v="1173" actId="14100"/>
          <ac:spMkLst>
            <pc:docMk/>
            <pc:sldMk cId="2940658321" sldId="313"/>
            <ac:spMk id="2" creationId="{4590F0A7-0075-26BE-5CAB-A7BAD7E244D8}"/>
          </ac:spMkLst>
        </pc:spChg>
        <pc:spChg chg="add del">
          <ac:chgData name="Abels, Patrick" userId="ba666de4-0d21-43a6-8e66-51a18aae1b4a" providerId="ADAL" clId="{70C6FDDA-3DFD-4C35-81FE-77EF42A628EB}" dt="2023-11-05T23:47:15.836" v="571" actId="478"/>
          <ac:spMkLst>
            <pc:docMk/>
            <pc:sldMk cId="2940658321" sldId="313"/>
            <ac:spMk id="3" creationId="{CF1B2D0D-B516-DBD4-70FE-E0017D8BC260}"/>
          </ac:spMkLst>
        </pc:spChg>
        <pc:spChg chg="del mod">
          <ac:chgData name="Abels, Patrick" userId="ba666de4-0d21-43a6-8e66-51a18aae1b4a" providerId="ADAL" clId="{70C6FDDA-3DFD-4C35-81FE-77EF42A628EB}" dt="2023-11-06T00:05:50.020" v="1170" actId="478"/>
          <ac:spMkLst>
            <pc:docMk/>
            <pc:sldMk cId="2940658321" sldId="313"/>
            <ac:spMk id="5" creationId="{6527D98B-D30A-856D-82B1-D090B49C8C8F}"/>
          </ac:spMkLst>
        </pc:spChg>
        <pc:spChg chg="del mod">
          <ac:chgData name="Abels, Patrick" userId="ba666de4-0d21-43a6-8e66-51a18aae1b4a" providerId="ADAL" clId="{70C6FDDA-3DFD-4C35-81FE-77EF42A628EB}" dt="2023-11-06T00:05:50.020" v="1170" actId="478"/>
          <ac:spMkLst>
            <pc:docMk/>
            <pc:sldMk cId="2940658321" sldId="313"/>
            <ac:spMk id="8" creationId="{8D3A6896-095B-B6C9-3167-245A7F4A2539}"/>
          </ac:spMkLst>
        </pc:spChg>
        <pc:spChg chg="add del">
          <ac:chgData name="Abels, Patrick" userId="ba666de4-0d21-43a6-8e66-51a18aae1b4a" providerId="ADAL" clId="{70C6FDDA-3DFD-4C35-81FE-77EF42A628EB}" dt="2023-11-05T23:47:15.836" v="571" actId="478"/>
          <ac:spMkLst>
            <pc:docMk/>
            <pc:sldMk cId="2940658321" sldId="313"/>
            <ac:spMk id="20" creationId="{01267546-81FA-F559-909A-AD5FD1FC497E}"/>
          </ac:spMkLst>
        </pc:spChg>
        <pc:spChg chg="add del mod">
          <ac:chgData name="Abels, Patrick" userId="ba666de4-0d21-43a6-8e66-51a18aae1b4a" providerId="ADAL" clId="{70C6FDDA-3DFD-4C35-81FE-77EF42A628EB}" dt="2023-11-06T00:05:50.020" v="1170" actId="478"/>
          <ac:spMkLst>
            <pc:docMk/>
            <pc:sldMk cId="2940658321" sldId="313"/>
            <ac:spMk id="21" creationId="{DD70A6B1-5797-D4B9-611B-6C814BA9ED91}"/>
          </ac:spMkLst>
        </pc:spChg>
        <pc:spChg chg="add del mod">
          <ac:chgData name="Abels, Patrick" userId="ba666de4-0d21-43a6-8e66-51a18aae1b4a" providerId="ADAL" clId="{70C6FDDA-3DFD-4C35-81FE-77EF42A628EB}" dt="2023-11-06T00:05:50.020" v="1170" actId="478"/>
          <ac:spMkLst>
            <pc:docMk/>
            <pc:sldMk cId="2940658321" sldId="313"/>
            <ac:spMk id="22" creationId="{DF14F585-530D-046B-ACB0-D3382CCD32CC}"/>
          </ac:spMkLst>
        </pc:spChg>
        <pc:cxnChg chg="add del mod">
          <ac:chgData name="Abels, Patrick" userId="ba666de4-0d21-43a6-8e66-51a18aae1b4a" providerId="ADAL" clId="{70C6FDDA-3DFD-4C35-81FE-77EF42A628EB}" dt="2023-11-05T23:47:15.836" v="571" actId="478"/>
          <ac:cxnSpMkLst>
            <pc:docMk/>
            <pc:sldMk cId="2940658321" sldId="313"/>
            <ac:cxnSpMk id="11" creationId="{B1FB1E29-23F0-1777-69DD-1A25652CC0D6}"/>
          </ac:cxnSpMkLst>
        </pc:cxnChg>
        <pc:cxnChg chg="add del mod">
          <ac:chgData name="Abels, Patrick" userId="ba666de4-0d21-43a6-8e66-51a18aae1b4a" providerId="ADAL" clId="{70C6FDDA-3DFD-4C35-81FE-77EF42A628EB}" dt="2023-11-05T23:47:22.589" v="574" actId="478"/>
          <ac:cxnSpMkLst>
            <pc:docMk/>
            <pc:sldMk cId="2940658321" sldId="313"/>
            <ac:cxnSpMk id="12" creationId="{D1B23B05-124F-069E-BE39-E444B500AC0D}"/>
          </ac:cxnSpMkLst>
        </pc:cxnChg>
        <pc:cxnChg chg="add del mod">
          <ac:chgData name="Abels, Patrick" userId="ba666de4-0d21-43a6-8e66-51a18aae1b4a" providerId="ADAL" clId="{70C6FDDA-3DFD-4C35-81FE-77EF42A628EB}" dt="2023-11-05T23:47:23.766" v="575" actId="478"/>
          <ac:cxnSpMkLst>
            <pc:docMk/>
            <pc:sldMk cId="2940658321" sldId="313"/>
            <ac:cxnSpMk id="15" creationId="{C923D5F2-3888-0A7F-B39F-FB2FE0960107}"/>
          </ac:cxnSpMkLst>
        </pc:cxnChg>
      </pc:sldChg>
      <pc:sldChg chg="modSp add mod">
        <pc:chgData name="Abels, Patrick" userId="ba666de4-0d21-43a6-8e66-51a18aae1b4a" providerId="ADAL" clId="{70C6FDDA-3DFD-4C35-81FE-77EF42A628EB}" dt="2023-11-05T23:58:12.393" v="964" actId="20577"/>
        <pc:sldMkLst>
          <pc:docMk/>
          <pc:sldMk cId="195639748" sldId="314"/>
        </pc:sldMkLst>
        <pc:spChg chg="mod">
          <ac:chgData name="Abels, Patrick" userId="ba666de4-0d21-43a6-8e66-51a18aae1b4a" providerId="ADAL" clId="{70C6FDDA-3DFD-4C35-81FE-77EF42A628EB}" dt="2023-11-05T23:58:12.393" v="964" actId="20577"/>
          <ac:spMkLst>
            <pc:docMk/>
            <pc:sldMk cId="195639748" sldId="314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57:18.124" v="925" actId="6549"/>
          <ac:spMkLst>
            <pc:docMk/>
            <pc:sldMk cId="195639748" sldId="314"/>
            <ac:spMk id="5" creationId="{6527D98B-D30A-856D-82B1-D090B49C8C8F}"/>
          </ac:spMkLst>
        </pc:spChg>
        <pc:spChg chg="mod">
          <ac:chgData name="Abels, Patrick" userId="ba666de4-0d21-43a6-8e66-51a18aae1b4a" providerId="ADAL" clId="{70C6FDDA-3DFD-4C35-81FE-77EF42A628EB}" dt="2023-11-05T23:57:10.489" v="914" actId="207"/>
          <ac:spMkLst>
            <pc:docMk/>
            <pc:sldMk cId="195639748" sldId="314"/>
            <ac:spMk id="8" creationId="{8D3A6896-095B-B6C9-3167-245A7F4A2539}"/>
          </ac:spMkLst>
        </pc:spChg>
        <pc:spChg chg="mod">
          <ac:chgData name="Abels, Patrick" userId="ba666de4-0d21-43a6-8e66-51a18aae1b4a" providerId="ADAL" clId="{70C6FDDA-3DFD-4C35-81FE-77EF42A628EB}" dt="2023-11-05T23:56:42.367" v="910" actId="1038"/>
          <ac:spMkLst>
            <pc:docMk/>
            <pc:sldMk cId="195639748" sldId="314"/>
            <ac:spMk id="21" creationId="{DD70A6B1-5797-D4B9-611B-6C814BA9ED91}"/>
          </ac:spMkLst>
        </pc:spChg>
        <pc:spChg chg="mod">
          <ac:chgData name="Abels, Patrick" userId="ba666de4-0d21-43a6-8e66-51a18aae1b4a" providerId="ADAL" clId="{70C6FDDA-3DFD-4C35-81FE-77EF42A628EB}" dt="2023-11-05T23:56:36.503" v="888" actId="1038"/>
          <ac:spMkLst>
            <pc:docMk/>
            <pc:sldMk cId="195639748" sldId="314"/>
            <ac:spMk id="22" creationId="{DF14F585-530D-046B-ACB0-D3382CCD32CC}"/>
          </ac:spMkLst>
        </pc:spChg>
      </pc:sldChg>
      <pc:sldChg chg="modSp add mod">
        <pc:chgData name="Abels, Patrick" userId="ba666de4-0d21-43a6-8e66-51a18aae1b4a" providerId="ADAL" clId="{70C6FDDA-3DFD-4C35-81FE-77EF42A628EB}" dt="2023-11-05T23:58:07.894" v="960" actId="20577"/>
        <pc:sldMkLst>
          <pc:docMk/>
          <pc:sldMk cId="1267190655" sldId="315"/>
        </pc:sldMkLst>
        <pc:spChg chg="mod">
          <ac:chgData name="Abels, Patrick" userId="ba666de4-0d21-43a6-8e66-51a18aae1b4a" providerId="ADAL" clId="{70C6FDDA-3DFD-4C35-81FE-77EF42A628EB}" dt="2023-11-05T23:58:07.894" v="960" actId="20577"/>
          <ac:spMkLst>
            <pc:docMk/>
            <pc:sldMk cId="1267190655" sldId="315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57:56.208" v="953" actId="6549"/>
          <ac:spMkLst>
            <pc:docMk/>
            <pc:sldMk cId="1267190655" sldId="315"/>
            <ac:spMk id="5" creationId="{6527D98B-D30A-856D-82B1-D090B49C8C8F}"/>
          </ac:spMkLst>
        </pc:spChg>
        <pc:spChg chg="mod">
          <ac:chgData name="Abels, Patrick" userId="ba666de4-0d21-43a6-8e66-51a18aae1b4a" providerId="ADAL" clId="{70C6FDDA-3DFD-4C35-81FE-77EF42A628EB}" dt="2023-11-05T23:57:48.913" v="943" actId="20577"/>
          <ac:spMkLst>
            <pc:docMk/>
            <pc:sldMk cId="1267190655" sldId="315"/>
            <ac:spMk id="8" creationId="{8D3A6896-095B-B6C9-3167-245A7F4A2539}"/>
          </ac:spMkLst>
        </pc:spChg>
      </pc:sldChg>
      <pc:sldChg chg="modSp add mod">
        <pc:chgData name="Abels, Patrick" userId="ba666de4-0d21-43a6-8e66-51a18aae1b4a" providerId="ADAL" clId="{70C6FDDA-3DFD-4C35-81FE-77EF42A628EB}" dt="2023-11-05T23:59:17.167" v="999" actId="20577"/>
        <pc:sldMkLst>
          <pc:docMk/>
          <pc:sldMk cId="3807623221" sldId="316"/>
        </pc:sldMkLst>
        <pc:spChg chg="mod">
          <ac:chgData name="Abels, Patrick" userId="ba666de4-0d21-43a6-8e66-51a18aae1b4a" providerId="ADAL" clId="{70C6FDDA-3DFD-4C35-81FE-77EF42A628EB}" dt="2023-11-05T23:58:45.093" v="976" actId="20577"/>
          <ac:spMkLst>
            <pc:docMk/>
            <pc:sldMk cId="3807623221" sldId="316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59:17.167" v="999" actId="20577"/>
          <ac:spMkLst>
            <pc:docMk/>
            <pc:sldMk cId="3807623221" sldId="316"/>
            <ac:spMk id="5" creationId="{6527D98B-D30A-856D-82B1-D090B49C8C8F}"/>
          </ac:spMkLst>
        </pc:spChg>
        <pc:spChg chg="mod">
          <ac:chgData name="Abels, Patrick" userId="ba666de4-0d21-43a6-8e66-51a18aae1b4a" providerId="ADAL" clId="{70C6FDDA-3DFD-4C35-81FE-77EF42A628EB}" dt="2023-11-05T23:59:08.927" v="997" actId="20577"/>
          <ac:spMkLst>
            <pc:docMk/>
            <pc:sldMk cId="3807623221" sldId="316"/>
            <ac:spMk id="8" creationId="{8D3A6896-095B-B6C9-3167-245A7F4A2539}"/>
          </ac:spMkLst>
        </pc:spChg>
      </pc:sldChg>
      <pc:sldChg chg="modSp add mod">
        <pc:chgData name="Abels, Patrick" userId="ba666de4-0d21-43a6-8e66-51a18aae1b4a" providerId="ADAL" clId="{70C6FDDA-3DFD-4C35-81FE-77EF42A628EB}" dt="2023-11-06T00:00:01.707" v="1016" actId="20577"/>
        <pc:sldMkLst>
          <pc:docMk/>
          <pc:sldMk cId="2755636706" sldId="317"/>
        </pc:sldMkLst>
        <pc:spChg chg="mod">
          <ac:chgData name="Abels, Patrick" userId="ba666de4-0d21-43a6-8e66-51a18aae1b4a" providerId="ADAL" clId="{70C6FDDA-3DFD-4C35-81FE-77EF42A628EB}" dt="2023-11-05T23:59:42.946" v="1008" actId="20577"/>
          <ac:spMkLst>
            <pc:docMk/>
            <pc:sldMk cId="2755636706" sldId="317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6T00:00:01.707" v="1016" actId="20577"/>
          <ac:spMkLst>
            <pc:docMk/>
            <pc:sldMk cId="2755636706" sldId="317"/>
            <ac:spMk id="5" creationId="{6527D98B-D30A-856D-82B1-D090B49C8C8F}"/>
          </ac:spMkLst>
        </pc:spChg>
      </pc:sldChg>
      <pc:sldChg chg="addSp modSp new mod">
        <pc:chgData name="Abels, Patrick" userId="ba666de4-0d21-43a6-8e66-51a18aae1b4a" providerId="ADAL" clId="{70C6FDDA-3DFD-4C35-81FE-77EF42A628EB}" dt="2023-11-06T00:05:23.472" v="1168" actId="14100"/>
        <pc:sldMkLst>
          <pc:docMk/>
          <pc:sldMk cId="2703261037" sldId="318"/>
        </pc:sldMkLst>
        <pc:spChg chg="mod">
          <ac:chgData name="Abels, Patrick" userId="ba666de4-0d21-43a6-8e66-51a18aae1b4a" providerId="ADAL" clId="{70C6FDDA-3DFD-4C35-81FE-77EF42A628EB}" dt="2023-11-06T00:03:09.699" v="1127" actId="20577"/>
          <ac:spMkLst>
            <pc:docMk/>
            <pc:sldMk cId="2703261037" sldId="318"/>
            <ac:spMk id="2" creationId="{696E7FA1-F4DE-E991-105D-2C6A8A5D7480}"/>
          </ac:spMkLst>
        </pc:spChg>
        <pc:spChg chg="mod">
          <ac:chgData name="Abels, Patrick" userId="ba666de4-0d21-43a6-8e66-51a18aae1b4a" providerId="ADAL" clId="{70C6FDDA-3DFD-4C35-81FE-77EF42A628EB}" dt="2023-11-06T00:02:40.895" v="1040" actId="20577"/>
          <ac:spMkLst>
            <pc:docMk/>
            <pc:sldMk cId="2703261037" sldId="318"/>
            <ac:spMk id="3" creationId="{F454427F-478C-84EE-FE2F-65B01D3817D6}"/>
          </ac:spMkLst>
        </pc:spChg>
        <pc:spChg chg="add mod">
          <ac:chgData name="Abels, Patrick" userId="ba666de4-0d21-43a6-8e66-51a18aae1b4a" providerId="ADAL" clId="{70C6FDDA-3DFD-4C35-81FE-77EF42A628EB}" dt="2023-11-06T00:04:48.359" v="1158" actId="1076"/>
          <ac:spMkLst>
            <pc:docMk/>
            <pc:sldMk cId="2703261037" sldId="318"/>
            <ac:spMk id="4" creationId="{623ECB62-929B-565D-2D32-56F0CE519C60}"/>
          </ac:spMkLst>
        </pc:spChg>
        <pc:spChg chg="add mod">
          <ac:chgData name="Abels, Patrick" userId="ba666de4-0d21-43a6-8e66-51a18aae1b4a" providerId="ADAL" clId="{70C6FDDA-3DFD-4C35-81FE-77EF42A628EB}" dt="2023-11-06T00:04:45.760" v="1157" actId="1076"/>
          <ac:spMkLst>
            <pc:docMk/>
            <pc:sldMk cId="2703261037" sldId="318"/>
            <ac:spMk id="5" creationId="{FBCC8694-4758-5DE8-EC4D-5AB12ACA62B9}"/>
          </ac:spMkLst>
        </pc:spChg>
        <pc:spChg chg="add mod">
          <ac:chgData name="Abels, Patrick" userId="ba666de4-0d21-43a6-8e66-51a18aae1b4a" providerId="ADAL" clId="{70C6FDDA-3DFD-4C35-81FE-77EF42A628EB}" dt="2023-11-06T00:04:50.696" v="1159" actId="1076"/>
          <ac:spMkLst>
            <pc:docMk/>
            <pc:sldMk cId="2703261037" sldId="318"/>
            <ac:spMk id="6" creationId="{B795CA26-65DA-666D-A786-0887F853E552}"/>
          </ac:spMkLst>
        </pc:spChg>
        <pc:spChg chg="add mod">
          <ac:chgData name="Abels, Patrick" userId="ba666de4-0d21-43a6-8e66-51a18aae1b4a" providerId="ADAL" clId="{70C6FDDA-3DFD-4C35-81FE-77EF42A628EB}" dt="2023-11-06T00:04:41.079" v="1155" actId="1076"/>
          <ac:spMkLst>
            <pc:docMk/>
            <pc:sldMk cId="2703261037" sldId="318"/>
            <ac:spMk id="7" creationId="{E9657FB1-3D9B-6DE1-3171-7BF835A196EE}"/>
          </ac:spMkLst>
        </pc:spChg>
        <pc:cxnChg chg="add mod">
          <ac:chgData name="Abels, Patrick" userId="ba666de4-0d21-43a6-8e66-51a18aae1b4a" providerId="ADAL" clId="{70C6FDDA-3DFD-4C35-81FE-77EF42A628EB}" dt="2023-11-06T00:05:07.503" v="1162" actId="14100"/>
          <ac:cxnSpMkLst>
            <pc:docMk/>
            <pc:sldMk cId="2703261037" sldId="318"/>
            <ac:cxnSpMk id="8" creationId="{C1564099-7B5E-B1B7-20CC-324FAD1C07B3}"/>
          </ac:cxnSpMkLst>
        </pc:cxnChg>
        <pc:cxnChg chg="add mod">
          <ac:chgData name="Abels, Patrick" userId="ba666de4-0d21-43a6-8e66-51a18aae1b4a" providerId="ADAL" clId="{70C6FDDA-3DFD-4C35-81FE-77EF42A628EB}" dt="2023-11-06T00:05:14.455" v="1165" actId="14100"/>
          <ac:cxnSpMkLst>
            <pc:docMk/>
            <pc:sldMk cId="2703261037" sldId="318"/>
            <ac:cxnSpMk id="11" creationId="{F03942A9-197A-3401-341C-A70C6748C197}"/>
          </ac:cxnSpMkLst>
        </pc:cxnChg>
        <pc:cxnChg chg="add mod">
          <ac:chgData name="Abels, Patrick" userId="ba666de4-0d21-43a6-8e66-51a18aae1b4a" providerId="ADAL" clId="{70C6FDDA-3DFD-4C35-81FE-77EF42A628EB}" dt="2023-11-06T00:05:23.472" v="1168" actId="14100"/>
          <ac:cxnSpMkLst>
            <pc:docMk/>
            <pc:sldMk cId="2703261037" sldId="318"/>
            <ac:cxnSpMk id="14" creationId="{C07AE60E-4EE4-3EE9-0AA5-24A378B44A5B}"/>
          </ac:cxnSpMkLst>
        </pc:cxnChg>
      </pc:sldChg>
      <pc:sldChg chg="add">
        <pc:chgData name="Abels, Patrick" userId="ba666de4-0d21-43a6-8e66-51a18aae1b4a" providerId="ADAL" clId="{70C6FDDA-3DFD-4C35-81FE-77EF42A628EB}" dt="2023-11-06T00:05:43.622" v="1169" actId="2890"/>
        <pc:sldMkLst>
          <pc:docMk/>
          <pc:sldMk cId="1709938568" sldId="319"/>
        </pc:sldMkLst>
      </pc:sldChg>
    </pc:docChg>
  </pc:docChgLst>
  <pc:docChgLst>
    <pc:chgData name="Abels, Patrick" userId="ba666de4-0d21-43a6-8e66-51a18aae1b4a" providerId="ADAL" clId="{2D615FDF-F4AA-6B43-861C-66FCF591174E}"/>
    <pc:docChg chg="modSld">
      <pc:chgData name="Abels, Patrick" userId="ba666de4-0d21-43a6-8e66-51a18aae1b4a" providerId="ADAL" clId="{2D615FDF-F4AA-6B43-861C-66FCF591174E}" dt="2023-09-26T06:50:43.137" v="107" actId="20577"/>
      <pc:docMkLst>
        <pc:docMk/>
      </pc:docMkLst>
      <pc:sldChg chg="modSp">
        <pc:chgData name="Abels, Patrick" userId="ba666de4-0d21-43a6-8e66-51a18aae1b4a" providerId="ADAL" clId="{2D615FDF-F4AA-6B43-861C-66FCF591174E}" dt="2023-09-26T06:50:29.193" v="95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2D615FDF-F4AA-6B43-861C-66FCF591174E}" dt="2023-09-26T06:50:29.193" v="95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">
        <pc:chgData name="Abels, Patrick" userId="ba666de4-0d21-43a6-8e66-51a18aae1b4a" providerId="ADAL" clId="{2D615FDF-F4AA-6B43-861C-66FCF591174E}" dt="2023-09-26T06:50:43.137" v="107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2D615FDF-F4AA-6B43-861C-66FCF591174E}" dt="2023-09-26T06:50:43.137" v="107" actId="20577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A0EEB1C9-DBBC-4170-BA29-F5C644E6C20D}"/>
    <pc:docChg chg="undo custSel addSld delSld modSld">
      <pc:chgData name="Abels, Patrick" userId="ba666de4-0d21-43a6-8e66-51a18aae1b4a" providerId="ADAL" clId="{A0EEB1C9-DBBC-4170-BA29-F5C644E6C20D}" dt="2023-10-30T14:35:51.168" v="755" actId="20577"/>
      <pc:docMkLst>
        <pc:docMk/>
      </pc:docMkLst>
      <pc:sldChg chg="modSp">
        <pc:chgData name="Abels, Patrick" userId="ba666de4-0d21-43a6-8e66-51a18aae1b4a" providerId="ADAL" clId="{A0EEB1C9-DBBC-4170-BA29-F5C644E6C20D}" dt="2023-10-30T14:08:30.380" v="25" actId="6549"/>
        <pc:sldMkLst>
          <pc:docMk/>
          <pc:sldMk cId="2978283644" sldId="256"/>
        </pc:sldMkLst>
        <pc:spChg chg="mod">
          <ac:chgData name="Abels, Patrick" userId="ba666de4-0d21-43a6-8e66-51a18aae1b4a" providerId="ADAL" clId="{A0EEB1C9-DBBC-4170-BA29-F5C644E6C20D}" dt="2023-10-30T14:08:30.380" v="25" actId="6549"/>
          <ac:spMkLst>
            <pc:docMk/>
            <pc:sldMk cId="2978283644" sldId="256"/>
            <ac:spMk id="2" creationId="{0DEA465E-3F59-F973-969D-895BEEF23C7A}"/>
          </ac:spMkLst>
        </pc:spChg>
      </pc:sldChg>
      <pc:sldChg chg="delSp modSp mod">
        <pc:chgData name="Abels, Patrick" userId="ba666de4-0d21-43a6-8e66-51a18aae1b4a" providerId="ADAL" clId="{A0EEB1C9-DBBC-4170-BA29-F5C644E6C20D}" dt="2023-10-30T14:33:43.408" v="581" actId="207"/>
        <pc:sldMkLst>
          <pc:docMk/>
          <pc:sldMk cId="4212458835" sldId="273"/>
        </pc:sldMkLst>
        <pc:spChg chg="mod">
          <ac:chgData name="Abels, Patrick" userId="ba666de4-0d21-43a6-8e66-51a18aae1b4a" providerId="ADAL" clId="{A0EEB1C9-DBBC-4170-BA29-F5C644E6C20D}" dt="2023-10-30T14:33:43.408" v="581" actId="207"/>
          <ac:spMkLst>
            <pc:docMk/>
            <pc:sldMk cId="4212458835" sldId="273"/>
            <ac:spMk id="2" creationId="{1864604C-15AA-81DE-CCF7-18F7DBC474C9}"/>
          </ac:spMkLst>
        </pc:spChg>
        <pc:picChg chg="del">
          <ac:chgData name="Abels, Patrick" userId="ba666de4-0d21-43a6-8e66-51a18aae1b4a" providerId="ADAL" clId="{A0EEB1C9-DBBC-4170-BA29-F5C644E6C20D}" dt="2023-10-30T14:22:17.486" v="329" actId="478"/>
          <ac:picMkLst>
            <pc:docMk/>
            <pc:sldMk cId="4212458835" sldId="273"/>
            <ac:picMk id="6" creationId="{C59BF485-42B6-CFB3-99AF-802870047F32}"/>
          </ac:picMkLst>
        </pc:picChg>
      </pc:sldChg>
      <pc:sldChg chg="del">
        <pc:chgData name="Abels, Patrick" userId="ba666de4-0d21-43a6-8e66-51a18aae1b4a" providerId="ADAL" clId="{A0EEB1C9-DBBC-4170-BA29-F5C644E6C20D}" dt="2023-10-30T14:09:05.291" v="27" actId="47"/>
        <pc:sldMkLst>
          <pc:docMk/>
          <pc:sldMk cId="1082503161" sldId="296"/>
        </pc:sldMkLst>
      </pc:sldChg>
      <pc:sldChg chg="del">
        <pc:chgData name="Abels, Patrick" userId="ba666de4-0d21-43a6-8e66-51a18aae1b4a" providerId="ADAL" clId="{A0EEB1C9-DBBC-4170-BA29-F5C644E6C20D}" dt="2023-10-30T14:22:22.247" v="330" actId="47"/>
        <pc:sldMkLst>
          <pc:docMk/>
          <pc:sldMk cId="1084871162" sldId="297"/>
        </pc:sldMkLst>
      </pc:sldChg>
      <pc:sldChg chg="modSp new mod">
        <pc:chgData name="Abels, Patrick" userId="ba666de4-0d21-43a6-8e66-51a18aae1b4a" providerId="ADAL" clId="{A0EEB1C9-DBBC-4170-BA29-F5C644E6C20D}" dt="2023-10-30T14:34:16.272" v="603" actId="207"/>
        <pc:sldMkLst>
          <pc:docMk/>
          <pc:sldMk cId="115733717" sldId="298"/>
        </pc:sldMkLst>
        <pc:spChg chg="mod">
          <ac:chgData name="Abels, Patrick" userId="ba666de4-0d21-43a6-8e66-51a18aae1b4a" providerId="ADAL" clId="{A0EEB1C9-DBBC-4170-BA29-F5C644E6C20D}" dt="2023-10-30T14:34:16.272" v="603" actId="207"/>
          <ac:spMkLst>
            <pc:docMk/>
            <pc:sldMk cId="115733717" sldId="298"/>
            <ac:spMk id="2" creationId="{E70B499E-3705-FD7A-461D-9F469606B8BF}"/>
          </ac:spMkLst>
        </pc:spChg>
      </pc:sldChg>
      <pc:sldChg chg="new del">
        <pc:chgData name="Abels, Patrick" userId="ba666de4-0d21-43a6-8e66-51a18aae1b4a" providerId="ADAL" clId="{A0EEB1C9-DBBC-4170-BA29-F5C644E6C20D}" dt="2023-10-30T14:09:08.078" v="28" actId="47"/>
        <pc:sldMkLst>
          <pc:docMk/>
          <pc:sldMk cId="2345408191" sldId="298"/>
        </pc:sldMkLst>
      </pc:sldChg>
      <pc:sldChg chg="modSp add mod">
        <pc:chgData name="Abels, Patrick" userId="ba666de4-0d21-43a6-8e66-51a18aae1b4a" providerId="ADAL" clId="{A0EEB1C9-DBBC-4170-BA29-F5C644E6C20D}" dt="2023-10-30T14:33:38.609" v="580" actId="207"/>
        <pc:sldMkLst>
          <pc:docMk/>
          <pc:sldMk cId="2548177657" sldId="299"/>
        </pc:sldMkLst>
        <pc:spChg chg="mod">
          <ac:chgData name="Abels, Patrick" userId="ba666de4-0d21-43a6-8e66-51a18aae1b4a" providerId="ADAL" clId="{A0EEB1C9-DBBC-4170-BA29-F5C644E6C20D}" dt="2023-10-30T14:33:38.609" v="580" actId="207"/>
          <ac:spMkLst>
            <pc:docMk/>
            <pc:sldMk cId="2548177657" sldId="299"/>
            <ac:spMk id="2" creationId="{1864604C-15AA-81DE-CCF7-18F7DBC474C9}"/>
          </ac:spMkLst>
        </pc:spChg>
        <pc:spChg chg="mod">
          <ac:chgData name="Abels, Patrick" userId="ba666de4-0d21-43a6-8e66-51a18aae1b4a" providerId="ADAL" clId="{A0EEB1C9-DBBC-4170-BA29-F5C644E6C20D}" dt="2023-10-30T14:33:05.145" v="521" actId="20577"/>
          <ac:spMkLst>
            <pc:docMk/>
            <pc:sldMk cId="2548177657" sldId="299"/>
            <ac:spMk id="3" creationId="{105AD3F8-C94A-1AEA-AA15-B530C499A8F2}"/>
          </ac:spMkLst>
        </pc:spChg>
      </pc:sldChg>
      <pc:sldChg chg="modSp new mod">
        <pc:chgData name="Abels, Patrick" userId="ba666de4-0d21-43a6-8e66-51a18aae1b4a" providerId="ADAL" clId="{A0EEB1C9-DBBC-4170-BA29-F5C644E6C20D}" dt="2023-10-30T14:35:51.168" v="755" actId="20577"/>
        <pc:sldMkLst>
          <pc:docMk/>
          <pc:sldMk cId="1514163575" sldId="300"/>
        </pc:sldMkLst>
        <pc:spChg chg="mod">
          <ac:chgData name="Abels, Patrick" userId="ba666de4-0d21-43a6-8e66-51a18aae1b4a" providerId="ADAL" clId="{A0EEB1C9-DBBC-4170-BA29-F5C644E6C20D}" dt="2023-10-30T14:35:51.168" v="755" actId="20577"/>
          <ac:spMkLst>
            <pc:docMk/>
            <pc:sldMk cId="1514163575" sldId="300"/>
            <ac:spMk id="2" creationId="{D98C48B4-754F-EE24-E1B1-532CDC66D6FC}"/>
          </ac:spMkLst>
        </pc:spChg>
      </pc:sldChg>
    </pc:docChg>
  </pc:docChgLst>
  <pc:docChgLst>
    <pc:chgData name="Abels, Patrick" userId="ba666de4-0d21-43a6-8e66-51a18aae1b4a" providerId="ADAL" clId="{C792AC11-0BF0-4D85-85BB-A2068A607154}"/>
    <pc:docChg chg="custSel delSld modSld">
      <pc:chgData name="Abels, Patrick" userId="ba666de4-0d21-43a6-8e66-51a18aae1b4a" providerId="ADAL" clId="{C792AC11-0BF0-4D85-85BB-A2068A607154}" dt="2023-09-10T16:09:10.693" v="286"/>
      <pc:docMkLst>
        <pc:docMk/>
      </pc:docMkLst>
      <pc:sldChg chg="modSp mod modAnim">
        <pc:chgData name="Abels, Patrick" userId="ba666de4-0d21-43a6-8e66-51a18aae1b4a" providerId="ADAL" clId="{C792AC11-0BF0-4D85-85BB-A2068A607154}" dt="2023-09-10T15:54:49.355" v="3"/>
        <pc:sldMkLst>
          <pc:docMk/>
          <pc:sldMk cId="2978283644" sldId="256"/>
        </pc:sldMkLst>
        <pc:spChg chg="mod">
          <ac:chgData name="Abels, Patrick" userId="ba666de4-0d21-43a6-8e66-51a18aae1b4a" providerId="ADAL" clId="{C792AC11-0BF0-4D85-85BB-A2068A607154}" dt="2023-09-10T15:54:24.265" v="1" actId="20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C792AC11-0BF0-4D85-85BB-A2068A607154}" dt="2023-09-10T15:57:12.125" v="9" actId="47"/>
        <pc:sldMkLst>
          <pc:docMk/>
          <pc:sldMk cId="1776413588" sldId="261"/>
        </pc:sldMkLst>
      </pc:sldChg>
      <pc:sldChg chg="del">
        <pc:chgData name="Abels, Patrick" userId="ba666de4-0d21-43a6-8e66-51a18aae1b4a" providerId="ADAL" clId="{C792AC11-0BF0-4D85-85BB-A2068A607154}" dt="2023-09-10T16:05:06.170" v="65" actId="47"/>
        <pc:sldMkLst>
          <pc:docMk/>
          <pc:sldMk cId="1198302783" sldId="262"/>
        </pc:sldMkLst>
      </pc:sldChg>
      <pc:sldChg chg="del">
        <pc:chgData name="Abels, Patrick" userId="ba666de4-0d21-43a6-8e66-51a18aae1b4a" providerId="ADAL" clId="{C792AC11-0BF0-4D85-85BB-A2068A607154}" dt="2023-09-10T16:00:42.710" v="64" actId="47"/>
        <pc:sldMkLst>
          <pc:docMk/>
          <pc:sldMk cId="2609503510" sldId="263"/>
        </pc:sldMkLst>
      </pc:sldChg>
      <pc:sldChg chg="del">
        <pc:chgData name="Abels, Patrick" userId="ba666de4-0d21-43a6-8e66-51a18aae1b4a" providerId="ADAL" clId="{C792AC11-0BF0-4D85-85BB-A2068A607154}" dt="2023-09-10T15:57:21.440" v="10" actId="47"/>
        <pc:sldMkLst>
          <pc:docMk/>
          <pc:sldMk cId="2430777402" sldId="264"/>
        </pc:sldMkLst>
      </pc:sldChg>
      <pc:sldChg chg="del">
        <pc:chgData name="Abels, Patrick" userId="ba666de4-0d21-43a6-8e66-51a18aae1b4a" providerId="ADAL" clId="{C792AC11-0BF0-4D85-85BB-A2068A607154}" dt="2023-09-10T15:59:49.390" v="46" actId="47"/>
        <pc:sldMkLst>
          <pc:docMk/>
          <pc:sldMk cId="664320010" sldId="265"/>
        </pc:sldMkLst>
      </pc:sldChg>
      <pc:sldChg chg="addSp modSp mod">
        <pc:chgData name="Abels, Patrick" userId="ba666de4-0d21-43a6-8e66-51a18aae1b4a" providerId="ADAL" clId="{C792AC11-0BF0-4D85-85BB-A2068A607154}" dt="2023-09-10T15:58:35.043" v="42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C792AC11-0BF0-4D85-85BB-A2068A607154}" dt="2023-09-10T15:58:35.043" v="42" actId="20577"/>
          <ac:spMkLst>
            <pc:docMk/>
            <pc:sldMk cId="4212458835" sldId="273"/>
            <ac:spMk id="2" creationId="{1864604C-15AA-81DE-CCF7-18F7DBC474C9}"/>
          </ac:spMkLst>
        </pc:spChg>
        <pc:spChg chg="add mod">
          <ac:chgData name="Abels, Patrick" userId="ba666de4-0d21-43a6-8e66-51a18aae1b4a" providerId="ADAL" clId="{C792AC11-0BF0-4D85-85BB-A2068A607154}" dt="2023-09-10T15:57:07.360" v="8"/>
          <ac:spMkLst>
            <pc:docMk/>
            <pc:sldMk cId="4212458835" sldId="273"/>
            <ac:spMk id="4" creationId="{1A1A3CEA-0EBB-FAD6-D65C-D53910DFAA0C}"/>
          </ac:spMkLst>
        </pc:spChg>
      </pc:sldChg>
      <pc:sldChg chg="addSp delSp modSp mod modTransition">
        <pc:chgData name="Abels, Patrick" userId="ba666de4-0d21-43a6-8e66-51a18aae1b4a" providerId="ADAL" clId="{C792AC11-0BF0-4D85-85BB-A2068A607154}" dt="2023-09-10T16:09:10.693" v="286"/>
        <pc:sldMkLst>
          <pc:docMk/>
          <pc:sldMk cId="3549618079" sldId="293"/>
        </pc:sldMkLst>
        <pc:spChg chg="mod">
          <ac:chgData name="Abels, Patrick" userId="ba666de4-0d21-43a6-8e66-51a18aae1b4a" providerId="ADAL" clId="{C792AC11-0BF0-4D85-85BB-A2068A607154}" dt="2023-09-10T15:59:46.560" v="45"/>
          <ac:spMkLst>
            <pc:docMk/>
            <pc:sldMk cId="3549618079" sldId="293"/>
            <ac:spMk id="2" creationId="{1864604C-15AA-81DE-CCF7-18F7DBC474C9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5" creationId="{4A4CD1F6-E83B-FF73-7B31-8B3D6CAC527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6" creationId="{E771A7BA-2656-826F-0E19-0F2C39A43F0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7" creationId="{A7408DC2-84BC-7932-67BE-E1AB17448A7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8" creationId="{4472A643-AC87-F64F-1246-3D2697246FF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9" creationId="{2D26C0B1-209F-2081-9B3E-DFD848B1D1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0" creationId="{EE9459AB-1670-02F7-A246-94D87BFF1E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6" creationId="{8FC5343E-3A7C-A97E-BE77-AD1064A14E90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8" creationId="{355940C2-0328-8125-A1D6-CC8B9266A0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0" creationId="{62846A89-4CB0-5A0F-D10F-0C0C2B82EE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2" creationId="{7E8A2FE8-FC6A-CE08-71E6-4A0C01573BB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4" creationId="{F26187F7-F69E-23CC-E279-44326AF19DE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6" creationId="{FF864FD0-B59F-F493-594C-13805A0C3FAB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8" creationId="{69E2E8A3-4D05-597E-4DB2-CCEBF6FA40E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0" creationId="{F2FF246B-7052-9B19-483E-DA79297AD2C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2" creationId="{900CA976-CB94-C03F-BA1F-DBB6E75ACAF2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3" creationId="{5986AA83-ECE4-B665-094B-ECF4A0EA246A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6" creationId="{2C1D8834-A005-148F-E9F0-FD9589F03DF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7" creationId="{6719A234-A42C-9972-04F8-5D98D56B85DC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9" creationId="{4A0B6B47-A398-6A67-F1CD-2DD229E279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0" creationId="{693E4A4B-04BD-BD3F-8CD6-7A3454D00645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2" creationId="{A5B55CC5-1E80-3A5A-817B-E72EA20E67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3" creationId="{1D6D7634-AE0A-0A3B-543B-3E1BE29387AE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5" creationId="{F6CBCB18-8E90-06AC-B428-9F447159CFC8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6" creationId="{A3CA1A67-1647-037F-1DAC-16579959E52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8" creationId="{34B65EDC-9889-4B2D-F6A2-A4EC025809C7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9" creationId="{E48868DB-A62B-24CB-06E2-55278D3B4691}"/>
          </ac:spMkLst>
        </pc:spChg>
        <pc:spChg chg="add mod">
          <ac:chgData name="Abels, Patrick" userId="ba666de4-0d21-43a6-8e66-51a18aae1b4a" providerId="ADAL" clId="{C792AC11-0BF0-4D85-85BB-A2068A607154}" dt="2023-09-10T15:59:25.376" v="44"/>
          <ac:spMkLst>
            <pc:docMk/>
            <pc:sldMk cId="3549618079" sldId="293"/>
            <ac:spMk id="57" creationId="{7EE663AE-BF20-8016-B13E-4FCE0284A032}"/>
          </ac:spMkLst>
        </pc:spChg>
        <pc:picChg chg="add mod">
          <ac:chgData name="Abels, Patrick" userId="ba666de4-0d21-43a6-8e66-51a18aae1b4a" providerId="ADAL" clId="{C792AC11-0BF0-4D85-85BB-A2068A607154}" dt="2023-09-10T15:59:25.376" v="44"/>
          <ac:picMkLst>
            <pc:docMk/>
            <pc:sldMk cId="3549618079" sldId="293"/>
            <ac:picMk id="4" creationId="{593D4768-183D-13A9-FED9-FFAAFA7E7E45}"/>
          </ac:picMkLst>
        </pc:picChg>
        <pc:picChg chg="del">
          <ac:chgData name="Abels, Patrick" userId="ba666de4-0d21-43a6-8e66-51a18aae1b4a" providerId="ADAL" clId="{C792AC11-0BF0-4D85-85BB-A2068A607154}" dt="2023-09-10T15:59:19.029" v="43" actId="478"/>
          <ac:picMkLst>
            <pc:docMk/>
            <pc:sldMk cId="3549618079" sldId="293"/>
            <ac:picMk id="56" creationId="{00E8C95A-BEC0-4E49-B918-700B4C6EAFAB}"/>
          </ac:picMkLst>
        </pc:pic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1" creationId="{E756D787-97BB-EE3F-6352-21F61463362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2" creationId="{500F1B2A-4CDA-47CB-0618-D6FC13AE61C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3" creationId="{95654387-8A64-7E53-C36B-E4A4F95005D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4" creationId="{D8C46F4C-84C1-8105-2AE4-EC0EAE0741E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5" creationId="{096BC187-130A-9E30-B7BC-58EABAA35D4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7" creationId="{3CB089C1-0A3B-24BF-18E4-9F5D0D687E6C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9" creationId="{AE2BF332-8417-9570-5FF4-E9F2CDE105C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1" creationId="{A84FE423-E6A0-CDAC-282E-4BDAB1418F59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3" creationId="{2D6A75A1-09AF-F5C9-D586-180DE4F6CF7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5" creationId="{41108E27-0832-B182-BA8F-74B140278CA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7" creationId="{01EBB5C8-5758-C687-76D3-19E17FD10F3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9" creationId="{014A0CB9-899E-78EA-0BA7-B492A4889D8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1" creationId="{D31926BD-A078-B82A-7273-5C03B68B895C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4" creationId="{026B244A-1B9C-9587-87AD-6DA7C7EF58B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5" creationId="{F4A0A3CC-74C3-CAA0-60F4-455747FC4C04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8" creationId="{93224C42-8705-D5D9-A7E0-BE0BF678D8F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1" creationId="{AED5A29F-0A42-E7FB-4419-8654D395189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4" creationId="{5572B5EF-3D17-09ED-9F48-19416A07703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7" creationId="{92778A5A-3040-A589-97E1-CDE52DB9F31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0" creationId="{1596E1AF-03DB-B76E-313B-48F0A38B65D5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1" creationId="{21B0736E-1C26-743D-E3C9-17596ACF68E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2" creationId="{5C7CEC00-20A9-598E-23B8-6974B3F75033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3" creationId="{B5AA2592-73D1-B71A-E635-D6512C39B1F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4" creationId="{55EAA768-9155-2484-C350-6B27CC90C362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5" creationId="{E6CCE389-FBDC-D8A9-7C69-7200359F1931}"/>
          </ac:cxnSpMkLst>
        </pc:cxnChg>
      </pc:sldChg>
      <pc:sldChg chg="modSp mod">
        <pc:chgData name="Abels, Patrick" userId="ba666de4-0d21-43a6-8e66-51a18aae1b4a" providerId="ADAL" clId="{C792AC11-0BF0-4D85-85BB-A2068A607154}" dt="2023-09-10T16:00:37.026" v="63" actId="403"/>
        <pc:sldMkLst>
          <pc:docMk/>
          <pc:sldMk cId="1082503161" sldId="296"/>
        </pc:sldMkLst>
        <pc:spChg chg="mod">
          <ac:chgData name="Abels, Patrick" userId="ba666de4-0d21-43a6-8e66-51a18aae1b4a" providerId="ADAL" clId="{C792AC11-0BF0-4D85-85BB-A2068A607154}" dt="2023-09-10T16:00:37.026" v="63" actId="403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C792AC11-0BF0-4D85-85BB-A2068A607154}" dt="2023-09-10T16:07:16.050" v="283" actId="6549"/>
        <pc:sldMkLst>
          <pc:docMk/>
          <pc:sldMk cId="1084871162" sldId="297"/>
        </pc:sldMkLst>
        <pc:spChg chg="mod">
          <ac:chgData name="Abels, Patrick" userId="ba666de4-0d21-43a6-8e66-51a18aae1b4a" providerId="ADAL" clId="{C792AC11-0BF0-4D85-85BB-A2068A607154}" dt="2023-09-10T16:07:16.050" v="283" actId="6549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A121B949-1D7F-4684-9EF9-C132B14B6327}"/>
    <pc:docChg chg="custSel delSld modSld">
      <pc:chgData name="Abels, Patrick" userId="ba666de4-0d21-43a6-8e66-51a18aae1b4a" providerId="ADAL" clId="{A121B949-1D7F-4684-9EF9-C132B14B6327}" dt="2023-09-25T15:57:53.582" v="224" actId="1076"/>
      <pc:docMkLst>
        <pc:docMk/>
      </pc:docMkLst>
      <pc:sldChg chg="modSp">
        <pc:chgData name="Abels, Patrick" userId="ba666de4-0d21-43a6-8e66-51a18aae1b4a" providerId="ADAL" clId="{A121B949-1D7F-4684-9EF9-C132B14B6327}" dt="2023-09-25T15:49:41.929" v="13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A121B949-1D7F-4684-9EF9-C132B14B6327}" dt="2023-09-25T15:49:41.929" v="13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A121B949-1D7F-4684-9EF9-C132B14B6327}" dt="2023-09-25T15:49:52.905" v="14" actId="47"/>
        <pc:sldMkLst>
          <pc:docMk/>
          <pc:sldMk cId="854594319" sldId="257"/>
        </pc:sldMkLst>
      </pc:sldChg>
      <pc:sldChg chg="addSp delSp modSp mod">
        <pc:chgData name="Abels, Patrick" userId="ba666de4-0d21-43a6-8e66-51a18aae1b4a" providerId="ADAL" clId="{A121B949-1D7F-4684-9EF9-C132B14B6327}" dt="2023-09-25T15:57:53.582" v="224" actId="1076"/>
        <pc:sldMkLst>
          <pc:docMk/>
          <pc:sldMk cId="4212458835" sldId="273"/>
        </pc:sldMkLst>
        <pc:spChg chg="mod">
          <ac:chgData name="Abels, Patrick" userId="ba666de4-0d21-43a6-8e66-51a18aae1b4a" providerId="ADAL" clId="{A121B949-1D7F-4684-9EF9-C132B14B6327}" dt="2023-09-25T15:56:27.704" v="212" actId="20577"/>
          <ac:spMkLst>
            <pc:docMk/>
            <pc:sldMk cId="4212458835" sldId="273"/>
            <ac:spMk id="2" creationId="{1864604C-15AA-81DE-CCF7-18F7DBC474C9}"/>
          </ac:spMkLst>
        </pc:spChg>
        <pc:picChg chg="add mod modCrop">
          <ac:chgData name="Abels, Patrick" userId="ba666de4-0d21-43a6-8e66-51a18aae1b4a" providerId="ADAL" clId="{A121B949-1D7F-4684-9EF9-C132B14B6327}" dt="2023-09-25T15:57:53.582" v="224" actId="1076"/>
          <ac:picMkLst>
            <pc:docMk/>
            <pc:sldMk cId="4212458835" sldId="273"/>
            <ac:picMk id="5" creationId="{BB7FCBAB-D1BB-6DDA-C0CB-5BCDC0E0C898}"/>
          </ac:picMkLst>
        </pc:picChg>
        <pc:picChg chg="del">
          <ac:chgData name="Abels, Patrick" userId="ba666de4-0d21-43a6-8e66-51a18aae1b4a" providerId="ADAL" clId="{A121B949-1D7F-4684-9EF9-C132B14B6327}" dt="2023-09-25T15:57:09.086" v="213" actId="478"/>
          <ac:picMkLst>
            <pc:docMk/>
            <pc:sldMk cId="4212458835" sldId="273"/>
            <ac:picMk id="6" creationId="{69A28F9F-48DB-962F-A8AE-C30CCC9DBF40}"/>
          </ac:picMkLst>
        </pc:picChg>
      </pc:sldChg>
      <pc:sldChg chg="modSp mod">
        <pc:chgData name="Abels, Patrick" userId="ba666de4-0d21-43a6-8e66-51a18aae1b4a" providerId="ADAL" clId="{A121B949-1D7F-4684-9EF9-C132B14B6327}" dt="2023-09-25T15:54:55.143" v="118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A121B949-1D7F-4684-9EF9-C132B14B6327}" dt="2023-09-25T15:54:55.143" v="118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A121B949-1D7F-4684-9EF9-C132B14B6327}" dt="2023-09-25T15:54:48.880" v="109" actId="6549"/>
        <pc:sldMkLst>
          <pc:docMk/>
          <pc:sldMk cId="1084871162" sldId="297"/>
        </pc:sldMkLst>
        <pc:spChg chg="mod">
          <ac:chgData name="Abels, Patrick" userId="ba666de4-0d21-43a6-8e66-51a18aae1b4a" providerId="ADAL" clId="{A121B949-1D7F-4684-9EF9-C132B14B6327}" dt="2023-09-25T15:54:48.880" v="109" actId="6549"/>
          <ac:spMkLst>
            <pc:docMk/>
            <pc:sldMk cId="1084871162" sldId="297"/>
            <ac:spMk id="2" creationId="{3840AF0F-0764-865D-D981-8E2407209E06}"/>
          </ac:spMkLst>
        </pc:spChg>
      </pc:sldChg>
      <pc:sldChg chg="del">
        <pc:chgData name="Abels, Patrick" userId="ba666de4-0d21-43a6-8e66-51a18aae1b4a" providerId="ADAL" clId="{A121B949-1D7F-4684-9EF9-C132B14B6327}" dt="2023-09-25T15:49:52.905" v="14" actId="47"/>
        <pc:sldMkLst>
          <pc:docMk/>
          <pc:sldMk cId="3084252416" sldId="29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2637D-BC66-4330-A123-413BF46CECF0}" type="datetimeFigureOut">
              <a:rPr lang="en-DE" smtClean="0"/>
              <a:t>09/11/2023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29D6-847D-4AD3-84EE-6B09D19AE7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0470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4999-2040-2F82-30D1-FCB68DDD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066CF-F6B6-CB9B-55C3-C0F3CBFB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4EFB9-05B6-0AE7-C39C-17CF125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09/11/2023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5B39F-D057-0A76-F1B0-18088FE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AA67-1F11-3543-7421-B494477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493E-9361-F20D-C1B4-8BDCC8AD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2B1C1-90A1-BB02-ACFD-AD1E40EFB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D27-5A4B-3899-6BCF-4B006C61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09/11/2023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D872-C691-B55B-4D60-04A813F8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7989-4888-23C5-DC1E-7905DCC8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96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A9951-5217-E68A-0698-F84F242F7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697D-0FEF-F716-CFBD-DD49BD6A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70E3-53C7-888E-F4F8-6CB72BA9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09/11/2023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20FE-DD75-57AE-DAC0-11D0FAA6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BFE7-C935-7495-CDFE-0E8DDB8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009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5450-128F-5328-7479-FC648340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36C-76EA-50F8-755C-8E918DD3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58C8B-899A-08FD-97F4-B7628C93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09/11/2023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8550-3A29-796C-2855-3383DC9B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5C6C-1FD0-0FE7-D4CA-01D63264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000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60600218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7628117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6729626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0957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0788736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82113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7442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79975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337761"/>
      </p:ext>
    </p:extLst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err="1">
                <a:solidFill>
                  <a:schemeClr val="bg1"/>
                </a:solidFill>
              </a:rPr>
              <a:t>Schreibe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einen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Tagebucheintrag</a:t>
            </a:r>
            <a:r>
              <a:rPr lang="en-GB" sz="2400" b="0">
                <a:solidFill>
                  <a:schemeClr val="bg1"/>
                </a:solidFill>
              </a:rPr>
              <a:t>, in </a:t>
            </a:r>
            <a:r>
              <a:rPr lang="en-GB" sz="2400" b="0" err="1">
                <a:solidFill>
                  <a:schemeClr val="bg1"/>
                </a:solidFill>
              </a:rPr>
              <a:t>dem</a:t>
            </a:r>
            <a:r>
              <a:rPr lang="en-GB" sz="2400" b="0">
                <a:solidFill>
                  <a:schemeClr val="bg1"/>
                </a:solidFill>
              </a:rPr>
              <a:t> du </a:t>
            </a:r>
            <a:r>
              <a:rPr lang="en-GB" sz="2400" b="0" err="1">
                <a:solidFill>
                  <a:schemeClr val="bg1"/>
                </a:solidFill>
              </a:rPr>
              <a:t>folgende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Fragen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beantwortest</a:t>
            </a:r>
            <a:r>
              <a:rPr lang="en-GB" sz="2400" b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4547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B8B9-8C2B-513B-5FB1-C45ADDFF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0192-1928-2F8F-7D9D-E1ACC44F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5317-3DFB-B3E8-5294-4CD4D4A3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09/11/2023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B62D3-4FAA-480D-5078-1EBEC360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A8E4-F498-0435-6991-597F8C0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7164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790803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78658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056888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4119709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35660168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42137077"/>
      </p:ext>
    </p:extLst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97407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72387729"/>
      </p:ext>
    </p:extLst>
  </p:cSld>
  <p:clrMapOvr>
    <a:masterClrMapping/>
  </p:clrMapOvr>
  <p:transition spd="slow">
    <p:push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0845"/>
      </p:ext>
    </p:extLst>
  </p:cSld>
  <p:clrMapOvr>
    <a:masterClrMapping/>
  </p:clrMapOvr>
  <p:transition spd="slow">
    <p:push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52415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BC12-67A4-1B44-562E-C45775E7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BDFD-58EE-DAD3-9CB1-A6FCDD8EF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3A4C2-A0B2-0A7D-7E30-FE3C46E1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A9EF-07F3-6DA3-54D8-98F123CA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09/11/2023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4DDC-0E8E-AF14-E931-EAD2189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D2D75-658E-57AE-6B42-112B6B8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824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69083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909232"/>
      </p:ext>
    </p:extLst>
  </p:cSld>
  <p:clrMapOvr>
    <a:masterClrMapping/>
  </p:clrMapOvr>
  <p:transition spd="slow">
    <p:push dir="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AF05F1F-C9F8-F93B-0DF8-CA64A9EADC24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A0CCB39-E3AF-4A1B-E652-15E9838E2144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AC1F9C4-4A91-E249-940A-B11807D25536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07779F8-C635-C786-E5B5-B5470722EECE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44C3B6B-C320-CAE2-A187-077D3F6CDEB3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105FFC7-FEAA-9591-7645-2780BC253895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032E1BA7-A778-352B-62E0-51285853435E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4" name="Block Arc 13">
              <a:extLst>
                <a:ext uri="{FF2B5EF4-FFF2-40B4-BE49-F238E27FC236}">
                  <a16:creationId xmlns:a16="http://schemas.microsoft.com/office/drawing/2014/main" id="{CC12A11B-484B-E057-9DB2-51888C277CF2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5" name="Block Arc 14">
              <a:extLst>
                <a:ext uri="{FF2B5EF4-FFF2-40B4-BE49-F238E27FC236}">
                  <a16:creationId xmlns:a16="http://schemas.microsoft.com/office/drawing/2014/main" id="{95735573-6690-11A1-D9F6-A16F95156B79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C973FE15-EBA5-C82A-1DD8-A995511B5FF3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Table 21">
            <a:extLst>
              <a:ext uri="{FF2B5EF4-FFF2-40B4-BE49-F238E27FC236}">
                <a16:creationId xmlns:a16="http://schemas.microsoft.com/office/drawing/2014/main" id="{6A9D6A63-C5ED-1549-157D-C566117511E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20615626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F48369F3-DA02-9830-8106-8BDCF6F46F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93775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45524"/>
      </p:ext>
    </p:extLst>
  </p:cSld>
  <p:clrMapOvr>
    <a:masterClrMapping/>
  </p:clrMapOvr>
  <p:transition spd="slow">
    <p:push dir="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261067"/>
      </p:ext>
    </p:extLst>
  </p:cSld>
  <p:clrMapOvr>
    <a:masterClrMapping/>
  </p:clrMapOvr>
  <p:transition spd="slow">
    <p:push dir="u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0841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0D05-9EB5-3981-2CAE-51DCC10B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97320-4104-46E7-F3C7-2128184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44C3E-8429-4922-28E6-17468021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1310E-1612-920A-81FF-DB100A4B2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3E5E-851D-E06A-9B47-AE5B61608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F5737-3C6D-FF60-F713-338BCBB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09/11/2023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D726-71D8-B2F6-572D-94FBB904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C4C0-F2E3-BC82-5B43-E3941C42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1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A88-DAC5-F94C-6A18-120BB7A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09EE8-EDDA-2066-4AAC-21C0149B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09/11/2023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70917-5F60-8B55-623D-A39A465E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EA24-BC70-3CE9-6924-4AEB99EB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1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6B71D-6400-13CA-2D07-0A312616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09/11/2023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62FFB-20CE-66DC-43D5-929B4001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A8C8D-F3C5-F3A9-08CB-4EC55CB1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2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F68A-B54C-7E2D-A707-CAE099E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1252-7968-A790-5A6D-921E7554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09657-1F17-57CE-CB0D-058CAD26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DB6A-9208-1048-CD8A-7EAC232B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09/11/2023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1A42-0738-9D43-DDF1-85AC0622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4D5-3C03-BBD1-11C6-F734C279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7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BC9D-CC57-4B03-9B70-4DFF497D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DB49-250A-C556-75D2-7777EC1F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9F21-4384-B162-2CDF-DE287D99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7E851-3902-A546-7C67-37848718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09/11/2023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3A90-6BBA-84B6-D890-55037D0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8F46-823A-32C6-ECA5-88745414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7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96F04-A9DA-074D-571D-E85E986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4F4C-AACF-7DE4-7F48-FC307640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5961-37AD-59EA-9DF7-47311A7A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A553-CD51-44E2-A8D5-993B0F1BDBE0}" type="datetimeFigureOut">
              <a:rPr lang="en-DE" smtClean="0"/>
              <a:t>09/11/2023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A217-9397-C05A-8130-6DD5B2D6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281F-F17F-4898-0EF1-ABB0436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43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64" r:id="rId5"/>
    <p:sldLayoutId id="2147483665" r:id="rId6"/>
    <p:sldLayoutId id="2147483668" r:id="rId7"/>
    <p:sldLayoutId id="214748366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24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002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/>
              <a:t>Informatik</a:t>
            </a:r>
            <a:r>
              <a:rPr lang="en-GB"/>
              <a:t> E1 Abels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52605B-0C3A-26A8-6BC0-80E45D1835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>
                <a:solidFill>
                  <a:srgbClr val="FFC000"/>
                </a:solidFill>
              </a:rPr>
              <a:t>Block </a:t>
            </a:r>
            <a:r>
              <a:rPr lang="en-GB" dirty="0"/>
              <a:t>-Level bzw. </a:t>
            </a:r>
            <a:r>
              <a:rPr lang="en-GB" dirty="0">
                <a:solidFill>
                  <a:srgbClr val="FFC000"/>
                </a:solidFill>
              </a:rPr>
              <a:t>Inline </a:t>
            </a:r>
            <a:r>
              <a:rPr lang="en-GB" dirty="0"/>
              <a:t>-Level Element?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07421202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F5CF9D1-266C-8591-8C43-42D8947D94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27820"/>
            <a:ext cx="11915775" cy="2084438"/>
          </a:xfrm>
        </p:spPr>
        <p:txBody>
          <a:bodyPr/>
          <a:lstStyle/>
          <a:p>
            <a:r>
              <a:rPr lang="en-GB" dirty="0"/>
              <a:t>Block vs Inline</a:t>
            </a:r>
            <a:endParaRPr lang="en-D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A4E7511-261A-C5FB-6E63-A6960D4EC12C}"/>
              </a:ext>
            </a:extLst>
          </p:cNvPr>
          <p:cNvSpPr/>
          <p:nvPr/>
        </p:nvSpPr>
        <p:spPr>
          <a:xfrm>
            <a:off x="210301" y="1727777"/>
            <a:ext cx="5768083" cy="710128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article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div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figure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footer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form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h1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&gt;-&lt;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h6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header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li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main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nav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 err="1">
                <a:solidFill>
                  <a:srgbClr val="0070C0"/>
                </a:solidFill>
                <a:latin typeface="Consolas" panose="020B0609020204030204" pitchFamily="49" charset="0"/>
              </a:rPr>
              <a:t>ol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table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 err="1">
                <a:solidFill>
                  <a:srgbClr val="0070C0"/>
                </a:solidFill>
                <a:latin typeface="Consolas" panose="020B0609020204030204" pitchFamily="49" charset="0"/>
              </a:rPr>
              <a:t>ul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video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4017593-5A37-BE72-339D-D1EA8BA06ACE}"/>
              </a:ext>
            </a:extLst>
          </p:cNvPr>
          <p:cNvSpPr/>
          <p:nvPr/>
        </p:nvSpPr>
        <p:spPr>
          <a:xfrm>
            <a:off x="6141424" y="1727777"/>
            <a:ext cx="5912461" cy="710128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a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b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 err="1">
                <a:solidFill>
                  <a:srgbClr val="0070C0"/>
                </a:solidFill>
                <a:latin typeface="Consolas" panose="020B0609020204030204" pitchFamily="49" charset="0"/>
              </a:rPr>
              <a:t>br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button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code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 err="1">
                <a:solidFill>
                  <a:srgbClr val="0070C0"/>
                </a:solidFill>
                <a:latin typeface="Consolas" panose="020B0609020204030204" pitchFamily="49" charset="0"/>
              </a:rPr>
              <a:t>i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 err="1">
                <a:solidFill>
                  <a:srgbClr val="0070C0"/>
                </a:solidFill>
                <a:latin typeface="Consolas" panose="020B0609020204030204" pitchFamily="49" charset="0"/>
              </a:rPr>
              <a:t>img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input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label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select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span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 err="1">
                <a:solidFill>
                  <a:srgbClr val="0070C0"/>
                </a:solidFill>
                <a:latin typeface="Consolas" panose="020B0609020204030204" pitchFamily="49" charset="0"/>
              </a:rPr>
              <a:t>textarea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70C8F3A-C37A-13D7-ABAA-6BEDAA5614C7}"/>
              </a:ext>
            </a:extLst>
          </p:cNvPr>
          <p:cNvCxnSpPr>
            <a:cxnSpLocks/>
          </p:cNvCxnSpPr>
          <p:nvPr/>
        </p:nvCxnSpPr>
        <p:spPr>
          <a:xfrm>
            <a:off x="6050576" y="1727777"/>
            <a:ext cx="0" cy="62122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69A2E26-05B3-E7CC-8955-EDC4631AE3F5}"/>
              </a:ext>
            </a:extLst>
          </p:cNvPr>
          <p:cNvSpPr txBox="1"/>
          <p:nvPr/>
        </p:nvSpPr>
        <p:spPr>
          <a:xfrm>
            <a:off x="1286350" y="5220047"/>
            <a:ext cx="25906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Montserrat" pitchFamily="2" charset="0"/>
              </a:rPr>
              <a:t>block-level elements start on a new line and take up the full width available</a:t>
            </a:r>
            <a:endParaRPr lang="en-DE" sz="14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EE9A2D-C0CD-BAFE-E4AB-3B12A59691A7}"/>
              </a:ext>
            </a:extLst>
          </p:cNvPr>
          <p:cNvSpPr txBox="1"/>
          <p:nvPr/>
        </p:nvSpPr>
        <p:spPr>
          <a:xfrm>
            <a:off x="2232181" y="3078704"/>
            <a:ext cx="25906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Montserrat" pitchFamily="2" charset="0"/>
              </a:rPr>
              <a:t>Inline-level elements take up as much width as necessary</a:t>
            </a:r>
            <a:endParaRPr lang="en-DE" sz="1400" dirty="0">
              <a:solidFill>
                <a:schemeClr val="bg1"/>
              </a:solidFill>
              <a:latin typeface="Montserrat" pitchFamily="2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0E5F503-F378-EBF8-345D-A6D98583EE0B}"/>
              </a:ext>
            </a:extLst>
          </p:cNvPr>
          <p:cNvGrpSpPr/>
          <p:nvPr/>
        </p:nvGrpSpPr>
        <p:grpSpPr>
          <a:xfrm>
            <a:off x="8821045" y="3362036"/>
            <a:ext cx="2679470" cy="2246119"/>
            <a:chOff x="2797007" y="4115366"/>
            <a:chExt cx="2679470" cy="2246119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8DD11AF-5210-3C18-719B-3858FDE44E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85000"/>
            </a:blip>
            <a:srcRect l="14759" t="11776" b="8019"/>
            <a:stretch/>
          </p:blipFill>
          <p:spPr>
            <a:xfrm>
              <a:off x="2797007" y="4115366"/>
              <a:ext cx="2679470" cy="2246119"/>
            </a:xfrm>
            <a:prstGeom prst="roundRect">
              <a:avLst>
                <a:gd name="adj" fmla="val 6712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BA8FECE-C704-66EB-E4C9-14EAB3F5DFEF}"/>
                </a:ext>
              </a:extLst>
            </p:cNvPr>
            <p:cNvGrpSpPr/>
            <p:nvPr/>
          </p:nvGrpSpPr>
          <p:grpSpPr>
            <a:xfrm>
              <a:off x="2884075" y="4199666"/>
              <a:ext cx="2282697" cy="338554"/>
              <a:chOff x="356672" y="4242941"/>
              <a:chExt cx="2282697" cy="338554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0A00F2F-69DA-F6AE-D59D-F919F1245325}"/>
                  </a:ext>
                </a:extLst>
              </p:cNvPr>
              <p:cNvSpPr txBox="1"/>
              <p:nvPr/>
            </p:nvSpPr>
            <p:spPr>
              <a:xfrm>
                <a:off x="1174364" y="4242941"/>
                <a:ext cx="14650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solidFill>
                      <a:srgbClr val="7C7C7C"/>
                    </a:solidFill>
                    <a:latin typeface="Montserrat" pitchFamily="2" charset="0"/>
                  </a:rPr>
                  <a:t>index.html</a:t>
                </a:r>
                <a:endParaRPr lang="en-DE" sz="1600" dirty="0">
                  <a:solidFill>
                    <a:srgbClr val="7C7C7C"/>
                  </a:solidFill>
                  <a:latin typeface="Montserrat" pitchFamily="2" charset="0"/>
                </a:endParaRPr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8F14CE2B-A19A-0ABE-24FE-1A3EE6A789F0}"/>
                  </a:ext>
                </a:extLst>
              </p:cNvPr>
              <p:cNvSpPr/>
              <p:nvPr/>
            </p:nvSpPr>
            <p:spPr>
              <a:xfrm>
                <a:off x="356672" y="4315449"/>
                <a:ext cx="180000" cy="180000"/>
              </a:xfrm>
              <a:prstGeom prst="ellipse">
                <a:avLst/>
              </a:prstGeom>
              <a:solidFill>
                <a:srgbClr val="C5C5C5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>
                  <a:solidFill>
                    <a:srgbClr val="7C7C7C"/>
                  </a:solidFill>
                </a:endParaRP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CD48AB6E-CE11-5808-7B54-24F624CE3B95}"/>
                  </a:ext>
                </a:extLst>
              </p:cNvPr>
              <p:cNvSpPr/>
              <p:nvPr/>
            </p:nvSpPr>
            <p:spPr>
              <a:xfrm>
                <a:off x="611272" y="4315449"/>
                <a:ext cx="180000" cy="180000"/>
              </a:xfrm>
              <a:prstGeom prst="ellipse">
                <a:avLst/>
              </a:prstGeom>
              <a:solidFill>
                <a:srgbClr val="C5C5C5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>
                  <a:solidFill>
                    <a:srgbClr val="7C7C7C"/>
                  </a:solidFill>
                </a:endParaRPr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D02C50DF-FA42-C695-0A63-26122070DC5A}"/>
                  </a:ext>
                </a:extLst>
              </p:cNvPr>
              <p:cNvSpPr/>
              <p:nvPr/>
            </p:nvSpPr>
            <p:spPr>
              <a:xfrm>
                <a:off x="865871" y="4315449"/>
                <a:ext cx="180000" cy="180000"/>
              </a:xfrm>
              <a:prstGeom prst="ellipse">
                <a:avLst/>
              </a:prstGeom>
              <a:solidFill>
                <a:srgbClr val="C5C5C5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>
                  <a:solidFill>
                    <a:srgbClr val="7C7C7C"/>
                  </a:solidFill>
                </a:endParaRPr>
              </a:p>
            </p:txBody>
          </p:sp>
        </p:grpSp>
      </p:grp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B754118-E901-7EF0-8F3C-500C3C94B97C}"/>
              </a:ext>
            </a:extLst>
          </p:cNvPr>
          <p:cNvSpPr/>
          <p:nvPr/>
        </p:nvSpPr>
        <p:spPr>
          <a:xfrm>
            <a:off x="966788" y="4037862"/>
            <a:ext cx="7058026" cy="843832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Some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b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bold</a:t>
            </a:r>
            <a:r>
              <a:rPr lang="en-GB" dirty="0">
                <a:solidFill>
                  <a:srgbClr val="7C7C7C"/>
                </a:solidFill>
                <a:latin typeface="Consolas" panose="020B0609020204030204" pitchFamily="49" charset="0"/>
              </a:rPr>
              <a:t>&lt;/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b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Text.</a:t>
            </a:r>
            <a:r>
              <a:rPr lang="en-GB" dirty="0">
                <a:solidFill>
                  <a:srgbClr val="7C7C7C"/>
                </a:solidFill>
                <a:latin typeface="Consolas" panose="020B0609020204030204" pitchFamily="49" charset="0"/>
              </a:rPr>
              <a:t>&lt;/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&gt;&lt;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Some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dirty="0" err="1">
                <a:solidFill>
                  <a:srgbClr val="0070C0"/>
                </a:solidFill>
                <a:latin typeface="Consolas" panose="020B0609020204030204" pitchFamily="49" charset="0"/>
              </a:rPr>
              <a:t>i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italic</a:t>
            </a:r>
            <a:r>
              <a:rPr lang="en-GB" dirty="0">
                <a:solidFill>
                  <a:srgbClr val="7C7C7C"/>
                </a:solidFill>
                <a:latin typeface="Consolas" panose="020B0609020204030204" pitchFamily="49" charset="0"/>
              </a:rPr>
              <a:t>&lt;/</a:t>
            </a:r>
            <a:r>
              <a:rPr lang="en-GB" dirty="0" err="1">
                <a:solidFill>
                  <a:srgbClr val="0070C0"/>
                </a:solidFill>
                <a:latin typeface="Consolas" panose="020B0609020204030204" pitchFamily="49" charset="0"/>
              </a:rPr>
              <a:t>i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Text.</a:t>
            </a:r>
            <a:r>
              <a:rPr lang="en-GB" dirty="0">
                <a:solidFill>
                  <a:srgbClr val="7C7C7C"/>
                </a:solidFill>
                <a:latin typeface="Consolas" panose="020B0609020204030204" pitchFamily="49" charset="0"/>
              </a:rPr>
              <a:t>&lt;/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&gt;&lt;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Some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u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underlined</a:t>
            </a:r>
            <a:r>
              <a:rPr lang="en-GB" dirty="0">
                <a:solidFill>
                  <a:srgbClr val="7C7C7C"/>
                </a:solidFill>
                <a:latin typeface="Consolas" panose="020B0609020204030204" pitchFamily="49" charset="0"/>
              </a:rPr>
              <a:t>&lt;/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u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text.</a:t>
            </a:r>
            <a:r>
              <a:rPr lang="en-GB" dirty="0">
                <a:solidFill>
                  <a:srgbClr val="7C7C7C"/>
                </a:solidFill>
                <a:latin typeface="Consolas" panose="020B0609020204030204" pitchFamily="49" charset="0"/>
              </a:rPr>
              <a:t>&lt;/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BBE5B50-01E0-A649-44C5-19AF4B0E780F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3527505" y="3817368"/>
            <a:ext cx="2239883" cy="415154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EF4D27C-2A62-3B0F-8D03-B510E6A793F4}"/>
              </a:ext>
            </a:extLst>
          </p:cNvPr>
          <p:cNvCxnSpPr>
            <a:cxnSpLocks/>
            <a:stCxn id="7" idx="0"/>
          </p:cNvCxnSpPr>
          <p:nvPr/>
        </p:nvCxnSpPr>
        <p:spPr>
          <a:xfrm flipH="1" flipV="1">
            <a:off x="2427249" y="4749777"/>
            <a:ext cx="154425" cy="47027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588C0BE-E3D2-A1DD-8D87-F725CD1F2A09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2427249" y="3817368"/>
            <a:ext cx="1100256" cy="395055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69296BE-31BB-9349-1238-529E9136FBF5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3497733" y="3817368"/>
            <a:ext cx="29772" cy="667728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47559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F5CF9D1-266C-8591-8C43-42D8947D94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27820"/>
            <a:ext cx="11915775" cy="2084438"/>
          </a:xfrm>
        </p:spPr>
        <p:txBody>
          <a:bodyPr/>
          <a:lstStyle/>
          <a:p>
            <a:r>
              <a:rPr lang="en-GB" dirty="0"/>
              <a:t>Block vs Inline</a:t>
            </a:r>
            <a:endParaRPr lang="en-D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A4E7511-261A-C5FB-6E63-A6960D4EC12C}"/>
              </a:ext>
            </a:extLst>
          </p:cNvPr>
          <p:cNvSpPr/>
          <p:nvPr/>
        </p:nvSpPr>
        <p:spPr>
          <a:xfrm>
            <a:off x="210301" y="1727777"/>
            <a:ext cx="5768083" cy="710128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article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800" dirty="0">
                <a:solidFill>
                  <a:srgbClr val="0070C0"/>
                </a:solidFill>
                <a:latin typeface="Consolas" panose="020B0609020204030204" pitchFamily="49" charset="0"/>
              </a:rPr>
              <a:t>div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figure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footer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form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h1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&gt;-&lt;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h6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header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li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main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nav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 err="1">
                <a:solidFill>
                  <a:srgbClr val="0070C0"/>
                </a:solidFill>
                <a:latin typeface="Consolas" panose="020B0609020204030204" pitchFamily="49" charset="0"/>
              </a:rPr>
              <a:t>ol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table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 err="1">
                <a:solidFill>
                  <a:srgbClr val="0070C0"/>
                </a:solidFill>
                <a:latin typeface="Consolas" panose="020B0609020204030204" pitchFamily="49" charset="0"/>
              </a:rPr>
              <a:t>ul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video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4017593-5A37-BE72-339D-D1EA8BA06ACE}"/>
              </a:ext>
            </a:extLst>
          </p:cNvPr>
          <p:cNvSpPr/>
          <p:nvPr/>
        </p:nvSpPr>
        <p:spPr>
          <a:xfrm>
            <a:off x="6141424" y="1727777"/>
            <a:ext cx="5912461" cy="710128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a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b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 err="1">
                <a:solidFill>
                  <a:srgbClr val="0070C0"/>
                </a:solidFill>
                <a:latin typeface="Consolas" panose="020B0609020204030204" pitchFamily="49" charset="0"/>
              </a:rPr>
              <a:t>br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button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code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 err="1">
                <a:solidFill>
                  <a:srgbClr val="0070C0"/>
                </a:solidFill>
                <a:latin typeface="Consolas" panose="020B0609020204030204" pitchFamily="49" charset="0"/>
              </a:rPr>
              <a:t>i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 err="1">
                <a:solidFill>
                  <a:srgbClr val="0070C0"/>
                </a:solidFill>
                <a:latin typeface="Consolas" panose="020B0609020204030204" pitchFamily="49" charset="0"/>
              </a:rPr>
              <a:t>img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input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label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select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800" dirty="0">
                <a:solidFill>
                  <a:srgbClr val="0070C0"/>
                </a:solidFill>
                <a:latin typeface="Consolas" panose="020B0609020204030204" pitchFamily="49" charset="0"/>
              </a:rPr>
              <a:t>span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1400" dirty="0" err="1">
                <a:solidFill>
                  <a:srgbClr val="0070C0"/>
                </a:solidFill>
                <a:latin typeface="Consolas" panose="020B0609020204030204" pitchFamily="49" charset="0"/>
              </a:rPr>
              <a:t>textarea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70C8F3A-C37A-13D7-ABAA-6BEDAA5614C7}"/>
              </a:ext>
            </a:extLst>
          </p:cNvPr>
          <p:cNvCxnSpPr>
            <a:cxnSpLocks/>
          </p:cNvCxnSpPr>
          <p:nvPr/>
        </p:nvCxnSpPr>
        <p:spPr>
          <a:xfrm>
            <a:off x="6050576" y="1727777"/>
            <a:ext cx="0" cy="62122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A0E5F503-F378-EBF8-345D-A6D98583EE0B}"/>
              </a:ext>
            </a:extLst>
          </p:cNvPr>
          <p:cNvGrpSpPr/>
          <p:nvPr/>
        </p:nvGrpSpPr>
        <p:grpSpPr>
          <a:xfrm>
            <a:off x="7574577" y="2982906"/>
            <a:ext cx="3438063" cy="1658617"/>
            <a:chOff x="2797007" y="4115367"/>
            <a:chExt cx="2679470" cy="1123060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8DD11AF-5210-3C18-719B-3858FDE44E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85000"/>
            </a:blip>
            <a:srcRect l="14759" t="11776" b="48122"/>
            <a:stretch/>
          </p:blipFill>
          <p:spPr>
            <a:xfrm>
              <a:off x="2797007" y="4115367"/>
              <a:ext cx="2679470" cy="1123060"/>
            </a:xfrm>
            <a:prstGeom prst="roundRect">
              <a:avLst>
                <a:gd name="adj" fmla="val 6712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BA8FECE-C704-66EB-E4C9-14EAB3F5DFEF}"/>
                </a:ext>
              </a:extLst>
            </p:cNvPr>
            <p:cNvGrpSpPr/>
            <p:nvPr/>
          </p:nvGrpSpPr>
          <p:grpSpPr>
            <a:xfrm>
              <a:off x="2884075" y="4199666"/>
              <a:ext cx="2282697" cy="338554"/>
              <a:chOff x="356672" y="4242941"/>
              <a:chExt cx="2282697" cy="338554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0A00F2F-69DA-F6AE-D59D-F919F1245325}"/>
                  </a:ext>
                </a:extLst>
              </p:cNvPr>
              <p:cNvSpPr txBox="1"/>
              <p:nvPr/>
            </p:nvSpPr>
            <p:spPr>
              <a:xfrm>
                <a:off x="1174364" y="4242941"/>
                <a:ext cx="14650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solidFill>
                      <a:srgbClr val="7C7C7C"/>
                    </a:solidFill>
                    <a:latin typeface="Montserrat" pitchFamily="2" charset="0"/>
                  </a:rPr>
                  <a:t>index.html</a:t>
                </a:r>
                <a:endParaRPr lang="en-DE" sz="1600" dirty="0">
                  <a:solidFill>
                    <a:srgbClr val="7C7C7C"/>
                  </a:solidFill>
                  <a:latin typeface="Montserrat" pitchFamily="2" charset="0"/>
                </a:endParaRPr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8F14CE2B-A19A-0ABE-24FE-1A3EE6A789F0}"/>
                  </a:ext>
                </a:extLst>
              </p:cNvPr>
              <p:cNvSpPr/>
              <p:nvPr/>
            </p:nvSpPr>
            <p:spPr>
              <a:xfrm>
                <a:off x="356672" y="4315449"/>
                <a:ext cx="180000" cy="180000"/>
              </a:xfrm>
              <a:prstGeom prst="ellipse">
                <a:avLst/>
              </a:prstGeom>
              <a:solidFill>
                <a:srgbClr val="C5C5C5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>
                  <a:solidFill>
                    <a:srgbClr val="7C7C7C"/>
                  </a:solidFill>
                </a:endParaRP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CD48AB6E-CE11-5808-7B54-24F624CE3B95}"/>
                  </a:ext>
                </a:extLst>
              </p:cNvPr>
              <p:cNvSpPr/>
              <p:nvPr/>
            </p:nvSpPr>
            <p:spPr>
              <a:xfrm>
                <a:off x="611272" y="4315449"/>
                <a:ext cx="180000" cy="180000"/>
              </a:xfrm>
              <a:prstGeom prst="ellipse">
                <a:avLst/>
              </a:prstGeom>
              <a:solidFill>
                <a:srgbClr val="C5C5C5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>
                  <a:solidFill>
                    <a:srgbClr val="7C7C7C"/>
                  </a:solidFill>
                </a:endParaRPr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D02C50DF-FA42-C695-0A63-26122070DC5A}"/>
                  </a:ext>
                </a:extLst>
              </p:cNvPr>
              <p:cNvSpPr/>
              <p:nvPr/>
            </p:nvSpPr>
            <p:spPr>
              <a:xfrm>
                <a:off x="865871" y="4315449"/>
                <a:ext cx="180000" cy="180000"/>
              </a:xfrm>
              <a:prstGeom prst="ellipse">
                <a:avLst/>
              </a:prstGeom>
              <a:solidFill>
                <a:srgbClr val="C5C5C5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>
                  <a:solidFill>
                    <a:srgbClr val="7C7C7C"/>
                  </a:solidFill>
                </a:endParaRPr>
              </a:p>
            </p:txBody>
          </p:sp>
        </p:grpSp>
      </p:grp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B754118-E901-7EF0-8F3C-500C3C94B97C}"/>
              </a:ext>
            </a:extLst>
          </p:cNvPr>
          <p:cNvSpPr/>
          <p:nvPr/>
        </p:nvSpPr>
        <p:spPr>
          <a:xfrm>
            <a:off x="1179360" y="3948961"/>
            <a:ext cx="3919844" cy="843832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Some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b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bold</a:t>
            </a:r>
            <a:r>
              <a:rPr lang="en-GB" dirty="0">
                <a:solidFill>
                  <a:srgbClr val="7C7C7C"/>
                </a:solidFill>
                <a:latin typeface="Consolas" panose="020B0609020204030204" pitchFamily="49" charset="0"/>
              </a:rPr>
              <a:t>&lt;/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b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Text.</a:t>
            </a:r>
            <a:r>
              <a:rPr lang="en-GB" dirty="0">
                <a:solidFill>
                  <a:srgbClr val="7C7C7C"/>
                </a:solidFill>
                <a:latin typeface="Consolas" panose="020B0609020204030204" pitchFamily="49" charset="0"/>
              </a:rPr>
              <a:t>&lt;/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7C01729-A718-A2C4-517B-230F169B0103}"/>
              </a:ext>
            </a:extLst>
          </p:cNvPr>
          <p:cNvSpPr/>
          <p:nvPr/>
        </p:nvSpPr>
        <p:spPr>
          <a:xfrm>
            <a:off x="1179360" y="5181300"/>
            <a:ext cx="8574322" cy="843832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div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Some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span </a:t>
            </a:r>
            <a:r>
              <a:rPr lang="en-GB" dirty="0">
                <a:solidFill>
                  <a:srgbClr val="00B0F0"/>
                </a:solidFill>
                <a:latin typeface="Consolas" panose="020B0609020204030204" pitchFamily="49" charset="0"/>
              </a:rPr>
              <a:t>style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font-weight: bold;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bold</a:t>
            </a:r>
            <a:r>
              <a:rPr lang="en-GB" dirty="0">
                <a:solidFill>
                  <a:srgbClr val="7C7C7C"/>
                </a:solidFill>
                <a:latin typeface="Consolas" panose="020B0609020204030204" pitchFamily="49" charset="0"/>
              </a:rPr>
              <a:t>&lt;/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span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Text.</a:t>
            </a:r>
            <a:r>
              <a:rPr lang="en-GB" dirty="0">
                <a:solidFill>
                  <a:srgbClr val="7C7C7C"/>
                </a:solidFill>
                <a:latin typeface="Consolas" panose="020B0609020204030204" pitchFamily="49" charset="0"/>
              </a:rPr>
              <a:t>&lt;/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div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69920590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F5CF9D1-266C-8591-8C43-42D8947D94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27820"/>
            <a:ext cx="11915775" cy="1572206"/>
          </a:xfrm>
        </p:spPr>
        <p:txBody>
          <a:bodyPr/>
          <a:lstStyle/>
          <a:p>
            <a:r>
              <a:rPr lang="en-GB" sz="6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6000" dirty="0">
                <a:solidFill>
                  <a:srgbClr val="0070C0"/>
                </a:solidFill>
                <a:latin typeface="Consolas" panose="020B0609020204030204" pitchFamily="49" charset="0"/>
              </a:rPr>
              <a:t>div</a:t>
            </a:r>
            <a:r>
              <a:rPr lang="en-GB" sz="6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dirty="0"/>
              <a:t> vs </a:t>
            </a:r>
            <a:r>
              <a:rPr lang="en-GB" sz="6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6000" dirty="0">
                <a:solidFill>
                  <a:srgbClr val="0070C0"/>
                </a:solidFill>
                <a:latin typeface="Consolas" panose="020B0609020204030204" pitchFamily="49" charset="0"/>
              </a:rPr>
              <a:t>span</a:t>
            </a:r>
            <a:r>
              <a:rPr lang="en-GB" sz="6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7C01729-A718-A2C4-517B-230F169B0103}"/>
              </a:ext>
            </a:extLst>
          </p:cNvPr>
          <p:cNvSpPr/>
          <p:nvPr/>
        </p:nvSpPr>
        <p:spPr>
          <a:xfrm>
            <a:off x="631719" y="1736384"/>
            <a:ext cx="10928559" cy="1844024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style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"background-color: </a:t>
            </a:r>
            <a:r>
              <a:rPr lang="en-US" b="0" dirty="0" err="1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darkgreen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; color: white; padding: 20px;"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h1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Quote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h1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p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The future belongs to those who believe in the beauty of their dreams.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p&gt;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by 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span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style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font-weight: bold; color: red;"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Eleanor Roosevelt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span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&gt;&lt;/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p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AF8A726-0038-2168-ABC7-258C9DC69D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5000"/>
          </a:blip>
          <a:srcRect l="8784" t="4467" r="8097" b="11385"/>
          <a:stretch/>
        </p:blipFill>
        <p:spPr>
          <a:xfrm>
            <a:off x="3353909" y="3847820"/>
            <a:ext cx="5484182" cy="2725290"/>
          </a:xfrm>
          <a:prstGeom prst="roundRect">
            <a:avLst>
              <a:gd name="adj" fmla="val 5091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B4E1D0C-B63F-6F1A-4DBB-256CA172AE63}"/>
              </a:ext>
            </a:extLst>
          </p:cNvPr>
          <p:cNvSpPr txBox="1"/>
          <p:nvPr/>
        </p:nvSpPr>
        <p:spPr>
          <a:xfrm>
            <a:off x="4489049" y="3985470"/>
            <a:ext cx="2191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7C7C7C"/>
                </a:solidFill>
                <a:latin typeface="Montserrat" pitchFamily="2" charset="0"/>
              </a:rPr>
              <a:t>index.html</a:t>
            </a:r>
            <a:endParaRPr lang="en-DE" sz="1600" dirty="0">
              <a:solidFill>
                <a:srgbClr val="7C7C7C"/>
              </a:solidFill>
              <a:latin typeface="Montserrat" pitchFamily="2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846E4CE-EBA6-735A-CCC8-4B920087F774}"/>
              </a:ext>
            </a:extLst>
          </p:cNvPr>
          <p:cNvSpPr/>
          <p:nvPr/>
        </p:nvSpPr>
        <p:spPr>
          <a:xfrm>
            <a:off x="3509010" y="4021829"/>
            <a:ext cx="269270" cy="265837"/>
          </a:xfrm>
          <a:prstGeom prst="ellipse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rgbClr val="7C7C7C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6AE5913-A973-5139-081F-CF68DEC3E458}"/>
              </a:ext>
            </a:extLst>
          </p:cNvPr>
          <p:cNvSpPr/>
          <p:nvPr/>
        </p:nvSpPr>
        <p:spPr>
          <a:xfrm>
            <a:off x="3835691" y="4021829"/>
            <a:ext cx="269270" cy="265837"/>
          </a:xfrm>
          <a:prstGeom prst="ellipse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rgbClr val="7C7C7C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FA50814-63AA-F7D8-EA28-D4AB923A7CB7}"/>
              </a:ext>
            </a:extLst>
          </p:cNvPr>
          <p:cNvSpPr/>
          <p:nvPr/>
        </p:nvSpPr>
        <p:spPr>
          <a:xfrm>
            <a:off x="4162370" y="4021829"/>
            <a:ext cx="269270" cy="265837"/>
          </a:xfrm>
          <a:prstGeom prst="ellipse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rgbClr val="7C7C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2347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F5CF9D1-266C-8591-8C43-42D8947D94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27820"/>
            <a:ext cx="11915775" cy="1572206"/>
          </a:xfrm>
        </p:spPr>
        <p:txBody>
          <a:bodyPr/>
          <a:lstStyle/>
          <a:p>
            <a:r>
              <a:rPr lang="en-GB" sz="6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6000" dirty="0">
                <a:solidFill>
                  <a:srgbClr val="0070C0"/>
                </a:solidFill>
                <a:latin typeface="Consolas" panose="020B0609020204030204" pitchFamily="49" charset="0"/>
              </a:rPr>
              <a:t>div</a:t>
            </a:r>
            <a:r>
              <a:rPr lang="en-GB" sz="6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dirty="0"/>
              <a:t> vs </a:t>
            </a:r>
            <a:r>
              <a:rPr lang="en-GB" sz="6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6000" dirty="0">
                <a:solidFill>
                  <a:srgbClr val="0070C0"/>
                </a:solidFill>
                <a:latin typeface="Consolas" panose="020B0609020204030204" pitchFamily="49" charset="0"/>
              </a:rPr>
              <a:t>span</a:t>
            </a:r>
            <a:r>
              <a:rPr lang="en-GB" sz="6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7C01729-A718-A2C4-517B-230F169B0103}"/>
              </a:ext>
            </a:extLst>
          </p:cNvPr>
          <p:cNvSpPr/>
          <p:nvPr/>
        </p:nvSpPr>
        <p:spPr>
          <a:xfrm>
            <a:off x="631719" y="1598734"/>
            <a:ext cx="10928559" cy="1844024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"quote"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h1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Quote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h1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p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The future belongs to those who believe in the beauty of their dreams.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p&gt;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by 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span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id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"author"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Eleanor Roosevelt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span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&gt;&lt;/</a:t>
            </a:r>
            <a:r>
              <a:rPr lang="en-US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p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AF8A726-0038-2168-ABC7-258C9DC69D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5000"/>
          </a:blip>
          <a:srcRect l="8784" t="4467" r="8097" b="11385"/>
          <a:stretch/>
        </p:blipFill>
        <p:spPr>
          <a:xfrm>
            <a:off x="6500232" y="3847820"/>
            <a:ext cx="5484182" cy="2725290"/>
          </a:xfrm>
          <a:prstGeom prst="roundRect">
            <a:avLst>
              <a:gd name="adj" fmla="val 5091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B4E1D0C-B63F-6F1A-4DBB-256CA172AE63}"/>
              </a:ext>
            </a:extLst>
          </p:cNvPr>
          <p:cNvSpPr txBox="1"/>
          <p:nvPr/>
        </p:nvSpPr>
        <p:spPr>
          <a:xfrm>
            <a:off x="7635372" y="3985470"/>
            <a:ext cx="2191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7C7C7C"/>
                </a:solidFill>
                <a:latin typeface="Montserrat" pitchFamily="2" charset="0"/>
              </a:rPr>
              <a:t>index.html</a:t>
            </a:r>
            <a:endParaRPr lang="en-DE" sz="1600" dirty="0">
              <a:solidFill>
                <a:srgbClr val="7C7C7C"/>
              </a:solidFill>
              <a:latin typeface="Montserrat" pitchFamily="2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846E4CE-EBA6-735A-CCC8-4B920087F774}"/>
              </a:ext>
            </a:extLst>
          </p:cNvPr>
          <p:cNvSpPr/>
          <p:nvPr/>
        </p:nvSpPr>
        <p:spPr>
          <a:xfrm>
            <a:off x="6655333" y="4021829"/>
            <a:ext cx="269270" cy="265837"/>
          </a:xfrm>
          <a:prstGeom prst="ellipse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rgbClr val="7C7C7C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6AE5913-A973-5139-081F-CF68DEC3E458}"/>
              </a:ext>
            </a:extLst>
          </p:cNvPr>
          <p:cNvSpPr/>
          <p:nvPr/>
        </p:nvSpPr>
        <p:spPr>
          <a:xfrm>
            <a:off x="6982014" y="4021829"/>
            <a:ext cx="269270" cy="265837"/>
          </a:xfrm>
          <a:prstGeom prst="ellipse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rgbClr val="7C7C7C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FA50814-63AA-F7D8-EA28-D4AB923A7CB7}"/>
              </a:ext>
            </a:extLst>
          </p:cNvPr>
          <p:cNvSpPr/>
          <p:nvPr/>
        </p:nvSpPr>
        <p:spPr>
          <a:xfrm>
            <a:off x="7308693" y="4021829"/>
            <a:ext cx="269270" cy="265837"/>
          </a:xfrm>
          <a:prstGeom prst="ellipse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rgbClr val="7C7C7C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BEBAE2CA-177A-A044-5961-C0748EFC5AEB}"/>
              </a:ext>
            </a:extLst>
          </p:cNvPr>
          <p:cNvSpPr/>
          <p:nvPr/>
        </p:nvSpPr>
        <p:spPr>
          <a:xfrm>
            <a:off x="631719" y="3489231"/>
            <a:ext cx="4933340" cy="3083879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.quote {</a:t>
            </a:r>
          </a:p>
          <a:p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background-color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darkgreen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	</a:t>
            </a:r>
            <a:r>
              <a:rPr lang="en-US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color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white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US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padding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20px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  <a:r>
              <a:rPr lang="en-US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 </a:t>
            </a:r>
            <a:endParaRPr lang="en-US" b="0" dirty="0">
              <a:solidFill>
                <a:srgbClr val="00B0F0"/>
              </a:solidFill>
              <a:effectLst/>
              <a:latin typeface="Consolas" panose="020B0609020204030204" pitchFamily="49" charset="0"/>
            </a:endParaRPr>
          </a:p>
          <a:p>
            <a:endParaRPr lang="en-US" b="0" dirty="0">
              <a:solidFill>
                <a:srgbClr val="FFC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#author {</a:t>
            </a:r>
            <a:endParaRPr lang="en-US" dirty="0">
              <a:solidFill>
                <a:srgbClr val="FFC000"/>
              </a:solidFill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	</a:t>
            </a:r>
            <a:r>
              <a:rPr lang="en-US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font-weight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bold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;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US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color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red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  <a:endParaRPr lang="en-US" b="0" dirty="0">
              <a:solidFill>
                <a:srgbClr val="FFC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0332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64604C-15AA-81DE-CCF7-18F7DBC474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Erstelle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Website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TheDIV.html</a:t>
            </a:r>
            <a:r>
              <a:rPr lang="en-GB" dirty="0"/>
              <a:t> nach </a:t>
            </a:r>
            <a:r>
              <a:rPr lang="en-GB" dirty="0" err="1"/>
              <a:t>folgender</a:t>
            </a:r>
            <a:r>
              <a:rPr lang="en-GB" dirty="0"/>
              <a:t> Vorlage.</a:t>
            </a:r>
          </a:p>
          <a:p>
            <a:r>
              <a:rPr lang="en-GB" dirty="0" err="1"/>
              <a:t>Elemente</a:t>
            </a:r>
            <a:r>
              <a:rPr lang="en-GB" dirty="0"/>
              <a:t>: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div</a:t>
            </a:r>
            <a:r>
              <a:rPr lang="en-GB" sz="20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,</a:t>
            </a:r>
            <a:r>
              <a:rPr lang="en-GB" sz="1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span</a:t>
            </a:r>
            <a:r>
              <a:rPr lang="en-GB" sz="20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,</a:t>
            </a:r>
            <a:r>
              <a:rPr lang="en-GB" sz="1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p</a:t>
            </a:r>
            <a:r>
              <a:rPr lang="en-GB" sz="20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,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h1</a:t>
            </a:r>
            <a:r>
              <a:rPr lang="en-GB" sz="20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,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h3</a:t>
            </a:r>
            <a:endParaRPr lang="en-GB" dirty="0"/>
          </a:p>
          <a:p>
            <a:r>
              <a:rPr lang="en-GB" dirty="0"/>
              <a:t>Properties: </a:t>
            </a:r>
            <a:r>
              <a:rPr lang="en-GB" sz="2000" dirty="0" err="1">
                <a:solidFill>
                  <a:srgbClr val="FFC000"/>
                </a:solidFill>
                <a:latin typeface="Consolas" panose="020B0609020204030204" pitchFamily="49" charset="0"/>
              </a:rPr>
              <a:t>color</a:t>
            </a:r>
            <a:r>
              <a:rPr lang="en-GB" sz="20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,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background-</a:t>
            </a:r>
            <a:r>
              <a:rPr lang="en-GB" sz="2000" dirty="0" err="1">
                <a:solidFill>
                  <a:srgbClr val="FFC000"/>
                </a:solidFill>
                <a:latin typeface="Consolas" panose="020B0609020204030204" pitchFamily="49" charset="0"/>
              </a:rPr>
              <a:t>color</a:t>
            </a:r>
            <a:r>
              <a:rPr lang="en-GB" sz="2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,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font-family</a:t>
            </a:r>
            <a:r>
              <a:rPr lang="en-GB" sz="2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,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padding</a:t>
            </a:r>
            <a:endParaRPr lang="en-GB" dirty="0">
              <a:latin typeface="Consolas" panose="020B0609020204030204" pitchFamily="49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AD3F8-C94A-1AEA-AA15-B530C499A8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err="1"/>
              <a:t>Übung</a:t>
            </a:r>
            <a:r>
              <a:rPr lang="en-GB"/>
              <a:t> 1</a:t>
            </a:r>
            <a:endParaRPr lang="en-D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E0CD00-9A88-9B42-C057-371D966413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3982" y="3546987"/>
            <a:ext cx="8484036" cy="2978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45883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FEB08C-3D7A-CE92-2032-B9455985EA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2388" y="1803747"/>
            <a:ext cx="7427912" cy="3613827"/>
          </a:xfrm>
        </p:spPr>
        <p:txBody>
          <a:bodyPr/>
          <a:lstStyle/>
          <a:p>
            <a:r>
              <a:rPr lang="en-GB" dirty="0"/>
              <a:t>Block-Level</a:t>
            </a:r>
          </a:p>
          <a:p>
            <a:r>
              <a:rPr lang="en-GB" dirty="0"/>
              <a:t>Inline-Level</a:t>
            </a:r>
          </a:p>
          <a:p>
            <a:r>
              <a:rPr lang="en-GB" dirty="0"/>
              <a:t>div</a:t>
            </a:r>
          </a:p>
          <a:p>
            <a:r>
              <a:rPr lang="en-GB" dirty="0"/>
              <a:t>span</a:t>
            </a:r>
          </a:p>
        </p:txBody>
      </p:sp>
    </p:spTree>
    <p:extLst>
      <p:ext uri="{BB962C8B-B14F-4D97-AF65-F5344CB8AC3E}">
        <p14:creationId xmlns:p14="http://schemas.microsoft.com/office/powerpoint/2010/main" val="422338494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98C48B4-754F-EE24-E1B1-532CDC66D6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Erweitere</a:t>
            </a:r>
            <a:r>
              <a:rPr lang="en-GB" dirty="0"/>
              <a:t> deine Website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book.</a:t>
            </a:r>
            <a:r>
              <a:rPr lang="en-GB" b="1">
                <a:solidFill>
                  <a:srgbClr val="00B0F0"/>
                </a:solidFill>
                <a:latin typeface="Consolas" panose="020B0609020204030204" pitchFamily="49" charset="0"/>
              </a:rPr>
              <a:t>html</a:t>
            </a:r>
            <a:r>
              <a:rPr lang="en-GB"/>
              <a:t> um </a:t>
            </a:r>
            <a:r>
              <a:rPr lang="en-GB" dirty="0"/>
              <a:t>die neu </a:t>
            </a:r>
            <a:r>
              <a:rPr lang="en-GB" dirty="0" err="1"/>
              <a:t>erlernten</a:t>
            </a:r>
            <a:r>
              <a:rPr lang="en-GB" dirty="0"/>
              <a:t> </a:t>
            </a:r>
            <a:r>
              <a:rPr lang="en-GB" dirty="0" err="1"/>
              <a:t>Elemente</a:t>
            </a:r>
            <a:r>
              <a:rPr lang="en-GB" dirty="0"/>
              <a:t> und Properties.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AE7A0E-99B7-C26B-E09F-B6CA088137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18" b="95261" l="2929" r="98326">
                        <a14:foregroundMark x1="39331" y1="26066" x2="71548" y2="60664"/>
                        <a14:foregroundMark x1="2929" y1="21327" x2="5858" y2="41706"/>
                        <a14:foregroundMark x1="51464" y1="7109" x2="58577" y2="5687"/>
                        <a14:foregroundMark x1="92887" y1="53555" x2="92887" y2="71090"/>
                        <a14:foregroundMark x1="33473" y1="95261" x2="47699" y2="91943"/>
                        <a14:foregroundMark x1="56067" y1="3791" x2="59414" y2="3791"/>
                        <a14:foregroundMark x1="95397" y1="79621" x2="98326" y2="81043"/>
                        <a14:foregroundMark x1="94979" y1="82938" x2="88703" y2="82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952" y="3708869"/>
            <a:ext cx="2436095" cy="215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16357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Youtube Design N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522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Consolas</vt:lpstr>
      <vt:lpstr>Montserrat</vt:lpstr>
      <vt:lpstr>Office Theme</vt:lpstr>
      <vt:lpstr>Youtube Design</vt:lpstr>
      <vt:lpstr>1_Youtube Design</vt:lpstr>
      <vt:lpstr>Youtube Design NEW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76</cp:revision>
  <dcterms:created xsi:type="dcterms:W3CDTF">2022-12-22T20:26:39Z</dcterms:created>
  <dcterms:modified xsi:type="dcterms:W3CDTF">2023-11-09T18:42:51Z</dcterms:modified>
</cp:coreProperties>
</file>