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notesMasterIdLst>
    <p:notesMasterId r:id="rId23"/>
  </p:notesMasterIdLst>
  <p:sldIdLst>
    <p:sldId id="266" r:id="rId5"/>
    <p:sldId id="302" r:id="rId6"/>
    <p:sldId id="303" r:id="rId7"/>
    <p:sldId id="304" r:id="rId8"/>
    <p:sldId id="306" r:id="rId9"/>
    <p:sldId id="310" r:id="rId10"/>
    <p:sldId id="311" r:id="rId11"/>
    <p:sldId id="312" r:id="rId12"/>
    <p:sldId id="318" r:id="rId13"/>
    <p:sldId id="313" r:id="rId14"/>
    <p:sldId id="319" r:id="rId15"/>
    <p:sldId id="314" r:id="rId16"/>
    <p:sldId id="315" r:id="rId17"/>
    <p:sldId id="316" r:id="rId18"/>
    <p:sldId id="317" r:id="rId19"/>
    <p:sldId id="273" r:id="rId20"/>
    <p:sldId id="301" r:id="rId21"/>
    <p:sldId id="300" r:id="rId2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6FDDA-3DFD-4C35-81FE-77EF42A628EB}" v="45" dt="2023-11-06T00:24:52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70C6FDDA-3DFD-4C35-81FE-77EF42A628EB}"/>
    <pc:docChg chg="undo custSel addSld delSld modSld sldOrd">
      <pc:chgData name="Abels, Patrick" userId="ba666de4-0d21-43a6-8e66-51a18aae1b4a" providerId="ADAL" clId="{70C6FDDA-3DFD-4C35-81FE-77EF42A628EB}" dt="2023-11-06T00:24:58.830" v="1849" actId="1076"/>
      <pc:docMkLst>
        <pc:docMk/>
      </pc:docMkLst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978283644" sldId="256"/>
        </pc:sldMkLst>
      </pc:sldChg>
      <pc:sldChg chg="addSp delSp modSp add del mod">
        <pc:chgData name="Abels, Patrick" userId="ba666de4-0d21-43a6-8e66-51a18aae1b4a" providerId="ADAL" clId="{70C6FDDA-3DFD-4C35-81FE-77EF42A628EB}" dt="2023-11-06T00:24:19.989" v="1836" actId="14100"/>
        <pc:sldMkLst>
          <pc:docMk/>
          <pc:sldMk cId="4212458835" sldId="273"/>
        </pc:sldMkLst>
        <pc:spChg chg="mod">
          <ac:chgData name="Abels, Patrick" userId="ba666de4-0d21-43a6-8e66-51a18aae1b4a" providerId="ADAL" clId="{70C6FDDA-3DFD-4C35-81FE-77EF42A628EB}" dt="2023-11-06T00:23:23.159" v="1731" actId="20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70C6FDDA-3DFD-4C35-81FE-77EF42A628EB}" dt="2023-11-06T00:24:19.989" v="1836" actId="14100"/>
          <ac:spMkLst>
            <pc:docMk/>
            <pc:sldMk cId="4212458835" sldId="273"/>
            <ac:spMk id="4" creationId="{D8D4AC83-DB4A-C98E-D292-5995F0221D57}"/>
          </ac:spMkLst>
        </pc:spChg>
        <pc:picChg chg="del">
          <ac:chgData name="Abels, Patrick" userId="ba666de4-0d21-43a6-8e66-51a18aae1b4a" providerId="ADAL" clId="{70C6FDDA-3DFD-4C35-81FE-77EF42A628EB}" dt="2023-11-06T00:09:48.981" v="1284" actId="478"/>
          <ac:picMkLst>
            <pc:docMk/>
            <pc:sldMk cId="4212458835" sldId="273"/>
            <ac:picMk id="5" creationId="{BB7FCBAB-D1BB-6DDA-C0CB-5BCDC0E0C898}"/>
          </ac:picMkLst>
        </pc:picChg>
      </pc:sldChg>
      <pc:sldChg chg="del ord">
        <pc:chgData name="Abels, Patrick" userId="ba666de4-0d21-43a6-8e66-51a18aae1b4a" providerId="ADAL" clId="{70C6FDDA-3DFD-4C35-81FE-77EF42A628EB}" dt="2023-11-05T23:00:22.678" v="2" actId="47"/>
        <pc:sldMkLst>
          <pc:docMk/>
          <pc:sldMk cId="115733717" sldId="298"/>
        </pc:sldMkLst>
      </pc:sldChg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548177657" sldId="299"/>
        </pc:sldMkLst>
      </pc:sldChg>
      <pc:sldChg chg="addSp modSp mod">
        <pc:chgData name="Abels, Patrick" userId="ba666de4-0d21-43a6-8e66-51a18aae1b4a" providerId="ADAL" clId="{70C6FDDA-3DFD-4C35-81FE-77EF42A628EB}" dt="2023-11-06T00:24:58.830" v="1849" actId="1076"/>
        <pc:sldMkLst>
          <pc:docMk/>
          <pc:sldMk cId="1514163575" sldId="300"/>
        </pc:sldMkLst>
        <pc:spChg chg="mod">
          <ac:chgData name="Abels, Patrick" userId="ba666de4-0d21-43a6-8e66-51a18aae1b4a" providerId="ADAL" clId="{70C6FDDA-3DFD-4C35-81FE-77EF42A628EB}" dt="2023-11-06T00:24:12.443" v="1835" actId="20577"/>
          <ac:spMkLst>
            <pc:docMk/>
            <pc:sldMk cId="1514163575" sldId="300"/>
            <ac:spMk id="2" creationId="{D98C48B4-754F-EE24-E1B1-532CDC66D6FC}"/>
          </ac:spMkLst>
        </pc:spChg>
        <pc:picChg chg="add mod">
          <ac:chgData name="Abels, Patrick" userId="ba666de4-0d21-43a6-8e66-51a18aae1b4a" providerId="ADAL" clId="{70C6FDDA-3DFD-4C35-81FE-77EF42A628EB}" dt="2023-11-06T00:24:58.830" v="1849" actId="1076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new mod">
        <pc:chgData name="Abels, Patrick" userId="ba666de4-0d21-43a6-8e66-51a18aae1b4a" providerId="ADAL" clId="{70C6FDDA-3DFD-4C35-81FE-77EF42A628EB}" dt="2023-11-06T00:00:44.930" v="1026" actId="20577"/>
        <pc:sldMkLst>
          <pc:docMk/>
          <pc:sldMk cId="422338494" sldId="301"/>
        </pc:sldMkLst>
        <pc:spChg chg="mod">
          <ac:chgData name="Abels, Patrick" userId="ba666de4-0d21-43a6-8e66-51a18aae1b4a" providerId="ADAL" clId="{70C6FDDA-3DFD-4C35-81FE-77EF42A628EB}" dt="2023-11-06T00:00:44.930" v="1026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new mod">
        <pc:chgData name="Abels, Patrick" userId="ba666de4-0d21-43a6-8e66-51a18aae1b4a" providerId="ADAL" clId="{70C6FDDA-3DFD-4C35-81FE-77EF42A628EB}" dt="2023-11-05T23:01:48.950" v="49" actId="207"/>
        <pc:sldMkLst>
          <pc:docMk/>
          <pc:sldMk cId="4074212023" sldId="302"/>
        </pc:sldMkLst>
        <pc:spChg chg="mod">
          <ac:chgData name="Abels, Patrick" userId="ba666de4-0d21-43a6-8e66-51a18aae1b4a" providerId="ADAL" clId="{70C6FDDA-3DFD-4C35-81FE-77EF42A628EB}" dt="2023-11-05T23:01:48.950" v="49" actId="207"/>
          <ac:spMkLst>
            <pc:docMk/>
            <pc:sldMk cId="4074212023" sldId="302"/>
            <ac:spMk id="2" creationId="{7752605B-0C3A-26A8-6BC0-80E45D183571}"/>
          </ac:spMkLst>
        </pc:spChg>
      </pc:sldChg>
      <pc:sldChg chg="modSp new mod">
        <pc:chgData name="Abels, Patrick" userId="ba666de4-0d21-43a6-8e66-51a18aae1b4a" providerId="ADAL" clId="{70C6FDDA-3DFD-4C35-81FE-77EF42A628EB}" dt="2023-11-05T23:01:56.407" v="53" actId="20577"/>
        <pc:sldMkLst>
          <pc:docMk/>
          <pc:sldMk cId="2290993815" sldId="303"/>
        </pc:sldMkLst>
        <pc:spChg chg="mod">
          <ac:chgData name="Abels, Patrick" userId="ba666de4-0d21-43a6-8e66-51a18aae1b4a" providerId="ADAL" clId="{70C6FDDA-3DFD-4C35-81FE-77EF42A628EB}" dt="2023-11-05T23:01:56.407" v="53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modSp add mod modTransition">
        <pc:chgData name="Abels, Patrick" userId="ba666de4-0d21-43a6-8e66-51a18aae1b4a" providerId="ADAL" clId="{70C6FDDA-3DFD-4C35-81FE-77EF42A628EB}" dt="2023-11-05T23:45:06.063" v="559"/>
        <pc:sldMkLst>
          <pc:docMk/>
          <pc:sldMk cId="1761628049" sldId="304"/>
        </pc:sldMkLst>
        <pc:spChg chg="mod">
          <ac:chgData name="Abels, Patrick" userId="ba666de4-0d21-43a6-8e66-51a18aae1b4a" providerId="ADAL" clId="{70C6FDDA-3DFD-4C35-81FE-77EF42A628EB}" dt="2023-11-05T23:22:00.386" v="97" actId="404"/>
          <ac:spMkLst>
            <pc:docMk/>
            <pc:sldMk cId="1761628049" sldId="304"/>
            <ac:spMk id="2" creationId="{4590F0A7-0075-26BE-5CAB-A7BAD7E244D8}"/>
          </ac:spMkLst>
        </pc:spChg>
      </pc:sldChg>
      <pc:sldChg chg="new del">
        <pc:chgData name="Abels, Patrick" userId="ba666de4-0d21-43a6-8e66-51a18aae1b4a" providerId="ADAL" clId="{70C6FDDA-3DFD-4C35-81FE-77EF42A628EB}" dt="2023-11-05T23:26:07.479" v="147" actId="47"/>
        <pc:sldMkLst>
          <pc:docMk/>
          <pc:sldMk cId="1626756568" sldId="305"/>
        </pc:sldMkLst>
      </pc:sldChg>
      <pc:sldChg chg="modSp add mod modTransition">
        <pc:chgData name="Abels, Patrick" userId="ba666de4-0d21-43a6-8e66-51a18aae1b4a" providerId="ADAL" clId="{70C6FDDA-3DFD-4C35-81FE-77EF42A628EB}" dt="2023-11-05T23:45:19.309" v="561"/>
        <pc:sldMkLst>
          <pc:docMk/>
          <pc:sldMk cId="1192717155" sldId="306"/>
        </pc:sldMkLst>
        <pc:spChg chg="mod">
          <ac:chgData name="Abels, Patrick" userId="ba666de4-0d21-43a6-8e66-51a18aae1b4a" providerId="ADAL" clId="{70C6FDDA-3DFD-4C35-81FE-77EF42A628EB}" dt="2023-11-05T23:30:33.680" v="213" actId="20577"/>
          <ac:spMkLst>
            <pc:docMk/>
            <pc:sldMk cId="1192717155" sldId="306"/>
            <ac:spMk id="2" creationId="{4590F0A7-0075-26BE-5CAB-A7BAD7E244D8}"/>
          </ac:spMkLst>
        </pc:spChg>
      </pc:sldChg>
      <pc:sldChg chg="addSp modSp add del mod">
        <pc:chgData name="Abels, Patrick" userId="ba666de4-0d21-43a6-8e66-51a18aae1b4a" providerId="ADAL" clId="{70C6FDDA-3DFD-4C35-81FE-77EF42A628EB}" dt="2023-11-05T23:31:54.682" v="250" actId="47"/>
        <pc:sldMkLst>
          <pc:docMk/>
          <pc:sldMk cId="2761245750" sldId="307"/>
        </pc:sldMkLst>
        <pc:spChg chg="mod">
          <ac:chgData name="Abels, Patrick" userId="ba666de4-0d21-43a6-8e66-51a18aae1b4a" providerId="ADAL" clId="{70C6FDDA-3DFD-4C35-81FE-77EF42A628EB}" dt="2023-11-05T23:24:33.601" v="126" actId="120"/>
          <ac:spMkLst>
            <pc:docMk/>
            <pc:sldMk cId="2761245750" sldId="307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5:43.446" v="129" actId="1076"/>
          <ac:spMkLst>
            <pc:docMk/>
            <pc:sldMk cId="2761245750" sldId="307"/>
            <ac:spMk id="3" creationId="{84865B07-A19E-76E2-4AF5-7A7C3A32CF06}"/>
          </ac:spMkLst>
        </pc:spChg>
        <pc:spChg chg="add mod">
          <ac:chgData name="Abels, Patrick" userId="ba666de4-0d21-43a6-8e66-51a18aae1b4a" providerId="ADAL" clId="{70C6FDDA-3DFD-4C35-81FE-77EF42A628EB}" dt="2023-11-05T23:25:56.143" v="139" actId="1035"/>
          <ac:spMkLst>
            <pc:docMk/>
            <pc:sldMk cId="2761245750" sldId="307"/>
            <ac:spMk id="4" creationId="{67C561F3-2C41-7D4B-468D-8A42BF57B0E2}"/>
          </ac:spMkLst>
        </pc:spChg>
        <pc:spChg chg="add mod">
          <ac:chgData name="Abels, Patrick" userId="ba666de4-0d21-43a6-8e66-51a18aae1b4a" providerId="ADAL" clId="{70C6FDDA-3DFD-4C35-81FE-77EF42A628EB}" dt="2023-11-05T23:26:00.029" v="145" actId="1035"/>
          <ac:spMkLst>
            <pc:docMk/>
            <pc:sldMk cId="2761245750" sldId="307"/>
            <ac:spMk id="5" creationId="{E25FDBB2-9A2A-A244-0A0A-7DF3DE8F42B1}"/>
          </ac:spMkLst>
        </pc:spChg>
      </pc:sldChg>
      <pc:sldChg chg="modSp add del mod">
        <pc:chgData name="Abels, Patrick" userId="ba666de4-0d21-43a6-8e66-51a18aae1b4a" providerId="ADAL" clId="{70C6FDDA-3DFD-4C35-81FE-77EF42A628EB}" dt="2023-11-05T23:31:58.409" v="252" actId="47"/>
        <pc:sldMkLst>
          <pc:docMk/>
          <pc:sldMk cId="118235597" sldId="308"/>
        </pc:sldMkLst>
        <pc:spChg chg="mod">
          <ac:chgData name="Abels, Patrick" userId="ba666de4-0d21-43a6-8e66-51a18aae1b4a" providerId="ADAL" clId="{70C6FDDA-3DFD-4C35-81FE-77EF42A628EB}" dt="2023-11-05T23:27:35.042" v="188" actId="108"/>
          <ac:spMkLst>
            <pc:docMk/>
            <pc:sldMk cId="118235597" sldId="308"/>
            <ac:spMk id="3" creationId="{84865B07-A19E-76E2-4AF5-7A7C3A32CF06}"/>
          </ac:spMkLst>
        </pc:spChg>
      </pc:sldChg>
      <pc:sldChg chg="add del">
        <pc:chgData name="Abels, Patrick" userId="ba666de4-0d21-43a6-8e66-51a18aae1b4a" providerId="ADAL" clId="{70C6FDDA-3DFD-4C35-81FE-77EF42A628EB}" dt="2023-11-05T23:31:56.287" v="251" actId="47"/>
        <pc:sldMkLst>
          <pc:docMk/>
          <pc:sldMk cId="3826482454" sldId="309"/>
        </pc:sldMkLst>
      </pc:sldChg>
      <pc:sldChg chg="addSp modSp add mod modTransition">
        <pc:chgData name="Abels, Patrick" userId="ba666de4-0d21-43a6-8e66-51a18aae1b4a" providerId="ADAL" clId="{70C6FDDA-3DFD-4C35-81FE-77EF42A628EB}" dt="2023-11-05T23:46:16.502" v="563"/>
        <pc:sldMkLst>
          <pc:docMk/>
          <pc:sldMk cId="1957350661" sldId="310"/>
        </pc:sldMkLst>
        <pc:spChg chg="mod">
          <ac:chgData name="Abels, Patrick" userId="ba666de4-0d21-43a6-8e66-51a18aae1b4a" providerId="ADAL" clId="{70C6FDDA-3DFD-4C35-81FE-77EF42A628EB}" dt="2023-11-05T23:37:20.293" v="345" actId="14100"/>
          <ac:spMkLst>
            <pc:docMk/>
            <pc:sldMk cId="1957350661" sldId="310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9:27.544" v="198" actId="1076"/>
          <ac:spMkLst>
            <pc:docMk/>
            <pc:sldMk cId="1957350661" sldId="310"/>
            <ac:spMk id="3" creationId="{CF1B2D0D-B516-DBD4-70FE-E0017D8BC260}"/>
          </ac:spMkLst>
        </pc:spChg>
        <pc:spChg chg="add mod">
          <ac:chgData name="Abels, Patrick" userId="ba666de4-0d21-43a6-8e66-51a18aae1b4a" providerId="ADAL" clId="{70C6FDDA-3DFD-4C35-81FE-77EF42A628EB}" dt="2023-11-05T23:29:35.344" v="200" actId="1076"/>
          <ac:spMkLst>
            <pc:docMk/>
            <pc:sldMk cId="1957350661" sldId="310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22.970" v="557" actId="20577"/>
          <ac:spMkLst>
            <pc:docMk/>
            <pc:sldMk cId="1957350661" sldId="310"/>
            <ac:spMk id="7" creationId="{3398DC92-DC1A-ED0D-3517-A2368A29C9E2}"/>
          </ac:spMkLst>
        </pc:spChg>
        <pc:spChg chg="add mod">
          <ac:chgData name="Abels, Patrick" userId="ba666de4-0d21-43a6-8e66-51a18aae1b4a" providerId="ADAL" clId="{70C6FDDA-3DFD-4C35-81FE-77EF42A628EB}" dt="2023-11-05T23:43:20.499" v="555" actId="20577"/>
          <ac:spMkLst>
            <pc:docMk/>
            <pc:sldMk cId="1957350661" sldId="310"/>
            <ac:spMk id="8" creationId="{94C1DA20-50A2-FA67-7104-61F3F53E671B}"/>
          </ac:spMkLst>
        </pc:spChg>
        <pc:cxnChg chg="add mod ord">
          <ac:chgData name="Abels, Patrick" userId="ba666de4-0d21-43a6-8e66-51a18aae1b4a" providerId="ADAL" clId="{70C6FDDA-3DFD-4C35-81FE-77EF42A628EB}" dt="2023-11-05T23:30:12.365" v="205" actId="167"/>
          <ac:cxnSpMkLst>
            <pc:docMk/>
            <pc:sldMk cId="1957350661" sldId="310"/>
            <ac:cxnSpMk id="6" creationId="{E18DCA8B-9C3B-4EEA-2A78-8A6F4BDB68FE}"/>
          </ac:cxnSpMkLst>
        </pc:cxnChg>
      </pc:sldChg>
      <pc:sldChg chg="addSp modSp add mod modTransition">
        <pc:chgData name="Abels, Patrick" userId="ba666de4-0d21-43a6-8e66-51a18aae1b4a" providerId="ADAL" clId="{70C6FDDA-3DFD-4C35-81FE-77EF42A628EB}" dt="2023-11-05T23:46:38.044" v="567"/>
        <pc:sldMkLst>
          <pc:docMk/>
          <pc:sldMk cId="3310827957" sldId="311"/>
        </pc:sldMkLst>
        <pc:spChg chg="mod">
          <ac:chgData name="Abels, Patrick" userId="ba666de4-0d21-43a6-8e66-51a18aae1b4a" providerId="ADAL" clId="{70C6FDDA-3DFD-4C35-81FE-77EF42A628EB}" dt="2023-11-05T23:37:54.807" v="356" actId="14100"/>
          <ac:spMkLst>
            <pc:docMk/>
            <pc:sldMk cId="3310827957" sldId="311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40:21.680" v="408" actId="1036"/>
          <ac:spMkLst>
            <pc:docMk/>
            <pc:sldMk cId="3310827957" sldId="311"/>
            <ac:spMk id="3" creationId="{CF1B2D0D-B516-DBD4-70FE-E0017D8BC260}"/>
          </ac:spMkLst>
        </pc:spChg>
        <pc:spChg chg="mod">
          <ac:chgData name="Abels, Patrick" userId="ba666de4-0d21-43a6-8e66-51a18aae1b4a" providerId="ADAL" clId="{70C6FDDA-3DFD-4C35-81FE-77EF42A628EB}" dt="2023-11-05T23:37:42.125" v="349" actId="1076"/>
          <ac:spMkLst>
            <pc:docMk/>
            <pc:sldMk cId="3310827957" sldId="311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16.930" v="554" actId="20577"/>
          <ac:spMkLst>
            <pc:docMk/>
            <pc:sldMk cId="3310827957" sldId="311"/>
            <ac:spMk id="14" creationId="{7D690AFD-877F-76CE-83F5-25153974D46C}"/>
          </ac:spMkLst>
        </pc:spChg>
        <pc:spChg chg="add mod">
          <ac:chgData name="Abels, Patrick" userId="ba666de4-0d21-43a6-8e66-51a18aae1b4a" providerId="ADAL" clId="{70C6FDDA-3DFD-4C35-81FE-77EF42A628EB}" dt="2023-11-05T23:43:15.482" v="553" actId="20577"/>
          <ac:spMkLst>
            <pc:docMk/>
            <pc:sldMk cId="3310827957" sldId="311"/>
            <ac:spMk id="15" creationId="{B3A892BF-BACD-7A66-26A6-A5298BAE3CF2}"/>
          </ac:spMkLst>
        </pc:spChg>
        <pc:cxnChg chg="mod">
          <ac:chgData name="Abels, Patrick" userId="ba666de4-0d21-43a6-8e66-51a18aae1b4a" providerId="ADAL" clId="{70C6FDDA-3DFD-4C35-81FE-77EF42A628EB}" dt="2023-11-05T23:40:21.680" v="408" actId="1036"/>
          <ac:cxnSpMkLst>
            <pc:docMk/>
            <pc:sldMk cId="3310827957" sldId="311"/>
            <ac:cxnSpMk id="6" creationId="{E18DCA8B-9C3B-4EEA-2A78-8A6F4BDB68FE}"/>
          </ac:cxnSpMkLst>
        </pc:cxnChg>
      </pc:sldChg>
      <pc:sldChg chg="addSp delSp modSp add mod modTransition">
        <pc:chgData name="Abels, Patrick" userId="ba666de4-0d21-43a6-8e66-51a18aae1b4a" providerId="ADAL" clId="{70C6FDDA-3DFD-4C35-81FE-77EF42A628EB}" dt="2023-11-05T23:51:24.486" v="690" actId="166"/>
        <pc:sldMkLst>
          <pc:docMk/>
          <pc:sldMk cId="1778203054" sldId="312"/>
        </pc:sldMkLst>
        <pc:spChg chg="mod">
          <ac:chgData name="Abels, Patrick" userId="ba666de4-0d21-43a6-8e66-51a18aae1b4a" providerId="ADAL" clId="{70C6FDDA-3DFD-4C35-81FE-77EF42A628EB}" dt="2023-11-05T23:51:04.419" v="685" actId="14100"/>
          <ac:spMkLst>
            <pc:docMk/>
            <pc:sldMk cId="1778203054" sldId="312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5T23:38:49.188" v="374" actId="478"/>
          <ac:spMkLst>
            <pc:docMk/>
            <pc:sldMk cId="1778203054" sldId="312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50:50.423" v="668" actId="1076"/>
          <ac:spMkLst>
            <pc:docMk/>
            <pc:sldMk cId="1778203054" sldId="312"/>
            <ac:spMk id="5" creationId="{6527D98B-D30A-856D-82B1-D090B49C8C8F}"/>
          </ac:spMkLst>
        </pc:spChg>
        <pc:spChg chg="add del mod">
          <ac:chgData name="Abels, Patrick" userId="ba666de4-0d21-43a6-8e66-51a18aae1b4a" providerId="ADAL" clId="{70C6FDDA-3DFD-4C35-81FE-77EF42A628EB}" dt="2023-11-05T23:50:28.870" v="661" actId="478"/>
          <ac:spMkLst>
            <pc:docMk/>
            <pc:sldMk cId="1778203054" sldId="312"/>
            <ac:spMk id="8" creationId="{8D3A6896-095B-B6C9-3167-245A7F4A2539}"/>
          </ac:spMkLst>
        </pc:spChg>
        <pc:spChg chg="add 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20" creationId="{01267546-81FA-F559-909A-AD5FD1FC497E}"/>
          </ac:spMkLst>
        </pc:spChg>
        <pc:spChg chg="add mod">
          <ac:chgData name="Abels, Patrick" userId="ba666de4-0d21-43a6-8e66-51a18aae1b4a" providerId="ADAL" clId="{70C6FDDA-3DFD-4C35-81FE-77EF42A628EB}" dt="2023-11-05T23:50:46.993" v="667" actId="1076"/>
          <ac:spMkLst>
            <pc:docMk/>
            <pc:sldMk cId="1778203054" sldId="312"/>
            <ac:spMk id="21" creationId="{DD70A6B1-5797-D4B9-611B-6C814BA9ED91}"/>
          </ac:spMkLst>
        </pc:spChg>
        <pc:spChg chg="add mod">
          <ac:chgData name="Abels, Patrick" userId="ba666de4-0d21-43a6-8e66-51a18aae1b4a" providerId="ADAL" clId="{70C6FDDA-3DFD-4C35-81FE-77EF42A628EB}" dt="2023-11-05T23:50:55.808" v="669" actId="1076"/>
          <ac:spMkLst>
            <pc:docMk/>
            <pc:sldMk cId="1778203054" sldId="312"/>
            <ac:spMk id="22" creationId="{DF14F585-530D-046B-ACB0-D3382CCD32CC}"/>
          </ac:spMkLst>
        </pc:spChg>
        <pc:spChg chg="add mod">
          <ac:chgData name="Abels, Patrick" userId="ba666de4-0d21-43a6-8e66-51a18aae1b4a" providerId="ADAL" clId="{70C6FDDA-3DFD-4C35-81FE-77EF42A628EB}" dt="2023-11-05T23:50:44.980" v="666" actId="1076"/>
          <ac:spMkLst>
            <pc:docMk/>
            <pc:sldMk cId="1778203054" sldId="312"/>
            <ac:spMk id="23" creationId="{9E840BF6-C390-2A8D-D41F-33D70039C57C}"/>
          </ac:spMkLst>
        </pc:spChg>
        <pc:cxnChg chg="del mod">
          <ac:chgData name="Abels, Patrick" userId="ba666de4-0d21-43a6-8e66-51a18aae1b4a" providerId="ADAL" clId="{70C6FDDA-3DFD-4C35-81FE-77EF42A628EB}" dt="2023-11-05T23:42:05.290" v="512" actId="478"/>
          <ac:cxnSpMkLst>
            <pc:docMk/>
            <pc:sldMk cId="1778203054" sldId="312"/>
            <ac:cxnSpMk id="6" creationId="{E18DCA8B-9C3B-4EEA-2A78-8A6F4BDB68FE}"/>
          </ac:cxnSpMkLst>
        </pc:cxnChg>
        <pc:cxnChg chg="add mod">
          <ac:chgData name="Abels, Patrick" userId="ba666de4-0d21-43a6-8e66-51a18aae1b4a" providerId="ADAL" clId="{70C6FDDA-3DFD-4C35-81FE-77EF42A628EB}" dt="2023-11-05T23:50:59.764" v="684" actId="1035"/>
          <ac:cxnSpMkLst>
            <pc:docMk/>
            <pc:sldMk cId="1778203054" sldId="312"/>
            <ac:cxnSpMk id="11" creationId="{B1FB1E29-23F0-1777-69DD-1A25652CC0D6}"/>
          </ac:cxnSpMkLst>
        </pc:cxnChg>
        <pc:cxnChg chg="add mod ord">
          <ac:chgData name="Abels, Patrick" userId="ba666de4-0d21-43a6-8e66-51a18aae1b4a" providerId="ADAL" clId="{70C6FDDA-3DFD-4C35-81FE-77EF42A628EB}" dt="2023-11-05T23:51:24.486" v="690" actId="166"/>
          <ac:cxnSpMkLst>
            <pc:docMk/>
            <pc:sldMk cId="1778203054" sldId="312"/>
            <ac:cxnSpMk id="12" creationId="{D1B23B05-124F-069E-BE39-E444B500AC0D}"/>
          </ac:cxnSpMkLst>
        </pc:cxnChg>
        <pc:cxnChg chg="add mod">
          <ac:chgData name="Abels, Patrick" userId="ba666de4-0d21-43a6-8e66-51a18aae1b4a" providerId="ADAL" clId="{70C6FDDA-3DFD-4C35-81FE-77EF42A628EB}" dt="2023-11-05T23:51:16.356" v="689" actId="14100"/>
          <ac:cxnSpMkLst>
            <pc:docMk/>
            <pc:sldMk cId="1778203054" sldId="312"/>
            <ac:cxnSpMk id="15" creationId="{C923D5F2-3888-0A7F-B39F-FB2FE0960107}"/>
          </ac:cxnSpMkLst>
        </pc:cxnChg>
      </pc:sldChg>
      <pc:sldChg chg="addSp delSp modSp add mod">
        <pc:chgData name="Abels, Patrick" userId="ba666de4-0d21-43a6-8e66-51a18aae1b4a" providerId="ADAL" clId="{70C6FDDA-3DFD-4C35-81FE-77EF42A628EB}" dt="2023-11-06T00:05:57.184" v="1173" actId="14100"/>
        <pc:sldMkLst>
          <pc:docMk/>
          <pc:sldMk cId="2940658321" sldId="313"/>
        </pc:sldMkLst>
        <pc:spChg chg="mod">
          <ac:chgData name="Abels, Patrick" userId="ba666de4-0d21-43a6-8e66-51a18aae1b4a" providerId="ADAL" clId="{70C6FDDA-3DFD-4C35-81FE-77EF42A628EB}" dt="2023-11-06T00:05:57.184" v="1173" actId="14100"/>
          <ac:spMkLst>
            <pc:docMk/>
            <pc:sldMk cId="2940658321" sldId="313"/>
            <ac:spMk id="2" creationId="{4590F0A7-0075-26BE-5CAB-A7BAD7E244D8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5" creationId="{6527D98B-D30A-856D-82B1-D090B49C8C8F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8" creationId="{8D3A6896-095B-B6C9-3167-245A7F4A2539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20" creationId="{01267546-81FA-F559-909A-AD5FD1FC497E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1" creationId="{DD70A6B1-5797-D4B9-611B-6C814BA9ED91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2" creationId="{DF14F585-530D-046B-ACB0-D3382CCD32CC}"/>
          </ac:spMkLst>
        </pc:spChg>
        <pc:cxnChg chg="add del mod">
          <ac:chgData name="Abels, Patrick" userId="ba666de4-0d21-43a6-8e66-51a18aae1b4a" providerId="ADAL" clId="{70C6FDDA-3DFD-4C35-81FE-77EF42A628EB}" dt="2023-11-05T23:47:15.836" v="571" actId="478"/>
          <ac:cxnSpMkLst>
            <pc:docMk/>
            <pc:sldMk cId="2940658321" sldId="313"/>
            <ac:cxnSpMk id="11" creationId="{B1FB1E29-23F0-1777-69DD-1A25652CC0D6}"/>
          </ac:cxnSpMkLst>
        </pc:cxnChg>
        <pc:cxnChg chg="add del mod">
          <ac:chgData name="Abels, Patrick" userId="ba666de4-0d21-43a6-8e66-51a18aae1b4a" providerId="ADAL" clId="{70C6FDDA-3DFD-4C35-81FE-77EF42A628EB}" dt="2023-11-05T23:47:22.589" v="574" actId="478"/>
          <ac:cxnSpMkLst>
            <pc:docMk/>
            <pc:sldMk cId="2940658321" sldId="313"/>
            <ac:cxnSpMk id="12" creationId="{D1B23B05-124F-069E-BE39-E444B500AC0D}"/>
          </ac:cxnSpMkLst>
        </pc:cxnChg>
        <pc:cxnChg chg="add del mod">
          <ac:chgData name="Abels, Patrick" userId="ba666de4-0d21-43a6-8e66-51a18aae1b4a" providerId="ADAL" clId="{70C6FDDA-3DFD-4C35-81FE-77EF42A628EB}" dt="2023-11-05T23:47:23.766" v="575" actId="478"/>
          <ac:cxnSpMkLst>
            <pc:docMk/>
            <pc:sldMk cId="2940658321" sldId="313"/>
            <ac:cxnSpMk id="15" creationId="{C923D5F2-3888-0A7F-B39F-FB2FE0960107}"/>
          </ac:cxnSpMkLst>
        </pc:cxnChg>
      </pc:sldChg>
      <pc:sldChg chg="modSp add mod">
        <pc:chgData name="Abels, Patrick" userId="ba666de4-0d21-43a6-8e66-51a18aae1b4a" providerId="ADAL" clId="{70C6FDDA-3DFD-4C35-81FE-77EF42A628EB}" dt="2023-11-05T23:58:12.393" v="964" actId="20577"/>
        <pc:sldMkLst>
          <pc:docMk/>
          <pc:sldMk cId="195639748" sldId="314"/>
        </pc:sldMkLst>
        <pc:spChg chg="mod">
          <ac:chgData name="Abels, Patrick" userId="ba666de4-0d21-43a6-8e66-51a18aae1b4a" providerId="ADAL" clId="{70C6FDDA-3DFD-4C35-81FE-77EF42A628EB}" dt="2023-11-05T23:58:12.393" v="964" actId="20577"/>
          <ac:spMkLst>
            <pc:docMk/>
            <pc:sldMk cId="195639748" sldId="314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18.124" v="925" actId="6549"/>
          <ac:spMkLst>
            <pc:docMk/>
            <pc:sldMk cId="195639748" sldId="314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10.489" v="914" actId="207"/>
          <ac:spMkLst>
            <pc:docMk/>
            <pc:sldMk cId="195639748" sldId="314"/>
            <ac:spMk id="8" creationId="{8D3A6896-095B-B6C9-3167-245A7F4A2539}"/>
          </ac:spMkLst>
        </pc:spChg>
        <pc:spChg chg="mod">
          <ac:chgData name="Abels, Patrick" userId="ba666de4-0d21-43a6-8e66-51a18aae1b4a" providerId="ADAL" clId="{70C6FDDA-3DFD-4C35-81FE-77EF42A628EB}" dt="2023-11-05T23:56:42.367" v="910" actId="1038"/>
          <ac:spMkLst>
            <pc:docMk/>
            <pc:sldMk cId="195639748" sldId="314"/>
            <ac:spMk id="21" creationId="{DD70A6B1-5797-D4B9-611B-6C814BA9ED91}"/>
          </ac:spMkLst>
        </pc:spChg>
        <pc:spChg chg="mod">
          <ac:chgData name="Abels, Patrick" userId="ba666de4-0d21-43a6-8e66-51a18aae1b4a" providerId="ADAL" clId="{70C6FDDA-3DFD-4C35-81FE-77EF42A628EB}" dt="2023-11-05T23:56:36.503" v="888" actId="1038"/>
          <ac:spMkLst>
            <pc:docMk/>
            <pc:sldMk cId="195639748" sldId="314"/>
            <ac:spMk id="22" creationId="{DF14F585-530D-046B-ACB0-D3382CCD32CC}"/>
          </ac:spMkLst>
        </pc:spChg>
      </pc:sldChg>
      <pc:sldChg chg="modSp add mod">
        <pc:chgData name="Abels, Patrick" userId="ba666de4-0d21-43a6-8e66-51a18aae1b4a" providerId="ADAL" clId="{70C6FDDA-3DFD-4C35-81FE-77EF42A628EB}" dt="2023-11-05T23:58:07.894" v="960" actId="20577"/>
        <pc:sldMkLst>
          <pc:docMk/>
          <pc:sldMk cId="1267190655" sldId="315"/>
        </pc:sldMkLst>
        <pc:spChg chg="mod">
          <ac:chgData name="Abels, Patrick" userId="ba666de4-0d21-43a6-8e66-51a18aae1b4a" providerId="ADAL" clId="{70C6FDDA-3DFD-4C35-81FE-77EF42A628EB}" dt="2023-11-05T23:58:07.894" v="960" actId="20577"/>
          <ac:spMkLst>
            <pc:docMk/>
            <pc:sldMk cId="1267190655" sldId="315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56.208" v="953" actId="6549"/>
          <ac:spMkLst>
            <pc:docMk/>
            <pc:sldMk cId="1267190655" sldId="315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48.913" v="943" actId="20577"/>
          <ac:spMkLst>
            <pc:docMk/>
            <pc:sldMk cId="1267190655" sldId="315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5T23:59:17.167" v="999" actId="20577"/>
        <pc:sldMkLst>
          <pc:docMk/>
          <pc:sldMk cId="3807623221" sldId="316"/>
        </pc:sldMkLst>
        <pc:spChg chg="mod">
          <ac:chgData name="Abels, Patrick" userId="ba666de4-0d21-43a6-8e66-51a18aae1b4a" providerId="ADAL" clId="{70C6FDDA-3DFD-4C35-81FE-77EF42A628EB}" dt="2023-11-05T23:58:45.093" v="976" actId="20577"/>
          <ac:spMkLst>
            <pc:docMk/>
            <pc:sldMk cId="3807623221" sldId="316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9:17.167" v="999" actId="20577"/>
          <ac:spMkLst>
            <pc:docMk/>
            <pc:sldMk cId="3807623221" sldId="316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9:08.927" v="997" actId="20577"/>
          <ac:spMkLst>
            <pc:docMk/>
            <pc:sldMk cId="3807623221" sldId="316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6T00:00:01.707" v="1016" actId="20577"/>
        <pc:sldMkLst>
          <pc:docMk/>
          <pc:sldMk cId="2755636706" sldId="317"/>
        </pc:sldMkLst>
        <pc:spChg chg="mod">
          <ac:chgData name="Abels, Patrick" userId="ba666de4-0d21-43a6-8e66-51a18aae1b4a" providerId="ADAL" clId="{70C6FDDA-3DFD-4C35-81FE-77EF42A628EB}" dt="2023-11-05T23:59:42.946" v="1008" actId="20577"/>
          <ac:spMkLst>
            <pc:docMk/>
            <pc:sldMk cId="2755636706" sldId="317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6T00:00:01.707" v="1016" actId="20577"/>
          <ac:spMkLst>
            <pc:docMk/>
            <pc:sldMk cId="2755636706" sldId="317"/>
            <ac:spMk id="5" creationId="{6527D98B-D30A-856D-82B1-D090B49C8C8F}"/>
          </ac:spMkLst>
        </pc:spChg>
      </pc:sldChg>
      <pc:sldChg chg="addSp modSp new mod">
        <pc:chgData name="Abels, Patrick" userId="ba666de4-0d21-43a6-8e66-51a18aae1b4a" providerId="ADAL" clId="{70C6FDDA-3DFD-4C35-81FE-77EF42A628EB}" dt="2023-11-06T00:05:23.472" v="1168" actId="14100"/>
        <pc:sldMkLst>
          <pc:docMk/>
          <pc:sldMk cId="2703261037" sldId="318"/>
        </pc:sldMkLst>
        <pc:spChg chg="mod">
          <ac:chgData name="Abels, Patrick" userId="ba666de4-0d21-43a6-8e66-51a18aae1b4a" providerId="ADAL" clId="{70C6FDDA-3DFD-4C35-81FE-77EF42A628EB}" dt="2023-11-06T00:03:09.699" v="1127" actId="20577"/>
          <ac:spMkLst>
            <pc:docMk/>
            <pc:sldMk cId="2703261037" sldId="318"/>
            <ac:spMk id="2" creationId="{696E7FA1-F4DE-E991-105D-2C6A8A5D7480}"/>
          </ac:spMkLst>
        </pc:spChg>
        <pc:spChg chg="mod">
          <ac:chgData name="Abels, Patrick" userId="ba666de4-0d21-43a6-8e66-51a18aae1b4a" providerId="ADAL" clId="{70C6FDDA-3DFD-4C35-81FE-77EF42A628EB}" dt="2023-11-06T00:02:40.895" v="1040" actId="20577"/>
          <ac:spMkLst>
            <pc:docMk/>
            <pc:sldMk cId="2703261037" sldId="318"/>
            <ac:spMk id="3" creationId="{F454427F-478C-84EE-FE2F-65B01D3817D6}"/>
          </ac:spMkLst>
        </pc:spChg>
        <pc:spChg chg="add mod">
          <ac:chgData name="Abels, Patrick" userId="ba666de4-0d21-43a6-8e66-51a18aae1b4a" providerId="ADAL" clId="{70C6FDDA-3DFD-4C35-81FE-77EF42A628EB}" dt="2023-11-06T00:04:48.359" v="1158" actId="1076"/>
          <ac:spMkLst>
            <pc:docMk/>
            <pc:sldMk cId="2703261037" sldId="318"/>
            <ac:spMk id="4" creationId="{623ECB62-929B-565D-2D32-56F0CE519C60}"/>
          </ac:spMkLst>
        </pc:spChg>
        <pc:spChg chg="add mod">
          <ac:chgData name="Abels, Patrick" userId="ba666de4-0d21-43a6-8e66-51a18aae1b4a" providerId="ADAL" clId="{70C6FDDA-3DFD-4C35-81FE-77EF42A628EB}" dt="2023-11-06T00:04:45.760" v="1157" actId="1076"/>
          <ac:spMkLst>
            <pc:docMk/>
            <pc:sldMk cId="2703261037" sldId="318"/>
            <ac:spMk id="5" creationId="{FBCC8694-4758-5DE8-EC4D-5AB12ACA62B9}"/>
          </ac:spMkLst>
        </pc:spChg>
        <pc:spChg chg="add mod">
          <ac:chgData name="Abels, Patrick" userId="ba666de4-0d21-43a6-8e66-51a18aae1b4a" providerId="ADAL" clId="{70C6FDDA-3DFD-4C35-81FE-77EF42A628EB}" dt="2023-11-06T00:04:50.696" v="1159" actId="1076"/>
          <ac:spMkLst>
            <pc:docMk/>
            <pc:sldMk cId="2703261037" sldId="318"/>
            <ac:spMk id="6" creationId="{B795CA26-65DA-666D-A786-0887F853E552}"/>
          </ac:spMkLst>
        </pc:spChg>
        <pc:spChg chg="add mod">
          <ac:chgData name="Abels, Patrick" userId="ba666de4-0d21-43a6-8e66-51a18aae1b4a" providerId="ADAL" clId="{70C6FDDA-3DFD-4C35-81FE-77EF42A628EB}" dt="2023-11-06T00:04:41.079" v="1155" actId="1076"/>
          <ac:spMkLst>
            <pc:docMk/>
            <pc:sldMk cId="2703261037" sldId="318"/>
            <ac:spMk id="7" creationId="{E9657FB1-3D9B-6DE1-3171-7BF835A196EE}"/>
          </ac:spMkLst>
        </pc:spChg>
        <pc:cxnChg chg="add mod">
          <ac:chgData name="Abels, Patrick" userId="ba666de4-0d21-43a6-8e66-51a18aae1b4a" providerId="ADAL" clId="{70C6FDDA-3DFD-4C35-81FE-77EF42A628EB}" dt="2023-11-06T00:05:07.503" v="1162" actId="14100"/>
          <ac:cxnSpMkLst>
            <pc:docMk/>
            <pc:sldMk cId="2703261037" sldId="318"/>
            <ac:cxnSpMk id="8" creationId="{C1564099-7B5E-B1B7-20CC-324FAD1C07B3}"/>
          </ac:cxnSpMkLst>
        </pc:cxnChg>
        <pc:cxnChg chg="add mod">
          <ac:chgData name="Abels, Patrick" userId="ba666de4-0d21-43a6-8e66-51a18aae1b4a" providerId="ADAL" clId="{70C6FDDA-3DFD-4C35-81FE-77EF42A628EB}" dt="2023-11-06T00:05:14.455" v="1165" actId="14100"/>
          <ac:cxnSpMkLst>
            <pc:docMk/>
            <pc:sldMk cId="2703261037" sldId="318"/>
            <ac:cxnSpMk id="11" creationId="{F03942A9-197A-3401-341C-A70C6748C197}"/>
          </ac:cxnSpMkLst>
        </pc:cxnChg>
        <pc:cxnChg chg="add mod">
          <ac:chgData name="Abels, Patrick" userId="ba666de4-0d21-43a6-8e66-51a18aae1b4a" providerId="ADAL" clId="{70C6FDDA-3DFD-4C35-81FE-77EF42A628EB}" dt="2023-11-06T00:05:23.472" v="1168" actId="14100"/>
          <ac:cxnSpMkLst>
            <pc:docMk/>
            <pc:sldMk cId="2703261037" sldId="318"/>
            <ac:cxnSpMk id="14" creationId="{C07AE60E-4EE4-3EE9-0AA5-24A378B44A5B}"/>
          </ac:cxnSpMkLst>
        </pc:cxnChg>
      </pc:sldChg>
      <pc:sldChg chg="add">
        <pc:chgData name="Abels, Patrick" userId="ba666de4-0d21-43a6-8e66-51a18aae1b4a" providerId="ADAL" clId="{70C6FDDA-3DFD-4C35-81FE-77EF42A628EB}" dt="2023-11-06T00:05:43.622" v="1169" actId="2890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modSp">
        <pc:chgData name="Abels, Patrick" userId="ba666de4-0d21-43a6-8e66-51a18aae1b4a" providerId="ADAL" clId="{A0EEB1C9-DBBC-4170-BA29-F5C644E6C20D}" dt="2023-10-30T14:08:30.380" v="25" actId="6549"/>
        <pc:sldMkLst>
          <pc:docMk/>
          <pc:sldMk cId="2978283644" sldId="256"/>
        </pc:sldMkLst>
        <pc:spChg chg="mod">
          <ac:chgData name="Abels, Patrick" userId="ba666de4-0d21-43a6-8e66-51a18aae1b4a" providerId="ADAL" clId="{A0EEB1C9-DBBC-4170-BA29-F5C644E6C20D}" dt="2023-10-30T14:08:30.380" v="25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del">
        <pc:chgData name="Abels, Patrick" userId="ba666de4-0d21-43a6-8e66-51a18aae1b4a" providerId="ADAL" clId="{A0EEB1C9-DBBC-4170-BA29-F5C644E6C20D}" dt="2023-10-30T14:09:05.291" v="27" actId="47"/>
        <pc:sldMkLst>
          <pc:docMk/>
          <pc:sldMk cId="1082503161" sldId="296"/>
        </pc:sldMkLst>
      </pc:sldChg>
      <pc:sldChg chg="del">
        <pc:chgData name="Abels, Patrick" userId="ba666de4-0d21-43a6-8e66-51a18aae1b4a" providerId="ADAL" clId="{A0EEB1C9-DBBC-4170-BA29-F5C644E6C20D}" dt="2023-10-30T14:22:22.247" v="330" actId="47"/>
        <pc:sldMkLst>
          <pc:docMk/>
          <pc:sldMk cId="1084871162" sldId="297"/>
        </pc:sldMkLst>
      </pc:sldChg>
      <pc:sldChg chg="modSp new mod">
        <pc:chgData name="Abels, Patrick" userId="ba666de4-0d21-43a6-8e66-51a18aae1b4a" providerId="ADAL" clId="{A0EEB1C9-DBBC-4170-BA29-F5C644E6C20D}" dt="2023-10-30T14:34:16.272" v="603" actId="207"/>
        <pc:sldMkLst>
          <pc:docMk/>
          <pc:sldMk cId="115733717" sldId="298"/>
        </pc:sldMkLst>
        <pc:spChg chg="mod">
          <ac:chgData name="Abels, Patrick" userId="ba666de4-0d21-43a6-8e66-51a18aae1b4a" providerId="ADAL" clId="{A0EEB1C9-DBBC-4170-BA29-F5C644E6C20D}" dt="2023-10-30T14:34:16.272" v="603" actId="207"/>
          <ac:spMkLst>
            <pc:docMk/>
            <pc:sldMk cId="115733717" sldId="298"/>
            <ac:spMk id="2" creationId="{E70B499E-3705-FD7A-461D-9F469606B8BF}"/>
          </ac:spMkLst>
        </pc:spChg>
      </pc:sldChg>
      <pc:sldChg chg="new del">
        <pc:chgData name="Abels, Patrick" userId="ba666de4-0d21-43a6-8e66-51a18aae1b4a" providerId="ADAL" clId="{A0EEB1C9-DBBC-4170-BA29-F5C644E6C20D}" dt="2023-10-30T14:09:08.078" v="28" actId="47"/>
        <pc:sldMkLst>
          <pc:docMk/>
          <pc:sldMk cId="2345408191" sldId="298"/>
        </pc:sldMkLst>
      </pc:sldChg>
      <pc:sldChg chg="modSp add mod">
        <pc:chgData name="Abels, Patrick" userId="ba666de4-0d21-43a6-8e66-51a18aae1b4a" providerId="ADAL" clId="{A0EEB1C9-DBBC-4170-BA29-F5C644E6C20D}" dt="2023-10-30T14:33:38.609" v="580" actId="207"/>
        <pc:sldMkLst>
          <pc:docMk/>
          <pc:sldMk cId="2548177657" sldId="299"/>
        </pc:sldMkLst>
        <pc:spChg chg="mod">
          <ac:chgData name="Abels, Patrick" userId="ba666de4-0d21-43a6-8e66-51a18aae1b4a" providerId="ADAL" clId="{A0EEB1C9-DBBC-4170-BA29-F5C644E6C20D}" dt="2023-10-30T14:33:38.609" v="580" actId="207"/>
          <ac:spMkLst>
            <pc:docMk/>
            <pc:sldMk cId="2548177657" sldId="299"/>
            <ac:spMk id="2" creationId="{1864604C-15AA-81DE-CCF7-18F7DBC474C9}"/>
          </ac:spMkLst>
        </pc:spChg>
        <pc:spChg chg="mod">
          <ac:chgData name="Abels, Patrick" userId="ba666de4-0d21-43a6-8e66-51a18aae1b4a" providerId="ADAL" clId="{A0EEB1C9-DBBC-4170-BA29-F5C644E6C20D}" dt="2023-10-30T14:33:05.145" v="521" actId="20577"/>
          <ac:spMkLst>
            <pc:docMk/>
            <pc:sldMk cId="2548177657" sldId="299"/>
            <ac:spMk id="3" creationId="{105AD3F8-C94A-1AEA-AA15-B530C499A8F2}"/>
          </ac:spMkLst>
        </pc:sp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637D-BC66-4330-A123-413BF46CECF0}" type="datetimeFigureOut">
              <a:rPr lang="en-DE" smtClean="0"/>
              <a:t>06/11/2023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29D6-847D-4AD3-84EE-6B09D19AE7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47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529D6-847D-4AD3-84EE-6B09D19AE79F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76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05/11/2023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6430297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Selectors</a:t>
            </a:r>
          </a:p>
        </p:txBody>
      </p:sp>
    </p:spTree>
    <p:extLst>
      <p:ext uri="{BB962C8B-B14F-4D97-AF65-F5344CB8AC3E}">
        <p14:creationId xmlns:p14="http://schemas.microsoft.com/office/powerpoint/2010/main" val="29406583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2983323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element Selector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6438175" y="3446208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p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3A6896-095B-B6C9-3167-245A7F4A2539}"/>
              </a:ext>
            </a:extLst>
          </p:cNvPr>
          <p:cNvSpPr/>
          <p:nvPr/>
        </p:nvSpPr>
        <p:spPr>
          <a:xfrm>
            <a:off x="2127845" y="3458248"/>
            <a:ext cx="3625981" cy="1484671"/>
          </a:xfrm>
          <a:prstGeom prst="roundRect">
            <a:avLst>
              <a:gd name="adj" fmla="val 5291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love CSS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want JS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2086619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6369348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385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2983323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id Selector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7509893" y="3446208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#important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3A6896-095B-B6C9-3167-245A7F4A2539}"/>
              </a:ext>
            </a:extLst>
          </p:cNvPr>
          <p:cNvSpPr/>
          <p:nvPr/>
        </p:nvSpPr>
        <p:spPr>
          <a:xfrm>
            <a:off x="953730" y="3458248"/>
            <a:ext cx="5985889" cy="1484671"/>
          </a:xfrm>
          <a:prstGeom prst="roundRect">
            <a:avLst>
              <a:gd name="adj" fmla="val 5291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id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important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love CSS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want JS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2656891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7441066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97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2983323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class Selector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7509893" y="3446208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.special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3A6896-095B-B6C9-3167-245A7F4A2539}"/>
              </a:ext>
            </a:extLst>
          </p:cNvPr>
          <p:cNvSpPr/>
          <p:nvPr/>
        </p:nvSpPr>
        <p:spPr>
          <a:xfrm>
            <a:off x="865240" y="3458248"/>
            <a:ext cx="6074380" cy="1484671"/>
          </a:xfrm>
          <a:prstGeom prst="roundRect">
            <a:avLst>
              <a:gd name="adj" fmla="val 5291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love CSS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want JS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2656891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7441066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906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2983323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universal Selector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7509893" y="3446208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*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3A6896-095B-B6C9-3167-245A7F4A2539}"/>
              </a:ext>
            </a:extLst>
          </p:cNvPr>
          <p:cNvSpPr/>
          <p:nvPr/>
        </p:nvSpPr>
        <p:spPr>
          <a:xfrm>
            <a:off x="865240" y="3458248"/>
            <a:ext cx="6074380" cy="1644694"/>
          </a:xfrm>
          <a:prstGeom prst="roundRect">
            <a:avLst>
              <a:gd name="adj" fmla="val 5291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Some Heading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love CSS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want JS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2656891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7441066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232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2983323"/>
          </a:xfrm>
        </p:spPr>
        <p:txBody>
          <a:bodyPr/>
          <a:lstStyle/>
          <a:p>
            <a:r>
              <a:rPr lang="en-GB" dirty="0"/>
              <a:t>External CSS</a:t>
            </a:r>
          </a:p>
          <a:p>
            <a:r>
              <a:rPr lang="en-GB" sz="3600" dirty="0">
                <a:solidFill>
                  <a:srgbClr val="FFC000"/>
                </a:solidFill>
                <a:highlight>
                  <a:srgbClr val="000000"/>
                </a:highlight>
              </a:rPr>
              <a:t>grouping Selector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7509893" y="3446208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h1, p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3A6896-095B-B6C9-3167-245A7F4A2539}"/>
              </a:ext>
            </a:extLst>
          </p:cNvPr>
          <p:cNvSpPr/>
          <p:nvPr/>
        </p:nvSpPr>
        <p:spPr>
          <a:xfrm>
            <a:off x="865240" y="3458248"/>
            <a:ext cx="6074380" cy="1644694"/>
          </a:xfrm>
          <a:prstGeom prst="roundRect">
            <a:avLst>
              <a:gd name="adj" fmla="val 5291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Some Heading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love CSS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special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want JS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2656891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7441066" y="3150471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636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MeinCSS.html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die 3 </a:t>
            </a:r>
            <a:r>
              <a:rPr lang="en-GB" dirty="0" err="1"/>
              <a:t>Methoden</a:t>
            </a:r>
            <a:r>
              <a:rPr lang="en-GB" dirty="0"/>
              <a:t>, CSS in HTML </a:t>
            </a:r>
            <a:r>
              <a:rPr lang="en-GB" dirty="0" err="1"/>
              <a:t>einzubinden</a:t>
            </a:r>
            <a:r>
              <a:rPr lang="en-GB" dirty="0"/>
              <a:t>, sowie die 5 </a:t>
            </a:r>
            <a:r>
              <a:rPr lang="en-GB" dirty="0" err="1"/>
              <a:t>Selektoren</a:t>
            </a:r>
            <a:r>
              <a:rPr lang="en-GB" dirty="0"/>
              <a:t>, HTML </a:t>
            </a:r>
            <a:r>
              <a:rPr lang="en-GB" dirty="0" err="1"/>
              <a:t>Elemente</a:t>
            </a:r>
            <a:r>
              <a:rPr lang="en-GB" dirty="0"/>
              <a:t> in CSS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stylen</a:t>
            </a:r>
            <a:r>
              <a:rPr lang="en-GB" dirty="0"/>
              <a:t>.</a:t>
            </a:r>
          </a:p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en-GB" dirty="0" err="1"/>
              <a:t>Benutze</a:t>
            </a:r>
            <a:r>
              <a:rPr lang="en-GB" dirty="0"/>
              <a:t> External CSS.</a:t>
            </a:r>
          </a:p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en-GB" dirty="0"/>
              <a:t> </a:t>
            </a:r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Properties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color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https://www.w3schools.com/css/css_colors_hex.asp</a:t>
            </a:r>
            <a:endParaRPr lang="en-GB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font-family 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https://www.w3schools.com/css/css_font.asp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font-size 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https://www.w3schools.com/css/css_units.asp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D8D4AC83-DB4A-C98E-D292-5995F0221D57}"/>
              </a:ext>
            </a:extLst>
          </p:cNvPr>
          <p:cNvSpPr txBox="1">
            <a:spLocks/>
          </p:cNvSpPr>
          <p:nvPr/>
        </p:nvSpPr>
        <p:spPr>
          <a:xfrm>
            <a:off x="6096000" y="3334475"/>
            <a:ext cx="5427406" cy="339079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en-GB" dirty="0"/>
              <a:t> </a:t>
            </a:r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Selektoren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element (p)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id (#important)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class (.special)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universal (*)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grouping (p, h1)</a:t>
            </a: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FEB08C-3D7A-CE92-2032-B9455985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42233849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8C48B4-754F-EE24-E1B1-532CDC66D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book.html</a:t>
            </a:r>
            <a:r>
              <a:rPr lang="en-GB" dirty="0"/>
              <a:t>, in der du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Lieblingsbuch</a:t>
            </a:r>
            <a:r>
              <a:rPr lang="en-GB" dirty="0"/>
              <a:t> </a:t>
            </a:r>
            <a:r>
              <a:rPr lang="en-GB" dirty="0" err="1"/>
              <a:t>vorstellst</a:t>
            </a:r>
            <a:r>
              <a:rPr lang="en-GB" dirty="0"/>
              <a:t>. </a:t>
            </a:r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External CSS. </a:t>
            </a:r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außerdem</a:t>
            </a:r>
            <a:r>
              <a:rPr lang="en-GB" dirty="0"/>
              <a:t> alle CSS-Properties und -</a:t>
            </a:r>
            <a:r>
              <a:rPr lang="en-GB" dirty="0" err="1"/>
              <a:t>Selektoren</a:t>
            </a:r>
            <a:r>
              <a:rPr lang="en-GB" dirty="0"/>
              <a:t>, die du </a:t>
            </a:r>
            <a:r>
              <a:rPr lang="en-GB" dirty="0" err="1"/>
              <a:t>kennst</a:t>
            </a:r>
            <a:r>
              <a:rPr lang="en-GB" dirty="0"/>
              <a:t>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AE7A0E-99B7-C26B-E09F-B6CA08813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18" b="95261" l="2929" r="98326">
                        <a14:foregroundMark x1="39331" y1="26066" x2="71548" y2="60664"/>
                        <a14:foregroundMark x1="2929" y1="21327" x2="5858" y2="41706"/>
                        <a14:foregroundMark x1="51464" y1="7109" x2="58577" y2="5687"/>
                        <a14:foregroundMark x1="92887" y1="53555" x2="92887" y2="71090"/>
                        <a14:foregroundMark x1="33473" y1="95261" x2="47699" y2="91943"/>
                        <a14:foregroundMark x1="56067" y1="3791" x2="59414" y2="3791"/>
                        <a14:foregroundMark x1="95397" y1="79621" x2="98326" y2="81043"/>
                        <a14:foregroundMark x1="94979" y1="82938" x2="88703" y2="82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52" y="3708869"/>
            <a:ext cx="2436095" cy="215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6357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2605B-0C3A-26A8-6BC0-80E45D183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>
                <a:solidFill>
                  <a:srgbClr val="FFC000"/>
                </a:solidFill>
              </a:rPr>
              <a:t>style</a:t>
            </a:r>
            <a:r>
              <a:rPr lang="en-GB" dirty="0"/>
              <a:t> / </a:t>
            </a:r>
            <a:r>
              <a:rPr lang="en-GB" dirty="0" err="1"/>
              <a:t>formatiere</a:t>
            </a:r>
            <a:r>
              <a:rPr lang="en-GB" dirty="0"/>
              <a:t> ich HTML </a:t>
            </a:r>
            <a:r>
              <a:rPr lang="en-GB" dirty="0" err="1"/>
              <a:t>Elemente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742120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CSS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9099381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600" dirty="0"/>
              <a:t>CSS</a:t>
            </a:r>
          </a:p>
          <a:p>
            <a:r>
              <a:rPr lang="en-GB" dirty="0"/>
              <a:t>Cascading Style Sheets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616280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600" dirty="0"/>
              <a:t>CSS</a:t>
            </a:r>
          </a:p>
          <a:p>
            <a:r>
              <a:rPr lang="en-GB" dirty="0"/>
              <a:t>Inline . Internal . External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92717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18DCA8B-9C3B-4EEA-2A78-8A6F4BDB68FE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6095999" y="2234951"/>
            <a:ext cx="0" cy="238809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899657"/>
            <a:ext cx="11915775" cy="1141402"/>
          </a:xfrm>
        </p:spPr>
        <p:txBody>
          <a:bodyPr/>
          <a:lstStyle/>
          <a:p>
            <a:r>
              <a:rPr lang="en-GB" dirty="0">
                <a:highlight>
                  <a:srgbClr val="000000"/>
                </a:highlight>
              </a:rPr>
              <a:t>Inline CSS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1B2D0D-B516-DBD4-70FE-E0017D8BC260}"/>
              </a:ext>
            </a:extLst>
          </p:cNvPr>
          <p:cNvSpPr/>
          <p:nvPr/>
        </p:nvSpPr>
        <p:spPr>
          <a:xfrm>
            <a:off x="4281052" y="1570246"/>
            <a:ext cx="3629894" cy="66470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3B23A3-74C1-DE04-58DE-B4CDF63A8C8A}"/>
              </a:ext>
            </a:extLst>
          </p:cNvPr>
          <p:cNvSpPr/>
          <p:nvPr/>
        </p:nvSpPr>
        <p:spPr>
          <a:xfrm>
            <a:off x="2646886" y="4623050"/>
            <a:ext cx="6898225" cy="66470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2399" dirty="0">
                <a:solidFill>
                  <a:srgbClr val="00B0F0"/>
                </a:solidFill>
                <a:latin typeface="Consolas" panose="020B0609020204030204" pitchFamily="49" charset="0"/>
              </a:rPr>
              <a:t>style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399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color:red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  <a:r>
              <a:rPr lang="en-GB" sz="2399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98DC92-DC1A-ED0D-3517-A2368A29C9E2}"/>
              </a:ext>
            </a:extLst>
          </p:cNvPr>
          <p:cNvSpPr txBox="1"/>
          <p:nvPr/>
        </p:nvSpPr>
        <p:spPr>
          <a:xfrm>
            <a:off x="4281052" y="1280842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C1DA20-50A2-FA67-7104-61F3F53E671B}"/>
              </a:ext>
            </a:extLst>
          </p:cNvPr>
          <p:cNvSpPr txBox="1"/>
          <p:nvPr/>
        </p:nvSpPr>
        <p:spPr>
          <a:xfrm>
            <a:off x="2646886" y="4315273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506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18DCA8B-9C3B-4EEA-2A78-8A6F4BDB68FE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6095999" y="1141571"/>
            <a:ext cx="0" cy="1798274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8"/>
            <a:ext cx="11915775" cy="3687097"/>
          </a:xfrm>
        </p:spPr>
        <p:txBody>
          <a:bodyPr/>
          <a:lstStyle/>
          <a:p>
            <a:r>
              <a:rPr lang="en-GB" dirty="0">
                <a:highlight>
                  <a:srgbClr val="000000"/>
                </a:highlight>
              </a:rPr>
              <a:t>Internal CSS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1B2D0D-B516-DBD4-70FE-E0017D8BC260}"/>
              </a:ext>
            </a:extLst>
          </p:cNvPr>
          <p:cNvSpPr/>
          <p:nvPr/>
        </p:nvSpPr>
        <p:spPr>
          <a:xfrm>
            <a:off x="4281052" y="476866"/>
            <a:ext cx="3629894" cy="66470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3B23A3-74C1-DE04-58DE-B4CDF63A8C8A}"/>
              </a:ext>
            </a:extLst>
          </p:cNvPr>
          <p:cNvSpPr/>
          <p:nvPr/>
        </p:nvSpPr>
        <p:spPr>
          <a:xfrm>
            <a:off x="3520951" y="2939845"/>
            <a:ext cx="5150095" cy="3549446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&lt;!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DOCTYPE </a:t>
            </a:r>
            <a:r>
              <a:rPr lang="en-GB" sz="2000" dirty="0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GB" sz="20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latin typeface="Consolas" panose="020B0609020204030204" pitchFamily="49" charset="0"/>
              </a:rPr>
              <a:t>lang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style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	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p {</a:t>
            </a:r>
            <a:r>
              <a:rPr lang="en-GB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2000" dirty="0">
                <a:solidFill>
                  <a:schemeClr val="bg1"/>
                </a:solidFill>
                <a:latin typeface="Consolas" panose="020B0609020204030204" pitchFamily="49" charset="0"/>
              </a:rPr>
              <a:t>	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style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000" dirty="0">
                <a:solidFill>
                  <a:schemeClr val="bg1"/>
                </a:solidFill>
                <a:latin typeface="Consolas" panose="020B0609020204030204" pitchFamily="49" charset="0"/>
              </a:rPr>
              <a:t> I like HTML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0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0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690AFD-877F-76CE-83F5-25153974D46C}"/>
              </a:ext>
            </a:extLst>
          </p:cNvPr>
          <p:cNvSpPr txBox="1"/>
          <p:nvPr/>
        </p:nvSpPr>
        <p:spPr>
          <a:xfrm>
            <a:off x="4281052" y="180922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A892BF-BACD-7A66-26A6-A5298BAE3CF2}"/>
              </a:ext>
            </a:extLst>
          </p:cNvPr>
          <p:cNvSpPr txBox="1"/>
          <p:nvPr/>
        </p:nvSpPr>
        <p:spPr>
          <a:xfrm>
            <a:off x="3520951" y="2632068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8279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90F0A7-0075-26BE-5CAB-A7BAD7E2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67149"/>
            <a:ext cx="11915775" cy="5683046"/>
          </a:xfrm>
        </p:spPr>
        <p:txBody>
          <a:bodyPr/>
          <a:lstStyle/>
          <a:p>
            <a:r>
              <a:rPr lang="en-GB" dirty="0">
                <a:highlight>
                  <a:srgbClr val="000000"/>
                </a:highlight>
              </a:rPr>
              <a:t>External CSS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1B2D0D-B516-DBD4-70FE-E0017D8BC260}"/>
              </a:ext>
            </a:extLst>
          </p:cNvPr>
          <p:cNvSpPr/>
          <p:nvPr/>
        </p:nvSpPr>
        <p:spPr>
          <a:xfrm>
            <a:off x="4281052" y="1135627"/>
            <a:ext cx="3629894" cy="664705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2399" dirty="0">
                <a:latin typeface="Consolas" panose="020B0609020204030204" pitchFamily="49" charset="0"/>
              </a:rPr>
              <a:t> I like HTML 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2399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2399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2399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27D98B-D30A-856D-82B1-D090B49C8C8F}"/>
              </a:ext>
            </a:extLst>
          </p:cNvPr>
          <p:cNvSpPr/>
          <p:nvPr/>
        </p:nvSpPr>
        <p:spPr>
          <a:xfrm>
            <a:off x="8303942" y="4781752"/>
            <a:ext cx="3012583" cy="1221657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p {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2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FB1E29-23F0-1777-69DD-1A25652CC0D6}"/>
              </a:ext>
            </a:extLst>
          </p:cNvPr>
          <p:cNvCxnSpPr>
            <a:stCxn id="3" idx="2"/>
          </p:cNvCxnSpPr>
          <p:nvPr/>
        </p:nvCxnSpPr>
        <p:spPr>
          <a:xfrm>
            <a:off x="6095999" y="1800332"/>
            <a:ext cx="1" cy="82488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923D5F2-3888-0A7F-B39F-FB2FE0960107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95998" y="3289917"/>
            <a:ext cx="3714236" cy="1491835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1267546-81FA-F559-909A-AD5FD1FC497E}"/>
              </a:ext>
            </a:extLst>
          </p:cNvPr>
          <p:cNvSpPr txBox="1"/>
          <p:nvPr/>
        </p:nvSpPr>
        <p:spPr>
          <a:xfrm>
            <a:off x="4281052" y="827850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0A6B1-5797-D4B9-611B-6C814BA9ED91}"/>
              </a:ext>
            </a:extLst>
          </p:cNvPr>
          <p:cNvSpPr txBox="1"/>
          <p:nvPr/>
        </p:nvSpPr>
        <p:spPr>
          <a:xfrm>
            <a:off x="310990" y="3524086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index.html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14F585-530D-046B-ACB0-D3382CCD32CC}"/>
              </a:ext>
            </a:extLst>
          </p:cNvPr>
          <p:cNvSpPr txBox="1"/>
          <p:nvPr/>
        </p:nvSpPr>
        <p:spPr>
          <a:xfrm>
            <a:off x="8249843" y="4453898"/>
            <a:ext cx="279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style.css</a:t>
            </a:r>
            <a:endParaRPr lang="en-DE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E840BF6-C390-2A8D-D41F-33D70039C57C}"/>
              </a:ext>
            </a:extLst>
          </p:cNvPr>
          <p:cNvSpPr/>
          <p:nvPr/>
        </p:nvSpPr>
        <p:spPr>
          <a:xfrm>
            <a:off x="310990" y="3917636"/>
            <a:ext cx="6989733" cy="2659625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&lt;!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DOCTYPE </a:t>
            </a:r>
            <a:r>
              <a:rPr lang="en-GB" dirty="0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GB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onsolas" panose="020B0609020204030204" pitchFamily="49" charset="0"/>
              </a:rPr>
              <a:t>lang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link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00B0F0"/>
                </a:solidFill>
                <a:latin typeface="Consolas" panose="020B0609020204030204" pitchFamily="49" charset="0"/>
              </a:rPr>
              <a:t>rel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stylesheet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00B0F0"/>
                </a:solidFill>
                <a:latin typeface="Consolas" panose="020B0609020204030204" pitchFamily="49" charset="0"/>
              </a:rPr>
              <a:t>href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style.css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I like HTML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1B23B05-124F-069E-BE39-E444B500AC0D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3805857" y="3289917"/>
            <a:ext cx="2290141" cy="62771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2030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6E7FA1-F4DE-E991-105D-2C6A8A5D74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Diskutiert</a:t>
            </a:r>
            <a:r>
              <a:rPr lang="en-GB" dirty="0"/>
              <a:t> die </a:t>
            </a:r>
            <a:r>
              <a:rPr lang="en-GB" dirty="0" err="1"/>
              <a:t>Vor</a:t>
            </a:r>
            <a:r>
              <a:rPr lang="en-GB" dirty="0"/>
              <a:t>- und </a:t>
            </a:r>
            <a:r>
              <a:rPr lang="en-GB" dirty="0" err="1"/>
              <a:t>Nachteile</a:t>
            </a:r>
            <a:r>
              <a:rPr lang="en-GB" dirty="0"/>
              <a:t> von Inline, Internal und External CSS.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4427F-478C-84EE-FE2F-65B01D3817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3ECB62-929B-565D-2D32-56F0CE519C60}"/>
              </a:ext>
            </a:extLst>
          </p:cNvPr>
          <p:cNvSpPr/>
          <p:nvPr/>
        </p:nvSpPr>
        <p:spPr>
          <a:xfrm>
            <a:off x="989675" y="3037598"/>
            <a:ext cx="4058714" cy="371737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 </a:t>
            </a:r>
            <a:r>
              <a:rPr lang="en-GB" sz="1400" dirty="0">
                <a:solidFill>
                  <a:srgbClr val="00B0F0"/>
                </a:solidFill>
                <a:latin typeface="Consolas" panose="020B0609020204030204" pitchFamily="49" charset="0"/>
              </a:rPr>
              <a:t>style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4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color:red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1400" dirty="0">
                <a:latin typeface="Consolas" panose="020B0609020204030204" pitchFamily="49" charset="0"/>
              </a:rPr>
              <a:t> I like HTML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14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BCC8694-4758-5DE8-EC4D-5AB12ACA62B9}"/>
              </a:ext>
            </a:extLst>
          </p:cNvPr>
          <p:cNvSpPr/>
          <p:nvPr/>
        </p:nvSpPr>
        <p:spPr>
          <a:xfrm>
            <a:off x="989675" y="3953828"/>
            <a:ext cx="4496725" cy="2568108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&lt;!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DOCTYPE </a:t>
            </a:r>
            <a:r>
              <a:rPr lang="en-GB" sz="1400" dirty="0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GB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rgbClr val="00B0F0"/>
                </a:solidFill>
                <a:latin typeface="Consolas" panose="020B0609020204030204" pitchFamily="49" charset="0"/>
              </a:rPr>
              <a:t>lang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4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style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			</a:t>
            </a:r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p {</a:t>
            </a:r>
            <a:r>
              <a:rPr lang="en-GB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GB" sz="1400" dirty="0">
                <a:solidFill>
                  <a:schemeClr val="bg1"/>
                </a:solidFill>
                <a:latin typeface="Consolas" panose="020B0609020204030204" pitchFamily="49" charset="0"/>
              </a:rPr>
              <a:t>	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style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1400" dirty="0">
                <a:solidFill>
                  <a:schemeClr val="bg1"/>
                </a:solidFill>
                <a:latin typeface="Consolas" panose="020B0609020204030204" pitchFamily="49" charset="0"/>
              </a:rPr>
              <a:t> I like HTML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14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5CA26-65DA-666D-A786-0887F853E552}"/>
              </a:ext>
            </a:extLst>
          </p:cNvPr>
          <p:cNvSpPr/>
          <p:nvPr/>
        </p:nvSpPr>
        <p:spPr>
          <a:xfrm>
            <a:off x="6051100" y="5237882"/>
            <a:ext cx="2236239" cy="871796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p {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657FB1-3D9B-6DE1-3171-7BF835A196EE}"/>
              </a:ext>
            </a:extLst>
          </p:cNvPr>
          <p:cNvSpPr/>
          <p:nvPr/>
        </p:nvSpPr>
        <p:spPr>
          <a:xfrm>
            <a:off x="6051100" y="2961398"/>
            <a:ext cx="5922661" cy="2158831"/>
          </a:xfrm>
          <a:prstGeom prst="roundRect">
            <a:avLst>
              <a:gd name="adj" fmla="val 444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&lt;!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DOCTYPE </a:t>
            </a:r>
            <a:r>
              <a:rPr lang="en-GB" sz="1400" dirty="0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GB" sz="1400" dirty="0">
              <a:solidFill>
                <a:srgbClr val="FFC000"/>
              </a:solidFill>
              <a:latin typeface="Consolas" panose="020B0609020204030204" pitchFamily="49" charset="0"/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rgbClr val="00B0F0"/>
                </a:solidFill>
                <a:latin typeface="Consolas" panose="020B0609020204030204" pitchFamily="49" charset="0"/>
              </a:rPr>
              <a:t>lang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4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link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rel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stylesheet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GB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href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“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style.css</a:t>
            </a:r>
            <a:r>
              <a:rPr lang="en-GB" sz="1400" dirty="0">
                <a:solidFill>
                  <a:schemeClr val="accent2">
                    <a:lumMod val="75000"/>
                  </a:schemeClr>
                </a:solidFill>
                <a:latin typeface="Montserrat" pitchFamily="2" charset="0"/>
              </a:rPr>
              <a:t>”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head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r>
              <a:rPr lang="en-GB" sz="1400" dirty="0">
                <a:solidFill>
                  <a:schemeClr val="bg1"/>
                </a:solidFill>
                <a:latin typeface="Consolas" panose="020B0609020204030204" pitchFamily="49" charset="0"/>
              </a:rPr>
              <a:t> I like HTML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body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&lt;/</a:t>
            </a:r>
            <a:r>
              <a:rPr lang="en-GB" sz="1400" dirty="0">
                <a:solidFill>
                  <a:srgbClr val="0070C0"/>
                </a:solidFill>
                <a:latin typeface="Consolas" panose="020B0609020204030204" pitchFamily="49" charset="0"/>
              </a:rPr>
              <a:t>html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  <a:endParaRPr lang="en-DE" sz="14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564099-7B5E-B1B7-20CC-324FAD1C07B3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3019032" y="2448232"/>
            <a:ext cx="2251058" cy="58936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03942A9-197A-3401-341C-A70C6748C197}"/>
              </a:ext>
            </a:extLst>
          </p:cNvPr>
          <p:cNvCxnSpPr>
            <a:cxnSpLocks/>
          </p:cNvCxnSpPr>
          <p:nvPr/>
        </p:nvCxnSpPr>
        <p:spPr>
          <a:xfrm flipH="1">
            <a:off x="5048389" y="2448232"/>
            <a:ext cx="1175430" cy="150559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07AE60E-4EE4-3EE9-0AA5-24A378B44A5B}"/>
              </a:ext>
            </a:extLst>
          </p:cNvPr>
          <p:cNvCxnSpPr>
            <a:cxnSpLocks/>
          </p:cNvCxnSpPr>
          <p:nvPr/>
        </p:nvCxnSpPr>
        <p:spPr>
          <a:xfrm>
            <a:off x="7855974" y="2448232"/>
            <a:ext cx="0" cy="51316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26103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792</Words>
  <Application>Microsoft Office PowerPoint</Application>
  <PresentationFormat>Widescreen</PresentationFormat>
  <Paragraphs>140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Consolas</vt:lpstr>
      <vt:lpstr>Montserrat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76</cp:revision>
  <dcterms:created xsi:type="dcterms:W3CDTF">2022-12-22T20:26:39Z</dcterms:created>
  <dcterms:modified xsi:type="dcterms:W3CDTF">2023-11-06T00:24:59Z</dcterms:modified>
</cp:coreProperties>
</file>